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f4039b5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f4039b5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f4de4d2f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f4de4d2f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ukKMQJoBfpoc2RDd77QGx1Jrtfl8NiT9/view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14375" y="222400"/>
            <a:ext cx="7359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Scriabin’s Pseudo Synesthesia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14375" y="2516063"/>
            <a:ext cx="456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Ellie Mak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6430" r="6438" t="0"/>
          <a:stretch/>
        </p:blipFill>
        <p:spPr>
          <a:xfrm>
            <a:off x="4736275" y="1889425"/>
            <a:ext cx="3979799" cy="257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68825" y="793300"/>
            <a:ext cx="2080800" cy="19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Alexander Scriabin’s (Romantic composer) color wheel: notes/frequencies map to color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How can we visualize this with a piece of music?</a:t>
            </a:r>
            <a:endParaRPr b="1"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6226" r="0" t="0"/>
          <a:stretch/>
        </p:blipFill>
        <p:spPr>
          <a:xfrm>
            <a:off x="2188400" y="742250"/>
            <a:ext cx="1840550" cy="18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68825" y="73900"/>
            <a:ext cx="40470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Chromesthesia: sound-to-color synesthesia</a:t>
            </a: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(sound evokes an experience of color, shape, movement)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0082" y="241150"/>
            <a:ext cx="4900444" cy="1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615550" y="1750400"/>
            <a:ext cx="571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Time (s)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 rot="-5400000">
            <a:off x="3913775" y="755425"/>
            <a:ext cx="571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Hz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090175" y="2034600"/>
            <a:ext cx="4880400" cy="794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4162900" y="2034600"/>
            <a:ext cx="47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Scriabin 24 Preludes Op.11 - No.1 in C major: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Used fast Fourier transform to calculate the most dominant frequency per “note” (sample rate 48 kHz)</a:t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380000" y="241150"/>
            <a:ext cx="3805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Spectrogram: spectrum of frequencies over time 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168825" y="2829000"/>
            <a:ext cx="4211100" cy="21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Georgia"/>
              <a:buAutoNum type="arabicPeriod"/>
            </a:pP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Created a frequency-color map dictionary and table (notemap.csv) across 9 octaves 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Georgia"/>
              <a:buAutoNum type="arabicPeriod"/>
            </a:pP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Analyzed the .wav file of </a:t>
            </a: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music</a:t>
            </a: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in 0.125 second chunks: extracted the “peak” frequency in that chunk and found the note/color that most closely matches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Georgia"/>
              <a:buAutoNum type="arabicPeriod"/>
            </a:pP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Created one frame of animation per chunk to visualize the corresponding </a:t>
            </a: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Scriabin</a:t>
            </a: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color (~500 frames for ~1 min of music)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470900" y="2829000"/>
            <a:ext cx="4541400" cy="21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Animation:</a:t>
            </a:r>
            <a:endParaRPr b="1"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animation displays both the “peak” frequency and the Scriabin color in each frame (approx. </a:t>
            </a: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melody</a:t>
            </a: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of the piece)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Used numpy FFT, simpleaudio, matplotlib.animation, and moviepy to layer sound on the animation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small sections where there is no music playing, the code approximates to low frequency notes</a:t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6487" y="869425"/>
            <a:ext cx="9876976" cy="3292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