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f8a2f75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f8a2f75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fa961d26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fa961d26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WAQVcdjAoTjyc7EX7kpDuyc779rP70nX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 Reactive Mandelbrot Set through FFT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Anjo Pagdanganan</a:t>
            </a:r>
            <a:endParaRPr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403" y="2988175"/>
            <a:ext cx="1995199" cy="186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274" y="454700"/>
            <a:ext cx="3143450" cy="234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Mandelbrot Sets and FFT → music visualizer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Used SciPy’s FFT library</a:t>
            </a:r>
            <a:r>
              <a:rPr lang="en"/>
              <a:t> to analyze the frequencies in a song along different intervals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512 or 2048-sample block size, no overlap, hamming window to prevent spectral leakage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Took </a:t>
            </a:r>
            <a:r>
              <a:rPr b="1" lang="en"/>
              <a:t>highest value across low (&lt;150hz), mids (150-6000hz), highs (&gt;6000hz)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Used this data to generate a Mandelbrot set frame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Bass controls shape/size of fractal, mids and highs control bloom (# iterations)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Seems to mostly respond to drums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Hard to separate harmonics of lead elements from percussion, so the loudest (and most visible) changes occur on sharp transient hits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 change depending on input song dynamics; currently tuned for modern ~-6-8 LUFS songs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Misc. thoughts + Demo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2048 block size → ~20 FPS, 512 block size → ~80 FPS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Higher FPS is a little too responsive, flickers; lower FPS sometimes misses a drum hit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May consider “dampening” the data to generate higher FPS videos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Interpolation also an option, though unsure if it would technically preserve “fractal” structure</a:t>
            </a:r>
            <a:endParaRPr/>
          </a:p>
        </p:txBody>
      </p:sp>
      <p:pic>
        <p:nvPicPr>
          <p:cNvPr id="72" name="Google Shape;72;p15" title="Flying Lotus - Zodiac Shi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