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0"/>
      <p:bold r:id="rId11"/>
      <p:italic r:id="rId12"/>
      <p:boldItalic r:id="rId13"/>
    </p:embeddedFont>
    <p:embeddedFont>
      <p:font typeface="Roboto Slab" pitchFamily="2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142" d="100"/>
          <a:sy n="142" d="100"/>
        </p:scale>
        <p:origin x="7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ce88996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9ce88996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9e02dc380e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9e02dc380e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b4497133a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b4497133ae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b4497133ae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b4497133ae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9ce88996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9ce889963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b4497133a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b4497133a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obspy.org/packages/autogen/obspy.core.event.Catalog.plot.html" TargetMode="External"/><Relationship Id="rId3" Type="http://schemas.openxmlformats.org/officeDocument/2006/relationships/hyperlink" Target="https://scitools.org.uk/cartopy/docs/latest/gallery/lines_and_polygons/features.html#sphx-glr-gallery-lines-and-polygons-features-py" TargetMode="External"/><Relationship Id="rId7" Type="http://schemas.openxmlformats.org/officeDocument/2006/relationships/hyperlink" Target="https://bobbyhadz.com/blog/python-add-leading-zeros-to-numb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citools.org.uk/cartopy/docs/latest/gallery/gridlines_and_labels/gridliner.html#sphx-glr-gallery-gridlines-and-labels-gridliner-py" TargetMode="External"/><Relationship Id="rId5" Type="http://schemas.openxmlformats.org/officeDocument/2006/relationships/hyperlink" Target="https://semba-blog.netlify.app/07/04/2020/mapping-with-cartopy-in-python/" TargetMode="External"/><Relationship Id="rId4" Type="http://schemas.openxmlformats.org/officeDocument/2006/relationships/hyperlink" Target="https://stackoverflow.com/questions/55385515/embed-small-map-cartopy-on-matplotlib-figure" TargetMode="External"/><Relationship Id="rId9" Type="http://schemas.openxmlformats.org/officeDocument/2006/relationships/hyperlink" Target="https://earthquake.usgs.gov/earthquakes/eventpage/official20100227063411530_30/executiv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00600" y="730325"/>
            <a:ext cx="3495300" cy="27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Holy Maule: Chilean Earthquake Distribution 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178750" y="3873975"/>
            <a:ext cx="4203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Isis Lemus</a:t>
            </a: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2025" y="281050"/>
            <a:ext cx="3114601" cy="42449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5807200" y="4526050"/>
            <a:ext cx="277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Pic: 1960 &amp; 2010 rupture areas </a:t>
            </a: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Credit: Diego Melgar, BSL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</a:t>
            </a: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387900" y="1289549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Demonstrate the distribution of Chilean Earthquakes before and shortly after the Maule Earthquake in February 2010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914400" lvl="1" indent="-304165" algn="l" rtl="0">
              <a:spcBef>
                <a:spcPts val="120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Maule Earthquake: 8.8 MW </a:t>
            </a:r>
            <a:endParaRPr/>
          </a:p>
          <a:p>
            <a:pPr marL="1371600" lvl="2" indent="-304164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Thrust Fault, up to 15m of fault slip</a:t>
            </a:r>
            <a:endParaRPr/>
          </a:p>
          <a:p>
            <a:pPr marL="1371600" lvl="2" indent="-304164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Tsunami</a:t>
            </a:r>
            <a:endParaRPr/>
          </a:p>
          <a:p>
            <a:pPr marL="1371600" lvl="2" indent="-304164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Largest since Great Chilean Earthquake of 1960 (9.5)</a:t>
            </a:r>
            <a:endParaRPr/>
          </a:p>
          <a:p>
            <a:pPr marL="13716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914400" lvl="1" indent="-304165" algn="l" rtl="0">
              <a:spcBef>
                <a:spcPts val="120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Methods:</a:t>
            </a:r>
            <a:endParaRPr/>
          </a:p>
          <a:p>
            <a:pPr marL="1371600" lvl="2" indent="-304164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ObsPy </a:t>
            </a:r>
            <a:endParaRPr/>
          </a:p>
          <a:p>
            <a:pPr marL="1371600" lvl="2" indent="-304164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CartoPy </a:t>
            </a:r>
            <a:endParaRPr/>
          </a:p>
          <a:p>
            <a:pPr marL="1371600" lvl="2" indent="-304164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External sources (see References)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5875500" y="1412850"/>
            <a:ext cx="3268500" cy="11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Purple: Earthquakes preceding Maule 2010 event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Size: Earthquake magnitude raised to an exponent (for visibility)</a:t>
            </a:r>
            <a:endParaRPr sz="1400"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575" y="607288"/>
            <a:ext cx="5675114" cy="39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5925975" y="1427975"/>
            <a:ext cx="3032400" cy="19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Blue: Earthquakes immediately after Maule 2010 event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Size: Earthquake magnitude raised to an exponent (for visibility)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* 24 hrs after mainshock</a:t>
            </a:r>
            <a:endParaRPr sz="1400"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575" y="607275"/>
            <a:ext cx="5675124" cy="3928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6051275" y="728700"/>
            <a:ext cx="2948400" cy="28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490"/>
              <a:t>Purple: Foreshocks</a:t>
            </a:r>
            <a:endParaRPr sz="149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490"/>
              <a:t>Blue: Aftershocks</a:t>
            </a:r>
            <a:endParaRPr sz="149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490"/>
              <a:t>Red: Maule 2010 Earthquake (Mainshock)</a:t>
            </a:r>
            <a:endParaRPr sz="149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49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49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Size: Earthquake magnitude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490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875" y="607288"/>
            <a:ext cx="5675114" cy="39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6297100" y="1908125"/>
            <a:ext cx="249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Holy Maule!</a:t>
            </a:r>
            <a:endParaRPr dirty="0"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796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Earthquake Distribution in Feb 2010 (daily slices)</a:t>
            </a:r>
            <a:endParaRPr sz="1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/>
              <a:t>Animation shows days when earthquakes occurred</a:t>
            </a:r>
            <a:endParaRPr sz="1400" dirty="0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Color: Depth (km)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Size: Earthquake Magnitude</a:t>
            </a:r>
            <a:endParaRPr sz="1400" dirty="0"/>
          </a:p>
        </p:txBody>
      </p:sp>
      <p:pic>
        <p:nvPicPr>
          <p:cNvPr id="2" name="animation.mp4">
            <a:hlinkClick r:id="" action="ppaction://media"/>
            <a:extLst>
              <a:ext uri="{FF2B5EF4-FFF2-40B4-BE49-F238E27FC236}">
                <a16:creationId xmlns:a16="http://schemas.microsoft.com/office/drawing/2014/main" id="{BD109B6E-7CDB-6CAA-7515-7A3D7C2128F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00475" y="1052170"/>
            <a:ext cx="4853488" cy="2734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References: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cartopy features: </a:t>
            </a:r>
            <a:r>
              <a:rPr lang="en" sz="11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https://scitools.org.uk/cartopy/docs/latest/gallery/lines_and_polygons/features.html#sphx-glr-gallery-lines-and-polygons-features-py</a:t>
            </a:r>
            <a:endParaRPr sz="11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inset plot: </a:t>
            </a:r>
            <a:r>
              <a:rPr lang="en" sz="11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https://stackoverflow.com/questions/55385515/embed-small-map-cartopy-on-matplotlib-figure</a:t>
            </a:r>
            <a:endParaRPr sz="11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Inset tutorial: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https://semba-blog.netlify.app/07/04/2020/mapping-with-cartopy-in-python/</a:t>
            </a:r>
            <a:endParaRPr sz="11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Adding lat/lon measurements to gridlines: </a:t>
            </a:r>
            <a:r>
              <a:rPr lang="en" sz="11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https://scitools.org.uk/cartopy/docs/latest/gallery/gridlines_and_labels/gridliner.html#sphx-glr-gallery-gridlines-and-labels-gridliner-py</a:t>
            </a:r>
            <a:endParaRPr sz="11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Str tutorial + floating zeros:</a:t>
            </a:r>
            <a:r>
              <a:rPr lang="en" sz="11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https://bobbyhadz.com/blog/python-add-leading-zeros-to-number</a:t>
            </a:r>
            <a:endParaRPr sz="11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Catalog plot: </a:t>
            </a:r>
            <a:r>
              <a:rPr lang="en" sz="11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https://docs.obspy.org/packages/autogen/obspy.core.event.Catalog.plot.html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Maule Earthquake information: 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https://earthquake.usgs.gov/earthquakes/eventpage/official20100227063411530_30/executive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319</Words>
  <Application>Microsoft Macintosh PowerPoint</Application>
  <PresentationFormat>On-screen Show (16:9)</PresentationFormat>
  <Paragraphs>43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Roboto</vt:lpstr>
      <vt:lpstr>Arial</vt:lpstr>
      <vt:lpstr>Roboto Slab</vt:lpstr>
      <vt:lpstr>Marina</vt:lpstr>
      <vt:lpstr>Holy Maule: Chilean Earthquake Distribution </vt:lpstr>
      <vt:lpstr>Purpose</vt:lpstr>
      <vt:lpstr>PowerPoint Presentation</vt:lpstr>
      <vt:lpstr>PowerPoint Presentation</vt:lpstr>
      <vt:lpstr>PowerPoint Presentation</vt:lpstr>
      <vt:lpstr>Holy Maule!</vt:lpstr>
      <vt:lpstr>References: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Holy Maule: Chilean Earthquake Distribution </dc:title>
  <cp:lastModifiedBy>ilemus</cp:lastModifiedBy>
  <cp:revision>2</cp:revision>
  <dcterms:modified xsi:type="dcterms:W3CDTF">2022-12-15T17:49:05Z</dcterms:modified>
</cp:coreProperties>
</file>