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 showGuides="1">
      <p:cViewPr varScale="1">
        <p:scale>
          <a:sx n="124" d="100"/>
          <a:sy n="124" d="100"/>
        </p:scale>
        <p:origin x="54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7716-2A74-F242-BAD7-EAC4CD0FF643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C96E-CA08-DC44-8CF3-66047152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0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7716-2A74-F242-BAD7-EAC4CD0FF643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C96E-CA08-DC44-8CF3-66047152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5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7716-2A74-F242-BAD7-EAC4CD0FF643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C96E-CA08-DC44-8CF3-66047152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06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7716-2A74-F242-BAD7-EAC4CD0FF643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C96E-CA08-DC44-8CF3-66047152D9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1602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7716-2A74-F242-BAD7-EAC4CD0FF643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C96E-CA08-DC44-8CF3-66047152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2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7716-2A74-F242-BAD7-EAC4CD0FF643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C96E-CA08-DC44-8CF3-66047152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48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7716-2A74-F242-BAD7-EAC4CD0FF643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C96E-CA08-DC44-8CF3-66047152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2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7716-2A74-F242-BAD7-EAC4CD0FF643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C96E-CA08-DC44-8CF3-66047152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43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7716-2A74-F242-BAD7-EAC4CD0FF643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C96E-CA08-DC44-8CF3-66047152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99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7716-2A74-F242-BAD7-EAC4CD0FF643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C96E-CA08-DC44-8CF3-66047152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4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7716-2A74-F242-BAD7-EAC4CD0FF643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C96E-CA08-DC44-8CF3-66047152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7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7716-2A74-F242-BAD7-EAC4CD0FF643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C96E-CA08-DC44-8CF3-66047152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7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7716-2A74-F242-BAD7-EAC4CD0FF643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C96E-CA08-DC44-8CF3-66047152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2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7716-2A74-F242-BAD7-EAC4CD0FF643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C96E-CA08-DC44-8CF3-66047152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7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7716-2A74-F242-BAD7-EAC4CD0FF643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C96E-CA08-DC44-8CF3-66047152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0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7716-2A74-F242-BAD7-EAC4CD0FF643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C96E-CA08-DC44-8CF3-66047152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7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7716-2A74-F242-BAD7-EAC4CD0FF643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C96E-CA08-DC44-8CF3-66047152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4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7716-2A74-F242-BAD7-EAC4CD0FF643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C96E-CA08-DC44-8CF3-66047152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6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7E07716-2A74-F242-BAD7-EAC4CD0FF643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A9CC96E-CA08-DC44-8CF3-66047152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6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4"/><Relationship Id="rId7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5" Type="http://schemas.microsoft.com/office/2007/relationships/media" Target="../media/media3.mp4"/><Relationship Id="rId10" Type="http://schemas.openxmlformats.org/officeDocument/2006/relationships/image" Target="../media/image7.png"/><Relationship Id="rId4" Type="http://schemas.openxmlformats.org/officeDocument/2006/relationships/video" Target="../media/media2.mp4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45873676-3D69-48B0-BA02-D759766A9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0" name="Picture 2">
            <a:extLst>
              <a:ext uri="{FF2B5EF4-FFF2-40B4-BE49-F238E27FC236}">
                <a16:creationId xmlns:a16="http://schemas.microsoft.com/office/drawing/2014/main" id="{248E96D7-6599-4607-9958-FD9E10001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2FC53EB-2B9A-5FCA-8BA5-EAD6FD686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6" b="12597"/>
          <a:stretch/>
        </p:blipFill>
        <p:spPr bwMode="auto">
          <a:xfrm>
            <a:off x="20" y="-1"/>
            <a:ext cx="12191980" cy="418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99478AA5-D1D0-4B5E-9FDE-6F55026D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229100"/>
            <a:ext cx="1219200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8" name="Picture 1043">
            <a:extLst>
              <a:ext uri="{FF2B5EF4-FFF2-40B4-BE49-F238E27FC236}">
                <a16:creationId xmlns:a16="http://schemas.microsoft.com/office/drawing/2014/main" id="{3CA8EEE2-DA9A-4635-9B41-33EB56514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3F58D7-EF76-EA3C-BE6A-D0FEDF668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048" y="4437888"/>
            <a:ext cx="9899904" cy="1116711"/>
          </a:xfrm>
        </p:spPr>
        <p:txBody>
          <a:bodyPr>
            <a:normAutofit/>
          </a:bodyPr>
          <a:lstStyle/>
          <a:p>
            <a:r>
              <a:rPr lang="en-US" sz="3700"/>
              <a:t>What-if</a:t>
            </a:r>
            <a:br>
              <a:rPr lang="en-US" sz="3700"/>
            </a:br>
            <a:r>
              <a:rPr lang="en-US" sz="3700"/>
              <a:t>solar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B3AA8-C0D7-867F-8D3F-FBA9C4EBC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481448"/>
            <a:ext cx="8689976" cy="53593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Philip min</a:t>
            </a:r>
          </a:p>
        </p:txBody>
      </p:sp>
    </p:spTree>
    <p:extLst>
      <p:ext uri="{BB962C8B-B14F-4D97-AF65-F5344CB8AC3E}">
        <p14:creationId xmlns:p14="http://schemas.microsoft.com/office/powerpoint/2010/main" val="240055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50E9E-6CE5-3150-BEF7-E83348FBE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Goals/Methods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B9AC6-C4CB-6EDC-C7C4-F974312B4A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THE current solar system is centered around the sun, the most massive star in our solar system</a:t>
            </a:r>
          </a:p>
          <a:p>
            <a:r>
              <a:rPr lang="en-US" sz="2400" dirty="0"/>
              <a:t>The project is around the thought of what would have happened if the mass of the sun or the earth is different</a:t>
            </a:r>
          </a:p>
          <a:p>
            <a:r>
              <a:rPr lang="en-US" sz="2400" dirty="0"/>
              <a:t>Used Kepler’s third law to calculate the total orbital time (three planets)</a:t>
            </a:r>
          </a:p>
          <a:p>
            <a:r>
              <a:rPr lang="en-US" sz="2400" dirty="0"/>
              <a:t>Used Kepler ODE function and Runge-</a:t>
            </a:r>
            <a:r>
              <a:rPr lang="en-US" sz="2400" dirty="0" err="1"/>
              <a:t>Kutta</a:t>
            </a:r>
            <a:r>
              <a:rPr lang="en-US" sz="2400" dirty="0"/>
              <a:t> method to calculate the positions of the planets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3654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C69AAB95-1CA4-152C-86DA-0B156CF4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3558017" cy="1596177"/>
          </a:xfrm>
        </p:spPr>
        <p:txBody>
          <a:bodyPr/>
          <a:lstStyle/>
          <a:p>
            <a:r>
              <a:rPr lang="en-US" dirty="0"/>
              <a:t>Original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B7682E2-FD14-B3A0-DD8D-2FDB47E0E6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608122" cy="3424107"/>
          </a:xfrm>
        </p:spPr>
        <p:txBody>
          <a:bodyPr/>
          <a:lstStyle/>
          <a:p>
            <a:r>
              <a:rPr lang="en-US" dirty="0" err="1"/>
              <a:t>asdf</a:t>
            </a:r>
            <a:endParaRPr lang="en-US" dirty="0"/>
          </a:p>
        </p:txBody>
      </p:sp>
      <p:sp>
        <p:nvSpPr>
          <p:cNvPr id="22" name="Title 18">
            <a:extLst>
              <a:ext uri="{FF2B5EF4-FFF2-40B4-BE49-F238E27FC236}">
                <a16:creationId xmlns:a16="http://schemas.microsoft.com/office/drawing/2014/main" id="{51B45122-4947-62CE-ED5D-C290336066FC}"/>
              </a:ext>
            </a:extLst>
          </p:cNvPr>
          <p:cNvSpPr txBox="1">
            <a:spLocks/>
          </p:cNvSpPr>
          <p:nvPr/>
        </p:nvSpPr>
        <p:spPr>
          <a:xfrm>
            <a:off x="4671583" y="618517"/>
            <a:ext cx="3558017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3" name="Content Placeholder 19">
            <a:extLst>
              <a:ext uri="{FF2B5EF4-FFF2-40B4-BE49-F238E27FC236}">
                <a16:creationId xmlns:a16="http://schemas.microsoft.com/office/drawing/2014/main" id="{549E4945-C42B-5509-F7A6-4C7B612E3E36}"/>
              </a:ext>
            </a:extLst>
          </p:cNvPr>
          <p:cNvSpPr txBox="1">
            <a:spLocks/>
          </p:cNvSpPr>
          <p:nvPr/>
        </p:nvSpPr>
        <p:spPr>
          <a:xfrm>
            <a:off x="4671582" y="2367092"/>
            <a:ext cx="360812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8" name="Title 18">
            <a:extLst>
              <a:ext uri="{FF2B5EF4-FFF2-40B4-BE49-F238E27FC236}">
                <a16:creationId xmlns:a16="http://schemas.microsoft.com/office/drawing/2014/main" id="{24499E05-6E38-F204-5868-CA9C15F779B6}"/>
              </a:ext>
            </a:extLst>
          </p:cNvPr>
          <p:cNvSpPr txBox="1">
            <a:spLocks/>
          </p:cNvSpPr>
          <p:nvPr/>
        </p:nvSpPr>
        <p:spPr>
          <a:xfrm>
            <a:off x="4608945" y="618517"/>
            <a:ext cx="3558017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2x Sun’s mass</a:t>
            </a:r>
          </a:p>
        </p:txBody>
      </p:sp>
      <p:sp>
        <p:nvSpPr>
          <p:cNvPr id="29" name="Content Placeholder 19">
            <a:extLst>
              <a:ext uri="{FF2B5EF4-FFF2-40B4-BE49-F238E27FC236}">
                <a16:creationId xmlns:a16="http://schemas.microsoft.com/office/drawing/2014/main" id="{DD03F447-A310-9039-938E-82F5EDC4A900}"/>
              </a:ext>
            </a:extLst>
          </p:cNvPr>
          <p:cNvSpPr txBox="1">
            <a:spLocks/>
          </p:cNvSpPr>
          <p:nvPr/>
        </p:nvSpPr>
        <p:spPr>
          <a:xfrm>
            <a:off x="4608944" y="2367092"/>
            <a:ext cx="360812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asdf</a:t>
            </a:r>
            <a:endParaRPr lang="en-US" dirty="0"/>
          </a:p>
        </p:txBody>
      </p:sp>
      <p:sp>
        <p:nvSpPr>
          <p:cNvPr id="30" name="Title 18">
            <a:extLst>
              <a:ext uri="{FF2B5EF4-FFF2-40B4-BE49-F238E27FC236}">
                <a16:creationId xmlns:a16="http://schemas.microsoft.com/office/drawing/2014/main" id="{DD6CEE3C-22CC-857A-70A4-F98BEC7B94B3}"/>
              </a:ext>
            </a:extLst>
          </p:cNvPr>
          <p:cNvSpPr txBox="1">
            <a:spLocks/>
          </p:cNvSpPr>
          <p:nvPr/>
        </p:nvSpPr>
        <p:spPr>
          <a:xfrm>
            <a:off x="8103699" y="605991"/>
            <a:ext cx="4069439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Big earth’s mass</a:t>
            </a:r>
          </a:p>
        </p:txBody>
      </p:sp>
      <p:sp>
        <p:nvSpPr>
          <p:cNvPr id="31" name="Content Placeholder 19">
            <a:extLst>
              <a:ext uri="{FF2B5EF4-FFF2-40B4-BE49-F238E27FC236}">
                <a16:creationId xmlns:a16="http://schemas.microsoft.com/office/drawing/2014/main" id="{2DD3C3A5-D39F-764C-1BF9-B7A24710B69A}"/>
              </a:ext>
            </a:extLst>
          </p:cNvPr>
          <p:cNvSpPr txBox="1">
            <a:spLocks/>
          </p:cNvSpPr>
          <p:nvPr/>
        </p:nvSpPr>
        <p:spPr>
          <a:xfrm>
            <a:off x="8103698" y="2354566"/>
            <a:ext cx="360812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asdf</a:t>
            </a:r>
            <a:endParaRPr lang="en-US" dirty="0"/>
          </a:p>
        </p:txBody>
      </p:sp>
      <p:pic>
        <p:nvPicPr>
          <p:cNvPr id="32" name="final_original">
            <a:hlinkClick r:id="" action="ppaction://media"/>
            <a:extLst>
              <a:ext uri="{FF2B5EF4-FFF2-40B4-BE49-F238E27FC236}">
                <a16:creationId xmlns:a16="http://schemas.microsoft.com/office/drawing/2014/main" id="{87F0ABA3-CBD4-6660-423B-8BFF267403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l="5601" t="10259" r="6728" b="7914"/>
          <a:stretch/>
        </p:blipFill>
        <p:spPr>
          <a:xfrm>
            <a:off x="-50103" y="1891431"/>
            <a:ext cx="4227534" cy="3945698"/>
          </a:xfrm>
          <a:prstGeom prst="rect">
            <a:avLst/>
          </a:prstGeom>
        </p:spPr>
      </p:pic>
      <p:pic>
        <p:nvPicPr>
          <p:cNvPr id="33" name="final_2xSun">
            <a:hlinkClick r:id="" action="ppaction://media"/>
            <a:extLst>
              <a:ext uri="{FF2B5EF4-FFF2-40B4-BE49-F238E27FC236}">
                <a16:creationId xmlns:a16="http://schemas.microsoft.com/office/drawing/2014/main" id="{6E3C95D9-E673-6472-55A0-9A7886A05A75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9"/>
          <a:srcRect l="10095" t="9428" r="6646" b="7649"/>
          <a:stretch/>
        </p:blipFill>
        <p:spPr>
          <a:xfrm>
            <a:off x="4308955" y="1828800"/>
            <a:ext cx="3961684" cy="3945699"/>
          </a:xfrm>
          <a:prstGeom prst="rect">
            <a:avLst/>
          </a:prstGeom>
        </p:spPr>
      </p:pic>
      <p:pic>
        <p:nvPicPr>
          <p:cNvPr id="35" name="final_BigEarth">
            <a:hlinkClick r:id="" action="ppaction://media"/>
            <a:extLst>
              <a:ext uri="{FF2B5EF4-FFF2-40B4-BE49-F238E27FC236}">
                <a16:creationId xmlns:a16="http://schemas.microsoft.com/office/drawing/2014/main" id="{8A9E74D5-0E02-9EDA-7B8C-780D59EEA6BE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 rotWithShape="1">
          <a:blip r:embed="rId10"/>
          <a:srcRect l="9861" t="10160" r="7400" b="9110"/>
          <a:stretch/>
        </p:blipFill>
        <p:spPr>
          <a:xfrm>
            <a:off x="8122561" y="1831931"/>
            <a:ext cx="4069439" cy="397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0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340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40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video>
              <p:cMediaNode vol="80000">
                <p:cTn id="25" repeatCount="indefinite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  <p:video>
              <p:cMediaNode vol="80000">
                <p:cTn id="26" repeatCount="indefinite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{52DA4B53-B2BF-0F4D-B95A-43A6ABFFB10B}tf10001073</Template>
  <TotalTime>836</TotalTime>
  <Words>87</Words>
  <Application>Microsoft Macintosh PowerPoint</Application>
  <PresentationFormat>Widescreen</PresentationFormat>
  <Paragraphs>13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Tw Cen MT</vt:lpstr>
      <vt:lpstr>Droplet</vt:lpstr>
      <vt:lpstr>What-if solar system</vt:lpstr>
      <vt:lpstr>Goals/Methods</vt:lpstr>
      <vt:lpstr>Original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What-if solar system</dc:title>
  <dc:creator>Philip Min</dc:creator>
  <cp:lastModifiedBy>Philip Min</cp:lastModifiedBy>
  <cp:revision>4</cp:revision>
  <dcterms:created xsi:type="dcterms:W3CDTF">2022-11-29T10:28:16Z</dcterms:created>
  <dcterms:modified xsi:type="dcterms:W3CDTF">2022-12-01T04:29:44Z</dcterms:modified>
</cp:coreProperties>
</file>