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ora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regular.fntdata"/><Relationship Id="rId10" Type="http://schemas.openxmlformats.org/officeDocument/2006/relationships/slide" Target="slides/slide5.xml"/><Relationship Id="rId13" Type="http://schemas.openxmlformats.org/officeDocument/2006/relationships/font" Target="fonts/Lora-italic.fntdata"/><Relationship Id="rId12" Type="http://schemas.openxmlformats.org/officeDocument/2006/relationships/font" Target="fonts/Lor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a73d68a6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a73d68a6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a799705d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a799705d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a799705d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a799705d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a73d68a6f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a73d68a6f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dAY3goog0MSQb3HS3h6xdRRUTa9mkI8v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hyperlink" Target="https://today.yougov.com/topics/society/articles-reports/2018/10/02/mornings-are-most-popular-time-americans-work-out" TargetMode="External"/><Relationship Id="rId5" Type="http://schemas.openxmlformats.org/officeDocument/2006/relationships/hyperlink" Target="https://commons.wikimedia.org/wiki/File:Foot_bridge_at_John_S_Taylor_Park_Largo_Florida_July_28,_2017.JPG" TargetMode="External"/><Relationship Id="rId6" Type="http://schemas.openxmlformats.org/officeDocument/2006/relationships/hyperlink" Target="https://commons.wikimedia.org/wiki/File:Park_zdrojowy,_1827,_1939,_po_1945_%2873%29.JPG" TargetMode="External"/><Relationship Id="rId7" Type="http://schemas.openxmlformats.org/officeDocument/2006/relationships/hyperlink" Target="https://theworld.org/stories/2018-01-07/when-it-comes-walking-park-or-down-city-street-study-finds-not-all-exercise" TargetMode="External"/><Relationship Id="rId8" Type="http://schemas.openxmlformats.org/officeDocument/2006/relationships/hyperlink" Target="https://commons.wikimedia.org/wiki/File:Hiroomote_ES_Playground_Eequipment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62750" y="1097100"/>
            <a:ext cx="8218500" cy="25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Community Park Congestion Over 24 Hours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Zach Schubert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221400" y="1152475"/>
            <a:ext cx="8610900" cy="35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21400" y="1152475"/>
            <a:ext cx="8610900" cy="35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Main Goal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: Simulating the busiest park time of the workday based on the schedules and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responsibilities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of adults who routinely exercise at a park.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Factors Implemented into the Simulation: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Work Schedule (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full-time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part-time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unemployed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Lora"/>
              <a:buChar char="○"/>
            </a:pP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~50% full-time, ~30% part-time, and ~20% unemployed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Responsible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for children under 18 years old (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yes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no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Lora"/>
              <a:buChar char="○"/>
            </a:pP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Negatively affects the  availability to workout when school starts and ends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Typical Exercise Time (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morning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midday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evening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Lora"/>
              <a:buChar char="○"/>
            </a:pP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~52% in the morning, ~20% in the afternoon, and ~18% in the evening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Lora"/>
              <a:buChar char="○"/>
            </a:pP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For this simulation, morning starts at 00:00,  midday starts at 12:00, and </a:t>
            </a: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evening</a:t>
            </a: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 starts at 17:00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Schedule of Sports Field Lighting (</a:t>
            </a:r>
            <a:r>
              <a:rPr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time range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Font typeface="Lora"/>
              <a:buChar char="○"/>
            </a:pPr>
            <a:r>
              <a:rPr lang="en">
                <a:solidFill>
                  <a:srgbClr val="38761D"/>
                </a:solidFill>
                <a:latin typeface="Lora"/>
                <a:ea typeface="Lora"/>
                <a:cs typeface="Lora"/>
                <a:sym typeface="Lora"/>
              </a:rPr>
              <a:t>Wider simulation ranges for Park operation hours 08:00 to 21:00, compared to closed hours not in this interval</a:t>
            </a:r>
            <a:endParaRPr>
              <a:solidFill>
                <a:srgbClr val="38761D"/>
              </a:solidFill>
              <a:latin typeface="Lora"/>
              <a:ea typeface="Lora"/>
              <a:cs typeface="Lora"/>
              <a:sym typeface="Lora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Random Walks,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random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variables,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unique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ranges for each person’s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traits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878850" y="371575"/>
            <a:ext cx="1386300" cy="78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75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Details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animation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41" y="0"/>
            <a:ext cx="68937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3798000" y="386525"/>
            <a:ext cx="1548000" cy="76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citations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1" name="Google Shape;81;p17"/>
          <p:cNvSpPr/>
          <p:nvPr/>
        </p:nvSpPr>
        <p:spPr>
          <a:xfrm>
            <a:off x="348600" y="1130725"/>
            <a:ext cx="8446800" cy="34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Data Range Reference: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ora"/>
                <a:ea typeface="Lora"/>
                <a:cs typeface="Lora"/>
                <a:sym typeface="Lora"/>
                <a:hlinkClick r:id="rId4"/>
              </a:rPr>
              <a:t>https://today.yougov.com/topics/society/articles-reports/2018/10/02/mornings-are-most-popular-time-americans-work-out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Images: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https://commons.wikimedia.org/wiki/File:Foot_bridge_at_John_S_Taylor_Park_Largo_Florida_July_28,_2017.JPG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https://commons.wikimedia.org/wiki/File:Park_zdrojowy,_1827,_1939,_po_1945_%2873%29.JPG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https://theworld.org/stories/2018-01-07/when-it-comes-walking-park-or-down-city-street-study-finds-not-all-exercise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https://commons.wikimedia.org/wiki/File:Hiroomote_ES_Playground_Eequipments.jpg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