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Montserrat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italic.fntdata"/><Relationship Id="rId10" Type="http://schemas.openxmlformats.org/officeDocument/2006/relationships/font" Target="fonts/Montserrat-bold.fntdata"/><Relationship Id="rId13" Type="http://schemas.openxmlformats.org/officeDocument/2006/relationships/font" Target="fonts/Lato-regular.fntdata"/><Relationship Id="rId12" Type="http://schemas.openxmlformats.org/officeDocument/2006/relationships/font" Target="fonts/Montserra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a03b12324c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a03b12324c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a03b12324c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a03b12324c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Orbiting</a:t>
            </a:r>
            <a:r>
              <a:rPr lang="en"/>
              <a:t> Two Planets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Michelle Ekwueme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Asteroid’s Orbit</a:t>
            </a:r>
            <a:endParaRPr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Model of being pulled by two different gravitational forces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KeplerOde function is there to determine how the asteroid’s orbit changes over time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After we model the trajectory of the planet, sun, and asteroid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Seems both planets follow same trajectory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Using a smaller F2 value brings the orbit of the asteroid closer to the first planet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Changing F1 and F4 will start the orbit from a different position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Current asteroid orbit hits Planet 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1474" y="832013"/>
            <a:ext cx="5061050" cy="347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