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erriweather Sans"/>
      <p:regular r:id="rId15"/>
      <p:bold r:id="rId16"/>
      <p:italic r:id="rId17"/>
      <p:boldItalic r:id="rId18"/>
    </p:embeddedFont>
    <p:embeddedFont>
      <p:font typeface="Creepster"/>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erriweatherSans-regular.fntdata"/><Relationship Id="rId14" Type="http://schemas.openxmlformats.org/officeDocument/2006/relationships/slide" Target="slides/slide9.xml"/><Relationship Id="rId17" Type="http://schemas.openxmlformats.org/officeDocument/2006/relationships/font" Target="fonts/MerriweatherSans-italic.fntdata"/><Relationship Id="rId16" Type="http://schemas.openxmlformats.org/officeDocument/2006/relationships/font" Target="fonts/MerriweatherSans-bold.fntdata"/><Relationship Id="rId5" Type="http://schemas.openxmlformats.org/officeDocument/2006/relationships/notesMaster" Target="notesMasters/notesMaster1.xml"/><Relationship Id="rId19" Type="http://schemas.openxmlformats.org/officeDocument/2006/relationships/font" Target="fonts/Creepster-regular.fntdata"/><Relationship Id="rId6" Type="http://schemas.openxmlformats.org/officeDocument/2006/relationships/slide" Target="slides/slide1.xml"/><Relationship Id="rId18" Type="http://schemas.openxmlformats.org/officeDocument/2006/relationships/font" Target="fonts/Merriweather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1a7567bc2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1a7567bc2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a7567bc23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1a7567bc23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a7567bc23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a7567bc23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a7567bc23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a7567bc23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a7567bc23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a7567bc23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a7567bc23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a7567bc23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a7567bc23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a7567bc23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a7567bc23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a7567bc23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618250"/>
            <a:ext cx="6813900" cy="1229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C28220"/>
              </a:buClr>
              <a:buSzPts val="5000"/>
              <a:buFont typeface="Georgia"/>
              <a:buNone/>
              <a:defRPr sz="5000">
                <a:solidFill>
                  <a:srgbClr val="C282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subTitle"/>
          </p:nvPr>
        </p:nvSpPr>
        <p:spPr>
          <a:xfrm>
            <a:off x="685800" y="1931444"/>
            <a:ext cx="6400800" cy="835200"/>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Clr>
                <a:srgbClr val="2D637F"/>
              </a:buClr>
              <a:buSzPts val="2200"/>
              <a:buNone/>
              <a:defRPr>
                <a:solidFill>
                  <a:srgbClr val="2D637F"/>
                </a:solidFill>
              </a:defRPr>
            </a:lvl1pPr>
            <a:lvl2pPr lvl="1" algn="ctr">
              <a:spcBef>
                <a:spcPts val="400"/>
              </a:spcBef>
              <a:spcAft>
                <a:spcPts val="0"/>
              </a:spcAft>
              <a:buClr>
                <a:srgbClr val="888888"/>
              </a:buClr>
              <a:buSzPts val="20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457200" y="937524"/>
            <a:ext cx="7766100" cy="862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C28220"/>
              </a:buClr>
              <a:buSzPts val="4200"/>
              <a:buFont typeface="Georgia"/>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482600" y="1889210"/>
            <a:ext cx="7740600" cy="1548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rgbClr val="2D637F"/>
              </a:buClr>
              <a:buSzPts val="1800"/>
              <a:buChar char="•"/>
              <a:defRPr/>
            </a:lvl1pPr>
            <a:lvl2pPr indent="-342900" lvl="1" marL="914400" algn="l">
              <a:spcBef>
                <a:spcPts val="360"/>
              </a:spcBef>
              <a:spcAft>
                <a:spcPts val="0"/>
              </a:spcAft>
              <a:buClr>
                <a:srgbClr val="2D637F"/>
              </a:buClr>
              <a:buSzPts val="1800"/>
              <a:buChar char="–"/>
              <a:defRPr/>
            </a:lvl2pPr>
            <a:lvl3pPr indent="-342900" lvl="2" marL="1371600" algn="l">
              <a:spcBef>
                <a:spcPts val="360"/>
              </a:spcBef>
              <a:spcAft>
                <a:spcPts val="0"/>
              </a:spcAft>
              <a:buClr>
                <a:srgbClr val="2D637F"/>
              </a:buClr>
              <a:buSzPts val="1800"/>
              <a:buChar char="•"/>
              <a:defRPr/>
            </a:lvl3pPr>
            <a:lvl4pPr indent="-342900" lvl="3" marL="1828800" algn="l">
              <a:spcBef>
                <a:spcPts val="360"/>
              </a:spcBef>
              <a:spcAft>
                <a:spcPts val="0"/>
              </a:spcAft>
              <a:buClr>
                <a:srgbClr val="2D637F"/>
              </a:buClr>
              <a:buSzPts val="1800"/>
              <a:buChar char="–"/>
              <a:defRPr/>
            </a:lvl4pPr>
            <a:lvl5pPr indent="-342900" lvl="4" marL="2286000" algn="l">
              <a:spcBef>
                <a:spcPts val="360"/>
              </a:spcBef>
              <a:spcAft>
                <a:spcPts val="0"/>
              </a:spcAft>
              <a:buClr>
                <a:srgbClr val="2D637F"/>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8" name="Shape 18"/>
        <p:cNvGrpSpPr/>
        <p:nvPr/>
      </p:nvGrpSpPr>
      <p:grpSpPr>
        <a:xfrm>
          <a:off x="0" y="0"/>
          <a:ext cx="0" cy="0"/>
          <a:chOff x="0" y="0"/>
          <a:chExt cx="0" cy="0"/>
        </a:xfrm>
      </p:grpSpPr>
      <p:sp>
        <p:nvSpPr>
          <p:cNvPr id="19" name="Google Shape;19;p4"/>
          <p:cNvSpPr txBox="1"/>
          <p:nvPr>
            <p:ph type="title"/>
          </p:nvPr>
        </p:nvSpPr>
        <p:spPr>
          <a:xfrm>
            <a:off x="457200" y="781496"/>
            <a:ext cx="3008400" cy="303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C28220"/>
              </a:buClr>
              <a:buSzPts val="2000"/>
              <a:buFont typeface="Georgi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
          <p:cNvSpPr txBox="1"/>
          <p:nvPr>
            <p:ph idx="1" type="body"/>
          </p:nvPr>
        </p:nvSpPr>
        <p:spPr>
          <a:xfrm>
            <a:off x="3575050" y="781496"/>
            <a:ext cx="4537200" cy="2742900"/>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2D637F"/>
              </a:buClr>
              <a:buSzPts val="2000"/>
              <a:buChar char="•"/>
              <a:defRPr sz="2000"/>
            </a:lvl1pPr>
            <a:lvl2pPr indent="-342900" lvl="1" marL="914400" algn="l">
              <a:spcBef>
                <a:spcPts val="360"/>
              </a:spcBef>
              <a:spcAft>
                <a:spcPts val="0"/>
              </a:spcAft>
              <a:buClr>
                <a:srgbClr val="2D637F"/>
              </a:buClr>
              <a:buSzPts val="1800"/>
              <a:buChar char="–"/>
              <a:defRPr sz="1800"/>
            </a:lvl2pPr>
            <a:lvl3pPr indent="-342900" lvl="2" marL="1371600" algn="l">
              <a:spcBef>
                <a:spcPts val="360"/>
              </a:spcBef>
              <a:spcAft>
                <a:spcPts val="0"/>
              </a:spcAft>
              <a:buClr>
                <a:srgbClr val="2D637F"/>
              </a:buClr>
              <a:buSzPts val="1800"/>
              <a:buChar char="•"/>
              <a:defRPr sz="1800"/>
            </a:lvl3pPr>
            <a:lvl4pPr indent="-330200" lvl="3" marL="1828800" algn="l">
              <a:spcBef>
                <a:spcPts val="320"/>
              </a:spcBef>
              <a:spcAft>
                <a:spcPts val="0"/>
              </a:spcAft>
              <a:buClr>
                <a:srgbClr val="2D637F"/>
              </a:buClr>
              <a:buSzPts val="1600"/>
              <a:buChar char="–"/>
              <a:defRPr sz="1600"/>
            </a:lvl4pPr>
            <a:lvl5pPr indent="-317500" lvl="4" marL="2286000" algn="l">
              <a:spcBef>
                <a:spcPts val="280"/>
              </a:spcBef>
              <a:spcAft>
                <a:spcPts val="0"/>
              </a:spcAft>
              <a:buClr>
                <a:srgbClr val="2D637F"/>
              </a:buClr>
              <a:buSzPts val="1400"/>
              <a:buChar char="»"/>
              <a:defRPr sz="14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 name="Google Shape;21;p4"/>
          <p:cNvSpPr txBox="1"/>
          <p:nvPr>
            <p:ph idx="2" type="body"/>
          </p:nvPr>
        </p:nvSpPr>
        <p:spPr>
          <a:xfrm>
            <a:off x="457200" y="1148738"/>
            <a:ext cx="3008400" cy="23754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2D637F"/>
              </a:buClr>
              <a:buSzPts val="1400"/>
              <a:buNone/>
              <a:defRPr sz="1400"/>
            </a:lvl1pPr>
            <a:lvl2pPr indent="-228600" lvl="1" marL="914400" algn="l">
              <a:spcBef>
                <a:spcPts val="240"/>
              </a:spcBef>
              <a:spcAft>
                <a:spcPts val="0"/>
              </a:spcAft>
              <a:buClr>
                <a:srgbClr val="2D637F"/>
              </a:buClr>
              <a:buSzPts val="1200"/>
              <a:buNone/>
              <a:defRPr sz="1200"/>
            </a:lvl2pPr>
            <a:lvl3pPr indent="-228600" lvl="2" marL="1371600" algn="l">
              <a:spcBef>
                <a:spcPts val="200"/>
              </a:spcBef>
              <a:spcAft>
                <a:spcPts val="0"/>
              </a:spcAft>
              <a:buClr>
                <a:srgbClr val="2D637F"/>
              </a:buClr>
              <a:buSzPts val="1000"/>
              <a:buNone/>
              <a:defRPr sz="1000"/>
            </a:lvl3pPr>
            <a:lvl4pPr indent="-228600" lvl="3" marL="1828800" algn="l">
              <a:spcBef>
                <a:spcPts val="180"/>
              </a:spcBef>
              <a:spcAft>
                <a:spcPts val="0"/>
              </a:spcAft>
              <a:buClr>
                <a:srgbClr val="2D637F"/>
              </a:buClr>
              <a:buSzPts val="900"/>
              <a:buNone/>
              <a:defRPr sz="900"/>
            </a:lvl4pPr>
            <a:lvl5pPr indent="-228600" lvl="4" marL="2286000" algn="l">
              <a:spcBef>
                <a:spcPts val="180"/>
              </a:spcBef>
              <a:spcAft>
                <a:spcPts val="0"/>
              </a:spcAft>
              <a:buClr>
                <a:srgbClr val="2D637F"/>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 name="Shape 22"/>
        <p:cNvGrpSpPr/>
        <p:nvPr/>
      </p:nvGrpSpPr>
      <p:grpSpPr>
        <a:xfrm>
          <a:off x="0" y="0"/>
          <a:ext cx="0" cy="0"/>
          <a:chOff x="0" y="0"/>
          <a:chExt cx="0" cy="0"/>
        </a:xfrm>
      </p:grpSpPr>
      <p:sp>
        <p:nvSpPr>
          <p:cNvPr id="23" name="Google Shape;23;p5"/>
          <p:cNvSpPr txBox="1"/>
          <p:nvPr>
            <p:ph type="title"/>
          </p:nvPr>
        </p:nvSpPr>
        <p:spPr>
          <a:xfrm>
            <a:off x="568325" y="1512971"/>
            <a:ext cx="7772400" cy="14973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C28220"/>
              </a:buClr>
              <a:buSzPts val="4200"/>
              <a:buFont typeface="Georgia"/>
              <a:buNone/>
              <a:defRPr b="0" sz="4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568325" y="764506"/>
            <a:ext cx="7772400" cy="671700"/>
          </a:xfrm>
          <a:prstGeom prst="rect">
            <a:avLst/>
          </a:prstGeom>
          <a:noFill/>
          <a:ln>
            <a:noFill/>
          </a:ln>
        </p:spPr>
        <p:txBody>
          <a:bodyPr anchorCtr="0" anchor="b" bIns="45700" lIns="91425" spcFirstLastPara="1" rIns="91425" wrap="square" tIns="45700">
            <a:normAutofit/>
          </a:bodyPr>
          <a:lstStyle>
            <a:lvl1pPr indent="-228600" lvl="0" marL="457200" algn="l">
              <a:spcBef>
                <a:spcPts val="440"/>
              </a:spcBef>
              <a:spcAft>
                <a:spcPts val="0"/>
              </a:spcAft>
              <a:buClr>
                <a:srgbClr val="2D637F"/>
              </a:buClr>
              <a:buSzPts val="2200"/>
              <a:buNone/>
              <a:defRPr sz="2200">
                <a:solidFill>
                  <a:srgbClr val="2D637F"/>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 name="Shape 25"/>
        <p:cNvGrpSpPr/>
        <p:nvPr/>
      </p:nvGrpSpPr>
      <p:grpSpPr>
        <a:xfrm>
          <a:off x="0" y="0"/>
          <a:ext cx="0" cy="0"/>
          <a:chOff x="0" y="0"/>
          <a:chExt cx="0" cy="0"/>
        </a:xfrm>
      </p:grpSpPr>
      <p:sp>
        <p:nvSpPr>
          <p:cNvPr id="26" name="Google Shape;26;p6"/>
          <p:cNvSpPr txBox="1"/>
          <p:nvPr>
            <p:ph type="title"/>
          </p:nvPr>
        </p:nvSpPr>
        <p:spPr>
          <a:xfrm>
            <a:off x="457200" y="729038"/>
            <a:ext cx="7464300" cy="8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C28220"/>
              </a:buClr>
              <a:buSzPts val="4200"/>
              <a:buFont typeface="Georgia"/>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 type="body"/>
          </p:nvPr>
        </p:nvSpPr>
        <p:spPr>
          <a:xfrm>
            <a:off x="457200" y="1573316"/>
            <a:ext cx="3717900" cy="211770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rgbClr val="2D637F"/>
              </a:buClr>
              <a:buSzPts val="2200"/>
              <a:buChar char="•"/>
              <a:defRPr sz="2200"/>
            </a:lvl1pPr>
            <a:lvl2pPr indent="-355600" lvl="1" marL="914400" algn="l">
              <a:spcBef>
                <a:spcPts val="400"/>
              </a:spcBef>
              <a:spcAft>
                <a:spcPts val="0"/>
              </a:spcAft>
              <a:buClr>
                <a:srgbClr val="2D637F"/>
              </a:buClr>
              <a:buSzPts val="2000"/>
              <a:buChar char="–"/>
              <a:defRPr sz="2000"/>
            </a:lvl2pPr>
            <a:lvl3pPr indent="-342900" lvl="2" marL="1371600" algn="l">
              <a:spcBef>
                <a:spcPts val="360"/>
              </a:spcBef>
              <a:spcAft>
                <a:spcPts val="0"/>
              </a:spcAft>
              <a:buClr>
                <a:srgbClr val="2D637F"/>
              </a:buClr>
              <a:buSzPts val="1800"/>
              <a:buChar char="•"/>
              <a:defRPr sz="1800"/>
            </a:lvl3pPr>
            <a:lvl4pPr indent="-330200" lvl="3" marL="1828800" algn="l">
              <a:spcBef>
                <a:spcPts val="320"/>
              </a:spcBef>
              <a:spcAft>
                <a:spcPts val="0"/>
              </a:spcAft>
              <a:buClr>
                <a:srgbClr val="2D637F"/>
              </a:buClr>
              <a:buSzPts val="1600"/>
              <a:buChar char="–"/>
              <a:defRPr sz="1600"/>
            </a:lvl4pPr>
            <a:lvl5pPr indent="-317500" lvl="4" marL="2286000" algn="l">
              <a:spcBef>
                <a:spcPts val="280"/>
              </a:spcBef>
              <a:spcAft>
                <a:spcPts val="0"/>
              </a:spcAft>
              <a:buClr>
                <a:srgbClr val="2D637F"/>
              </a:buClr>
              <a:buSzPts val="1400"/>
              <a:buChar char="»"/>
              <a:defRPr sz="14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8" name="Google Shape;28;p6"/>
          <p:cNvSpPr txBox="1"/>
          <p:nvPr>
            <p:ph idx="2" type="body"/>
          </p:nvPr>
        </p:nvSpPr>
        <p:spPr>
          <a:xfrm>
            <a:off x="4175125" y="1573315"/>
            <a:ext cx="3746400" cy="211770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rgbClr val="2D637F"/>
              </a:buClr>
              <a:buSzPts val="2200"/>
              <a:buChar char="•"/>
              <a:defRPr sz="2200">
                <a:solidFill>
                  <a:srgbClr val="2D637F"/>
                </a:solidFill>
              </a:defRPr>
            </a:lvl1pPr>
            <a:lvl2pPr indent="-355600" lvl="1" marL="914400" algn="l">
              <a:spcBef>
                <a:spcPts val="400"/>
              </a:spcBef>
              <a:spcAft>
                <a:spcPts val="0"/>
              </a:spcAft>
              <a:buClr>
                <a:srgbClr val="2D637F"/>
              </a:buClr>
              <a:buSzPts val="2000"/>
              <a:buChar char="–"/>
              <a:defRPr sz="2000">
                <a:solidFill>
                  <a:srgbClr val="2D637F"/>
                </a:solidFill>
              </a:defRPr>
            </a:lvl2pPr>
            <a:lvl3pPr indent="-342900" lvl="2" marL="1371600" algn="l">
              <a:spcBef>
                <a:spcPts val="360"/>
              </a:spcBef>
              <a:spcAft>
                <a:spcPts val="0"/>
              </a:spcAft>
              <a:buClr>
                <a:srgbClr val="2D637F"/>
              </a:buClr>
              <a:buSzPts val="1800"/>
              <a:buChar char="•"/>
              <a:defRPr sz="1800">
                <a:solidFill>
                  <a:srgbClr val="2D637F"/>
                </a:solidFill>
              </a:defRPr>
            </a:lvl3pPr>
            <a:lvl4pPr indent="-330200" lvl="3" marL="1828800" algn="l">
              <a:spcBef>
                <a:spcPts val="320"/>
              </a:spcBef>
              <a:spcAft>
                <a:spcPts val="0"/>
              </a:spcAft>
              <a:buClr>
                <a:srgbClr val="2D637F"/>
              </a:buClr>
              <a:buSzPts val="1600"/>
              <a:buChar char="–"/>
              <a:defRPr sz="1600">
                <a:solidFill>
                  <a:srgbClr val="2D637F"/>
                </a:solidFill>
              </a:defRPr>
            </a:lvl4pPr>
            <a:lvl5pPr indent="-317500" lvl="4" marL="2286000" algn="l">
              <a:spcBef>
                <a:spcPts val="280"/>
              </a:spcBef>
              <a:spcAft>
                <a:spcPts val="0"/>
              </a:spcAft>
              <a:buClr>
                <a:srgbClr val="2D637F"/>
              </a:buClr>
              <a:buSzPts val="1400"/>
              <a:buChar char="»"/>
              <a:defRPr sz="1400">
                <a:solidFill>
                  <a:srgbClr val="2D637F"/>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7"/>
          <p:cNvSpPr txBox="1"/>
          <p:nvPr>
            <p:ph type="title"/>
          </p:nvPr>
        </p:nvSpPr>
        <p:spPr>
          <a:xfrm>
            <a:off x="381000" y="2797342"/>
            <a:ext cx="5486400" cy="4251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C28220"/>
              </a:buClr>
              <a:buSzPts val="2000"/>
              <a:buFont typeface="Georgia"/>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p:nvPr>
            <p:ph idx="2" type="pic"/>
          </p:nvPr>
        </p:nvSpPr>
        <p:spPr>
          <a:xfrm>
            <a:off x="381000" y="269081"/>
            <a:ext cx="5486400" cy="25284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2D637F"/>
              </a:buClr>
              <a:buSzPts val="3200"/>
              <a:buFont typeface="Arial"/>
              <a:buNone/>
              <a:defRPr b="0" i="0" sz="3200" u="none" cap="none" strike="noStrike">
                <a:solidFill>
                  <a:srgbClr val="2D637F"/>
                </a:solidFill>
                <a:latin typeface="Merriweather Sans"/>
                <a:ea typeface="Merriweather Sans"/>
                <a:cs typeface="Merriweather Sans"/>
                <a:sym typeface="Merriweather Sans"/>
              </a:defRPr>
            </a:lvl1pPr>
            <a:lvl2pPr lvl="1" marR="0" rtl="0" algn="l">
              <a:spcBef>
                <a:spcPts val="560"/>
              </a:spcBef>
              <a:spcAft>
                <a:spcPts val="0"/>
              </a:spcAft>
              <a:buClr>
                <a:srgbClr val="2D637F"/>
              </a:buClr>
              <a:buSzPts val="2800"/>
              <a:buFont typeface="Arial"/>
              <a:buNone/>
              <a:defRPr b="0" i="0" sz="2800" u="none" cap="none" strike="noStrike">
                <a:solidFill>
                  <a:srgbClr val="2D637F"/>
                </a:solidFill>
                <a:latin typeface="Merriweather Sans"/>
                <a:ea typeface="Merriweather Sans"/>
                <a:cs typeface="Merriweather Sans"/>
                <a:sym typeface="Merriweather Sans"/>
              </a:defRPr>
            </a:lvl2pPr>
            <a:lvl3pPr lvl="2" marR="0" rtl="0" algn="l">
              <a:spcBef>
                <a:spcPts val="480"/>
              </a:spcBef>
              <a:spcAft>
                <a:spcPts val="0"/>
              </a:spcAft>
              <a:buClr>
                <a:srgbClr val="2D637F"/>
              </a:buClr>
              <a:buSzPts val="2400"/>
              <a:buFont typeface="Arial"/>
              <a:buNone/>
              <a:defRPr b="0" i="0" sz="2400" u="none" cap="none" strike="noStrike">
                <a:solidFill>
                  <a:srgbClr val="2D637F"/>
                </a:solidFill>
                <a:latin typeface="Merriweather Sans"/>
                <a:ea typeface="Merriweather Sans"/>
                <a:cs typeface="Merriweather Sans"/>
                <a:sym typeface="Merriweather Sans"/>
              </a:defRPr>
            </a:lvl3pPr>
            <a:lvl4pPr lvl="3" marR="0" rtl="0" algn="l">
              <a:spcBef>
                <a:spcPts val="400"/>
              </a:spcBef>
              <a:spcAft>
                <a:spcPts val="0"/>
              </a:spcAft>
              <a:buClr>
                <a:srgbClr val="2D637F"/>
              </a:buClr>
              <a:buSzPts val="2000"/>
              <a:buFont typeface="Arial"/>
              <a:buNone/>
              <a:defRPr b="0" i="0" sz="2000" u="none" cap="none" strike="noStrike">
                <a:solidFill>
                  <a:srgbClr val="2D637F"/>
                </a:solidFill>
                <a:latin typeface="Merriweather Sans"/>
                <a:ea typeface="Merriweather Sans"/>
                <a:cs typeface="Merriweather Sans"/>
                <a:sym typeface="Merriweather Sans"/>
              </a:defRPr>
            </a:lvl4pPr>
            <a:lvl5pPr lvl="4" marR="0" rtl="0" algn="l">
              <a:spcBef>
                <a:spcPts val="400"/>
              </a:spcBef>
              <a:spcAft>
                <a:spcPts val="0"/>
              </a:spcAft>
              <a:buClr>
                <a:srgbClr val="2D637F"/>
              </a:buClr>
              <a:buSzPts val="2000"/>
              <a:buFont typeface="Arial"/>
              <a:buNone/>
              <a:defRPr b="0" i="0" sz="2000" u="none" cap="none" strike="noStrike">
                <a:solidFill>
                  <a:srgbClr val="2D637F"/>
                </a:solidFill>
                <a:latin typeface="Merriweather Sans"/>
                <a:ea typeface="Merriweather Sans"/>
                <a:cs typeface="Merriweather Sans"/>
                <a:sym typeface="Merriweather Sans"/>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 name="Google Shape;32;p7"/>
          <p:cNvSpPr txBox="1"/>
          <p:nvPr>
            <p:ph idx="1" type="body"/>
          </p:nvPr>
        </p:nvSpPr>
        <p:spPr>
          <a:xfrm>
            <a:off x="381000" y="3222395"/>
            <a:ext cx="5486400" cy="357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2D637F"/>
              </a:buClr>
              <a:buSzPts val="1400"/>
              <a:buNone/>
              <a:defRPr sz="1400"/>
            </a:lvl1pPr>
            <a:lvl2pPr indent="-228600" lvl="1" marL="914400" algn="l">
              <a:spcBef>
                <a:spcPts val="240"/>
              </a:spcBef>
              <a:spcAft>
                <a:spcPts val="0"/>
              </a:spcAft>
              <a:buClr>
                <a:srgbClr val="2D637F"/>
              </a:buClr>
              <a:buSzPts val="1200"/>
              <a:buNone/>
              <a:defRPr sz="1200"/>
            </a:lvl2pPr>
            <a:lvl3pPr indent="-228600" lvl="2" marL="1371600" algn="l">
              <a:spcBef>
                <a:spcPts val="200"/>
              </a:spcBef>
              <a:spcAft>
                <a:spcPts val="0"/>
              </a:spcAft>
              <a:buClr>
                <a:srgbClr val="2D637F"/>
              </a:buClr>
              <a:buSzPts val="1000"/>
              <a:buNone/>
              <a:defRPr sz="1000"/>
            </a:lvl3pPr>
            <a:lvl4pPr indent="-228600" lvl="3" marL="1828800" algn="l">
              <a:spcBef>
                <a:spcPts val="180"/>
              </a:spcBef>
              <a:spcAft>
                <a:spcPts val="0"/>
              </a:spcAft>
              <a:buClr>
                <a:srgbClr val="2D637F"/>
              </a:buClr>
              <a:buSzPts val="900"/>
              <a:buNone/>
              <a:defRPr sz="900"/>
            </a:lvl4pPr>
            <a:lvl5pPr indent="-228600" lvl="4" marL="2286000" algn="l">
              <a:spcBef>
                <a:spcPts val="180"/>
              </a:spcBef>
              <a:spcAft>
                <a:spcPts val="0"/>
              </a:spcAft>
              <a:buClr>
                <a:srgbClr val="2D637F"/>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rtl="0">
              <a:spcBef>
                <a:spcPts val="0"/>
              </a:spcBef>
              <a:spcAft>
                <a:spcPts val="0"/>
              </a:spcAft>
              <a:buSzPts val="5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8"/>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368300" lvl="0" marL="457200" rtl="0">
              <a:spcBef>
                <a:spcPts val="440"/>
              </a:spcBef>
              <a:spcAft>
                <a:spcPts val="0"/>
              </a:spcAft>
              <a:buSzPts val="2200"/>
              <a:buChar char="•"/>
              <a:defRPr/>
            </a:lvl1pPr>
            <a:lvl2pPr indent="-355600" lvl="1" marL="914400" rtl="0">
              <a:spcBef>
                <a:spcPts val="400"/>
              </a:spcBef>
              <a:spcAft>
                <a:spcPts val="0"/>
              </a:spcAft>
              <a:buSzPts val="2000"/>
              <a:buChar char="–"/>
              <a:defRPr/>
            </a:lvl2pPr>
            <a:lvl3pPr indent="-342900" lvl="2" marL="1371600" rtl="0">
              <a:spcBef>
                <a:spcPts val="360"/>
              </a:spcBef>
              <a:spcAft>
                <a:spcPts val="0"/>
              </a:spcAft>
              <a:buSzPts val="1800"/>
              <a:buChar char="•"/>
              <a:defRPr/>
            </a:lvl3pPr>
            <a:lvl4pPr indent="-330200" lvl="3" marL="1828800" rtl="0">
              <a:spcBef>
                <a:spcPts val="320"/>
              </a:spcBef>
              <a:spcAft>
                <a:spcPts val="0"/>
              </a:spcAft>
              <a:buSzPts val="1600"/>
              <a:buChar char="–"/>
              <a:defRPr/>
            </a:lvl4pPr>
            <a:lvl5pPr indent="-317500" lvl="4" marL="2286000" rtl="0">
              <a:spcBef>
                <a:spcPts val="280"/>
              </a:spcBef>
              <a:spcAft>
                <a:spcPts val="0"/>
              </a:spcAft>
              <a:buSzPts val="14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36" name="Google Shape;3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slideLayout" Target="../slideLayouts/slideLayout1.xml"/><Relationship Id="rId11" Type="http://schemas.openxmlformats.org/officeDocument/2006/relationships/theme" Target="../theme/theme1.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267368" y="3980447"/>
            <a:ext cx="18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1"/>
          <p:cNvSpPr txBox="1"/>
          <p:nvPr>
            <p:ph type="title"/>
          </p:nvPr>
        </p:nvSpPr>
        <p:spPr>
          <a:xfrm>
            <a:off x="457200" y="394467"/>
            <a:ext cx="8229600" cy="8574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C28220"/>
              </a:buClr>
              <a:buSzPts val="5000"/>
              <a:buFont typeface="Georgia"/>
              <a:buNone/>
              <a:defRPr b="0" i="0" sz="5000" u="none" cap="none" strike="noStrike">
                <a:solidFill>
                  <a:srgbClr val="C2822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356059"/>
            <a:ext cx="8229600" cy="1894800"/>
          </a:xfrm>
          <a:prstGeom prst="rect">
            <a:avLst/>
          </a:prstGeom>
          <a:noFill/>
          <a:ln>
            <a:noFill/>
          </a:ln>
        </p:spPr>
        <p:txBody>
          <a:bodyPr anchorCtr="0" anchor="t" bIns="45700" lIns="91425" spcFirstLastPara="1" rIns="91425" wrap="square" tIns="45700">
            <a:normAutofit/>
          </a:bodyPr>
          <a:lstStyle>
            <a:lvl1pPr indent="-368300" lvl="0" marL="457200" marR="0" rtl="0" algn="l">
              <a:spcBef>
                <a:spcPts val="440"/>
              </a:spcBef>
              <a:spcAft>
                <a:spcPts val="0"/>
              </a:spcAft>
              <a:buClr>
                <a:srgbClr val="2D637F"/>
              </a:buClr>
              <a:buSzPts val="2200"/>
              <a:buFont typeface="Arial"/>
              <a:buChar char="•"/>
              <a:defRPr b="0" i="0" sz="2200" u="none" cap="none" strike="noStrike">
                <a:solidFill>
                  <a:srgbClr val="2D637F"/>
                </a:solidFill>
                <a:latin typeface="Merriweather Sans"/>
                <a:ea typeface="Merriweather Sans"/>
                <a:cs typeface="Merriweather Sans"/>
                <a:sym typeface="Merriweather Sans"/>
              </a:defRPr>
            </a:lvl1pPr>
            <a:lvl2pPr indent="-355600" lvl="1" marL="914400" marR="0" rtl="0" algn="l">
              <a:spcBef>
                <a:spcPts val="400"/>
              </a:spcBef>
              <a:spcAft>
                <a:spcPts val="0"/>
              </a:spcAft>
              <a:buClr>
                <a:srgbClr val="2D637F"/>
              </a:buClr>
              <a:buSzPts val="2000"/>
              <a:buFont typeface="Arial"/>
              <a:buChar char="–"/>
              <a:defRPr b="0" i="0" sz="2000" u="none" cap="none" strike="noStrike">
                <a:solidFill>
                  <a:srgbClr val="2D637F"/>
                </a:solidFill>
                <a:latin typeface="Merriweather Sans"/>
                <a:ea typeface="Merriweather Sans"/>
                <a:cs typeface="Merriweather Sans"/>
                <a:sym typeface="Merriweather Sans"/>
              </a:defRPr>
            </a:lvl2pPr>
            <a:lvl3pPr indent="-342900" lvl="2" marL="1371600" marR="0" rtl="0" algn="l">
              <a:spcBef>
                <a:spcPts val="360"/>
              </a:spcBef>
              <a:spcAft>
                <a:spcPts val="0"/>
              </a:spcAft>
              <a:buClr>
                <a:srgbClr val="2D637F"/>
              </a:buClr>
              <a:buSzPts val="1800"/>
              <a:buFont typeface="Arial"/>
              <a:buChar char="•"/>
              <a:defRPr b="0" i="0" sz="1800" u="none" cap="none" strike="noStrike">
                <a:solidFill>
                  <a:srgbClr val="2D637F"/>
                </a:solidFill>
                <a:latin typeface="Merriweather Sans"/>
                <a:ea typeface="Merriweather Sans"/>
                <a:cs typeface="Merriweather Sans"/>
                <a:sym typeface="Merriweather Sans"/>
              </a:defRPr>
            </a:lvl3pPr>
            <a:lvl4pPr indent="-330200" lvl="3" marL="1828800" marR="0" rtl="0" algn="l">
              <a:spcBef>
                <a:spcPts val="320"/>
              </a:spcBef>
              <a:spcAft>
                <a:spcPts val="0"/>
              </a:spcAft>
              <a:buClr>
                <a:srgbClr val="2D637F"/>
              </a:buClr>
              <a:buSzPts val="1600"/>
              <a:buFont typeface="Arial"/>
              <a:buChar char="–"/>
              <a:defRPr b="0" i="0" sz="1600" u="none" cap="none" strike="noStrike">
                <a:solidFill>
                  <a:srgbClr val="2D637F"/>
                </a:solidFill>
                <a:latin typeface="Merriweather Sans"/>
                <a:ea typeface="Merriweather Sans"/>
                <a:cs typeface="Merriweather Sans"/>
                <a:sym typeface="Merriweather Sans"/>
              </a:defRPr>
            </a:lvl4pPr>
            <a:lvl5pPr indent="-317500" lvl="4" marL="2286000" marR="0" rtl="0" algn="l">
              <a:spcBef>
                <a:spcPts val="280"/>
              </a:spcBef>
              <a:spcAft>
                <a:spcPts val="0"/>
              </a:spcAft>
              <a:buClr>
                <a:srgbClr val="2D637F"/>
              </a:buClr>
              <a:buSzPts val="1400"/>
              <a:buFont typeface="Arial"/>
              <a:buChar char="»"/>
              <a:defRPr b="0" i="0" sz="1400" u="none" cap="none" strike="noStrike">
                <a:solidFill>
                  <a:srgbClr val="2D637F"/>
                </a:solidFill>
                <a:latin typeface="Merriweather Sans"/>
                <a:ea typeface="Merriweather Sans"/>
                <a:cs typeface="Merriweather Sans"/>
                <a:sym typeface="Merriweather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9" name="Google Shape;9;p1"/>
          <p:cNvPicPr preferRelativeResize="0"/>
          <p:nvPr/>
        </p:nvPicPr>
        <p:blipFill rotWithShape="1">
          <a:blip r:embed="rId1">
            <a:alphaModFix/>
          </a:blip>
          <a:srcRect b="0" l="0" r="0" t="0"/>
          <a:stretch/>
        </p:blipFill>
        <p:spPr>
          <a:xfrm>
            <a:off x="6274508" y="0"/>
            <a:ext cx="2152118" cy="1784685"/>
          </a:xfrm>
          <a:prstGeom prst="rect">
            <a:avLst/>
          </a:prstGeom>
          <a:noFill/>
          <a:ln>
            <a:noFill/>
          </a:ln>
        </p:spPr>
      </p:pic>
      <p:pic>
        <p:nvPicPr>
          <p:cNvPr id="10" name="Google Shape;10;p1"/>
          <p:cNvPicPr preferRelativeResize="0"/>
          <p:nvPr/>
        </p:nvPicPr>
        <p:blipFill rotWithShape="1">
          <a:blip r:embed="rId2">
            <a:alphaModFix/>
          </a:blip>
          <a:srcRect b="0" l="0" r="0" t="0"/>
          <a:stretch/>
        </p:blipFill>
        <p:spPr>
          <a:xfrm>
            <a:off x="0" y="4198915"/>
            <a:ext cx="6878054" cy="997555"/>
          </a:xfrm>
          <a:prstGeom prst="rect">
            <a:avLst/>
          </a:prstGeom>
          <a:noFill/>
          <a:ln>
            <a:noFill/>
          </a:ln>
        </p:spPr>
      </p:pic>
      <p:pic>
        <p:nvPicPr>
          <p:cNvPr id="11" name="Google Shape;11;p1"/>
          <p:cNvPicPr preferRelativeResize="0"/>
          <p:nvPr/>
        </p:nvPicPr>
        <p:blipFill rotWithShape="1">
          <a:blip r:embed="rId3">
            <a:alphaModFix/>
          </a:blip>
          <a:srcRect b="0" l="0" r="0" t="0"/>
          <a:stretch/>
        </p:blipFill>
        <p:spPr>
          <a:xfrm>
            <a:off x="369048" y="4514471"/>
            <a:ext cx="1309254" cy="400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scedc.caltech.edu/earthquake/ridgecrest1995.html" TargetMode="External"/><Relationship Id="rId4" Type="http://schemas.openxmlformats.org/officeDocument/2006/relationships/hyperlink" Target="https://www.jpl.nasa.gov/news/las-big-squeeze-continues-straining-earthquakes" TargetMode="External"/><Relationship Id="rId5" Type="http://schemas.openxmlformats.org/officeDocument/2006/relationships/hyperlink" Target="https://www.earthquakeauthority.com/Blog/2020/san-francisco-bay-area-earthquake-prediction-risk" TargetMode="External"/><Relationship Id="rId6" Type="http://schemas.openxmlformats.org/officeDocument/2006/relationships/hyperlink" Target="https://bcourses.berkeley.edu/courses/1518562/files/folder/homework%20assignments/Homework%2010?preview=8448995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nvSpPr>
        <p:spPr>
          <a:xfrm>
            <a:off x="1756800" y="1925250"/>
            <a:ext cx="56304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Creepster"/>
                <a:ea typeface="Creepster"/>
                <a:cs typeface="Creepster"/>
                <a:sym typeface="Creepster"/>
              </a:rPr>
              <a:t>Californian Fault Lines: AfterShocks of Cities</a:t>
            </a:r>
            <a:endParaRPr sz="2400">
              <a:latin typeface="Creepster"/>
              <a:ea typeface="Creepster"/>
              <a:cs typeface="Creepster"/>
              <a:sym typeface="Creepster"/>
            </a:endParaRPr>
          </a:p>
          <a:p>
            <a:pPr indent="0" lvl="0" marL="0" rtl="0" algn="ctr">
              <a:spcBef>
                <a:spcPts val="0"/>
              </a:spcBef>
              <a:spcAft>
                <a:spcPts val="0"/>
              </a:spcAft>
              <a:buNone/>
            </a:pPr>
            <a:r>
              <a:rPr lang="en" sz="2400">
                <a:latin typeface="Times New Roman"/>
                <a:ea typeface="Times New Roman"/>
                <a:cs typeface="Times New Roman"/>
                <a:sym typeface="Times New Roman"/>
              </a:rPr>
              <a:t>Brayan Velasco</a:t>
            </a:r>
            <a:endParaRPr sz="2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0"/>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Project Overview</a:t>
            </a:r>
            <a:endParaRPr/>
          </a:p>
        </p:txBody>
      </p:sp>
      <p:sp>
        <p:nvSpPr>
          <p:cNvPr id="47" name="Google Shape;47;p10"/>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68300" lvl="0" marL="457200" rtl="0" algn="l">
              <a:spcBef>
                <a:spcPts val="440"/>
              </a:spcBef>
              <a:spcAft>
                <a:spcPts val="0"/>
              </a:spcAft>
              <a:buSzPts val="2200"/>
              <a:buChar char="•"/>
            </a:pPr>
            <a:r>
              <a:rPr lang="en"/>
              <a:t>This project primarily focuses on aftershocks in California, primarily centered around LA and SF</a:t>
            </a:r>
            <a:endParaRPr/>
          </a:p>
          <a:p>
            <a:pPr indent="-355600" lvl="1" marL="914400" rtl="0" algn="l">
              <a:spcBef>
                <a:spcPts val="0"/>
              </a:spcBef>
              <a:spcAft>
                <a:spcPts val="0"/>
              </a:spcAft>
              <a:buSzPts val="2000"/>
              <a:buChar char="–"/>
            </a:pPr>
            <a:r>
              <a:rPr lang="en"/>
              <a:t>Does SF or LA produce more aftershocks than the other?</a:t>
            </a:r>
            <a:endParaRPr/>
          </a:p>
          <a:p>
            <a:pPr indent="-368300" lvl="0" marL="457200" rtl="0" algn="l">
              <a:spcBef>
                <a:spcPts val="0"/>
              </a:spcBef>
              <a:spcAft>
                <a:spcPts val="0"/>
              </a:spcAft>
              <a:buSzPts val="2200"/>
              <a:buChar char="•"/>
            </a:pPr>
            <a:r>
              <a:rPr lang="en"/>
              <a:t>Uses cartoPy and obsPy from our earthquakes Lab to simulate</a:t>
            </a:r>
            <a:endParaRPr/>
          </a:p>
          <a:p>
            <a:pPr indent="-355600" lvl="1" marL="914400" rtl="0" algn="l">
              <a:spcBef>
                <a:spcPts val="0"/>
              </a:spcBef>
              <a:spcAft>
                <a:spcPts val="0"/>
              </a:spcAft>
              <a:buSzPts val="2000"/>
              <a:buChar char="–"/>
            </a:pPr>
            <a:r>
              <a:rPr lang="en"/>
              <a:t>Cartopy to create our background map and obspy to process seismological data</a:t>
            </a:r>
            <a:endParaRPr/>
          </a:p>
          <a:p>
            <a:pPr indent="-368300" lvl="0" marL="457200" rtl="0" algn="l">
              <a:spcBef>
                <a:spcPts val="0"/>
              </a:spcBef>
              <a:spcAft>
                <a:spcPts val="0"/>
              </a:spcAft>
              <a:buSzPts val="2200"/>
              <a:buChar char="•"/>
            </a:pPr>
            <a:r>
              <a:rPr lang="en"/>
              <a:t>I </a:t>
            </a:r>
            <a:r>
              <a:rPr lang="en"/>
              <a:t>classified</a:t>
            </a:r>
            <a:r>
              <a:rPr lang="en"/>
              <a:t> aftershocks to have occurred within one day of the previous earthquake and distance to be less than 10Km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txBox="1"/>
          <p:nvPr>
            <p:ph idx="1" type="body"/>
          </p:nvPr>
        </p:nvSpPr>
        <p:spPr>
          <a:xfrm>
            <a:off x="311700" y="657125"/>
            <a:ext cx="8520600" cy="34164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
              <a:t>Note: This isn’t a </a:t>
            </a:r>
            <a:r>
              <a:rPr lang="en"/>
              <a:t>predictor of whether or not one city will produce more aftershocks than the other. </a:t>
            </a:r>
            <a:endParaRPr/>
          </a:p>
          <a:p>
            <a:pPr indent="0" lvl="0" marL="0" rtl="0" algn="l">
              <a:spcBef>
                <a:spcPts val="440"/>
              </a:spcBef>
              <a:spcAft>
                <a:spcPts val="0"/>
              </a:spcAft>
              <a:buNone/>
            </a:pPr>
            <a:r>
              <a:t/>
            </a:r>
            <a:endParaRPr/>
          </a:p>
          <a:p>
            <a:pPr indent="0" lvl="0" marL="0" rtl="0" algn="l">
              <a:spcBef>
                <a:spcPts val="440"/>
              </a:spcBef>
              <a:spcAft>
                <a:spcPts val="0"/>
              </a:spcAft>
              <a:buNone/>
            </a:pPr>
            <a:r>
              <a:rPr lang="en"/>
              <a:t>It’s simply interesting to observe, in retrospect, which city did have more earthquakes happen after an initial one.</a:t>
            </a:r>
            <a:endParaRPr/>
          </a:p>
          <a:p>
            <a:pPr indent="0" lvl="0" marL="0" rtl="0" algn="l">
              <a:spcBef>
                <a:spcPts val="440"/>
              </a:spcBef>
              <a:spcAft>
                <a:spcPts val="0"/>
              </a:spcAft>
              <a:buNone/>
            </a:pPr>
            <a:r>
              <a:t/>
            </a:r>
            <a:endParaRPr/>
          </a:p>
          <a:p>
            <a:pPr indent="0" lvl="0" marL="0" rtl="0" algn="l">
              <a:spcBef>
                <a:spcPts val="440"/>
              </a:spcBef>
              <a:spcAft>
                <a:spcPts val="0"/>
              </a:spcAft>
              <a:buNone/>
            </a:pPr>
            <a:r>
              <a:rPr lang="en"/>
              <a:t>Additionally, observing the fraction of Earthquakes both cities had as compared to California sets in how little effect they had in whole scheme of the state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2"/>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Californian Aftershocks</a:t>
            </a:r>
            <a:endParaRPr/>
          </a:p>
        </p:txBody>
      </p:sp>
      <p:sp>
        <p:nvSpPr>
          <p:cNvPr id="58" name="Google Shape;58;p12"/>
          <p:cNvSpPr txBox="1"/>
          <p:nvPr>
            <p:ph idx="1" type="body"/>
          </p:nvPr>
        </p:nvSpPr>
        <p:spPr>
          <a:xfrm>
            <a:off x="5986700" y="1152475"/>
            <a:ext cx="2845800" cy="34164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 sz="1800"/>
              <a:t>Number of Earthquakes &gt;= 3.0: 22354</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Aftershocks: 14933</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Fraction of Earthquakes that produced an aftershock: Approximately 0.67</a:t>
            </a:r>
            <a:endParaRPr sz="1800"/>
          </a:p>
          <a:p>
            <a:pPr indent="0" lvl="0" marL="0" rtl="0" algn="l">
              <a:spcBef>
                <a:spcPts val="440"/>
              </a:spcBef>
              <a:spcAft>
                <a:spcPts val="0"/>
              </a:spcAft>
              <a:buNone/>
            </a:pPr>
            <a:r>
              <a:t/>
            </a:r>
            <a:endParaRPr sz="1800"/>
          </a:p>
        </p:txBody>
      </p:sp>
      <p:pic>
        <p:nvPicPr>
          <p:cNvPr id="59" name="Google Shape;59;p12"/>
          <p:cNvPicPr preferRelativeResize="0"/>
          <p:nvPr/>
        </p:nvPicPr>
        <p:blipFill>
          <a:blip r:embed="rId3">
            <a:alphaModFix/>
          </a:blip>
          <a:stretch>
            <a:fillRect/>
          </a:stretch>
        </p:blipFill>
        <p:spPr>
          <a:xfrm>
            <a:off x="437150" y="1152475"/>
            <a:ext cx="5428124" cy="3160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311700" y="1177900"/>
            <a:ext cx="5407851" cy="2890151"/>
          </a:xfrm>
          <a:prstGeom prst="rect">
            <a:avLst/>
          </a:prstGeom>
          <a:noFill/>
          <a:ln>
            <a:noFill/>
          </a:ln>
        </p:spPr>
      </p:pic>
      <p:sp>
        <p:nvSpPr>
          <p:cNvPr id="65" name="Google Shape;65;p13"/>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SF</a:t>
            </a:r>
            <a:r>
              <a:rPr lang="en"/>
              <a:t> Aftershocks</a:t>
            </a:r>
            <a:endParaRPr/>
          </a:p>
        </p:txBody>
      </p:sp>
      <p:sp>
        <p:nvSpPr>
          <p:cNvPr id="66" name="Google Shape;66;p13"/>
          <p:cNvSpPr txBox="1"/>
          <p:nvPr>
            <p:ph idx="1" type="body"/>
          </p:nvPr>
        </p:nvSpPr>
        <p:spPr>
          <a:xfrm>
            <a:off x="5986500" y="1128175"/>
            <a:ext cx="2845800" cy="34164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 sz="1800"/>
              <a:t>Number of Earthquakes &gt;= 3.0:  156</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Aftershocks: 22</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Fraction of Earthquakes that produced an aftershock: Approximately 0.14</a:t>
            </a:r>
            <a:endParaRPr sz="1800"/>
          </a:p>
          <a:p>
            <a:pPr indent="0" lvl="0" marL="0" rtl="0" algn="l">
              <a:spcBef>
                <a:spcPts val="440"/>
              </a:spcBef>
              <a:spcAft>
                <a:spcPts val="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LA Aftershocks</a:t>
            </a:r>
            <a:endParaRPr/>
          </a:p>
        </p:txBody>
      </p:sp>
      <p:pic>
        <p:nvPicPr>
          <p:cNvPr id="72" name="Google Shape;72;p14"/>
          <p:cNvPicPr preferRelativeResize="0"/>
          <p:nvPr/>
        </p:nvPicPr>
        <p:blipFill>
          <a:blip r:embed="rId3">
            <a:alphaModFix/>
          </a:blip>
          <a:stretch>
            <a:fillRect/>
          </a:stretch>
        </p:blipFill>
        <p:spPr>
          <a:xfrm>
            <a:off x="311700" y="1152475"/>
            <a:ext cx="5468576" cy="2936703"/>
          </a:xfrm>
          <a:prstGeom prst="rect">
            <a:avLst/>
          </a:prstGeom>
          <a:noFill/>
          <a:ln>
            <a:noFill/>
          </a:ln>
        </p:spPr>
      </p:pic>
      <p:sp>
        <p:nvSpPr>
          <p:cNvPr id="73" name="Google Shape;73;p14"/>
          <p:cNvSpPr txBox="1"/>
          <p:nvPr>
            <p:ph idx="1" type="body"/>
          </p:nvPr>
        </p:nvSpPr>
        <p:spPr>
          <a:xfrm>
            <a:off x="5986500" y="1128175"/>
            <a:ext cx="2845800" cy="34164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 sz="1800"/>
              <a:t>Number of Earthquakes &gt;= 3.0:  379</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Aftershocks: 171</a:t>
            </a:r>
            <a:endParaRPr sz="1800"/>
          </a:p>
          <a:p>
            <a:pPr indent="0" lvl="0" marL="0" rtl="0" algn="l">
              <a:spcBef>
                <a:spcPts val="440"/>
              </a:spcBef>
              <a:spcAft>
                <a:spcPts val="0"/>
              </a:spcAft>
              <a:buNone/>
            </a:pPr>
            <a:r>
              <a:t/>
            </a:r>
            <a:endParaRPr sz="1800"/>
          </a:p>
          <a:p>
            <a:pPr indent="0" lvl="0" marL="0" rtl="0" algn="l">
              <a:spcBef>
                <a:spcPts val="440"/>
              </a:spcBef>
              <a:spcAft>
                <a:spcPts val="0"/>
              </a:spcAft>
              <a:buNone/>
            </a:pPr>
            <a:r>
              <a:rPr lang="en" sz="1800"/>
              <a:t>Fraction of Earthquakes that produced an aftershock: Approximately 0.45</a:t>
            </a:r>
            <a:endParaRPr sz="1800"/>
          </a:p>
          <a:p>
            <a:pPr indent="0" lvl="0" marL="0" rtl="0" algn="l">
              <a:spcBef>
                <a:spcPts val="44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600"/>
              <a:t>Interesting Observation LA</a:t>
            </a:r>
            <a:endParaRPr sz="3600"/>
          </a:p>
        </p:txBody>
      </p:sp>
      <p:pic>
        <p:nvPicPr>
          <p:cNvPr id="79" name="Google Shape;79;p15"/>
          <p:cNvPicPr preferRelativeResize="0"/>
          <p:nvPr/>
        </p:nvPicPr>
        <p:blipFill>
          <a:blip r:embed="rId3">
            <a:alphaModFix/>
          </a:blip>
          <a:stretch>
            <a:fillRect/>
          </a:stretch>
        </p:blipFill>
        <p:spPr>
          <a:xfrm>
            <a:off x="428275" y="1017725"/>
            <a:ext cx="4684100" cy="3141926"/>
          </a:xfrm>
          <a:prstGeom prst="rect">
            <a:avLst/>
          </a:prstGeom>
          <a:noFill/>
          <a:ln>
            <a:noFill/>
          </a:ln>
        </p:spPr>
      </p:pic>
      <p:sp>
        <p:nvSpPr>
          <p:cNvPr id="80" name="Google Shape;80;p15"/>
          <p:cNvSpPr txBox="1"/>
          <p:nvPr>
            <p:ph idx="1" type="body"/>
          </p:nvPr>
        </p:nvSpPr>
        <p:spPr>
          <a:xfrm>
            <a:off x="5428100" y="1128175"/>
            <a:ext cx="3404100" cy="34164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 sz="1800"/>
              <a:t>Only explanation I could find for this phenomenon is the Ridgecrest Earthquake that </a:t>
            </a:r>
            <a:r>
              <a:rPr lang="en" sz="1800"/>
              <a:t>happened</a:t>
            </a:r>
            <a:r>
              <a:rPr lang="en" sz="1800"/>
              <a:t> during this year that produced more than 2500 aftershocks in its surrounding areas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600"/>
              <a:t>Conclusion: Not Like LA</a:t>
            </a:r>
            <a:endParaRPr sz="3600"/>
          </a:p>
        </p:txBody>
      </p:sp>
      <p:sp>
        <p:nvSpPr>
          <p:cNvPr id="86" name="Google Shape;86;p16"/>
          <p:cNvSpPr txBox="1"/>
          <p:nvPr>
            <p:ph idx="1" type="body"/>
          </p:nvPr>
        </p:nvSpPr>
        <p:spPr>
          <a:xfrm>
            <a:off x="311700" y="1103900"/>
            <a:ext cx="8520600" cy="3416400"/>
          </a:xfrm>
          <a:prstGeom prst="rect">
            <a:avLst/>
          </a:prstGeom>
        </p:spPr>
        <p:txBody>
          <a:bodyPr anchorCtr="0" anchor="t" bIns="45700" lIns="91425" spcFirstLastPara="1" rIns="91425" wrap="square" tIns="45700">
            <a:normAutofit lnSpcReduction="10000"/>
          </a:bodyPr>
          <a:lstStyle/>
          <a:p>
            <a:pPr indent="0" lvl="0" marL="0" rtl="0" algn="l">
              <a:spcBef>
                <a:spcPts val="440"/>
              </a:spcBef>
              <a:spcAft>
                <a:spcPts val="0"/>
              </a:spcAft>
              <a:buNone/>
            </a:pPr>
            <a:r>
              <a:rPr lang="en"/>
              <a:t>San Francisco had less earthquakes than and produced less aftershocks as a fraction compared to LA. I believe the reason may be because SF, although close to two major faults, the San Andreas and Hayward Fault, was not directly on top of these faults. Whereas, LA is on top of multiple minor faults such as the Puente Hills Fault that constrain each other. </a:t>
            </a:r>
            <a:endParaRPr/>
          </a:p>
          <a:p>
            <a:pPr indent="0" lvl="0" marL="0" rtl="0" algn="l">
              <a:spcBef>
                <a:spcPts val="440"/>
              </a:spcBef>
              <a:spcAft>
                <a:spcPts val="0"/>
              </a:spcAft>
              <a:buNone/>
            </a:pPr>
            <a:r>
              <a:t/>
            </a:r>
            <a:endParaRPr/>
          </a:p>
          <a:p>
            <a:pPr indent="0" lvl="0" marL="0" rtl="0" algn="l">
              <a:spcBef>
                <a:spcPts val="440"/>
              </a:spcBef>
              <a:spcAft>
                <a:spcPts val="0"/>
              </a:spcAft>
              <a:buNone/>
            </a:pPr>
            <a:r>
              <a:rPr lang="en"/>
              <a:t>Since, the major faults align themselves closer to SF though, it could potentially have more damage done to it than LA by major earthquakes.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a:t>References</a:t>
            </a:r>
            <a:endParaRPr/>
          </a:p>
        </p:txBody>
      </p:sp>
      <p:sp>
        <p:nvSpPr>
          <p:cNvPr id="92" name="Google Shape;92;p17"/>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68300" lvl="0" marL="457200" rtl="0" algn="l">
              <a:spcBef>
                <a:spcPts val="440"/>
              </a:spcBef>
              <a:spcAft>
                <a:spcPts val="0"/>
              </a:spcAft>
              <a:buSzPts val="2200"/>
              <a:buChar char="•"/>
            </a:pPr>
            <a:r>
              <a:rPr lang="en" u="sng">
                <a:solidFill>
                  <a:schemeClr val="hlink"/>
                </a:solidFill>
                <a:hlinkClick r:id="rId3"/>
              </a:rPr>
              <a:t>1995 Ridgecrest Earthquakes</a:t>
            </a:r>
            <a:endParaRPr/>
          </a:p>
          <a:p>
            <a:pPr indent="-368300" lvl="0" marL="457200" rtl="0" algn="l">
              <a:spcBef>
                <a:spcPts val="0"/>
              </a:spcBef>
              <a:spcAft>
                <a:spcPts val="0"/>
              </a:spcAft>
              <a:buSzPts val="2200"/>
              <a:buChar char="•"/>
            </a:pPr>
            <a:r>
              <a:rPr lang="en" u="sng">
                <a:solidFill>
                  <a:schemeClr val="hlink"/>
                </a:solidFill>
                <a:hlinkClick r:id="rId4"/>
              </a:rPr>
              <a:t>Straining Earthquakes near LA</a:t>
            </a:r>
            <a:endParaRPr/>
          </a:p>
          <a:p>
            <a:pPr indent="-368300" lvl="0" marL="457200" rtl="0" algn="l">
              <a:spcBef>
                <a:spcPts val="0"/>
              </a:spcBef>
              <a:spcAft>
                <a:spcPts val="0"/>
              </a:spcAft>
              <a:buSzPts val="2200"/>
              <a:buChar char="•"/>
            </a:pPr>
            <a:r>
              <a:rPr lang="en" u="sng">
                <a:solidFill>
                  <a:schemeClr val="hlink"/>
                </a:solidFill>
                <a:hlinkClick r:id="rId5"/>
              </a:rPr>
              <a:t>Faults near SF and their risk</a:t>
            </a:r>
            <a:endParaRPr/>
          </a:p>
          <a:p>
            <a:pPr indent="-368300" lvl="0" marL="457200" rtl="0" algn="l">
              <a:spcBef>
                <a:spcPts val="0"/>
              </a:spcBef>
              <a:spcAft>
                <a:spcPts val="0"/>
              </a:spcAft>
              <a:buSzPts val="2200"/>
              <a:buChar char="•"/>
            </a:pPr>
            <a:r>
              <a:rPr lang="en" u="sng">
                <a:solidFill>
                  <a:schemeClr val="hlink"/>
                </a:solidFill>
                <a:hlinkClick r:id="rId6"/>
              </a:rPr>
              <a:t>HW_Seismology.pdf</a:t>
            </a:r>
            <a:endParaRPr/>
          </a:p>
          <a:p>
            <a:pPr indent="0" lvl="0" marL="0" rtl="0" algn="l">
              <a:spcBef>
                <a:spcPts val="44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