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4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C895F7-4E59-40FB-87DD-ACE47F94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EF5F898D-34CC-BE43-2B63-6525714DD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4C720E-710D-44F8-A8D7-2BAA61E1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3B99C3-4E01-7208-EF69-693537887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>
            <a:normAutofit/>
          </a:bodyPr>
          <a:lstStyle/>
          <a:p>
            <a:r>
              <a:rPr lang="en-US" dirty="0"/>
              <a:t>Melting the God’s volcano: Olympus mons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E14BB-C8A9-592A-2A38-7DA46774E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>
            <a:normAutofit/>
          </a:bodyPr>
          <a:lstStyle/>
          <a:p>
            <a:r>
              <a:rPr lang="en-US" dirty="0"/>
              <a:t>Daniel Gilbert </a:t>
            </a:r>
          </a:p>
        </p:txBody>
      </p:sp>
    </p:spTree>
    <p:extLst>
      <p:ext uri="{BB962C8B-B14F-4D97-AF65-F5344CB8AC3E}">
        <p14:creationId xmlns:p14="http://schemas.microsoft.com/office/powerpoint/2010/main" val="78974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4A1ACC-FF2B-985D-A73D-BBEFCC282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b="7787"/>
          <a:stretch/>
        </p:blipFill>
        <p:spPr>
          <a:xfrm>
            <a:off x="0" y="3572"/>
            <a:ext cx="12191980" cy="6857990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7CCCF-8BB5-A4A4-3122-961C5709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268" y="-6241"/>
            <a:ext cx="10195720" cy="1112044"/>
          </a:xfrm>
        </p:spPr>
        <p:txBody>
          <a:bodyPr>
            <a:normAutofit/>
          </a:bodyPr>
          <a:lstStyle/>
          <a:p>
            <a:r>
              <a:rPr lang="en-US" dirty="0"/>
              <a:t>					</a:t>
            </a:r>
            <a:r>
              <a:rPr lang="en-US" sz="4000" dirty="0"/>
              <a:t>What is Olympus mons?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CFE6C-A63D-090A-6EC1-2B31A99B3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569" y="1453303"/>
            <a:ext cx="10131425" cy="3649133"/>
          </a:xfrm>
        </p:spPr>
        <p:txBody>
          <a:bodyPr>
            <a:normAutofit/>
          </a:bodyPr>
          <a:lstStyle/>
          <a:p>
            <a:r>
              <a:rPr lang="en-US" sz="2400" dirty="0"/>
              <a:t>The largest volcano in the solar system on Mars</a:t>
            </a:r>
          </a:p>
          <a:p>
            <a:r>
              <a:rPr lang="en-US" sz="2400" dirty="0"/>
              <a:t>Peak elevation at 21.9 km </a:t>
            </a:r>
          </a:p>
          <a:p>
            <a:r>
              <a:rPr lang="en-US" sz="2400" dirty="0"/>
              <a:t>Highest peak on Earth is at 8.8 km for Mt. Everest</a:t>
            </a:r>
          </a:p>
          <a:p>
            <a:r>
              <a:rPr lang="en-US" sz="2400" dirty="0"/>
              <a:t>Has a “gentle sloping profile” </a:t>
            </a:r>
          </a:p>
          <a:p>
            <a:r>
              <a:rPr lang="en-US" sz="2400" dirty="0"/>
              <a:t>Covers about 300,000 km^2</a:t>
            </a:r>
          </a:p>
        </p:txBody>
      </p:sp>
    </p:spTree>
    <p:extLst>
      <p:ext uri="{BB962C8B-B14F-4D97-AF65-F5344CB8AC3E}">
        <p14:creationId xmlns:p14="http://schemas.microsoft.com/office/powerpoint/2010/main" val="4993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806F4CD3-24BC-6297-7741-B34D96283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b="7787"/>
          <a:stretch/>
        </p:blipFill>
        <p:spPr>
          <a:xfrm>
            <a:off x="6350" y="-4465"/>
            <a:ext cx="12191980" cy="6857990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1B1A0-FF00-675C-C86C-46ADCFA5C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022" y="0"/>
            <a:ext cx="10131425" cy="777239"/>
          </a:xfrm>
        </p:spPr>
        <p:txBody>
          <a:bodyPr>
            <a:normAutofit/>
          </a:bodyPr>
          <a:lstStyle/>
          <a:p>
            <a:r>
              <a:rPr lang="en-US" dirty="0"/>
              <a:t>Method 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603E8DFF-D045-3480-0DC7-08006D2A5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303" y="2012831"/>
            <a:ext cx="9395603" cy="2662687"/>
          </a:xfrm>
        </p:spPr>
        <p:txBody>
          <a:bodyPr>
            <a:normAutofit/>
          </a:bodyPr>
          <a:lstStyle/>
          <a:p>
            <a:r>
              <a:rPr lang="en-US" sz="2400" dirty="0"/>
              <a:t>Create a landscape that resembles the shape of Olympus Mons</a:t>
            </a:r>
          </a:p>
          <a:p>
            <a:r>
              <a:rPr lang="en-US" sz="2400" dirty="0"/>
              <a:t>Matplotlib &amp; </a:t>
            </a:r>
            <a:r>
              <a:rPr lang="en-US" sz="2400" dirty="0" err="1"/>
              <a:t>numpy</a:t>
            </a:r>
            <a:r>
              <a:rPr lang="en-US" sz="2400" dirty="0"/>
              <a:t> </a:t>
            </a:r>
          </a:p>
          <a:p>
            <a:r>
              <a:rPr lang="en-US" sz="2400" dirty="0"/>
              <a:t>landscapeWithOcean.py</a:t>
            </a:r>
          </a:p>
          <a:p>
            <a:r>
              <a:rPr lang="en-US" sz="2400" dirty="0"/>
              <a:t>Erosion base code</a:t>
            </a:r>
          </a:p>
        </p:txBody>
      </p:sp>
    </p:spTree>
    <p:extLst>
      <p:ext uri="{BB962C8B-B14F-4D97-AF65-F5344CB8AC3E}">
        <p14:creationId xmlns:p14="http://schemas.microsoft.com/office/powerpoint/2010/main" val="40768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A282B0A8-7A75-E98F-9C1C-15B8F90FA4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5000"/>
          </a:blip>
          <a:srcRect b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E94F68-2605-BF1C-BA76-8AA58F97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Erosion Olympus">
            <a:hlinkClick r:id="" action="ppaction://media"/>
            <a:extLst>
              <a:ext uri="{FF2B5EF4-FFF2-40B4-BE49-F238E27FC236}">
                <a16:creationId xmlns:a16="http://schemas.microsoft.com/office/drawing/2014/main" id="{D75FAB93-8DC6-2274-3FFB-F7A6040218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-5358"/>
            <a:ext cx="6833253" cy="3843809"/>
          </a:xfrm>
        </p:spPr>
      </p:pic>
      <p:pic>
        <p:nvPicPr>
          <p:cNvPr id="7" name="animation2">
            <a:hlinkClick r:id="" action="ppaction://media"/>
            <a:extLst>
              <a:ext uri="{FF2B5EF4-FFF2-40B4-BE49-F238E27FC236}">
                <a16:creationId xmlns:a16="http://schemas.microsoft.com/office/drawing/2014/main" id="{695BA1C3-E5B5-3D2F-EA20-DBF1D36540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0376" y="2920447"/>
            <a:ext cx="6415274" cy="36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815</TotalTime>
  <Words>78</Words>
  <Application>Microsoft Office PowerPoint</Application>
  <PresentationFormat>Widescreen</PresentationFormat>
  <Paragraphs>13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Celestial</vt:lpstr>
      <vt:lpstr>Melting the God’s volcano: Olympus mons</vt:lpstr>
      <vt:lpstr>     What is Olympus mons?</vt:lpstr>
      <vt:lpstr>Method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gilbert</dc:creator>
  <cp:lastModifiedBy>daniel gilbert</cp:lastModifiedBy>
  <cp:revision>3</cp:revision>
  <dcterms:created xsi:type="dcterms:W3CDTF">2022-11-30T08:14:33Z</dcterms:created>
  <dcterms:modified xsi:type="dcterms:W3CDTF">2022-11-30T21:57:43Z</dcterms:modified>
</cp:coreProperties>
</file>