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  <p:embeddedFont>
      <p:font typeface="Maven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3" Type="http://schemas.openxmlformats.org/officeDocument/2006/relationships/font" Target="fonts/MavenPro-regular.fntdata"/><Relationship Id="rId12" Type="http://schemas.openxmlformats.org/officeDocument/2006/relationships/font" Target="fonts/Nuni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regular.fntdata"/><Relationship Id="rId14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a73b4a2d6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a73b4a2d6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a73b4a2d60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1a73b4a2d60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Sg5glDFjWNg" TargetMode="External"/><Relationship Id="rId4" Type="http://schemas.openxmlformats.org/officeDocument/2006/relationships/hyperlink" Target="https://esahubble.org/videos/heic1504c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VsI3UtL42JQYFD5GEXSNreSLfPa8Ul9w/view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543850" y="961388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Jupiter’s Moons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499025" y="2834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Alondra Martinez</a:t>
            </a:r>
            <a:endParaRPr/>
          </a:p>
        </p:txBody>
      </p:sp>
      <p:pic>
        <p:nvPicPr>
          <p:cNvPr id="279" name="Google Shape;2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1775" y="1380050"/>
            <a:ext cx="3687974" cy="276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did I do/used? </a:t>
            </a:r>
            <a:endParaRPr/>
          </a:p>
        </p:txBody>
      </p:sp>
      <p:sp>
        <p:nvSpPr>
          <p:cNvPr id="285" name="Google Shape;285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Did an animation of </a:t>
            </a:r>
            <a:r>
              <a:rPr lang="en" sz="1200"/>
              <a:t>Io, Europa, Ganymede, and Callisto (Jupiter’s 4 main moons)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I used ODE (Ordinary Differential Equations)</a:t>
            </a:r>
            <a:endParaRPr sz="12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SzPts val="1200"/>
              <a:buChar char="-"/>
            </a:pPr>
            <a:r>
              <a:rPr b="1" lang="en" sz="1200"/>
              <a:t>Resources that helped me out:</a:t>
            </a:r>
            <a:endParaRPr b="1"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b="1" lang="en" sz="1200" u="sng">
                <a:solidFill>
                  <a:schemeClr val="hlink"/>
                </a:solidFill>
                <a:hlinkClick r:id="rId3"/>
              </a:rPr>
              <a:t>https://www.youtube.com/watch?v=Sg5glDFjWNg</a:t>
            </a:r>
            <a:endParaRPr b="1"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b="1" lang="en" sz="1200" u="sng">
                <a:solidFill>
                  <a:schemeClr val="hlink"/>
                </a:solidFill>
                <a:hlinkClick r:id="rId4"/>
              </a:rPr>
              <a:t>https://esahubble.org/videos/heic1504c/</a:t>
            </a:r>
            <a:r>
              <a:rPr b="1" lang="en" sz="1200"/>
              <a:t> </a:t>
            </a:r>
            <a:endParaRPr b="1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Animation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92" name="Google Shape;292;p15" title="Jupiter's Moon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50200" y="1486188"/>
            <a:ext cx="4022900" cy="217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