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9fa0d25aa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9fa0d25aa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fa0d25aa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fa0d25aa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AUTOLAYOUT_1">
    <p:bg>
      <p:bgPr>
        <a:solidFill>
          <a:srgbClr val="FFFFFF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OSxRW2c7lPgwGEPBv7ROQLOt8jAhxsRp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8200" y="-112800"/>
            <a:ext cx="90876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Simulating communication on the internet</a:t>
            </a:r>
            <a:endParaRPr sz="4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6463225" y="4274975"/>
            <a:ext cx="2680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latin typeface="Amatic SC"/>
                <a:ea typeface="Amatic SC"/>
                <a:cs typeface="Amatic SC"/>
                <a:sym typeface="Amatic SC"/>
              </a:rPr>
              <a:t>Afees Tiamiyu</a:t>
            </a:r>
            <a:endParaRPr b="1" sz="45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devices communicating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 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○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Router (squares)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○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host (circles)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○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 (lines)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■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 Links( yellow lines)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a packet know where to go? 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 Walk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7400" y="1228675"/>
            <a:ext cx="3846599" cy="369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5433" y="414325"/>
            <a:ext cx="5753134" cy="431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