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hivo"/>
      <p:regular r:id="rId9"/>
      <p:bold r:id="rId10"/>
      <p:italic r:id="rId11"/>
      <p:boldItalic r:id="rId12"/>
    </p:embeddedFont>
    <p:embeddedFont>
      <p:font typeface="PT Sans"/>
      <p:regular r:id="rId13"/>
      <p:bold r:id="rId14"/>
      <p:italic r:id="rId15"/>
      <p:boldItalic r:id="rId16"/>
    </p:embeddedFont>
    <p:embeddedFont>
      <p:font typeface="Calistoga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hiv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Chivo-italic.fntdata"/><Relationship Id="rId10" Type="http://schemas.openxmlformats.org/officeDocument/2006/relationships/font" Target="fonts/Chivo-bold.fntdata"/><Relationship Id="rId13" Type="http://schemas.openxmlformats.org/officeDocument/2006/relationships/font" Target="fonts/PTSans-regular.fntdata"/><Relationship Id="rId12" Type="http://schemas.openxmlformats.org/officeDocument/2006/relationships/font" Target="fonts/Chivo-boldItalic.fntdata"/><Relationship Id="rId15" Type="http://schemas.openxmlformats.org/officeDocument/2006/relationships/font" Target="fonts/PTSans-italic.fntdata"/><Relationship Id="rId14" Type="http://schemas.openxmlformats.org/officeDocument/2006/relationships/font" Target="fonts/PTSans-bold.fntdata"/><Relationship Id="rId17" Type="http://schemas.openxmlformats.org/officeDocument/2006/relationships/font" Target="fonts/Calistoga-regular.fntdata"/><Relationship Id="rId16" Type="http://schemas.openxmlformats.org/officeDocument/2006/relationships/font" Target="fonts/PT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ebneel.com/amazing-conversion-famous-painting-3d-model-bred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99f2f57a7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99f2f57a7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https://webneel.com/amazing-conversion-famous-painting-3d-model-bred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bd6c00e73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bd6c00e73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11425" y="1071725"/>
            <a:ext cx="5921100" cy="25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2601675" y="3625025"/>
            <a:ext cx="39405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7" name="Google Shape;17;p2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Google Shape;18;p2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" name="Google Shape;19;p2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" name="Google Shape;20;p2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/>
          <p:nvPr/>
        </p:nvSpPr>
        <p:spPr>
          <a:xfrm>
            <a:off x="1317350" y="790113"/>
            <a:ext cx="6509100" cy="35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1349269" y="82205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6918043" y="822041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 rot="10800000">
            <a:off x="6918039" y="3364656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 flipH="1" rot="10800000">
            <a:off x="1349453" y="33646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11"/>
          <p:cNvCxnSpPr/>
          <p:nvPr/>
        </p:nvCxnSpPr>
        <p:spPr>
          <a:xfrm>
            <a:off x="1500325" y="1775350"/>
            <a:ext cx="0" cy="1595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1"/>
          <p:cNvCxnSpPr/>
          <p:nvPr/>
        </p:nvCxnSpPr>
        <p:spPr>
          <a:xfrm rot="10800000">
            <a:off x="2218025" y="941188"/>
            <a:ext cx="4705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1"/>
          <p:cNvCxnSpPr/>
          <p:nvPr/>
        </p:nvCxnSpPr>
        <p:spPr>
          <a:xfrm rot="10800000">
            <a:off x="2218025" y="4196663"/>
            <a:ext cx="4705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1"/>
          <p:cNvSpPr txBox="1"/>
          <p:nvPr>
            <p:ph hasCustomPrompt="1" type="title"/>
          </p:nvPr>
        </p:nvSpPr>
        <p:spPr>
          <a:xfrm>
            <a:off x="1735875" y="1681663"/>
            <a:ext cx="5672400" cy="151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3" name="Google Shape;123;p11"/>
          <p:cNvSpPr txBox="1"/>
          <p:nvPr>
            <p:ph idx="1" type="subTitle"/>
          </p:nvPr>
        </p:nvSpPr>
        <p:spPr>
          <a:xfrm>
            <a:off x="1735875" y="2964738"/>
            <a:ext cx="56724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 txBox="1"/>
          <p:nvPr>
            <p:ph type="title"/>
          </p:nvPr>
        </p:nvSpPr>
        <p:spPr>
          <a:xfrm>
            <a:off x="893700" y="539400"/>
            <a:ext cx="735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2" type="title"/>
          </p:nvPr>
        </p:nvSpPr>
        <p:spPr>
          <a:xfrm>
            <a:off x="1622638" y="1736848"/>
            <a:ext cx="232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13"/>
          <p:cNvSpPr txBox="1"/>
          <p:nvPr>
            <p:ph idx="1" type="subTitle"/>
          </p:nvPr>
        </p:nvSpPr>
        <p:spPr>
          <a:xfrm>
            <a:off x="1622638" y="2247173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3" type="title"/>
          </p:nvPr>
        </p:nvSpPr>
        <p:spPr>
          <a:xfrm>
            <a:off x="5194263" y="1736848"/>
            <a:ext cx="232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6" name="Google Shape;136;p13"/>
          <p:cNvSpPr txBox="1"/>
          <p:nvPr>
            <p:ph idx="4" type="subTitle"/>
          </p:nvPr>
        </p:nvSpPr>
        <p:spPr>
          <a:xfrm>
            <a:off x="5194263" y="2247173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idx="5" type="title"/>
          </p:nvPr>
        </p:nvSpPr>
        <p:spPr>
          <a:xfrm>
            <a:off x="1622638" y="3526613"/>
            <a:ext cx="232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" name="Google Shape;138;p13"/>
          <p:cNvSpPr txBox="1"/>
          <p:nvPr>
            <p:ph idx="6" type="subTitle"/>
          </p:nvPr>
        </p:nvSpPr>
        <p:spPr>
          <a:xfrm>
            <a:off x="1622638" y="4036938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3"/>
          <p:cNvSpPr txBox="1"/>
          <p:nvPr>
            <p:ph idx="7" type="title"/>
          </p:nvPr>
        </p:nvSpPr>
        <p:spPr>
          <a:xfrm>
            <a:off x="5194263" y="3526613"/>
            <a:ext cx="232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" name="Google Shape;140;p13"/>
          <p:cNvSpPr txBox="1"/>
          <p:nvPr>
            <p:ph idx="8" type="subTitle"/>
          </p:nvPr>
        </p:nvSpPr>
        <p:spPr>
          <a:xfrm>
            <a:off x="5194263" y="4036938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hasCustomPrompt="1" idx="9" type="title"/>
          </p:nvPr>
        </p:nvSpPr>
        <p:spPr>
          <a:xfrm>
            <a:off x="2263738" y="1242873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/>
          <p:nvPr>
            <p:ph hasCustomPrompt="1" idx="13" type="title"/>
          </p:nvPr>
        </p:nvSpPr>
        <p:spPr>
          <a:xfrm>
            <a:off x="2263738" y="3030951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/>
          <p:nvPr>
            <p:ph hasCustomPrompt="1" idx="14" type="title"/>
          </p:nvPr>
        </p:nvSpPr>
        <p:spPr>
          <a:xfrm>
            <a:off x="5835363" y="1242873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/>
          <p:nvPr>
            <p:ph hasCustomPrompt="1" idx="15" type="title"/>
          </p:nvPr>
        </p:nvSpPr>
        <p:spPr>
          <a:xfrm>
            <a:off x="5835363" y="3030951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cxnSp>
        <p:nvCxnSpPr>
          <p:cNvPr id="145" name="Google Shape;145;p13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3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3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3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/>
          <p:nvPr/>
        </p:nvSpPr>
        <p:spPr>
          <a:xfrm>
            <a:off x="1646600" y="970361"/>
            <a:ext cx="5850600" cy="320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1678519" y="1002269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6588789" y="1002266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"/>
          <p:cNvSpPr/>
          <p:nvPr/>
        </p:nvSpPr>
        <p:spPr>
          <a:xfrm rot="10800000">
            <a:off x="6588789" y="3184581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"/>
          <p:cNvSpPr/>
          <p:nvPr/>
        </p:nvSpPr>
        <p:spPr>
          <a:xfrm flipH="1" rot="10800000">
            <a:off x="1678519" y="3184584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"/>
          <p:cNvSpPr txBox="1"/>
          <p:nvPr>
            <p:ph type="title"/>
          </p:nvPr>
        </p:nvSpPr>
        <p:spPr>
          <a:xfrm>
            <a:off x="2500725" y="1456175"/>
            <a:ext cx="4119600" cy="16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7" name="Google Shape;157;p14"/>
          <p:cNvSpPr txBox="1"/>
          <p:nvPr>
            <p:ph idx="1" type="subTitle"/>
          </p:nvPr>
        </p:nvSpPr>
        <p:spPr>
          <a:xfrm>
            <a:off x="2523675" y="2886325"/>
            <a:ext cx="4119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" name="Google Shape;158;p14"/>
          <p:cNvCxnSpPr/>
          <p:nvPr/>
        </p:nvCxnSpPr>
        <p:spPr>
          <a:xfrm>
            <a:off x="1826338" y="1957500"/>
            <a:ext cx="0" cy="1236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4"/>
          <p:cNvCxnSpPr/>
          <p:nvPr/>
        </p:nvCxnSpPr>
        <p:spPr>
          <a:xfrm rot="10800000">
            <a:off x="2546100" y="1132300"/>
            <a:ext cx="4051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4"/>
          <p:cNvCxnSpPr/>
          <p:nvPr/>
        </p:nvCxnSpPr>
        <p:spPr>
          <a:xfrm rot="10800000">
            <a:off x="2546100" y="4011200"/>
            <a:ext cx="4051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4"/>
          <p:cNvCxnSpPr/>
          <p:nvPr/>
        </p:nvCxnSpPr>
        <p:spPr>
          <a:xfrm>
            <a:off x="7317663" y="1957500"/>
            <a:ext cx="0" cy="1236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/>
          <p:nvPr/>
        </p:nvSpPr>
        <p:spPr>
          <a:xfrm>
            <a:off x="1646600" y="970361"/>
            <a:ext cx="5850600" cy="320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1678519" y="1002269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"/>
          <p:cNvSpPr/>
          <p:nvPr/>
        </p:nvSpPr>
        <p:spPr>
          <a:xfrm flipH="1">
            <a:off x="6588789" y="1002266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"/>
          <p:cNvSpPr/>
          <p:nvPr/>
        </p:nvSpPr>
        <p:spPr>
          <a:xfrm rot="10800000">
            <a:off x="6588789" y="3184581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 flipH="1" rot="10800000">
            <a:off x="1678519" y="3184584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15"/>
          <p:cNvCxnSpPr/>
          <p:nvPr/>
        </p:nvCxnSpPr>
        <p:spPr>
          <a:xfrm>
            <a:off x="1826338" y="1957500"/>
            <a:ext cx="0" cy="1236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15"/>
          <p:cNvCxnSpPr/>
          <p:nvPr/>
        </p:nvCxnSpPr>
        <p:spPr>
          <a:xfrm rot="10800000">
            <a:off x="2546100" y="1132300"/>
            <a:ext cx="4051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15"/>
          <p:cNvCxnSpPr/>
          <p:nvPr/>
        </p:nvCxnSpPr>
        <p:spPr>
          <a:xfrm rot="10800000">
            <a:off x="2546100" y="4011200"/>
            <a:ext cx="4051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15"/>
          <p:cNvCxnSpPr/>
          <p:nvPr/>
        </p:nvCxnSpPr>
        <p:spPr>
          <a:xfrm>
            <a:off x="7317663" y="1957500"/>
            <a:ext cx="0" cy="1236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15"/>
          <p:cNvSpPr txBox="1"/>
          <p:nvPr>
            <p:ph type="title"/>
          </p:nvPr>
        </p:nvSpPr>
        <p:spPr>
          <a:xfrm>
            <a:off x="2391900" y="2948662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4" name="Google Shape;174;p15"/>
          <p:cNvSpPr txBox="1"/>
          <p:nvPr>
            <p:ph idx="1" type="subTitle"/>
          </p:nvPr>
        </p:nvSpPr>
        <p:spPr>
          <a:xfrm>
            <a:off x="2075850" y="1648124"/>
            <a:ext cx="4992300" cy="13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75" name="Google Shape;175;p15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15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6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4" name="Google Shape;184;p16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16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16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16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16"/>
          <p:cNvSpPr txBox="1"/>
          <p:nvPr>
            <p:ph type="title"/>
          </p:nvPr>
        </p:nvSpPr>
        <p:spPr>
          <a:xfrm>
            <a:off x="3772427" y="2391300"/>
            <a:ext cx="4193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9" name="Google Shape;189;p16"/>
          <p:cNvSpPr txBox="1"/>
          <p:nvPr>
            <p:ph hasCustomPrompt="1" idx="2" type="title"/>
          </p:nvPr>
        </p:nvSpPr>
        <p:spPr>
          <a:xfrm>
            <a:off x="5174195" y="1578275"/>
            <a:ext cx="1389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0" name="Google Shape;190;p16"/>
          <p:cNvSpPr txBox="1"/>
          <p:nvPr>
            <p:ph idx="1" type="subTitle"/>
          </p:nvPr>
        </p:nvSpPr>
        <p:spPr>
          <a:xfrm>
            <a:off x="3772427" y="3144025"/>
            <a:ext cx="41937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0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8" name="Google Shape;198;p17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17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17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17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17"/>
          <p:cNvSpPr txBox="1"/>
          <p:nvPr>
            <p:ph type="title"/>
          </p:nvPr>
        </p:nvSpPr>
        <p:spPr>
          <a:xfrm>
            <a:off x="2474763" y="2391300"/>
            <a:ext cx="4193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3" name="Google Shape;203;p17"/>
          <p:cNvSpPr txBox="1"/>
          <p:nvPr>
            <p:ph hasCustomPrompt="1" idx="2" type="title"/>
          </p:nvPr>
        </p:nvSpPr>
        <p:spPr>
          <a:xfrm>
            <a:off x="3876530" y="1578275"/>
            <a:ext cx="1389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/>
          <p:nvPr>
            <p:ph idx="1" type="subTitle"/>
          </p:nvPr>
        </p:nvSpPr>
        <p:spPr>
          <a:xfrm>
            <a:off x="2474763" y="3144025"/>
            <a:ext cx="41937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"/>
          <p:cNvSpPr txBox="1"/>
          <p:nvPr>
            <p:ph type="title"/>
          </p:nvPr>
        </p:nvSpPr>
        <p:spPr>
          <a:xfrm>
            <a:off x="1198550" y="1246238"/>
            <a:ext cx="3852000" cy="16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3" name="Google Shape;213;p18"/>
          <p:cNvSpPr txBox="1"/>
          <p:nvPr>
            <p:ph idx="1" type="subTitle"/>
          </p:nvPr>
        </p:nvSpPr>
        <p:spPr>
          <a:xfrm>
            <a:off x="1198550" y="2892613"/>
            <a:ext cx="38520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4" name="Google Shape;214;p18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18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18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18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 txBox="1"/>
          <p:nvPr>
            <p:ph type="title"/>
          </p:nvPr>
        </p:nvSpPr>
        <p:spPr>
          <a:xfrm>
            <a:off x="5218500" y="1874550"/>
            <a:ext cx="30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6" name="Google Shape;226;p19"/>
          <p:cNvSpPr txBox="1"/>
          <p:nvPr>
            <p:ph idx="1" type="subTitle"/>
          </p:nvPr>
        </p:nvSpPr>
        <p:spPr>
          <a:xfrm>
            <a:off x="5218500" y="2447250"/>
            <a:ext cx="30441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7" name="Google Shape;227;p19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19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19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19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0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"/>
          <p:cNvSpPr txBox="1"/>
          <p:nvPr>
            <p:ph type="title"/>
          </p:nvPr>
        </p:nvSpPr>
        <p:spPr>
          <a:xfrm>
            <a:off x="1527900" y="1874550"/>
            <a:ext cx="30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9" name="Google Shape;239;p20"/>
          <p:cNvSpPr txBox="1"/>
          <p:nvPr>
            <p:ph idx="1" type="subTitle"/>
          </p:nvPr>
        </p:nvSpPr>
        <p:spPr>
          <a:xfrm>
            <a:off x="1527900" y="2447250"/>
            <a:ext cx="30441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40" name="Google Shape;240;p20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0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0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0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3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Google Shape;30;p3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Google Shape;31;p3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3"/>
          <p:cNvSpPr txBox="1"/>
          <p:nvPr>
            <p:ph type="title"/>
          </p:nvPr>
        </p:nvSpPr>
        <p:spPr>
          <a:xfrm>
            <a:off x="2475150" y="2391300"/>
            <a:ext cx="4193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3"/>
          <p:cNvSpPr txBox="1"/>
          <p:nvPr>
            <p:ph hasCustomPrompt="1" idx="2" type="title"/>
          </p:nvPr>
        </p:nvSpPr>
        <p:spPr>
          <a:xfrm>
            <a:off x="3876918" y="1578275"/>
            <a:ext cx="1389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/>
          <p:nvPr>
            <p:ph idx="1" type="subTitle"/>
          </p:nvPr>
        </p:nvSpPr>
        <p:spPr>
          <a:xfrm>
            <a:off x="2475150" y="3144025"/>
            <a:ext cx="4193700" cy="4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1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/>
          <p:cNvSpPr txBox="1"/>
          <p:nvPr>
            <p:ph type="title"/>
          </p:nvPr>
        </p:nvSpPr>
        <p:spPr>
          <a:xfrm>
            <a:off x="4316425" y="1874550"/>
            <a:ext cx="30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2" name="Google Shape;252;p21"/>
          <p:cNvSpPr txBox="1"/>
          <p:nvPr>
            <p:ph idx="1" type="subTitle"/>
          </p:nvPr>
        </p:nvSpPr>
        <p:spPr>
          <a:xfrm>
            <a:off x="4316425" y="2447250"/>
            <a:ext cx="30441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3" name="Google Shape;253;p21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1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1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1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2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2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2"/>
          <p:cNvSpPr txBox="1"/>
          <p:nvPr>
            <p:ph idx="2" type="title"/>
          </p:nvPr>
        </p:nvSpPr>
        <p:spPr>
          <a:xfrm>
            <a:off x="5139375" y="1258956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6" name="Google Shape;266;p22"/>
          <p:cNvSpPr txBox="1"/>
          <p:nvPr>
            <p:ph idx="1" type="subTitle"/>
          </p:nvPr>
        </p:nvSpPr>
        <p:spPr>
          <a:xfrm>
            <a:off x="5139375" y="1670381"/>
            <a:ext cx="217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2"/>
          <p:cNvSpPr txBox="1"/>
          <p:nvPr>
            <p:ph idx="3" type="title"/>
          </p:nvPr>
        </p:nvSpPr>
        <p:spPr>
          <a:xfrm>
            <a:off x="5139369" y="2347788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8" name="Google Shape;268;p22"/>
          <p:cNvSpPr txBox="1"/>
          <p:nvPr>
            <p:ph idx="4" type="subTitle"/>
          </p:nvPr>
        </p:nvSpPr>
        <p:spPr>
          <a:xfrm>
            <a:off x="5139372" y="2759213"/>
            <a:ext cx="217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2"/>
          <p:cNvSpPr txBox="1"/>
          <p:nvPr>
            <p:ph idx="5" type="title"/>
          </p:nvPr>
        </p:nvSpPr>
        <p:spPr>
          <a:xfrm>
            <a:off x="5139371" y="3436619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0" name="Google Shape;270;p22"/>
          <p:cNvSpPr txBox="1"/>
          <p:nvPr>
            <p:ph idx="6" type="subTitle"/>
          </p:nvPr>
        </p:nvSpPr>
        <p:spPr>
          <a:xfrm>
            <a:off x="5139375" y="3848044"/>
            <a:ext cx="217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1" name="Google Shape;271;p22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2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2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2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3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3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3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3" name="Google Shape;283;p23"/>
          <p:cNvSpPr txBox="1"/>
          <p:nvPr>
            <p:ph idx="2" type="title"/>
          </p:nvPr>
        </p:nvSpPr>
        <p:spPr>
          <a:xfrm>
            <a:off x="937700" y="3283242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23"/>
          <p:cNvSpPr txBox="1"/>
          <p:nvPr>
            <p:ph idx="1" type="subTitle"/>
          </p:nvPr>
        </p:nvSpPr>
        <p:spPr>
          <a:xfrm>
            <a:off x="937700" y="3770867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3"/>
          <p:cNvSpPr txBox="1"/>
          <p:nvPr>
            <p:ph idx="3" type="title"/>
          </p:nvPr>
        </p:nvSpPr>
        <p:spPr>
          <a:xfrm>
            <a:off x="3484419" y="3283242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6" name="Google Shape;286;p23"/>
          <p:cNvSpPr txBox="1"/>
          <p:nvPr>
            <p:ph idx="4" type="subTitle"/>
          </p:nvPr>
        </p:nvSpPr>
        <p:spPr>
          <a:xfrm>
            <a:off x="3484422" y="3770867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3"/>
          <p:cNvSpPr txBox="1"/>
          <p:nvPr>
            <p:ph idx="5" type="title"/>
          </p:nvPr>
        </p:nvSpPr>
        <p:spPr>
          <a:xfrm>
            <a:off x="6031146" y="3283242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" name="Google Shape;288;p23"/>
          <p:cNvSpPr txBox="1"/>
          <p:nvPr>
            <p:ph idx="6" type="subTitle"/>
          </p:nvPr>
        </p:nvSpPr>
        <p:spPr>
          <a:xfrm>
            <a:off x="6031150" y="3770867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23"/>
          <p:cNvSpPr txBox="1"/>
          <p:nvPr>
            <p:ph hasCustomPrompt="1" idx="7" type="title"/>
          </p:nvPr>
        </p:nvSpPr>
        <p:spPr>
          <a:xfrm>
            <a:off x="1502000" y="1377950"/>
            <a:ext cx="10467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90" name="Google Shape;290;p23"/>
          <p:cNvSpPr txBox="1"/>
          <p:nvPr>
            <p:ph hasCustomPrompt="1" idx="8" type="title"/>
          </p:nvPr>
        </p:nvSpPr>
        <p:spPr>
          <a:xfrm>
            <a:off x="4046975" y="1377950"/>
            <a:ext cx="10467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91" name="Google Shape;291;p23"/>
          <p:cNvSpPr txBox="1"/>
          <p:nvPr>
            <p:ph hasCustomPrompt="1" idx="9" type="title"/>
          </p:nvPr>
        </p:nvSpPr>
        <p:spPr>
          <a:xfrm>
            <a:off x="6591950" y="1377950"/>
            <a:ext cx="10467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cxnSp>
        <p:nvCxnSpPr>
          <p:cNvPr id="292" name="Google Shape;292;p23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23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23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3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_2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4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4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4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4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4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4" name="Google Shape;304;p24"/>
          <p:cNvSpPr txBox="1"/>
          <p:nvPr>
            <p:ph idx="2" type="title"/>
          </p:nvPr>
        </p:nvSpPr>
        <p:spPr>
          <a:xfrm flipH="1">
            <a:off x="937700" y="1833159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5" name="Google Shape;305;p24"/>
          <p:cNvSpPr txBox="1"/>
          <p:nvPr>
            <p:ph idx="1" type="subTitle"/>
          </p:nvPr>
        </p:nvSpPr>
        <p:spPr>
          <a:xfrm flipH="1">
            <a:off x="937700" y="1299034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4"/>
          <p:cNvSpPr txBox="1"/>
          <p:nvPr>
            <p:ph idx="3" type="title"/>
          </p:nvPr>
        </p:nvSpPr>
        <p:spPr>
          <a:xfrm>
            <a:off x="3484419" y="1833142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7" name="Google Shape;307;p24"/>
          <p:cNvSpPr txBox="1"/>
          <p:nvPr>
            <p:ph idx="4" type="subTitle"/>
          </p:nvPr>
        </p:nvSpPr>
        <p:spPr>
          <a:xfrm>
            <a:off x="3484422" y="1299017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4"/>
          <p:cNvSpPr txBox="1"/>
          <p:nvPr>
            <p:ph idx="5" type="title"/>
          </p:nvPr>
        </p:nvSpPr>
        <p:spPr>
          <a:xfrm>
            <a:off x="6031146" y="1833142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9" name="Google Shape;309;p24"/>
          <p:cNvSpPr txBox="1"/>
          <p:nvPr>
            <p:ph idx="6" type="subTitle"/>
          </p:nvPr>
        </p:nvSpPr>
        <p:spPr>
          <a:xfrm>
            <a:off x="6031150" y="1299017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10" name="Google Shape;310;p24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24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24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24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_1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5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5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5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5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5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2" name="Google Shape;322;p25"/>
          <p:cNvSpPr txBox="1"/>
          <p:nvPr>
            <p:ph idx="2" type="title"/>
          </p:nvPr>
        </p:nvSpPr>
        <p:spPr>
          <a:xfrm>
            <a:off x="1565651" y="3430259"/>
            <a:ext cx="2703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3" name="Google Shape;323;p25"/>
          <p:cNvSpPr txBox="1"/>
          <p:nvPr>
            <p:ph idx="1" type="subTitle"/>
          </p:nvPr>
        </p:nvSpPr>
        <p:spPr>
          <a:xfrm>
            <a:off x="1829951" y="3841677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5"/>
          <p:cNvSpPr txBox="1"/>
          <p:nvPr>
            <p:ph idx="3" type="title"/>
          </p:nvPr>
        </p:nvSpPr>
        <p:spPr>
          <a:xfrm>
            <a:off x="4874389" y="3430259"/>
            <a:ext cx="2703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5" name="Google Shape;325;p25"/>
          <p:cNvSpPr txBox="1"/>
          <p:nvPr>
            <p:ph idx="4" type="subTitle"/>
          </p:nvPr>
        </p:nvSpPr>
        <p:spPr>
          <a:xfrm>
            <a:off x="5138687" y="3841677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6" name="Google Shape;326;p25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25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25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25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25"/>
          <p:cNvSpPr txBox="1"/>
          <p:nvPr>
            <p:ph idx="5" type="title"/>
          </p:nvPr>
        </p:nvSpPr>
        <p:spPr>
          <a:xfrm>
            <a:off x="1634675" y="1253275"/>
            <a:ext cx="256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1" name="Google Shape;331;p25"/>
          <p:cNvSpPr txBox="1"/>
          <p:nvPr>
            <p:ph idx="6" type="title"/>
          </p:nvPr>
        </p:nvSpPr>
        <p:spPr>
          <a:xfrm>
            <a:off x="4943388" y="1253275"/>
            <a:ext cx="256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6_1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6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6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6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6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6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0" name="Google Shape;340;p26"/>
          <p:cNvSpPr txBox="1"/>
          <p:nvPr>
            <p:ph idx="2" type="title"/>
          </p:nvPr>
        </p:nvSpPr>
        <p:spPr>
          <a:xfrm>
            <a:off x="893751" y="1434872"/>
            <a:ext cx="2703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1" name="Google Shape;341;p26"/>
          <p:cNvSpPr txBox="1"/>
          <p:nvPr>
            <p:ph idx="1" type="subTitle"/>
          </p:nvPr>
        </p:nvSpPr>
        <p:spPr>
          <a:xfrm>
            <a:off x="1206325" y="1846300"/>
            <a:ext cx="41430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42" name="Google Shape;342;p26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26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26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p26"/>
          <p:cNvSpPr txBox="1"/>
          <p:nvPr>
            <p:ph idx="3" type="title"/>
          </p:nvPr>
        </p:nvSpPr>
        <p:spPr>
          <a:xfrm>
            <a:off x="893751" y="2981384"/>
            <a:ext cx="2703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7" name="Google Shape;347;p26"/>
          <p:cNvSpPr txBox="1"/>
          <p:nvPr>
            <p:ph idx="4" type="subTitle"/>
          </p:nvPr>
        </p:nvSpPr>
        <p:spPr>
          <a:xfrm>
            <a:off x="1206325" y="3392823"/>
            <a:ext cx="41430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7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7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7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6" name="Google Shape;356;p27"/>
          <p:cNvSpPr txBox="1"/>
          <p:nvPr>
            <p:ph idx="2" type="title"/>
          </p:nvPr>
        </p:nvSpPr>
        <p:spPr>
          <a:xfrm>
            <a:off x="893750" y="1767650"/>
            <a:ext cx="204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7" name="Google Shape;357;p27"/>
          <p:cNvSpPr txBox="1"/>
          <p:nvPr>
            <p:ph idx="1" type="subTitle"/>
          </p:nvPr>
        </p:nvSpPr>
        <p:spPr>
          <a:xfrm>
            <a:off x="893750" y="2179075"/>
            <a:ext cx="20463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27"/>
          <p:cNvSpPr txBox="1"/>
          <p:nvPr>
            <p:ph idx="3" type="title"/>
          </p:nvPr>
        </p:nvSpPr>
        <p:spPr>
          <a:xfrm>
            <a:off x="6203979" y="1767650"/>
            <a:ext cx="204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9" name="Google Shape;359;p27"/>
          <p:cNvSpPr txBox="1"/>
          <p:nvPr>
            <p:ph idx="4" type="subTitle"/>
          </p:nvPr>
        </p:nvSpPr>
        <p:spPr>
          <a:xfrm>
            <a:off x="6203975" y="2179075"/>
            <a:ext cx="20463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27"/>
          <p:cNvSpPr txBox="1"/>
          <p:nvPr>
            <p:ph idx="5" type="title"/>
          </p:nvPr>
        </p:nvSpPr>
        <p:spPr>
          <a:xfrm>
            <a:off x="893750" y="3429650"/>
            <a:ext cx="204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1" name="Google Shape;361;p27"/>
          <p:cNvSpPr txBox="1"/>
          <p:nvPr>
            <p:ph idx="6" type="subTitle"/>
          </p:nvPr>
        </p:nvSpPr>
        <p:spPr>
          <a:xfrm>
            <a:off x="893750" y="3841075"/>
            <a:ext cx="20463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27"/>
          <p:cNvSpPr txBox="1"/>
          <p:nvPr>
            <p:ph idx="7" type="title"/>
          </p:nvPr>
        </p:nvSpPr>
        <p:spPr>
          <a:xfrm>
            <a:off x="6203979" y="3429650"/>
            <a:ext cx="204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3" name="Google Shape;363;p27"/>
          <p:cNvSpPr txBox="1"/>
          <p:nvPr>
            <p:ph idx="8" type="subTitle"/>
          </p:nvPr>
        </p:nvSpPr>
        <p:spPr>
          <a:xfrm>
            <a:off x="6204027" y="3841075"/>
            <a:ext cx="20463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4" name="Google Shape;364;p27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27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27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27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8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8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8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8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8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376" name="Google Shape;376;p28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28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28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28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Google Shape;380;p28"/>
          <p:cNvSpPr txBox="1"/>
          <p:nvPr>
            <p:ph idx="2" type="title"/>
          </p:nvPr>
        </p:nvSpPr>
        <p:spPr>
          <a:xfrm>
            <a:off x="893750" y="1770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1" name="Google Shape;381;p28"/>
          <p:cNvSpPr txBox="1"/>
          <p:nvPr>
            <p:ph idx="1" type="subTitle"/>
          </p:nvPr>
        </p:nvSpPr>
        <p:spPr>
          <a:xfrm>
            <a:off x="893750" y="2182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28"/>
          <p:cNvSpPr txBox="1"/>
          <p:nvPr>
            <p:ph idx="3" type="title"/>
          </p:nvPr>
        </p:nvSpPr>
        <p:spPr>
          <a:xfrm>
            <a:off x="2990526" y="1770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3" name="Google Shape;383;p28"/>
          <p:cNvSpPr txBox="1"/>
          <p:nvPr>
            <p:ph idx="4" type="subTitle"/>
          </p:nvPr>
        </p:nvSpPr>
        <p:spPr>
          <a:xfrm>
            <a:off x="2990525" y="2182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28"/>
          <p:cNvSpPr txBox="1"/>
          <p:nvPr>
            <p:ph idx="5" type="title"/>
          </p:nvPr>
        </p:nvSpPr>
        <p:spPr>
          <a:xfrm>
            <a:off x="893750" y="3432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5" name="Google Shape;385;p28"/>
          <p:cNvSpPr txBox="1"/>
          <p:nvPr>
            <p:ph idx="6" type="subTitle"/>
          </p:nvPr>
        </p:nvSpPr>
        <p:spPr>
          <a:xfrm>
            <a:off x="893750" y="3844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8"/>
          <p:cNvSpPr txBox="1"/>
          <p:nvPr>
            <p:ph idx="7" type="title"/>
          </p:nvPr>
        </p:nvSpPr>
        <p:spPr>
          <a:xfrm>
            <a:off x="2990523" y="3432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7" name="Google Shape;387;p28"/>
          <p:cNvSpPr txBox="1"/>
          <p:nvPr>
            <p:ph idx="8" type="subTitle"/>
          </p:nvPr>
        </p:nvSpPr>
        <p:spPr>
          <a:xfrm>
            <a:off x="2990572" y="3844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28"/>
          <p:cNvSpPr txBox="1"/>
          <p:nvPr>
            <p:ph hasCustomPrompt="1" idx="9" type="title"/>
          </p:nvPr>
        </p:nvSpPr>
        <p:spPr>
          <a:xfrm>
            <a:off x="1516275" y="1319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89" name="Google Shape;389;p28"/>
          <p:cNvSpPr txBox="1"/>
          <p:nvPr>
            <p:ph hasCustomPrompt="1" idx="13" type="title"/>
          </p:nvPr>
        </p:nvSpPr>
        <p:spPr>
          <a:xfrm>
            <a:off x="3613025" y="1319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90" name="Google Shape;390;p28"/>
          <p:cNvSpPr txBox="1"/>
          <p:nvPr>
            <p:ph hasCustomPrompt="1" idx="14" type="title"/>
          </p:nvPr>
        </p:nvSpPr>
        <p:spPr>
          <a:xfrm>
            <a:off x="1516275" y="2981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91" name="Google Shape;391;p28"/>
          <p:cNvSpPr txBox="1"/>
          <p:nvPr>
            <p:ph hasCustomPrompt="1" idx="15" type="title"/>
          </p:nvPr>
        </p:nvSpPr>
        <p:spPr>
          <a:xfrm>
            <a:off x="3613025" y="2981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9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9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9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9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9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9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0" name="Google Shape;400;p29"/>
          <p:cNvSpPr txBox="1"/>
          <p:nvPr>
            <p:ph idx="2" type="title"/>
          </p:nvPr>
        </p:nvSpPr>
        <p:spPr>
          <a:xfrm>
            <a:off x="1101175" y="1770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1" name="Google Shape;401;p29"/>
          <p:cNvSpPr txBox="1"/>
          <p:nvPr>
            <p:ph idx="1" type="subTitle"/>
          </p:nvPr>
        </p:nvSpPr>
        <p:spPr>
          <a:xfrm>
            <a:off x="1101175" y="2182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29"/>
          <p:cNvSpPr txBox="1"/>
          <p:nvPr>
            <p:ph idx="3" type="title"/>
          </p:nvPr>
        </p:nvSpPr>
        <p:spPr>
          <a:xfrm>
            <a:off x="3578951" y="1770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3" name="Google Shape;403;p29"/>
          <p:cNvSpPr txBox="1"/>
          <p:nvPr>
            <p:ph idx="4" type="subTitle"/>
          </p:nvPr>
        </p:nvSpPr>
        <p:spPr>
          <a:xfrm>
            <a:off x="3578950" y="2182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29"/>
          <p:cNvSpPr txBox="1"/>
          <p:nvPr>
            <p:ph idx="5" type="title"/>
          </p:nvPr>
        </p:nvSpPr>
        <p:spPr>
          <a:xfrm>
            <a:off x="1101175" y="3432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5" name="Google Shape;405;p29"/>
          <p:cNvSpPr txBox="1"/>
          <p:nvPr>
            <p:ph idx="6" type="subTitle"/>
          </p:nvPr>
        </p:nvSpPr>
        <p:spPr>
          <a:xfrm>
            <a:off x="1101175" y="3844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29"/>
          <p:cNvSpPr txBox="1"/>
          <p:nvPr>
            <p:ph idx="7" type="title"/>
          </p:nvPr>
        </p:nvSpPr>
        <p:spPr>
          <a:xfrm>
            <a:off x="3578948" y="3432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7" name="Google Shape;407;p29"/>
          <p:cNvSpPr txBox="1"/>
          <p:nvPr>
            <p:ph idx="8" type="subTitle"/>
          </p:nvPr>
        </p:nvSpPr>
        <p:spPr>
          <a:xfrm>
            <a:off x="3578997" y="3844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29"/>
          <p:cNvSpPr txBox="1"/>
          <p:nvPr>
            <p:ph idx="9" type="title"/>
          </p:nvPr>
        </p:nvSpPr>
        <p:spPr>
          <a:xfrm>
            <a:off x="6056727" y="1770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9" name="Google Shape;409;p29"/>
          <p:cNvSpPr txBox="1"/>
          <p:nvPr>
            <p:ph idx="13" type="subTitle"/>
          </p:nvPr>
        </p:nvSpPr>
        <p:spPr>
          <a:xfrm>
            <a:off x="6056725" y="2182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29"/>
          <p:cNvSpPr txBox="1"/>
          <p:nvPr>
            <p:ph idx="14" type="title"/>
          </p:nvPr>
        </p:nvSpPr>
        <p:spPr>
          <a:xfrm>
            <a:off x="6056727" y="34326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11" name="Google Shape;411;p29"/>
          <p:cNvSpPr txBox="1"/>
          <p:nvPr>
            <p:ph idx="15" type="subTitle"/>
          </p:nvPr>
        </p:nvSpPr>
        <p:spPr>
          <a:xfrm>
            <a:off x="6056825" y="3844075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12" name="Google Shape;412;p29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29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29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p29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6" name="Google Shape;416;p29"/>
          <p:cNvSpPr txBox="1"/>
          <p:nvPr>
            <p:ph hasCustomPrompt="1" idx="16" type="title"/>
          </p:nvPr>
        </p:nvSpPr>
        <p:spPr>
          <a:xfrm>
            <a:off x="1723700" y="1319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17" name="Google Shape;417;p29"/>
          <p:cNvSpPr txBox="1"/>
          <p:nvPr>
            <p:ph hasCustomPrompt="1" idx="17" type="title"/>
          </p:nvPr>
        </p:nvSpPr>
        <p:spPr>
          <a:xfrm>
            <a:off x="4201450" y="1319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18" name="Google Shape;418;p29"/>
          <p:cNvSpPr txBox="1"/>
          <p:nvPr>
            <p:ph hasCustomPrompt="1" idx="18" type="title"/>
          </p:nvPr>
        </p:nvSpPr>
        <p:spPr>
          <a:xfrm>
            <a:off x="6679200" y="1319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19" name="Google Shape;419;p29"/>
          <p:cNvSpPr txBox="1"/>
          <p:nvPr>
            <p:ph hasCustomPrompt="1" idx="19" type="title"/>
          </p:nvPr>
        </p:nvSpPr>
        <p:spPr>
          <a:xfrm>
            <a:off x="1723700" y="2981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20" name="Google Shape;420;p29"/>
          <p:cNvSpPr txBox="1"/>
          <p:nvPr>
            <p:ph hasCustomPrompt="1" idx="20" type="title"/>
          </p:nvPr>
        </p:nvSpPr>
        <p:spPr>
          <a:xfrm>
            <a:off x="4201450" y="2981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21" name="Google Shape;421;p29"/>
          <p:cNvSpPr txBox="1"/>
          <p:nvPr>
            <p:ph hasCustomPrompt="1" idx="21" type="title"/>
          </p:nvPr>
        </p:nvSpPr>
        <p:spPr>
          <a:xfrm>
            <a:off x="6679200" y="2981150"/>
            <a:ext cx="74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0"/>
          <p:cNvSpPr/>
          <p:nvPr/>
        </p:nvSpPr>
        <p:spPr>
          <a:xfrm>
            <a:off x="1640525" y="369900"/>
            <a:ext cx="58629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0"/>
          <p:cNvSpPr/>
          <p:nvPr/>
        </p:nvSpPr>
        <p:spPr>
          <a:xfrm>
            <a:off x="1679056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0"/>
          <p:cNvSpPr/>
          <p:nvPr/>
        </p:nvSpPr>
        <p:spPr>
          <a:xfrm flipH="1">
            <a:off x="6588402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0"/>
          <p:cNvSpPr/>
          <p:nvPr/>
        </p:nvSpPr>
        <p:spPr>
          <a:xfrm rot="10800000">
            <a:off x="6588402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0"/>
          <p:cNvSpPr/>
          <p:nvPr/>
        </p:nvSpPr>
        <p:spPr>
          <a:xfrm flipH="1" rot="10800000">
            <a:off x="1679056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0"/>
          <p:cNvSpPr txBox="1"/>
          <p:nvPr>
            <p:ph hasCustomPrompt="1" type="title"/>
          </p:nvPr>
        </p:nvSpPr>
        <p:spPr>
          <a:xfrm>
            <a:off x="2623200" y="626172"/>
            <a:ext cx="38976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0" name="Google Shape;430;p30"/>
          <p:cNvSpPr txBox="1"/>
          <p:nvPr>
            <p:ph idx="1" type="subTitle"/>
          </p:nvPr>
        </p:nvSpPr>
        <p:spPr>
          <a:xfrm>
            <a:off x="2623200" y="1209574"/>
            <a:ext cx="3897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1" name="Google Shape;431;p30"/>
          <p:cNvSpPr txBox="1"/>
          <p:nvPr>
            <p:ph hasCustomPrompt="1" idx="2" type="title"/>
          </p:nvPr>
        </p:nvSpPr>
        <p:spPr>
          <a:xfrm>
            <a:off x="2623200" y="2000082"/>
            <a:ext cx="38976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2" name="Google Shape;432;p30"/>
          <p:cNvSpPr txBox="1"/>
          <p:nvPr>
            <p:ph idx="3" type="subTitle"/>
          </p:nvPr>
        </p:nvSpPr>
        <p:spPr>
          <a:xfrm>
            <a:off x="2623200" y="2592496"/>
            <a:ext cx="3897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3" name="Google Shape;433;p30"/>
          <p:cNvSpPr txBox="1"/>
          <p:nvPr>
            <p:ph hasCustomPrompt="1" idx="4" type="title"/>
          </p:nvPr>
        </p:nvSpPr>
        <p:spPr>
          <a:xfrm>
            <a:off x="2623200" y="3373993"/>
            <a:ext cx="38976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4" name="Google Shape;434;p30"/>
          <p:cNvSpPr txBox="1"/>
          <p:nvPr>
            <p:ph idx="5" type="subTitle"/>
          </p:nvPr>
        </p:nvSpPr>
        <p:spPr>
          <a:xfrm>
            <a:off x="2623200" y="3975419"/>
            <a:ext cx="3897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435" name="Google Shape;435;p30"/>
          <p:cNvCxnSpPr/>
          <p:nvPr/>
        </p:nvCxnSpPr>
        <p:spPr>
          <a:xfrm>
            <a:off x="1848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6" name="Google Shape;436;p30"/>
          <p:cNvCxnSpPr/>
          <p:nvPr/>
        </p:nvCxnSpPr>
        <p:spPr>
          <a:xfrm>
            <a:off x="7331147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30"/>
          <p:cNvCxnSpPr/>
          <p:nvPr/>
        </p:nvCxnSpPr>
        <p:spPr>
          <a:xfrm rot="10800000">
            <a:off x="2551000" y="4618550"/>
            <a:ext cx="4045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30"/>
          <p:cNvCxnSpPr/>
          <p:nvPr/>
        </p:nvCxnSpPr>
        <p:spPr>
          <a:xfrm rot="10800000">
            <a:off x="2551000" y="524950"/>
            <a:ext cx="4045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 txBox="1"/>
          <p:nvPr>
            <p:ph type="title"/>
          </p:nvPr>
        </p:nvSpPr>
        <p:spPr>
          <a:xfrm>
            <a:off x="893750" y="539400"/>
            <a:ext cx="735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893750" y="1139551"/>
            <a:ext cx="735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44" name="Google Shape;44;p4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" name="Google Shape;45;p4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" name="Google Shape;46;p4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" name="Google Shape;47;p4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1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1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1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1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1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447" name="Google Shape;447;p31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31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31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31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2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2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2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2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2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2"/>
          <p:cNvSpPr txBox="1"/>
          <p:nvPr/>
        </p:nvSpPr>
        <p:spPr>
          <a:xfrm>
            <a:off x="893750" y="3390025"/>
            <a:ext cx="340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91919"/>
                </a:solidFill>
                <a:latin typeface="Chivo"/>
                <a:ea typeface="Chivo"/>
                <a:cs typeface="Chivo"/>
                <a:sym typeface="Chivo"/>
              </a:rPr>
              <a:t>CREDITS: This presentation template was created by </a:t>
            </a:r>
            <a:r>
              <a:rPr b="1" lang="en" sz="1100">
                <a:solidFill>
                  <a:srgbClr val="191919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191919"/>
                </a:solidFill>
                <a:latin typeface="Chivo"/>
                <a:ea typeface="Chivo"/>
                <a:cs typeface="Chivo"/>
                <a:sym typeface="Chivo"/>
              </a:rPr>
              <a:t>, including icons by </a:t>
            </a:r>
            <a:r>
              <a:rPr b="1" lang="en" sz="1100">
                <a:solidFill>
                  <a:srgbClr val="191919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rgbClr val="191919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r>
              <a:rPr lang="en" sz="1100">
                <a:solidFill>
                  <a:srgbClr val="191919"/>
                </a:solidFill>
                <a:latin typeface="Chivo"/>
                <a:ea typeface="Chivo"/>
                <a:cs typeface="Chivo"/>
                <a:sym typeface="Chivo"/>
              </a:rPr>
              <a:t>and infographics &amp; images by </a:t>
            </a:r>
            <a:r>
              <a:rPr b="1" lang="en" sz="1100">
                <a:solidFill>
                  <a:srgbClr val="191919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rgbClr val="191919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59" name="Google Shape;459;p32"/>
          <p:cNvSpPr txBox="1"/>
          <p:nvPr>
            <p:ph type="title"/>
          </p:nvPr>
        </p:nvSpPr>
        <p:spPr>
          <a:xfrm>
            <a:off x="929925" y="846150"/>
            <a:ext cx="34347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0" name="Google Shape;460;p32"/>
          <p:cNvSpPr txBox="1"/>
          <p:nvPr>
            <p:ph idx="1" type="subTitle"/>
          </p:nvPr>
        </p:nvSpPr>
        <p:spPr>
          <a:xfrm>
            <a:off x="893750" y="1676950"/>
            <a:ext cx="34347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61" name="Google Shape;461;p32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32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32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32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3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3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3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3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2" name="Google Shape;472;p33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33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33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33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2" type="title"/>
          </p:nvPr>
        </p:nvSpPr>
        <p:spPr>
          <a:xfrm>
            <a:off x="1188588" y="2377673"/>
            <a:ext cx="1695000" cy="6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3" type="title"/>
          </p:nvPr>
        </p:nvSpPr>
        <p:spPr>
          <a:xfrm>
            <a:off x="6260412" y="2377673"/>
            <a:ext cx="1695000" cy="6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" type="subTitle"/>
          </p:nvPr>
        </p:nvSpPr>
        <p:spPr>
          <a:xfrm>
            <a:off x="6043100" y="3114175"/>
            <a:ext cx="2129700" cy="8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5"/>
          <p:cNvSpPr txBox="1"/>
          <p:nvPr>
            <p:ph idx="4" type="subTitle"/>
          </p:nvPr>
        </p:nvSpPr>
        <p:spPr>
          <a:xfrm>
            <a:off x="971300" y="3114175"/>
            <a:ext cx="2129700" cy="8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60" name="Google Shape;60;p5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5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5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5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6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6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72" name="Google Shape;72;p6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6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6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6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579303" y="39950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7"/>
          <p:cNvSpPr/>
          <p:nvPr/>
        </p:nvSpPr>
        <p:spPr>
          <a:xfrm flipH="1">
            <a:off x="7688155" y="39950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 rot="10800000">
            <a:off x="7688155" y="3787347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"/>
          <p:cNvSpPr/>
          <p:nvPr/>
        </p:nvSpPr>
        <p:spPr>
          <a:xfrm flipH="1" rot="10800000">
            <a:off x="579303" y="37873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"/>
          <p:cNvSpPr txBox="1"/>
          <p:nvPr>
            <p:ph idx="1" type="body"/>
          </p:nvPr>
        </p:nvSpPr>
        <p:spPr>
          <a:xfrm flipH="1">
            <a:off x="4128094" y="2101800"/>
            <a:ext cx="3872400" cy="23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type="title"/>
          </p:nvPr>
        </p:nvSpPr>
        <p:spPr>
          <a:xfrm flipH="1">
            <a:off x="4128094" y="941700"/>
            <a:ext cx="3678300" cy="11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85" name="Google Shape;85;p7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7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7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7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/>
          <p:nvPr/>
        </p:nvSpPr>
        <p:spPr>
          <a:xfrm>
            <a:off x="1317350" y="790113"/>
            <a:ext cx="6509100" cy="35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1349269" y="822053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/>
          <p:nvPr/>
        </p:nvSpPr>
        <p:spPr>
          <a:xfrm flipH="1">
            <a:off x="6918043" y="822041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"/>
          <p:cNvSpPr/>
          <p:nvPr/>
        </p:nvSpPr>
        <p:spPr>
          <a:xfrm rot="10800000">
            <a:off x="6918039" y="3364656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 flipH="1" rot="10800000">
            <a:off x="1349453" y="3364650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6" name="Google Shape;96;p8"/>
          <p:cNvCxnSpPr/>
          <p:nvPr/>
        </p:nvCxnSpPr>
        <p:spPr>
          <a:xfrm>
            <a:off x="1500325" y="1775350"/>
            <a:ext cx="0" cy="1595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8"/>
          <p:cNvCxnSpPr/>
          <p:nvPr/>
        </p:nvCxnSpPr>
        <p:spPr>
          <a:xfrm rot="10800000">
            <a:off x="2218025" y="941188"/>
            <a:ext cx="4705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8"/>
          <p:cNvCxnSpPr/>
          <p:nvPr/>
        </p:nvCxnSpPr>
        <p:spPr>
          <a:xfrm rot="10800000">
            <a:off x="2218025" y="4196663"/>
            <a:ext cx="4705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8"/>
          <p:cNvCxnSpPr/>
          <p:nvPr/>
        </p:nvCxnSpPr>
        <p:spPr>
          <a:xfrm>
            <a:off x="7644200" y="1775350"/>
            <a:ext cx="0" cy="1595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8"/>
          <p:cNvSpPr txBox="1"/>
          <p:nvPr>
            <p:ph type="title"/>
          </p:nvPr>
        </p:nvSpPr>
        <p:spPr>
          <a:xfrm>
            <a:off x="1965300" y="1307100"/>
            <a:ext cx="52134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/>
          <p:nvPr/>
        </p:nvSpPr>
        <p:spPr>
          <a:xfrm>
            <a:off x="1316975" y="789925"/>
            <a:ext cx="6510000" cy="3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1348894" y="821844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 flipH="1">
            <a:off x="6918614" y="821841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 rot="10800000">
            <a:off x="6918614" y="3365056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"/>
          <p:cNvSpPr/>
          <p:nvPr/>
        </p:nvSpPr>
        <p:spPr>
          <a:xfrm flipH="1" rot="10800000">
            <a:off x="1349094" y="3365059"/>
            <a:ext cx="876495" cy="956654"/>
          </a:xfrm>
          <a:custGeom>
            <a:rect b="b" l="l" r="r" t="t"/>
            <a:pathLst>
              <a:path extrusionOk="0" h="24406" w="22361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"/>
          <p:cNvSpPr txBox="1"/>
          <p:nvPr>
            <p:ph type="title"/>
          </p:nvPr>
        </p:nvSpPr>
        <p:spPr>
          <a:xfrm>
            <a:off x="2561075" y="1529950"/>
            <a:ext cx="402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9"/>
          <p:cNvSpPr txBox="1"/>
          <p:nvPr>
            <p:ph idx="1" type="subTitle"/>
          </p:nvPr>
        </p:nvSpPr>
        <p:spPr>
          <a:xfrm>
            <a:off x="2241550" y="2302263"/>
            <a:ext cx="4661100" cy="13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>
            <p:ph type="title"/>
          </p:nvPr>
        </p:nvSpPr>
        <p:spPr>
          <a:xfrm>
            <a:off x="2997325" y="725275"/>
            <a:ext cx="3149400" cy="9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650" y="539400"/>
            <a:ext cx="735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152475"/>
            <a:ext cx="735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●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○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■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●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○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■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●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○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hivo"/>
              <a:buChar char="■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j_32t9L-4S7EeTdRJjjrkv5ch1ibm8z_/view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://drive.google.com/file/d/1eXTUS8CVxCSZM-1e-LZGPlPhsV2r3xzA/view" TargetMode="External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"/>
          <p:cNvSpPr txBox="1"/>
          <p:nvPr>
            <p:ph idx="1" type="subTitle"/>
          </p:nvPr>
        </p:nvSpPr>
        <p:spPr>
          <a:xfrm>
            <a:off x="1727025" y="3243450"/>
            <a:ext cx="35052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Ida Ma</a:t>
            </a:r>
            <a:endParaRPr/>
          </a:p>
        </p:txBody>
      </p:sp>
      <p:sp>
        <p:nvSpPr>
          <p:cNvPr id="481" name="Google Shape;481;p34"/>
          <p:cNvSpPr txBox="1"/>
          <p:nvPr>
            <p:ph type="ctrTitle"/>
          </p:nvPr>
        </p:nvSpPr>
        <p:spPr>
          <a:xfrm>
            <a:off x="1351525" y="1424250"/>
            <a:ext cx="4027800" cy="18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Eroding Famous Arts</a:t>
            </a:r>
            <a:endParaRPr sz="4700">
              <a:solidFill>
                <a:schemeClr val="accent3"/>
              </a:solidFill>
            </a:endParaRPr>
          </a:p>
        </p:txBody>
      </p:sp>
      <p:sp>
        <p:nvSpPr>
          <p:cNvPr id="482" name="Google Shape;482;p34"/>
          <p:cNvSpPr/>
          <p:nvPr/>
        </p:nvSpPr>
        <p:spPr>
          <a:xfrm>
            <a:off x="5511000" y="984300"/>
            <a:ext cx="2275800" cy="317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3" name="Google Shape;4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950" y="1075800"/>
            <a:ext cx="2091099" cy="29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950" y="1075800"/>
            <a:ext cx="2091105" cy="29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5"/>
          <p:cNvSpPr/>
          <p:nvPr/>
        </p:nvSpPr>
        <p:spPr>
          <a:xfrm flipH="1">
            <a:off x="985947" y="1740525"/>
            <a:ext cx="3428400" cy="223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5"/>
          <p:cNvSpPr txBox="1"/>
          <p:nvPr>
            <p:ph idx="1" type="body"/>
          </p:nvPr>
        </p:nvSpPr>
        <p:spPr>
          <a:xfrm flipH="1">
            <a:off x="4505719" y="1679925"/>
            <a:ext cx="3872400" cy="23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Art uses light and dark colors to portray the different depths of a surface. I utilized </a:t>
            </a:r>
            <a:r>
              <a:rPr lang="en">
                <a:solidFill>
                  <a:schemeClr val="dk1"/>
                </a:solidFill>
              </a:rPr>
              <a:t>similar methods to create a 3d image of the famous art pieces. ("Le Kunst")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Methods used: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numpy 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matplotlib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skimage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1" name="Google Shape;491;p35"/>
          <p:cNvSpPr txBox="1"/>
          <p:nvPr>
            <p:ph type="title"/>
          </p:nvPr>
        </p:nvSpPr>
        <p:spPr>
          <a:xfrm flipH="1">
            <a:off x="985950" y="849375"/>
            <a:ext cx="71721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as a depiction of</a:t>
            </a:r>
            <a:r>
              <a:rPr lang="en"/>
              <a:t> the </a:t>
            </a:r>
            <a:r>
              <a:rPr lang="en"/>
              <a:t>real world!</a:t>
            </a:r>
            <a:endParaRPr/>
          </a:p>
        </p:txBody>
      </p:sp>
      <p:pic>
        <p:nvPicPr>
          <p:cNvPr id="492" name="Google Shape;4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175" y="1877725"/>
            <a:ext cx="3237950" cy="1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6"/>
          <p:cNvSpPr/>
          <p:nvPr/>
        </p:nvSpPr>
        <p:spPr>
          <a:xfrm>
            <a:off x="4837925" y="1652728"/>
            <a:ext cx="2776800" cy="2058600"/>
          </a:xfrm>
          <a:prstGeom prst="rect">
            <a:avLst/>
          </a:prstGeom>
          <a:solidFill>
            <a:srgbClr val="E5D1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6"/>
          <p:cNvSpPr/>
          <p:nvPr/>
        </p:nvSpPr>
        <p:spPr>
          <a:xfrm>
            <a:off x="1516175" y="1668453"/>
            <a:ext cx="2776800" cy="2058600"/>
          </a:xfrm>
          <a:prstGeom prst="rect">
            <a:avLst/>
          </a:prstGeom>
          <a:solidFill>
            <a:srgbClr val="E5D1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6"/>
          <p:cNvSpPr txBox="1"/>
          <p:nvPr>
            <p:ph idx="1" type="subTitle"/>
          </p:nvPr>
        </p:nvSpPr>
        <p:spPr>
          <a:xfrm>
            <a:off x="1816938" y="3743862"/>
            <a:ext cx="21753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Oil painting on canvas by Dutch artist Johannes Vermeer</a:t>
            </a:r>
            <a:endParaRPr/>
          </a:p>
        </p:txBody>
      </p:sp>
      <p:sp>
        <p:nvSpPr>
          <p:cNvPr id="500" name="Google Shape;500;p36"/>
          <p:cNvSpPr txBox="1"/>
          <p:nvPr>
            <p:ph idx="4" type="subTitle"/>
          </p:nvPr>
        </p:nvSpPr>
        <p:spPr>
          <a:xfrm>
            <a:off x="5138687" y="3712377"/>
            <a:ext cx="21753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ortrait painting by Italian artist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Leonardo da Vinci.</a:t>
            </a:r>
            <a:endParaRPr/>
          </a:p>
        </p:txBody>
      </p:sp>
      <p:sp>
        <p:nvSpPr>
          <p:cNvPr id="501" name="Google Shape;501;p36"/>
          <p:cNvSpPr txBox="1"/>
          <p:nvPr>
            <p:ph idx="5" type="title"/>
          </p:nvPr>
        </p:nvSpPr>
        <p:spPr>
          <a:xfrm>
            <a:off x="1312925" y="1123963"/>
            <a:ext cx="318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Girl With Pearl Earrings</a:t>
            </a:r>
            <a:endParaRPr/>
          </a:p>
        </p:txBody>
      </p:sp>
      <p:sp>
        <p:nvSpPr>
          <p:cNvPr id="502" name="Google Shape;502;p36"/>
          <p:cNvSpPr txBox="1"/>
          <p:nvPr>
            <p:ph idx="6" type="title"/>
          </p:nvPr>
        </p:nvSpPr>
        <p:spPr>
          <a:xfrm>
            <a:off x="4943388" y="1123975"/>
            <a:ext cx="256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Mona Lisa</a:t>
            </a:r>
            <a:endParaRPr/>
          </a:p>
        </p:txBody>
      </p:sp>
      <p:sp>
        <p:nvSpPr>
          <p:cNvPr id="503" name="Google Shape;503;p36"/>
          <p:cNvSpPr txBox="1"/>
          <p:nvPr>
            <p:ph type="title"/>
          </p:nvPr>
        </p:nvSpPr>
        <p:spPr>
          <a:xfrm>
            <a:off x="1826400" y="534500"/>
            <a:ext cx="549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Animations</a:t>
            </a:r>
            <a:endParaRPr/>
          </a:p>
        </p:txBody>
      </p:sp>
      <p:pic>
        <p:nvPicPr>
          <p:cNvPr id="504" name="Google Shape;504;p36" title="GirlWithPearlEarrings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400" y="1784887"/>
            <a:ext cx="2434375" cy="18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6" title="MonaLisa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9125" y="1784863"/>
            <a:ext cx="2434382" cy="18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rt Historical Analysis Class for High School by Slidesgo">
  <a:themeElements>
    <a:clrScheme name="Simple Light">
      <a:dk1>
        <a:srgbClr val="191919"/>
      </a:dk1>
      <a:lt1>
        <a:srgbClr val="FFFFFF"/>
      </a:lt1>
      <a:dk2>
        <a:srgbClr val="42170D"/>
      </a:dk2>
      <a:lt2>
        <a:srgbClr val="E5D1B7"/>
      </a:lt2>
      <a:accent1>
        <a:srgbClr val="C9B29F"/>
      </a:accent1>
      <a:accent2>
        <a:srgbClr val="AA9272"/>
      </a:accent2>
      <a:accent3>
        <a:srgbClr val="724515"/>
      </a:accent3>
      <a:accent4>
        <a:srgbClr val="42170D"/>
      </a:accent4>
      <a:accent5>
        <a:srgbClr val="E5D1B7"/>
      </a:accent5>
      <a:accent6>
        <a:srgbClr val="C9B29F"/>
      </a:accent6>
      <a:hlink>
        <a:srgbClr val="7245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