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8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0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3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77FF645-C095-2F47-AB85-976A822EE82B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5BA86BC-3EFA-2B45-9172-E6EE780E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3DD4-23DC-9837-E3D7-99601369B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778"/>
            <a:ext cx="9144000" cy="1792374"/>
          </a:xfrm>
        </p:spPr>
        <p:txBody>
          <a:bodyPr/>
          <a:lstStyle/>
          <a:p>
            <a:r>
              <a:rPr lang="en-US" dirty="0"/>
              <a:t>Crude Prey Predator Behavior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96366-01AF-2F4C-02B6-3531C2774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73388"/>
            <a:ext cx="9144000" cy="450978"/>
          </a:xfrm>
        </p:spPr>
        <p:txBody>
          <a:bodyPr/>
          <a:lstStyle/>
          <a:p>
            <a:r>
              <a:rPr lang="en-US" dirty="0" err="1"/>
              <a:t>Junha</a:t>
            </a:r>
            <a:r>
              <a:rPr lang="en-US" dirty="0"/>
              <a:t> Kim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8BD8D16-09F6-94DB-D7F7-19AFF45F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48930"/>
            <a:ext cx="7253415" cy="3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A474-7F02-D8BD-AF53-3A6DAD11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F07A-D62F-5CBB-07B6-CB2E2E7B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Selection is everywhere</a:t>
            </a:r>
          </a:p>
          <a:p>
            <a:r>
              <a:rPr lang="en-US" dirty="0"/>
              <a:t>Nature prefers certain “qualities” over others</a:t>
            </a:r>
          </a:p>
          <a:p>
            <a:r>
              <a:rPr lang="en-US" dirty="0"/>
              <a:t>Population Control depending on situations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My model is not as sophisticated as the real world…</a:t>
            </a:r>
          </a:p>
        </p:txBody>
      </p:sp>
    </p:spTree>
    <p:extLst>
      <p:ext uri="{BB962C8B-B14F-4D97-AF65-F5344CB8AC3E}">
        <p14:creationId xmlns:p14="http://schemas.microsoft.com/office/powerpoint/2010/main" val="373092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377F-7427-1C08-F113-3DA8AE5C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9334E-3984-B964-2136-D18BCE931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of prey-predator-food behavior</a:t>
            </a:r>
          </a:p>
          <a:p>
            <a:pPr lvl="1"/>
            <a:r>
              <a:rPr lang="en-US" dirty="0"/>
              <a:t>Predator </a:t>
            </a:r>
            <a:r>
              <a:rPr lang="en-US" dirty="0">
                <a:sym typeface="Wingdings" pitchFamily="2" charset="2"/>
              </a:rPr>
              <a:t> Prey  Food</a:t>
            </a:r>
            <a:endParaRPr lang="en-US" dirty="0"/>
          </a:p>
          <a:p>
            <a:r>
              <a:rPr lang="en-US" dirty="0"/>
              <a:t>Predators and Prey may “reproduce” after survival for n number of rounds</a:t>
            </a:r>
          </a:p>
          <a:p>
            <a:r>
              <a:rPr lang="en-US" dirty="0"/>
              <a:t>Predators and Prey “die” after not eating their food for n number of rounds</a:t>
            </a:r>
          </a:p>
          <a:p>
            <a:r>
              <a:rPr lang="en-US" dirty="0"/>
              <a:t>Each simulation is different and random:</a:t>
            </a:r>
          </a:p>
          <a:p>
            <a:pPr lvl="1"/>
            <a:r>
              <a:rPr lang="en-US" dirty="0"/>
              <a:t>generate random number of prey, predators, and food in random location</a:t>
            </a:r>
          </a:p>
          <a:p>
            <a:pPr lvl="1"/>
            <a:r>
              <a:rPr lang="en-US" dirty="0"/>
              <a:t>Semi-random moves for preys and predators</a:t>
            </a:r>
          </a:p>
          <a:p>
            <a:r>
              <a:rPr lang="en-US" dirty="0"/>
              <a:t>Different types of predators</a:t>
            </a:r>
          </a:p>
        </p:txBody>
      </p:sp>
    </p:spTree>
    <p:extLst>
      <p:ext uri="{BB962C8B-B14F-4D97-AF65-F5344CB8AC3E}">
        <p14:creationId xmlns:p14="http://schemas.microsoft.com/office/powerpoint/2010/main" val="169188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96DA-B515-BE4D-6E81-1C9EB426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70403"/>
            <a:ext cx="7729728" cy="1188720"/>
          </a:xfrm>
        </p:spPr>
        <p:txBody>
          <a:bodyPr/>
          <a:lstStyle/>
          <a:p>
            <a:r>
              <a:rPr lang="en-US" dirty="0"/>
              <a:t>Simulation 1</a:t>
            </a: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B8DDF351-E2F5-63C2-83E1-4896AA06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07" y="2238989"/>
            <a:ext cx="4672356" cy="43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0669-584F-CC69-D92D-3B69C44D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Simulation 2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B8F07F7-4A2C-C4EE-DBF6-4C71E0B9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55" y="2706128"/>
            <a:ext cx="6409732" cy="33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09BC-4806-64C5-A366-3973356F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C0622-402A-ECC5-E5C0-FAD65D22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020" y="2482847"/>
            <a:ext cx="4457858" cy="42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A1B0-5F0F-9394-F3F9-49B72A81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3760800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{ACB7AEF4-07E5-4744-B9D7-1915D3B06661}tf10001120</Template>
  <TotalTime>89</TotalTime>
  <Words>115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Crude Prey Predator Behavior Simulation</vt:lpstr>
      <vt:lpstr>Background</vt:lpstr>
      <vt:lpstr>Project Description</vt:lpstr>
      <vt:lpstr>Simulation 1</vt:lpstr>
      <vt:lpstr>Simulation 2</vt:lpstr>
      <vt:lpstr>Simulation 3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Crude Prey Predator Behavior Simulation</dc:title>
  <dc:creator>Junha Kim</dc:creator>
  <cp:lastModifiedBy>Junha Kim</cp:lastModifiedBy>
  <cp:revision>9</cp:revision>
  <dcterms:created xsi:type="dcterms:W3CDTF">2022-11-30T00:08:27Z</dcterms:created>
  <dcterms:modified xsi:type="dcterms:W3CDTF">2022-12-02T01:33:24Z</dcterms:modified>
</cp:coreProperties>
</file>