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2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19"/>
    <p:restoredTop sz="95853"/>
  </p:normalViewPr>
  <p:slideViewPr>
    <p:cSldViewPr snapToGrid="0">
      <p:cViewPr varScale="1">
        <p:scale>
          <a:sx n="113" d="100"/>
          <a:sy n="113" d="100"/>
        </p:scale>
        <p:origin x="6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39A28FE-0C2F-3F46-8E11-94E4AC781691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3CEE42A-8279-214D-96D0-8197811EC8C8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75627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28FE-0C2F-3F46-8E11-94E4AC781691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EE42A-8279-214D-96D0-8197811EC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352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28FE-0C2F-3F46-8E11-94E4AC781691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EE42A-8279-214D-96D0-8197811EC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425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28FE-0C2F-3F46-8E11-94E4AC781691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EE42A-8279-214D-96D0-8197811EC8C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5965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28FE-0C2F-3F46-8E11-94E4AC781691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EE42A-8279-214D-96D0-8197811EC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48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28FE-0C2F-3F46-8E11-94E4AC781691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EE42A-8279-214D-96D0-8197811EC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04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28FE-0C2F-3F46-8E11-94E4AC781691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EE42A-8279-214D-96D0-8197811EC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63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28FE-0C2F-3F46-8E11-94E4AC781691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EE42A-8279-214D-96D0-8197811EC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84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28FE-0C2F-3F46-8E11-94E4AC781691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EE42A-8279-214D-96D0-8197811EC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826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28FE-0C2F-3F46-8E11-94E4AC781691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EE42A-8279-214D-96D0-8197811EC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14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28FE-0C2F-3F46-8E11-94E4AC781691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EE42A-8279-214D-96D0-8197811EC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917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28FE-0C2F-3F46-8E11-94E4AC781691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EE42A-8279-214D-96D0-8197811EC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817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28FE-0C2F-3F46-8E11-94E4AC781691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EE42A-8279-214D-96D0-8197811EC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291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28FE-0C2F-3F46-8E11-94E4AC781691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EE42A-8279-214D-96D0-8197811EC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07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28FE-0C2F-3F46-8E11-94E4AC781691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EE42A-8279-214D-96D0-8197811EC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369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28FE-0C2F-3F46-8E11-94E4AC781691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EE42A-8279-214D-96D0-8197811EC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706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28FE-0C2F-3F46-8E11-94E4AC781691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EE42A-8279-214D-96D0-8197811EC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67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39A28FE-0C2F-3F46-8E11-94E4AC781691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3CEE42A-8279-214D-96D0-8197811EC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854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lotly.com/python/static-image-export/" TargetMode="External"/><Relationship Id="rId2" Type="http://schemas.openxmlformats.org/officeDocument/2006/relationships/hyperlink" Target="https://towardsdatascience.com/create-interactive-globe-earthquake-plot-in-python-b0b52b646f2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DD899-DA7B-43E3-0BEC-FC613001CE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Mr. </a:t>
            </a:r>
            <a:r>
              <a:rPr lang="en-US" dirty="0" err="1"/>
              <a:t>Worldwide’s</a:t>
            </a:r>
            <a:r>
              <a:rPr lang="en-US" dirty="0"/>
              <a:t> random tour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DA5EC4-FA9F-6B36-B833-24E2EF2CC8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Simulating a random walk tour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42C60C-F240-6215-7E74-2BDACEA16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78" y="2616922"/>
            <a:ext cx="3296356" cy="44265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E07DAA-E4D8-8F50-F562-65D443B2F5D7}"/>
              </a:ext>
            </a:extLst>
          </p:cNvPr>
          <p:cNvSpPr txBox="1"/>
          <p:nvPr/>
        </p:nvSpPr>
        <p:spPr>
          <a:xfrm rot="21392034">
            <a:off x="9266176" y="3827224"/>
            <a:ext cx="24890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By: Amy Castillo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478D2B-6CE1-CB54-CB7E-37AD492DF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78" y="144977"/>
            <a:ext cx="3037799" cy="238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09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13CC7-4DB3-1014-FDCE-5195F3CD4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2389E-92C9-5783-6DB6-7A5E8A5A505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GOAL: </a:t>
            </a:r>
            <a:r>
              <a:rPr lang="en-US" dirty="0"/>
              <a:t>Simulate a random worldwide tour that moves each year from its previous location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METHODS: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8B9385-C0CC-B645-18B8-AA6717E7A9DD}"/>
              </a:ext>
            </a:extLst>
          </p:cNvPr>
          <p:cNvSpPr txBox="1"/>
          <p:nvPr/>
        </p:nvSpPr>
        <p:spPr>
          <a:xfrm>
            <a:off x="685800" y="2878667"/>
            <a:ext cx="59633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CREATE 3D GLOBE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GET LATITUDE AND LONGITUDE COORDINATES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TRANSLATE INTO SPHERE COORDINATES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PLOT THE EARTH MAP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https://towardsdatascience.com/create-interactive-globe-earthquake-plot-in-python-b0b52b646f27</a:t>
            </a:r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https://plotly.com/python/static-image-export/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9BF896-4DD0-96A0-B22C-FF6AEA166989}"/>
              </a:ext>
            </a:extLst>
          </p:cNvPr>
          <p:cNvSpPr txBox="1"/>
          <p:nvPr/>
        </p:nvSpPr>
        <p:spPr>
          <a:xfrm>
            <a:off x="6096000" y="2885564"/>
            <a:ext cx="48118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RANDOM WALK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INITIAL RANDOM COORDINATES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EACH POINT HAS EQUAL PROBABILITY OF MOVING NORTH, SOUTH, EAST, WEST FROM THE PREVIOUS LOCATION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RANDOM INT ’R’ GENERATED AND USED TO DETERMINE WHICH DIRECTION TO CHANGE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REPEATS A NUMBER OF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67A70A-3FCD-E8FC-70C8-180ADB78F0F2}"/>
              </a:ext>
            </a:extLst>
          </p:cNvPr>
          <p:cNvSpPr txBox="1"/>
          <p:nvPr/>
        </p:nvSpPr>
        <p:spPr>
          <a:xfrm>
            <a:off x="685799" y="5191383"/>
            <a:ext cx="103947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** I noticed the 2021 winner used the same 3D globe and I referenced their code to help me use the globe and save the animation when I couldn’t figure it out at first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9C0F40-C565-C8A7-8A7D-BE7D7A1C7C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19" r="7208"/>
          <a:stretch/>
        </p:blipFill>
        <p:spPr>
          <a:xfrm>
            <a:off x="7461955" y="88414"/>
            <a:ext cx="2506133" cy="18955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657766-10FD-03A8-26C0-D056F4612D5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711" t="13421" r="17416" b="13396"/>
          <a:stretch/>
        </p:blipFill>
        <p:spPr>
          <a:xfrm>
            <a:off x="4199467" y="13352"/>
            <a:ext cx="1982992" cy="204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552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46ACD-5BF3-6C52-A92D-BF4CFBA02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walk Animation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EBF824-1AC0-798D-722C-E0EF4CF1C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4933" y="1638829"/>
            <a:ext cx="5692239" cy="3794826"/>
          </a:xfrm>
          <a:prstGeom prst="rect">
            <a:avLst/>
          </a:prstGeom>
        </p:spPr>
      </p:pic>
      <p:pic>
        <p:nvPicPr>
          <p:cNvPr id="9" name="final_tour.mp4">
            <a:hlinkClick r:id="" action="ppaction://media"/>
            <a:extLst>
              <a:ext uri="{FF2B5EF4-FFF2-40B4-BE49-F238E27FC236}">
                <a16:creationId xmlns:a16="http://schemas.microsoft.com/office/drawing/2014/main" id="{E72A83F4-6CFC-8FAE-939C-6BE54E899879}"/>
              </a:ext>
            </a:extLst>
          </p:cNvPr>
          <p:cNvPicPr>
            <a:picLocks noGrp="1" noChangeAspect="1"/>
          </p:cNvPicPr>
          <p:nvPr>
            <p:ph sz="quarter" idx="13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1684" y="1781011"/>
            <a:ext cx="4718760" cy="3510461"/>
          </a:xfrm>
        </p:spPr>
      </p:pic>
    </p:spTree>
    <p:extLst>
      <p:ext uri="{BB962C8B-B14F-4D97-AF65-F5344CB8AC3E}">
        <p14:creationId xmlns:p14="http://schemas.microsoft.com/office/powerpoint/2010/main" val="135339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8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E2064-C035-D761-DFDD-FBF71DCF6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577D9F9-A378-81CD-6E2A-77B17A372F0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322FDDA-992B-5F4B-D76E-F295D0A655E4}"/>
              </a:ext>
            </a:extLst>
          </p:cNvPr>
          <p:cNvSpPr txBox="1"/>
          <p:nvPr/>
        </p:nvSpPr>
        <p:spPr>
          <a:xfrm>
            <a:off x="1670756" y="4727848"/>
            <a:ext cx="203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9948849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{FF488058-500C-E743-AB6F-CB4DCAABDEDE}tf10001077</Template>
  <TotalTime>498</TotalTime>
  <Words>146</Words>
  <Application>Microsoft Macintosh PowerPoint</Application>
  <PresentationFormat>Widescreen</PresentationFormat>
  <Paragraphs>23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Impact</vt:lpstr>
      <vt:lpstr>Main Event</vt:lpstr>
      <vt:lpstr>Mr. Worldwide’s random tour</vt:lpstr>
      <vt:lpstr>Method</vt:lpstr>
      <vt:lpstr>random walk Animation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Mr. Worldwide’s random tour</dc:title>
  <dc:creator>Amy Castillo</dc:creator>
  <cp:lastModifiedBy>Amy Castillo</cp:lastModifiedBy>
  <cp:revision>3</cp:revision>
  <dcterms:created xsi:type="dcterms:W3CDTF">2022-11-30T10:04:53Z</dcterms:created>
  <dcterms:modified xsi:type="dcterms:W3CDTF">2022-11-30T18:22:55Z</dcterms:modified>
</cp:coreProperties>
</file>