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PT Sans Narrow"/>
      <p:regular r:id="rId14"/>
      <p:bold r:id="rId15"/>
    </p:embeddedFont>
    <p:embeddedFont>
      <p:font typeface="Open Sans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TSansNarrow-bold.fntdata"/><Relationship Id="rId14" Type="http://schemas.openxmlformats.org/officeDocument/2006/relationships/font" Target="fonts/PTSansNarrow-regular.fntdata"/><Relationship Id="rId17" Type="http://schemas.openxmlformats.org/officeDocument/2006/relationships/font" Target="fonts/OpenSans-bold.fntdata"/><Relationship Id="rId16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Italic.fntdata"/><Relationship Id="rId6" Type="http://schemas.openxmlformats.org/officeDocument/2006/relationships/slide" Target="slides/slide1.xml"/><Relationship Id="rId18" Type="http://schemas.openxmlformats.org/officeDocument/2006/relationships/font" Target="fonts/Open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9b5cb77c8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9b5cb77c8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9b5cb77c86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9b5cb77c86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9b5cb77c86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9b5cb77c86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9b5cb77c86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9b5cb77c86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9cd46415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9cd46415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9cd464151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9cd464151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9ec838aa5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9ec838aa5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California Earthquakes Investigation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Lee Lalunio</a:t>
            </a:r>
            <a:endParaRPr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75" y="2774175"/>
            <a:ext cx="2458575" cy="18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975" y="2774175"/>
            <a:ext cx="2073451" cy="200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</a:t>
            </a:r>
            <a:endParaRPr/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From 1970 to </a:t>
            </a:r>
            <a:r>
              <a:rPr lang="en"/>
              <a:t>present- e</a:t>
            </a:r>
            <a:r>
              <a:rPr lang="en"/>
              <a:t>xploring ‘cause for concern’ (CFC) eqs in Southern &amp; Northern California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 (magnitude) &gt; 5.3 but will be exploring M &gt; 5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Evaluating areas where CFC eqs are common and where damaging/dangerous (D) eqs, with         M &gt; 6, occur</a:t>
            </a:r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400" y="807275"/>
            <a:ext cx="314325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6107475" y="2825375"/>
            <a:ext cx="155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1994 Northridge eq- M = 6.7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500" y="3072450"/>
            <a:ext cx="2559888" cy="17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Southern California</a:t>
            </a:r>
            <a:endParaRPr/>
          </a:p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87 CFC eqs from 1970-Present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Avg of 1.64 CFC eqs every year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90% of these eqs are below 6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90% of eqs are non ‘D’ earthquakes</a:t>
            </a:r>
            <a:endParaRPr/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/>
              <a:t>10% are ‘D’ eqs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Average of 0.164 D eqs every year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Roughly one D eq every 6 years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625" y="85275"/>
            <a:ext cx="4029849" cy="22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8075" y="2560403"/>
            <a:ext cx="3624224" cy="233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Southern California (D-Earthquakes)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311700" y="1266175"/>
            <a:ext cx="36354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D-earthquakes common in Northridge area (northwest of LA) as well as Palm Springs area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One D-eq in Anza Borrego Desert Park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Red transparent radius - where the eq damage may be significant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Blue eqs common in north Palm Springs and somewhat common in LA area</a:t>
            </a:r>
            <a:endParaRPr/>
          </a:p>
        </p:txBody>
      </p:sp>
      <p:sp>
        <p:nvSpPr>
          <p:cNvPr id="93" name="Google Shape;93;p16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063975"/>
            <a:ext cx="3861750" cy="30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125" y="1063974"/>
            <a:ext cx="885275" cy="1052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Northern </a:t>
            </a:r>
            <a:r>
              <a:rPr lang="en"/>
              <a:t>California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64 </a:t>
            </a:r>
            <a:r>
              <a:rPr lang="en"/>
              <a:t>CFC eqs from 1970-Present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Avg of 1.21 CFC eqs every year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5 of them (8%) were D-eqs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Avg of about 0.1 D-eqs per year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Roughly one D eq every 10 years</a:t>
            </a: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56550"/>
            <a:ext cx="3792225" cy="22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1600" y="2439525"/>
            <a:ext cx="3729225" cy="229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Northern </a:t>
            </a:r>
            <a:r>
              <a:rPr lang="en"/>
              <a:t>California (D-Earthquakes)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311700" y="1266175"/>
            <a:ext cx="3465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D-earthquakes common in Santa Cruz area &amp; San Jose as well as Vallejo area (NE of San Francisco)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Areas like San Francisco and Oakland are more damage prone than Socal due to unsteady soil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Very common CFC and D eqs in Sierra and Inyo National Forest (away from metropolitan areas)</a:t>
            </a:r>
            <a:endParaRPr/>
          </a:p>
        </p:txBody>
      </p:sp>
      <p:sp>
        <p:nvSpPr>
          <p:cNvPr id="110" name="Google Shape;110;p18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975" y="1045075"/>
            <a:ext cx="4338749" cy="28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7700" y="1100424"/>
            <a:ext cx="885275" cy="1052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CFC earthquakes are common in both norcal and socal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Norcal has less CFCs, but more risky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Most of CA’s eqs occur in the forests or national parks, which are away from city areas (observations from blue dots)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Should still be cautious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$10 Billion in Northridge area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$6 Billion in Santa Cruz, Oakland, and San Francisco area</a:t>
            </a:r>
            <a:endParaRPr/>
          </a:p>
        </p:txBody>
      </p:sp>
      <p:sp>
        <p:nvSpPr>
          <p:cNvPr id="119" name="Google Shape;119;p19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750" y="1266175"/>
            <a:ext cx="3379200" cy="225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watching!</a:t>
            </a:r>
            <a:endParaRPr/>
          </a:p>
        </p:txBody>
      </p:sp>
      <p:sp>
        <p:nvSpPr>
          <p:cNvPr id="126" name="Google Shape;126;p20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