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Average"/>
      <p:regular r:id="rId13"/>
    </p:embeddedFont>
    <p:embeddedFont>
      <p:font typeface="Oswald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verage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-bold.fntdata"/><Relationship Id="rId14" Type="http://schemas.openxmlformats.org/officeDocument/2006/relationships/font" Target="fonts/Oswald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languages.oup.com/google-dictionary-en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7f75e370ba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7f75e370ba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7f75e370ba_2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7f75e370ba_2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"/>
              </a:rPr>
              <a:t>Oxford Languages</a:t>
            </a:r>
            <a:r>
              <a:rPr lang="en"/>
              <a:t> - defintiion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7f75e370ba_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7f75e370ba_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7f75e370ba_2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7f75e370ba_2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7f75e370ba_1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7f75e370ba_1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7f75e370ba_2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17f75e370ba_2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n7ij6Oc9a-ONoQh8nwJHKB_Xx-Mf2RYj/view" TargetMode="External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jezzamon.com/fourier/" TargetMode="External"/><Relationship Id="rId4" Type="http://schemas.openxmlformats.org/officeDocument/2006/relationships/hyperlink" Target="https://www.youtube.com/watch?v=spUNpyF58BY&amp;vl=en" TargetMode="External"/><Relationship Id="rId5" Type="http://schemas.openxmlformats.org/officeDocument/2006/relationships/hyperlink" Target="https://efyang.dev/media/documents/efyang_KAM_Paper_Approximating_Images_with_Epicycle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Fourier Epicycle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 Lawrence Lam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fourier Transform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Fourier Transform is a way to break up something into a bunch of smaller sin waves.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You may remember that we used it in the most recent homework in part 4 but it was presented by its mathematical </a:t>
            </a:r>
            <a:r>
              <a:rPr lang="en"/>
              <a:t>formula.</a:t>
            </a:r>
            <a:endParaRPr/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5600" y="2694850"/>
            <a:ext cx="8852802" cy="2448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Epicycle</a:t>
            </a:r>
            <a:endParaRPr/>
          </a:p>
        </p:txBody>
      </p:sp>
      <p:sp>
        <p:nvSpPr>
          <p:cNvPr id="73" name="Google Shape;73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epicycle is a smaller circle whose center moves around the circumference of a larger circle.</a:t>
            </a:r>
            <a:endParaRPr/>
          </a:p>
        </p:txBody>
      </p:sp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4461" y="2318200"/>
            <a:ext cx="5925390" cy="272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Fourier Epicycle</a:t>
            </a:r>
            <a:endParaRPr/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Fourier Decomposition doesn’t just break down signals into sin waves but it can break them into complex </a:t>
            </a:r>
            <a:r>
              <a:rPr lang="en"/>
              <a:t>sinusoids</a:t>
            </a:r>
            <a:r>
              <a:rPr lang="en"/>
              <a:t> which can be seen on the left.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you look at the sinusoid on the left from the side, it will look exactly like the 2d signal on the right.</a:t>
            </a:r>
            <a:endParaRPr/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62028" y="2571750"/>
            <a:ext cx="2576896" cy="257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5931" y="2571750"/>
            <a:ext cx="2919269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Fourier Epicycle cont.</a:t>
            </a:r>
            <a:endParaRPr/>
          </a:p>
        </p:txBody>
      </p:sp>
      <p:sp>
        <p:nvSpPr>
          <p:cNvPr id="88" name="Google Shape;8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By adding these complex sinusoids we can in the same way that we did for 2d sin waves we can create any drawing.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By adding specific sized sinusoids you will distort the spiral, and using this distortion you can morph the original spiral into any shape that you want.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8" title="animaltest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 Cited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https://www.jezzamon.com/fourier/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But what is the Fourier Transform? A visual introduction.https://www.youtube.com › watch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https://efyang.dev/media/documents/efyang_KAM_Paper_Approximating_Images_with_Epicycles.pdf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