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305" r:id="rId2"/>
    <p:sldId id="308" r:id="rId3"/>
    <p:sldId id="309" r:id="rId4"/>
    <p:sldId id="306" r:id="rId5"/>
    <p:sldId id="311" r:id="rId6"/>
    <p:sldId id="310" r:id="rId7"/>
  </p:sldIdLst>
  <p:sldSz cx="9144000" cy="5143500" type="screen16x9"/>
  <p:notesSz cx="6858000" cy="9144000"/>
  <p:embeddedFontLst>
    <p:embeddedFont>
      <p:font typeface="Lexend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8EF873-4809-4D53-9F2F-306C0E6D5056}">
  <a:tblStyle styleId="{058EF873-4809-4D53-9F2F-306C0E6D50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350003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713225" y="535525"/>
            <a:ext cx="77175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>
            <a:off x="259691" y="1957667"/>
            <a:ext cx="267707" cy="1039199"/>
            <a:chOff x="510325" y="3839472"/>
            <a:chExt cx="267707" cy="1039199"/>
          </a:xfrm>
        </p:grpSpPr>
        <p:sp>
          <p:nvSpPr>
            <p:cNvPr id="89" name="Google Shape;89;p4"/>
            <p:cNvSpPr/>
            <p:nvPr/>
          </p:nvSpPr>
          <p:spPr>
            <a:xfrm>
              <a:off x="510325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176" y="11931"/>
                    <a:pt x="1176" y="11595"/>
                  </a:cubicBezTo>
                  <a:cubicBezTo>
                    <a:pt x="1176" y="11259"/>
                    <a:pt x="0" y="11259"/>
                    <a:pt x="0" y="10889"/>
                  </a:cubicBezTo>
                  <a:cubicBezTo>
                    <a:pt x="0" y="10553"/>
                    <a:pt x="1176" y="10553"/>
                    <a:pt x="1176" y="10217"/>
                  </a:cubicBezTo>
                  <a:cubicBezTo>
                    <a:pt x="1176" y="9881"/>
                    <a:pt x="0" y="9881"/>
                    <a:pt x="0" y="9545"/>
                  </a:cubicBezTo>
                  <a:cubicBezTo>
                    <a:pt x="0" y="9209"/>
                    <a:pt x="1176" y="9209"/>
                    <a:pt x="1176" y="8873"/>
                  </a:cubicBezTo>
                  <a:cubicBezTo>
                    <a:pt x="1176" y="8537"/>
                    <a:pt x="0" y="8537"/>
                    <a:pt x="0" y="8167"/>
                  </a:cubicBezTo>
                  <a:cubicBezTo>
                    <a:pt x="0" y="7831"/>
                    <a:pt x="1176" y="7831"/>
                    <a:pt x="1176" y="7495"/>
                  </a:cubicBezTo>
                  <a:cubicBezTo>
                    <a:pt x="1176" y="7159"/>
                    <a:pt x="0" y="7159"/>
                    <a:pt x="0" y="6823"/>
                  </a:cubicBezTo>
                  <a:cubicBezTo>
                    <a:pt x="0" y="6487"/>
                    <a:pt x="1176" y="6487"/>
                    <a:pt x="1176" y="6151"/>
                  </a:cubicBezTo>
                  <a:cubicBezTo>
                    <a:pt x="1176" y="5815"/>
                    <a:pt x="0" y="5815"/>
                    <a:pt x="0" y="5445"/>
                  </a:cubicBezTo>
                  <a:cubicBezTo>
                    <a:pt x="0" y="5109"/>
                    <a:pt x="1176" y="5109"/>
                    <a:pt x="1176" y="4773"/>
                  </a:cubicBezTo>
                  <a:cubicBezTo>
                    <a:pt x="1176" y="4437"/>
                    <a:pt x="0" y="4437"/>
                    <a:pt x="0" y="4101"/>
                  </a:cubicBezTo>
                  <a:cubicBezTo>
                    <a:pt x="0" y="3765"/>
                    <a:pt x="1176" y="3765"/>
                    <a:pt x="1176" y="3429"/>
                  </a:cubicBezTo>
                  <a:cubicBezTo>
                    <a:pt x="1176" y="3092"/>
                    <a:pt x="0" y="3092"/>
                    <a:pt x="0" y="2723"/>
                  </a:cubicBezTo>
                  <a:cubicBezTo>
                    <a:pt x="0" y="2387"/>
                    <a:pt x="1176" y="2387"/>
                    <a:pt x="1176" y="2051"/>
                  </a:cubicBezTo>
                  <a:cubicBezTo>
                    <a:pt x="1210" y="1715"/>
                    <a:pt x="0" y="1715"/>
                    <a:pt x="0" y="1379"/>
                  </a:cubicBezTo>
                  <a:cubicBezTo>
                    <a:pt x="0" y="1043"/>
                    <a:pt x="1176" y="1043"/>
                    <a:pt x="1176" y="706"/>
                  </a:cubicBezTo>
                  <a:cubicBezTo>
                    <a:pt x="1176" y="337"/>
                    <a:pt x="0" y="337"/>
                    <a:pt x="0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5440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210" y="11931"/>
                    <a:pt x="1210" y="11595"/>
                  </a:cubicBezTo>
                  <a:cubicBezTo>
                    <a:pt x="1210" y="11259"/>
                    <a:pt x="34" y="11259"/>
                    <a:pt x="34" y="10889"/>
                  </a:cubicBezTo>
                  <a:cubicBezTo>
                    <a:pt x="34" y="10553"/>
                    <a:pt x="1210" y="10587"/>
                    <a:pt x="1210" y="10217"/>
                  </a:cubicBezTo>
                  <a:cubicBezTo>
                    <a:pt x="1210" y="9881"/>
                    <a:pt x="34" y="9881"/>
                    <a:pt x="34" y="9545"/>
                  </a:cubicBezTo>
                  <a:cubicBezTo>
                    <a:pt x="34" y="9209"/>
                    <a:pt x="1210" y="9209"/>
                    <a:pt x="1210" y="8873"/>
                  </a:cubicBezTo>
                  <a:cubicBezTo>
                    <a:pt x="1210" y="8537"/>
                    <a:pt x="34" y="8537"/>
                    <a:pt x="34" y="8167"/>
                  </a:cubicBezTo>
                  <a:cubicBezTo>
                    <a:pt x="34" y="7831"/>
                    <a:pt x="1210" y="7864"/>
                    <a:pt x="1210" y="7495"/>
                  </a:cubicBezTo>
                  <a:cubicBezTo>
                    <a:pt x="1210" y="7159"/>
                    <a:pt x="34" y="7159"/>
                    <a:pt x="34" y="6823"/>
                  </a:cubicBezTo>
                  <a:cubicBezTo>
                    <a:pt x="34" y="6487"/>
                    <a:pt x="1210" y="6487"/>
                    <a:pt x="1210" y="6151"/>
                  </a:cubicBezTo>
                  <a:cubicBezTo>
                    <a:pt x="1210" y="5815"/>
                    <a:pt x="34" y="5815"/>
                    <a:pt x="34" y="5478"/>
                  </a:cubicBezTo>
                  <a:cubicBezTo>
                    <a:pt x="34" y="5109"/>
                    <a:pt x="1210" y="5142"/>
                    <a:pt x="1210" y="4773"/>
                  </a:cubicBezTo>
                  <a:cubicBezTo>
                    <a:pt x="1210" y="4437"/>
                    <a:pt x="34" y="4437"/>
                    <a:pt x="34" y="4101"/>
                  </a:cubicBezTo>
                  <a:cubicBezTo>
                    <a:pt x="34" y="3765"/>
                    <a:pt x="1210" y="3765"/>
                    <a:pt x="1210" y="3429"/>
                  </a:cubicBezTo>
                  <a:cubicBezTo>
                    <a:pt x="1210" y="3092"/>
                    <a:pt x="34" y="3092"/>
                    <a:pt x="34" y="2723"/>
                  </a:cubicBezTo>
                  <a:cubicBezTo>
                    <a:pt x="34" y="2387"/>
                    <a:pt x="1210" y="2387"/>
                    <a:pt x="1210" y="2051"/>
                  </a:cubicBezTo>
                  <a:cubicBezTo>
                    <a:pt x="1210" y="1715"/>
                    <a:pt x="34" y="1715"/>
                    <a:pt x="34" y="1379"/>
                  </a:cubicBezTo>
                  <a:cubicBezTo>
                    <a:pt x="34" y="1043"/>
                    <a:pt x="1210" y="1043"/>
                    <a:pt x="1210" y="706"/>
                  </a:cubicBezTo>
                  <a:cubicBezTo>
                    <a:pt x="1210" y="337"/>
                    <a:pt x="34" y="337"/>
                    <a:pt x="34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4"/>
          <p:cNvSpPr/>
          <p:nvPr/>
        </p:nvSpPr>
        <p:spPr>
          <a:xfrm>
            <a:off x="312516" y="4437938"/>
            <a:ext cx="162025" cy="231925"/>
          </a:xfrm>
          <a:custGeom>
            <a:avLst/>
            <a:gdLst/>
            <a:ahLst/>
            <a:cxnLst/>
            <a:rect l="l" t="t" r="r" b="b"/>
            <a:pathLst>
              <a:path w="6481" h="9277" extrusionOk="0">
                <a:moveTo>
                  <a:pt x="3529" y="134"/>
                </a:moveTo>
                <a:lnTo>
                  <a:pt x="5676" y="0"/>
                </a:lnTo>
                <a:lnTo>
                  <a:pt x="3253" y="4197"/>
                </a:lnTo>
                <a:lnTo>
                  <a:pt x="6481" y="4197"/>
                </a:lnTo>
                <a:lnTo>
                  <a:pt x="1400" y="9277"/>
                </a:lnTo>
                <a:lnTo>
                  <a:pt x="2253" y="6092"/>
                </a:lnTo>
                <a:lnTo>
                  <a:pt x="0" y="621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92" name="Google Shape;92;p4"/>
          <p:cNvGrpSpPr/>
          <p:nvPr/>
        </p:nvGrpSpPr>
        <p:grpSpPr>
          <a:xfrm rot="10800000">
            <a:off x="8094564" y="4583090"/>
            <a:ext cx="643515" cy="227799"/>
            <a:chOff x="598606" y="320713"/>
            <a:chExt cx="643515" cy="227799"/>
          </a:xfrm>
        </p:grpSpPr>
        <p:sp>
          <p:nvSpPr>
            <p:cNvPr id="93" name="Google Shape;93;p4"/>
            <p:cNvSpPr/>
            <p:nvPr/>
          </p:nvSpPr>
          <p:spPr>
            <a:xfrm>
              <a:off x="598606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606" y="265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75445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26699" y="320713"/>
              <a:ext cx="14317" cy="225003"/>
            </a:xfrm>
            <a:custGeom>
              <a:avLst/>
              <a:gdLst/>
              <a:ahLst/>
              <a:cxnLst/>
              <a:rect l="l" t="t" r="r" b="b"/>
              <a:pathLst>
                <a:path w="169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135" y="265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66601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605" y="26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43440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91814" y="320713"/>
              <a:ext cx="14402" cy="227799"/>
            </a:xfrm>
            <a:custGeom>
              <a:avLst/>
              <a:gdLst/>
              <a:ahLst/>
              <a:cxnLst/>
              <a:rect l="l" t="t" r="r" b="b"/>
              <a:pathLst>
                <a:path w="170" h="2689" extrusionOk="0">
                  <a:moveTo>
                    <a:pt x="35" y="0"/>
                  </a:moveTo>
                  <a:lnTo>
                    <a:pt x="1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187986" y="320713"/>
              <a:ext cx="54134" cy="227799"/>
            </a:xfrm>
            <a:custGeom>
              <a:avLst/>
              <a:gdLst/>
              <a:ahLst/>
              <a:cxnLst/>
              <a:rect l="l" t="t" r="r" b="b"/>
              <a:pathLst>
                <a:path w="63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605" y="268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136732" y="320713"/>
              <a:ext cx="25669" cy="227799"/>
            </a:xfrm>
            <a:custGeom>
              <a:avLst/>
              <a:gdLst/>
              <a:ahLst/>
              <a:cxnLst/>
              <a:rect l="l" t="t" r="r" b="b"/>
              <a:pathLst>
                <a:path w="303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303" y="268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099711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35" y="268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22787" y="320713"/>
              <a:ext cx="51339" cy="227799"/>
            </a:xfrm>
            <a:custGeom>
              <a:avLst/>
              <a:gdLst/>
              <a:ahLst/>
              <a:cxnLst/>
              <a:rect l="l" t="t" r="r" b="b"/>
              <a:pathLst>
                <a:path w="606" h="2689" extrusionOk="0">
                  <a:moveTo>
                    <a:pt x="1" y="0"/>
                  </a:moveTo>
                  <a:lnTo>
                    <a:pt x="1" y="2689"/>
                  </a:lnTo>
                  <a:lnTo>
                    <a:pt x="606" y="268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68737" y="320713"/>
              <a:ext cx="28550" cy="225003"/>
            </a:xfrm>
            <a:custGeom>
              <a:avLst/>
              <a:gdLst/>
              <a:ahLst/>
              <a:cxnLst/>
              <a:rect l="l" t="t" r="r" b="b"/>
              <a:pathLst>
                <a:path w="33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303" y="26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31716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8562925" y="2830324"/>
            <a:ext cx="318961" cy="1607631"/>
            <a:chOff x="8562925" y="2830324"/>
            <a:chExt cx="318961" cy="1607631"/>
          </a:xfrm>
        </p:grpSpPr>
        <p:sp>
          <p:nvSpPr>
            <p:cNvPr id="106" name="Google Shape;106;p4"/>
            <p:cNvSpPr/>
            <p:nvPr/>
          </p:nvSpPr>
          <p:spPr>
            <a:xfrm rot="10800000" flipH="1">
              <a:off x="8562925" y="2830324"/>
              <a:ext cx="318961" cy="316156"/>
            </a:xfrm>
            <a:custGeom>
              <a:avLst/>
              <a:gdLst/>
              <a:ahLst/>
              <a:cxnLst/>
              <a:rect l="l" t="t" r="r" b="b"/>
              <a:pathLst>
                <a:path w="3765" h="3732" fill="none" extrusionOk="0">
                  <a:moveTo>
                    <a:pt x="3764" y="1614"/>
                  </a:moveTo>
                  <a:cubicBezTo>
                    <a:pt x="3731" y="3025"/>
                    <a:pt x="2017" y="3731"/>
                    <a:pt x="1009" y="2723"/>
                  </a:cubicBezTo>
                  <a:cubicBezTo>
                    <a:pt x="0" y="1715"/>
                    <a:pt x="706" y="1"/>
                    <a:pt x="2151" y="1"/>
                  </a:cubicBezTo>
                  <a:cubicBezTo>
                    <a:pt x="3025" y="1"/>
                    <a:pt x="3764" y="707"/>
                    <a:pt x="3764" y="1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4"/>
            <p:cNvCxnSpPr/>
            <p:nvPr/>
          </p:nvCxnSpPr>
          <p:spPr>
            <a:xfrm rot="10800000">
              <a:off x="8744252" y="3014455"/>
              <a:ext cx="0" cy="142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11300" y="-28945"/>
            <a:ext cx="9144002" cy="512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2124125" y="1829700"/>
            <a:ext cx="48957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713225" y="535525"/>
            <a:ext cx="77175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3659749">
            <a:off x="-2666743" y="-2418892"/>
            <a:ext cx="4146690" cy="7266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7"/>
          <p:cNvGrpSpPr/>
          <p:nvPr/>
        </p:nvGrpSpPr>
        <p:grpSpPr>
          <a:xfrm>
            <a:off x="7265080" y="4411301"/>
            <a:ext cx="844357" cy="399588"/>
            <a:chOff x="7414299" y="4517044"/>
            <a:chExt cx="1016441" cy="560983"/>
          </a:xfrm>
        </p:grpSpPr>
        <p:sp>
          <p:nvSpPr>
            <p:cNvPr id="151" name="Google Shape;151;p7"/>
            <p:cNvSpPr/>
            <p:nvPr/>
          </p:nvSpPr>
          <p:spPr>
            <a:xfrm>
              <a:off x="7838479" y="4519924"/>
              <a:ext cx="168080" cy="552342"/>
            </a:xfrm>
            <a:custGeom>
              <a:avLst/>
              <a:gdLst/>
              <a:ahLst/>
              <a:cxnLst/>
              <a:rect l="l" t="t" r="r" b="b"/>
              <a:pathLst>
                <a:path w="1984" h="6520" fill="none" extrusionOk="0">
                  <a:moveTo>
                    <a:pt x="1983" y="3260"/>
                  </a:moveTo>
                  <a:cubicBezTo>
                    <a:pt x="1983" y="5041"/>
                    <a:pt x="1546" y="6520"/>
                    <a:pt x="975" y="6520"/>
                  </a:cubicBezTo>
                  <a:cubicBezTo>
                    <a:pt x="437" y="6520"/>
                    <a:pt x="1" y="5041"/>
                    <a:pt x="1" y="3260"/>
                  </a:cubicBezTo>
                  <a:cubicBezTo>
                    <a:pt x="1" y="1446"/>
                    <a:pt x="437" y="0"/>
                    <a:pt x="1009" y="0"/>
                  </a:cubicBezTo>
                  <a:cubicBezTo>
                    <a:pt x="1546" y="0"/>
                    <a:pt x="1983" y="1446"/>
                    <a:pt x="1983" y="32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7753084" y="4519924"/>
              <a:ext cx="338870" cy="552342"/>
            </a:xfrm>
            <a:custGeom>
              <a:avLst/>
              <a:gdLst/>
              <a:ahLst/>
              <a:cxnLst/>
              <a:rect l="l" t="t" r="r" b="b"/>
              <a:pathLst>
                <a:path w="4000" h="6520" fill="none" extrusionOk="0">
                  <a:moveTo>
                    <a:pt x="3999" y="3260"/>
                  </a:moveTo>
                  <a:cubicBezTo>
                    <a:pt x="3999" y="5041"/>
                    <a:pt x="3092" y="6520"/>
                    <a:pt x="1983" y="6520"/>
                  </a:cubicBezTo>
                  <a:cubicBezTo>
                    <a:pt x="874" y="6520"/>
                    <a:pt x="0" y="5041"/>
                    <a:pt x="0" y="3260"/>
                  </a:cubicBezTo>
                  <a:cubicBezTo>
                    <a:pt x="0" y="1446"/>
                    <a:pt x="908" y="0"/>
                    <a:pt x="2017" y="0"/>
                  </a:cubicBezTo>
                  <a:cubicBezTo>
                    <a:pt x="3092" y="0"/>
                    <a:pt x="3999" y="1446"/>
                    <a:pt x="3999" y="32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7616435" y="4519924"/>
              <a:ext cx="612169" cy="552342"/>
            </a:xfrm>
            <a:custGeom>
              <a:avLst/>
              <a:gdLst/>
              <a:ahLst/>
              <a:cxnLst/>
              <a:rect l="l" t="t" r="r" b="b"/>
              <a:pathLst>
                <a:path w="7226" h="6520" fill="none" extrusionOk="0">
                  <a:moveTo>
                    <a:pt x="7226" y="3260"/>
                  </a:moveTo>
                  <a:cubicBezTo>
                    <a:pt x="7226" y="5075"/>
                    <a:pt x="5579" y="6520"/>
                    <a:pt x="3596" y="6520"/>
                  </a:cubicBezTo>
                  <a:cubicBezTo>
                    <a:pt x="1613" y="6520"/>
                    <a:pt x="0" y="5041"/>
                    <a:pt x="0" y="3260"/>
                  </a:cubicBezTo>
                  <a:cubicBezTo>
                    <a:pt x="0" y="1446"/>
                    <a:pt x="1613" y="0"/>
                    <a:pt x="3630" y="0"/>
                  </a:cubicBezTo>
                  <a:cubicBezTo>
                    <a:pt x="5612" y="0"/>
                    <a:pt x="7226" y="1446"/>
                    <a:pt x="7226" y="32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494018" y="4519924"/>
              <a:ext cx="854207" cy="552342"/>
            </a:xfrm>
            <a:custGeom>
              <a:avLst/>
              <a:gdLst/>
              <a:ahLst/>
              <a:cxnLst/>
              <a:rect l="l" t="t" r="r" b="b"/>
              <a:pathLst>
                <a:path w="10083" h="6520" fill="none" extrusionOk="0">
                  <a:moveTo>
                    <a:pt x="5041" y="0"/>
                  </a:moveTo>
                  <a:cubicBezTo>
                    <a:pt x="7830" y="0"/>
                    <a:pt x="10082" y="1446"/>
                    <a:pt x="10082" y="3260"/>
                  </a:cubicBezTo>
                  <a:cubicBezTo>
                    <a:pt x="10082" y="5041"/>
                    <a:pt x="7830" y="6520"/>
                    <a:pt x="5041" y="6520"/>
                  </a:cubicBezTo>
                  <a:cubicBezTo>
                    <a:pt x="2252" y="6520"/>
                    <a:pt x="0" y="5041"/>
                    <a:pt x="0" y="3227"/>
                  </a:cubicBezTo>
                  <a:cubicBezTo>
                    <a:pt x="0" y="1446"/>
                    <a:pt x="2285" y="0"/>
                    <a:pt x="50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414299" y="4519924"/>
              <a:ext cx="1013560" cy="552342"/>
            </a:xfrm>
            <a:custGeom>
              <a:avLst/>
              <a:gdLst/>
              <a:ahLst/>
              <a:cxnLst/>
              <a:rect l="l" t="t" r="r" b="b"/>
              <a:pathLst>
                <a:path w="11964" h="6520" fill="none" extrusionOk="0">
                  <a:moveTo>
                    <a:pt x="5982" y="0"/>
                  </a:moveTo>
                  <a:cubicBezTo>
                    <a:pt x="9309" y="0"/>
                    <a:pt x="11964" y="1446"/>
                    <a:pt x="11964" y="3260"/>
                  </a:cubicBezTo>
                  <a:cubicBezTo>
                    <a:pt x="11964" y="5075"/>
                    <a:pt x="9276" y="6520"/>
                    <a:pt x="5982" y="6520"/>
                  </a:cubicBezTo>
                  <a:cubicBezTo>
                    <a:pt x="2689" y="6520"/>
                    <a:pt x="0" y="5041"/>
                    <a:pt x="0" y="3227"/>
                  </a:cubicBezTo>
                  <a:cubicBezTo>
                    <a:pt x="0" y="1446"/>
                    <a:pt x="2689" y="0"/>
                    <a:pt x="598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921079" y="4517044"/>
              <a:ext cx="85" cy="560983"/>
            </a:xfrm>
            <a:custGeom>
              <a:avLst/>
              <a:gdLst/>
              <a:ahLst/>
              <a:cxnLst/>
              <a:rect l="l" t="t" r="r" b="b"/>
              <a:pathLst>
                <a:path w="1" h="6622" fill="none" extrusionOk="0">
                  <a:moveTo>
                    <a:pt x="0" y="1"/>
                  </a:moveTo>
                  <a:lnTo>
                    <a:pt x="0" y="662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414299" y="4796104"/>
              <a:ext cx="1016441" cy="85"/>
            </a:xfrm>
            <a:custGeom>
              <a:avLst/>
              <a:gdLst/>
              <a:ahLst/>
              <a:cxnLst/>
              <a:rect l="l" t="t" r="r" b="b"/>
              <a:pathLst>
                <a:path w="11998" h="1" fill="none" extrusionOk="0">
                  <a:moveTo>
                    <a:pt x="0" y="0"/>
                  </a:moveTo>
                  <a:lnTo>
                    <a:pt x="1199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7"/>
          <p:cNvGrpSpPr/>
          <p:nvPr/>
        </p:nvGrpSpPr>
        <p:grpSpPr>
          <a:xfrm>
            <a:off x="267036" y="3557867"/>
            <a:ext cx="267707" cy="1039199"/>
            <a:chOff x="510325" y="3839472"/>
            <a:chExt cx="267707" cy="1039199"/>
          </a:xfrm>
        </p:grpSpPr>
        <p:sp>
          <p:nvSpPr>
            <p:cNvPr id="159" name="Google Shape;159;p7"/>
            <p:cNvSpPr/>
            <p:nvPr/>
          </p:nvSpPr>
          <p:spPr>
            <a:xfrm>
              <a:off x="510325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176" y="11931"/>
                    <a:pt x="1176" y="11595"/>
                  </a:cubicBezTo>
                  <a:cubicBezTo>
                    <a:pt x="1176" y="11259"/>
                    <a:pt x="0" y="11259"/>
                    <a:pt x="0" y="10889"/>
                  </a:cubicBezTo>
                  <a:cubicBezTo>
                    <a:pt x="0" y="10553"/>
                    <a:pt x="1176" y="10553"/>
                    <a:pt x="1176" y="10217"/>
                  </a:cubicBezTo>
                  <a:cubicBezTo>
                    <a:pt x="1176" y="9881"/>
                    <a:pt x="0" y="9881"/>
                    <a:pt x="0" y="9545"/>
                  </a:cubicBezTo>
                  <a:cubicBezTo>
                    <a:pt x="0" y="9209"/>
                    <a:pt x="1176" y="9209"/>
                    <a:pt x="1176" y="8873"/>
                  </a:cubicBezTo>
                  <a:cubicBezTo>
                    <a:pt x="1176" y="8537"/>
                    <a:pt x="0" y="8537"/>
                    <a:pt x="0" y="8167"/>
                  </a:cubicBezTo>
                  <a:cubicBezTo>
                    <a:pt x="0" y="7831"/>
                    <a:pt x="1176" y="7831"/>
                    <a:pt x="1176" y="7495"/>
                  </a:cubicBezTo>
                  <a:cubicBezTo>
                    <a:pt x="1176" y="7159"/>
                    <a:pt x="0" y="7159"/>
                    <a:pt x="0" y="6823"/>
                  </a:cubicBezTo>
                  <a:cubicBezTo>
                    <a:pt x="0" y="6487"/>
                    <a:pt x="1176" y="6487"/>
                    <a:pt x="1176" y="6151"/>
                  </a:cubicBezTo>
                  <a:cubicBezTo>
                    <a:pt x="1176" y="5815"/>
                    <a:pt x="0" y="5815"/>
                    <a:pt x="0" y="5445"/>
                  </a:cubicBezTo>
                  <a:cubicBezTo>
                    <a:pt x="0" y="5109"/>
                    <a:pt x="1176" y="5109"/>
                    <a:pt x="1176" y="4773"/>
                  </a:cubicBezTo>
                  <a:cubicBezTo>
                    <a:pt x="1176" y="4437"/>
                    <a:pt x="0" y="4437"/>
                    <a:pt x="0" y="4101"/>
                  </a:cubicBezTo>
                  <a:cubicBezTo>
                    <a:pt x="0" y="3765"/>
                    <a:pt x="1176" y="3765"/>
                    <a:pt x="1176" y="3429"/>
                  </a:cubicBezTo>
                  <a:cubicBezTo>
                    <a:pt x="1176" y="3092"/>
                    <a:pt x="0" y="3092"/>
                    <a:pt x="0" y="2723"/>
                  </a:cubicBezTo>
                  <a:cubicBezTo>
                    <a:pt x="0" y="2387"/>
                    <a:pt x="1176" y="2387"/>
                    <a:pt x="1176" y="2051"/>
                  </a:cubicBezTo>
                  <a:cubicBezTo>
                    <a:pt x="1210" y="1715"/>
                    <a:pt x="0" y="1715"/>
                    <a:pt x="0" y="1379"/>
                  </a:cubicBezTo>
                  <a:cubicBezTo>
                    <a:pt x="0" y="1043"/>
                    <a:pt x="1176" y="1043"/>
                    <a:pt x="1176" y="706"/>
                  </a:cubicBezTo>
                  <a:cubicBezTo>
                    <a:pt x="1176" y="337"/>
                    <a:pt x="0" y="337"/>
                    <a:pt x="0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75440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210" y="11931"/>
                    <a:pt x="1210" y="11595"/>
                  </a:cubicBezTo>
                  <a:cubicBezTo>
                    <a:pt x="1210" y="11259"/>
                    <a:pt x="34" y="11259"/>
                    <a:pt x="34" y="10889"/>
                  </a:cubicBezTo>
                  <a:cubicBezTo>
                    <a:pt x="34" y="10553"/>
                    <a:pt x="1210" y="10587"/>
                    <a:pt x="1210" y="10217"/>
                  </a:cubicBezTo>
                  <a:cubicBezTo>
                    <a:pt x="1210" y="9881"/>
                    <a:pt x="34" y="9881"/>
                    <a:pt x="34" y="9545"/>
                  </a:cubicBezTo>
                  <a:cubicBezTo>
                    <a:pt x="34" y="9209"/>
                    <a:pt x="1210" y="9209"/>
                    <a:pt x="1210" y="8873"/>
                  </a:cubicBezTo>
                  <a:cubicBezTo>
                    <a:pt x="1210" y="8537"/>
                    <a:pt x="34" y="8537"/>
                    <a:pt x="34" y="8167"/>
                  </a:cubicBezTo>
                  <a:cubicBezTo>
                    <a:pt x="34" y="7831"/>
                    <a:pt x="1210" y="7864"/>
                    <a:pt x="1210" y="7495"/>
                  </a:cubicBezTo>
                  <a:cubicBezTo>
                    <a:pt x="1210" y="7159"/>
                    <a:pt x="34" y="7159"/>
                    <a:pt x="34" y="6823"/>
                  </a:cubicBezTo>
                  <a:cubicBezTo>
                    <a:pt x="34" y="6487"/>
                    <a:pt x="1210" y="6487"/>
                    <a:pt x="1210" y="6151"/>
                  </a:cubicBezTo>
                  <a:cubicBezTo>
                    <a:pt x="1210" y="5815"/>
                    <a:pt x="34" y="5815"/>
                    <a:pt x="34" y="5478"/>
                  </a:cubicBezTo>
                  <a:cubicBezTo>
                    <a:pt x="34" y="5109"/>
                    <a:pt x="1210" y="5142"/>
                    <a:pt x="1210" y="4773"/>
                  </a:cubicBezTo>
                  <a:cubicBezTo>
                    <a:pt x="1210" y="4437"/>
                    <a:pt x="34" y="4437"/>
                    <a:pt x="34" y="4101"/>
                  </a:cubicBezTo>
                  <a:cubicBezTo>
                    <a:pt x="34" y="3765"/>
                    <a:pt x="1210" y="3765"/>
                    <a:pt x="1210" y="3429"/>
                  </a:cubicBezTo>
                  <a:cubicBezTo>
                    <a:pt x="1210" y="3092"/>
                    <a:pt x="34" y="3092"/>
                    <a:pt x="34" y="2723"/>
                  </a:cubicBezTo>
                  <a:cubicBezTo>
                    <a:pt x="34" y="2387"/>
                    <a:pt x="1210" y="2387"/>
                    <a:pt x="1210" y="2051"/>
                  </a:cubicBezTo>
                  <a:cubicBezTo>
                    <a:pt x="1210" y="1715"/>
                    <a:pt x="34" y="1715"/>
                    <a:pt x="34" y="1379"/>
                  </a:cubicBezTo>
                  <a:cubicBezTo>
                    <a:pt x="34" y="1043"/>
                    <a:pt x="1210" y="1043"/>
                    <a:pt x="1210" y="706"/>
                  </a:cubicBezTo>
                  <a:cubicBezTo>
                    <a:pt x="1210" y="337"/>
                    <a:pt x="34" y="337"/>
                    <a:pt x="34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1" name="Google Shape;161;p7"/>
          <p:cNvCxnSpPr/>
          <p:nvPr/>
        </p:nvCxnSpPr>
        <p:spPr>
          <a:xfrm rot="10800000">
            <a:off x="1047950" y="4611100"/>
            <a:ext cx="6036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85725" algn="bl" rotWithShape="0">
              <a:schemeClr val="dk1">
                <a:alpha val="50000"/>
              </a:schemeClr>
            </a:outerShdw>
          </a:effectLst>
        </p:spPr>
      </p:cxnSp>
      <p:grpSp>
        <p:nvGrpSpPr>
          <p:cNvPr id="162" name="Google Shape;162;p7"/>
          <p:cNvGrpSpPr/>
          <p:nvPr/>
        </p:nvGrpSpPr>
        <p:grpSpPr>
          <a:xfrm rot="10800000" flipH="1">
            <a:off x="8289725" y="545800"/>
            <a:ext cx="458100" cy="4062300"/>
            <a:chOff x="8130250" y="298217"/>
            <a:chExt cx="458100" cy="4062300"/>
          </a:xfrm>
        </p:grpSpPr>
        <p:sp>
          <p:nvSpPr>
            <p:cNvPr id="163" name="Google Shape;163;p7"/>
            <p:cNvSpPr/>
            <p:nvPr/>
          </p:nvSpPr>
          <p:spPr>
            <a:xfrm rot="10800000" flipH="1">
              <a:off x="8130250" y="298217"/>
              <a:ext cx="458100" cy="4062300"/>
            </a:xfrm>
            <a:prstGeom prst="snip1Rect">
              <a:avLst>
                <a:gd name="adj" fmla="val 31647"/>
              </a:avLst>
            </a:prstGeom>
            <a:noFill/>
            <a:ln w="9525" cap="flat" cmpd="sng">
              <a:solidFill>
                <a:srgbClr val="C1BFD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7"/>
            <p:cNvGrpSpPr/>
            <p:nvPr/>
          </p:nvGrpSpPr>
          <p:grpSpPr>
            <a:xfrm>
              <a:off x="8284750" y="582150"/>
              <a:ext cx="149100" cy="663250"/>
              <a:chOff x="8287550" y="571150"/>
              <a:chExt cx="149100" cy="663250"/>
            </a:xfrm>
          </p:grpSpPr>
          <p:sp>
            <p:nvSpPr>
              <p:cNvPr id="165" name="Google Shape;165;p7"/>
              <p:cNvSpPr/>
              <p:nvPr/>
            </p:nvSpPr>
            <p:spPr>
              <a:xfrm>
                <a:off x="8287550" y="571150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8287550" y="828225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8287550" y="1085300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rgbClr val="59446E"/>
            </a:gs>
            <a:gs pos="100000">
              <a:schemeClr val="dk2"/>
            </a:gs>
          </a:gsLst>
          <a:lin ang="8100019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8099994">
            <a:off x="4116039" y="2571326"/>
            <a:ext cx="3466427" cy="61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-1491041" flipH="1">
            <a:off x="5313729" y="-3913141"/>
            <a:ext cx="3564921" cy="695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 rot="8294824" flipH="1">
            <a:off x="1037460" y="2336018"/>
            <a:ext cx="2729398" cy="4543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>
            <a:spLocks noGrp="1"/>
          </p:cNvSpPr>
          <p:nvPr>
            <p:ph type="title"/>
          </p:nvPr>
        </p:nvSpPr>
        <p:spPr>
          <a:xfrm>
            <a:off x="1847250" y="1675800"/>
            <a:ext cx="5449500" cy="17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4" name="Google Shape;174;p8"/>
          <p:cNvGrpSpPr/>
          <p:nvPr/>
        </p:nvGrpSpPr>
        <p:grpSpPr>
          <a:xfrm rot="10800000">
            <a:off x="8114762" y="4583090"/>
            <a:ext cx="643515" cy="227799"/>
            <a:chOff x="598606" y="320713"/>
            <a:chExt cx="643515" cy="227799"/>
          </a:xfrm>
        </p:grpSpPr>
        <p:sp>
          <p:nvSpPr>
            <p:cNvPr id="175" name="Google Shape;175;p8"/>
            <p:cNvSpPr/>
            <p:nvPr/>
          </p:nvSpPr>
          <p:spPr>
            <a:xfrm>
              <a:off x="598606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606" y="265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675445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26699" y="320713"/>
              <a:ext cx="14317" cy="225003"/>
            </a:xfrm>
            <a:custGeom>
              <a:avLst/>
              <a:gdLst/>
              <a:ahLst/>
              <a:cxnLst/>
              <a:rect l="l" t="t" r="r" b="b"/>
              <a:pathLst>
                <a:path w="169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135" y="265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766601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605" y="26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43440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891814" y="320713"/>
              <a:ext cx="14402" cy="227799"/>
            </a:xfrm>
            <a:custGeom>
              <a:avLst/>
              <a:gdLst/>
              <a:ahLst/>
              <a:cxnLst/>
              <a:rect l="l" t="t" r="r" b="b"/>
              <a:pathLst>
                <a:path w="170" h="2689" extrusionOk="0">
                  <a:moveTo>
                    <a:pt x="35" y="0"/>
                  </a:moveTo>
                  <a:lnTo>
                    <a:pt x="1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187986" y="320713"/>
              <a:ext cx="54134" cy="227799"/>
            </a:xfrm>
            <a:custGeom>
              <a:avLst/>
              <a:gdLst/>
              <a:ahLst/>
              <a:cxnLst/>
              <a:rect l="l" t="t" r="r" b="b"/>
              <a:pathLst>
                <a:path w="63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605" y="268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1136732" y="320713"/>
              <a:ext cx="25669" cy="227799"/>
            </a:xfrm>
            <a:custGeom>
              <a:avLst/>
              <a:gdLst/>
              <a:ahLst/>
              <a:cxnLst/>
              <a:rect l="l" t="t" r="r" b="b"/>
              <a:pathLst>
                <a:path w="303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303" y="268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1099711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35" y="268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022787" y="320713"/>
              <a:ext cx="51339" cy="227799"/>
            </a:xfrm>
            <a:custGeom>
              <a:avLst/>
              <a:gdLst/>
              <a:ahLst/>
              <a:cxnLst/>
              <a:rect l="l" t="t" r="r" b="b"/>
              <a:pathLst>
                <a:path w="606" h="2689" extrusionOk="0">
                  <a:moveTo>
                    <a:pt x="1" y="0"/>
                  </a:moveTo>
                  <a:lnTo>
                    <a:pt x="1" y="2689"/>
                  </a:lnTo>
                  <a:lnTo>
                    <a:pt x="606" y="268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968737" y="320713"/>
              <a:ext cx="28550" cy="225003"/>
            </a:xfrm>
            <a:custGeom>
              <a:avLst/>
              <a:gdLst/>
              <a:ahLst/>
              <a:cxnLst/>
              <a:rect l="l" t="t" r="r" b="b"/>
              <a:pathLst>
                <a:path w="33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303" y="26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931716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7" name="Google Shape;187;p8"/>
          <p:cNvCxnSpPr/>
          <p:nvPr/>
        </p:nvCxnSpPr>
        <p:spPr>
          <a:xfrm rot="10800000">
            <a:off x="8744825" y="1699430"/>
            <a:ext cx="0" cy="2680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85725" dist="19050" algn="bl" rotWithShape="0">
              <a:schemeClr val="dk1">
                <a:alpha val="50000"/>
              </a:schemeClr>
            </a:outerShdw>
          </a:effectLst>
        </p:spPr>
      </p:cxnSp>
      <p:grpSp>
        <p:nvGrpSpPr>
          <p:cNvPr id="188" name="Google Shape;188;p8"/>
          <p:cNvGrpSpPr/>
          <p:nvPr/>
        </p:nvGrpSpPr>
        <p:grpSpPr>
          <a:xfrm>
            <a:off x="8604500" y="507342"/>
            <a:ext cx="267707" cy="1039199"/>
            <a:chOff x="510325" y="3839472"/>
            <a:chExt cx="267707" cy="1039199"/>
          </a:xfrm>
        </p:grpSpPr>
        <p:sp>
          <p:nvSpPr>
            <p:cNvPr id="189" name="Google Shape;189;p8"/>
            <p:cNvSpPr/>
            <p:nvPr/>
          </p:nvSpPr>
          <p:spPr>
            <a:xfrm>
              <a:off x="510325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176" y="11931"/>
                    <a:pt x="1176" y="11595"/>
                  </a:cubicBezTo>
                  <a:cubicBezTo>
                    <a:pt x="1176" y="11259"/>
                    <a:pt x="0" y="11259"/>
                    <a:pt x="0" y="10889"/>
                  </a:cubicBezTo>
                  <a:cubicBezTo>
                    <a:pt x="0" y="10553"/>
                    <a:pt x="1176" y="10553"/>
                    <a:pt x="1176" y="10217"/>
                  </a:cubicBezTo>
                  <a:cubicBezTo>
                    <a:pt x="1176" y="9881"/>
                    <a:pt x="0" y="9881"/>
                    <a:pt x="0" y="9545"/>
                  </a:cubicBezTo>
                  <a:cubicBezTo>
                    <a:pt x="0" y="9209"/>
                    <a:pt x="1176" y="9209"/>
                    <a:pt x="1176" y="8873"/>
                  </a:cubicBezTo>
                  <a:cubicBezTo>
                    <a:pt x="1176" y="8537"/>
                    <a:pt x="0" y="8537"/>
                    <a:pt x="0" y="8167"/>
                  </a:cubicBezTo>
                  <a:cubicBezTo>
                    <a:pt x="0" y="7831"/>
                    <a:pt x="1176" y="7831"/>
                    <a:pt x="1176" y="7495"/>
                  </a:cubicBezTo>
                  <a:cubicBezTo>
                    <a:pt x="1176" y="7159"/>
                    <a:pt x="0" y="7159"/>
                    <a:pt x="0" y="6823"/>
                  </a:cubicBezTo>
                  <a:cubicBezTo>
                    <a:pt x="0" y="6487"/>
                    <a:pt x="1176" y="6487"/>
                    <a:pt x="1176" y="6151"/>
                  </a:cubicBezTo>
                  <a:cubicBezTo>
                    <a:pt x="1176" y="5815"/>
                    <a:pt x="0" y="5815"/>
                    <a:pt x="0" y="5445"/>
                  </a:cubicBezTo>
                  <a:cubicBezTo>
                    <a:pt x="0" y="5109"/>
                    <a:pt x="1176" y="5109"/>
                    <a:pt x="1176" y="4773"/>
                  </a:cubicBezTo>
                  <a:cubicBezTo>
                    <a:pt x="1176" y="4437"/>
                    <a:pt x="0" y="4437"/>
                    <a:pt x="0" y="4101"/>
                  </a:cubicBezTo>
                  <a:cubicBezTo>
                    <a:pt x="0" y="3765"/>
                    <a:pt x="1176" y="3765"/>
                    <a:pt x="1176" y="3429"/>
                  </a:cubicBezTo>
                  <a:cubicBezTo>
                    <a:pt x="1176" y="3092"/>
                    <a:pt x="0" y="3092"/>
                    <a:pt x="0" y="2723"/>
                  </a:cubicBezTo>
                  <a:cubicBezTo>
                    <a:pt x="0" y="2387"/>
                    <a:pt x="1176" y="2387"/>
                    <a:pt x="1176" y="2051"/>
                  </a:cubicBezTo>
                  <a:cubicBezTo>
                    <a:pt x="1210" y="1715"/>
                    <a:pt x="0" y="1715"/>
                    <a:pt x="0" y="1379"/>
                  </a:cubicBezTo>
                  <a:cubicBezTo>
                    <a:pt x="0" y="1043"/>
                    <a:pt x="1176" y="1043"/>
                    <a:pt x="1176" y="706"/>
                  </a:cubicBezTo>
                  <a:cubicBezTo>
                    <a:pt x="1176" y="337"/>
                    <a:pt x="0" y="337"/>
                    <a:pt x="0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675440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210" y="11931"/>
                    <a:pt x="1210" y="11595"/>
                  </a:cubicBezTo>
                  <a:cubicBezTo>
                    <a:pt x="1210" y="11259"/>
                    <a:pt x="34" y="11259"/>
                    <a:pt x="34" y="10889"/>
                  </a:cubicBezTo>
                  <a:cubicBezTo>
                    <a:pt x="34" y="10553"/>
                    <a:pt x="1210" y="10587"/>
                    <a:pt x="1210" y="10217"/>
                  </a:cubicBezTo>
                  <a:cubicBezTo>
                    <a:pt x="1210" y="9881"/>
                    <a:pt x="34" y="9881"/>
                    <a:pt x="34" y="9545"/>
                  </a:cubicBezTo>
                  <a:cubicBezTo>
                    <a:pt x="34" y="9209"/>
                    <a:pt x="1210" y="9209"/>
                    <a:pt x="1210" y="8873"/>
                  </a:cubicBezTo>
                  <a:cubicBezTo>
                    <a:pt x="1210" y="8537"/>
                    <a:pt x="34" y="8537"/>
                    <a:pt x="34" y="8167"/>
                  </a:cubicBezTo>
                  <a:cubicBezTo>
                    <a:pt x="34" y="7831"/>
                    <a:pt x="1210" y="7864"/>
                    <a:pt x="1210" y="7495"/>
                  </a:cubicBezTo>
                  <a:cubicBezTo>
                    <a:pt x="1210" y="7159"/>
                    <a:pt x="34" y="7159"/>
                    <a:pt x="34" y="6823"/>
                  </a:cubicBezTo>
                  <a:cubicBezTo>
                    <a:pt x="34" y="6487"/>
                    <a:pt x="1210" y="6487"/>
                    <a:pt x="1210" y="6151"/>
                  </a:cubicBezTo>
                  <a:cubicBezTo>
                    <a:pt x="1210" y="5815"/>
                    <a:pt x="34" y="5815"/>
                    <a:pt x="34" y="5478"/>
                  </a:cubicBezTo>
                  <a:cubicBezTo>
                    <a:pt x="34" y="5109"/>
                    <a:pt x="1210" y="5142"/>
                    <a:pt x="1210" y="4773"/>
                  </a:cubicBezTo>
                  <a:cubicBezTo>
                    <a:pt x="1210" y="4437"/>
                    <a:pt x="34" y="4437"/>
                    <a:pt x="34" y="4101"/>
                  </a:cubicBezTo>
                  <a:cubicBezTo>
                    <a:pt x="34" y="3765"/>
                    <a:pt x="1210" y="3765"/>
                    <a:pt x="1210" y="3429"/>
                  </a:cubicBezTo>
                  <a:cubicBezTo>
                    <a:pt x="1210" y="3092"/>
                    <a:pt x="34" y="3092"/>
                    <a:pt x="34" y="2723"/>
                  </a:cubicBezTo>
                  <a:cubicBezTo>
                    <a:pt x="34" y="2387"/>
                    <a:pt x="1210" y="2387"/>
                    <a:pt x="1210" y="2051"/>
                  </a:cubicBezTo>
                  <a:cubicBezTo>
                    <a:pt x="1210" y="1715"/>
                    <a:pt x="34" y="1715"/>
                    <a:pt x="34" y="1379"/>
                  </a:cubicBezTo>
                  <a:cubicBezTo>
                    <a:pt x="34" y="1043"/>
                    <a:pt x="1210" y="1043"/>
                    <a:pt x="1210" y="706"/>
                  </a:cubicBezTo>
                  <a:cubicBezTo>
                    <a:pt x="1210" y="337"/>
                    <a:pt x="34" y="337"/>
                    <a:pt x="34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407325" y="507350"/>
            <a:ext cx="458100" cy="4062300"/>
            <a:chOff x="8130250" y="298217"/>
            <a:chExt cx="458100" cy="4062300"/>
          </a:xfrm>
        </p:grpSpPr>
        <p:sp>
          <p:nvSpPr>
            <p:cNvPr id="192" name="Google Shape;192;p8"/>
            <p:cNvSpPr/>
            <p:nvPr/>
          </p:nvSpPr>
          <p:spPr>
            <a:xfrm rot="10800000" flipH="1">
              <a:off x="8130250" y="298217"/>
              <a:ext cx="458100" cy="4062300"/>
            </a:xfrm>
            <a:prstGeom prst="snip1Rect">
              <a:avLst>
                <a:gd name="adj" fmla="val 31647"/>
              </a:avLst>
            </a:prstGeom>
            <a:noFill/>
            <a:ln w="9525" cap="flat" cmpd="sng">
              <a:solidFill>
                <a:srgbClr val="C1BFD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8"/>
            <p:cNvGrpSpPr/>
            <p:nvPr/>
          </p:nvGrpSpPr>
          <p:grpSpPr>
            <a:xfrm>
              <a:off x="8284750" y="582150"/>
              <a:ext cx="149100" cy="663250"/>
              <a:chOff x="8287550" y="571150"/>
              <a:chExt cx="149100" cy="663250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8287550" y="571150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8287550" y="828225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8287550" y="1085300"/>
                <a:ext cx="149100" cy="149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10800000" flipH="1"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3500032" scaled="0"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5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10800000" flipH="1"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>
            <a:spLocks noGrp="1"/>
          </p:cNvSpPr>
          <p:nvPr>
            <p:ph type="title"/>
          </p:nvPr>
        </p:nvSpPr>
        <p:spPr>
          <a:xfrm>
            <a:off x="713225" y="535525"/>
            <a:ext cx="77175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5"/>
          <p:cNvSpPr txBox="1">
            <a:spLocks noGrp="1"/>
          </p:cNvSpPr>
          <p:nvPr>
            <p:ph type="body" idx="1"/>
          </p:nvPr>
        </p:nvSpPr>
        <p:spPr>
          <a:xfrm>
            <a:off x="844800" y="1747475"/>
            <a:ext cx="3727200" cy="28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5" name="Google Shape;355;p15"/>
          <p:cNvSpPr txBox="1">
            <a:spLocks noGrp="1"/>
          </p:cNvSpPr>
          <p:nvPr>
            <p:ph type="body" idx="2"/>
          </p:nvPr>
        </p:nvSpPr>
        <p:spPr>
          <a:xfrm>
            <a:off x="4703700" y="1747475"/>
            <a:ext cx="3727200" cy="28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56" name="Google Shape;356;p15"/>
          <p:cNvGrpSpPr/>
          <p:nvPr/>
        </p:nvGrpSpPr>
        <p:grpSpPr>
          <a:xfrm>
            <a:off x="267036" y="1957667"/>
            <a:ext cx="267707" cy="1039199"/>
            <a:chOff x="510325" y="3839472"/>
            <a:chExt cx="267707" cy="1039199"/>
          </a:xfrm>
        </p:grpSpPr>
        <p:sp>
          <p:nvSpPr>
            <p:cNvPr id="357" name="Google Shape;357;p15"/>
            <p:cNvSpPr/>
            <p:nvPr/>
          </p:nvSpPr>
          <p:spPr>
            <a:xfrm>
              <a:off x="510325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176" y="11931"/>
                    <a:pt x="1176" y="11595"/>
                  </a:cubicBezTo>
                  <a:cubicBezTo>
                    <a:pt x="1176" y="11259"/>
                    <a:pt x="0" y="11259"/>
                    <a:pt x="0" y="10889"/>
                  </a:cubicBezTo>
                  <a:cubicBezTo>
                    <a:pt x="0" y="10553"/>
                    <a:pt x="1176" y="10553"/>
                    <a:pt x="1176" y="10217"/>
                  </a:cubicBezTo>
                  <a:cubicBezTo>
                    <a:pt x="1176" y="9881"/>
                    <a:pt x="0" y="9881"/>
                    <a:pt x="0" y="9545"/>
                  </a:cubicBezTo>
                  <a:cubicBezTo>
                    <a:pt x="0" y="9209"/>
                    <a:pt x="1176" y="9209"/>
                    <a:pt x="1176" y="8873"/>
                  </a:cubicBezTo>
                  <a:cubicBezTo>
                    <a:pt x="1176" y="8537"/>
                    <a:pt x="0" y="8537"/>
                    <a:pt x="0" y="8167"/>
                  </a:cubicBezTo>
                  <a:cubicBezTo>
                    <a:pt x="0" y="7831"/>
                    <a:pt x="1176" y="7831"/>
                    <a:pt x="1176" y="7495"/>
                  </a:cubicBezTo>
                  <a:cubicBezTo>
                    <a:pt x="1176" y="7159"/>
                    <a:pt x="0" y="7159"/>
                    <a:pt x="0" y="6823"/>
                  </a:cubicBezTo>
                  <a:cubicBezTo>
                    <a:pt x="0" y="6487"/>
                    <a:pt x="1176" y="6487"/>
                    <a:pt x="1176" y="6151"/>
                  </a:cubicBezTo>
                  <a:cubicBezTo>
                    <a:pt x="1176" y="5815"/>
                    <a:pt x="0" y="5815"/>
                    <a:pt x="0" y="5445"/>
                  </a:cubicBezTo>
                  <a:cubicBezTo>
                    <a:pt x="0" y="5109"/>
                    <a:pt x="1176" y="5109"/>
                    <a:pt x="1176" y="4773"/>
                  </a:cubicBezTo>
                  <a:cubicBezTo>
                    <a:pt x="1176" y="4437"/>
                    <a:pt x="0" y="4437"/>
                    <a:pt x="0" y="4101"/>
                  </a:cubicBezTo>
                  <a:cubicBezTo>
                    <a:pt x="0" y="3765"/>
                    <a:pt x="1176" y="3765"/>
                    <a:pt x="1176" y="3429"/>
                  </a:cubicBezTo>
                  <a:cubicBezTo>
                    <a:pt x="1176" y="3092"/>
                    <a:pt x="0" y="3092"/>
                    <a:pt x="0" y="2723"/>
                  </a:cubicBezTo>
                  <a:cubicBezTo>
                    <a:pt x="0" y="2387"/>
                    <a:pt x="1176" y="2387"/>
                    <a:pt x="1176" y="2051"/>
                  </a:cubicBezTo>
                  <a:cubicBezTo>
                    <a:pt x="1210" y="1715"/>
                    <a:pt x="0" y="1715"/>
                    <a:pt x="0" y="1379"/>
                  </a:cubicBezTo>
                  <a:cubicBezTo>
                    <a:pt x="0" y="1043"/>
                    <a:pt x="1176" y="1043"/>
                    <a:pt x="1176" y="706"/>
                  </a:cubicBezTo>
                  <a:cubicBezTo>
                    <a:pt x="1176" y="337"/>
                    <a:pt x="0" y="337"/>
                    <a:pt x="0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75440" y="3839472"/>
              <a:ext cx="102593" cy="1039199"/>
            </a:xfrm>
            <a:custGeom>
              <a:avLst/>
              <a:gdLst/>
              <a:ahLst/>
              <a:cxnLst/>
              <a:rect l="l" t="t" r="r" b="b"/>
              <a:pathLst>
                <a:path w="1211" h="12267" fill="none" extrusionOk="0">
                  <a:moveTo>
                    <a:pt x="0" y="12267"/>
                  </a:moveTo>
                  <a:cubicBezTo>
                    <a:pt x="0" y="11931"/>
                    <a:pt x="1210" y="11931"/>
                    <a:pt x="1210" y="11595"/>
                  </a:cubicBezTo>
                  <a:cubicBezTo>
                    <a:pt x="1210" y="11259"/>
                    <a:pt x="34" y="11259"/>
                    <a:pt x="34" y="10889"/>
                  </a:cubicBezTo>
                  <a:cubicBezTo>
                    <a:pt x="34" y="10553"/>
                    <a:pt x="1210" y="10587"/>
                    <a:pt x="1210" y="10217"/>
                  </a:cubicBezTo>
                  <a:cubicBezTo>
                    <a:pt x="1210" y="9881"/>
                    <a:pt x="34" y="9881"/>
                    <a:pt x="34" y="9545"/>
                  </a:cubicBezTo>
                  <a:cubicBezTo>
                    <a:pt x="34" y="9209"/>
                    <a:pt x="1210" y="9209"/>
                    <a:pt x="1210" y="8873"/>
                  </a:cubicBezTo>
                  <a:cubicBezTo>
                    <a:pt x="1210" y="8537"/>
                    <a:pt x="34" y="8537"/>
                    <a:pt x="34" y="8167"/>
                  </a:cubicBezTo>
                  <a:cubicBezTo>
                    <a:pt x="34" y="7831"/>
                    <a:pt x="1210" y="7864"/>
                    <a:pt x="1210" y="7495"/>
                  </a:cubicBezTo>
                  <a:cubicBezTo>
                    <a:pt x="1210" y="7159"/>
                    <a:pt x="34" y="7159"/>
                    <a:pt x="34" y="6823"/>
                  </a:cubicBezTo>
                  <a:cubicBezTo>
                    <a:pt x="34" y="6487"/>
                    <a:pt x="1210" y="6487"/>
                    <a:pt x="1210" y="6151"/>
                  </a:cubicBezTo>
                  <a:cubicBezTo>
                    <a:pt x="1210" y="5815"/>
                    <a:pt x="34" y="5815"/>
                    <a:pt x="34" y="5478"/>
                  </a:cubicBezTo>
                  <a:cubicBezTo>
                    <a:pt x="34" y="5109"/>
                    <a:pt x="1210" y="5142"/>
                    <a:pt x="1210" y="4773"/>
                  </a:cubicBezTo>
                  <a:cubicBezTo>
                    <a:pt x="1210" y="4437"/>
                    <a:pt x="34" y="4437"/>
                    <a:pt x="34" y="4101"/>
                  </a:cubicBezTo>
                  <a:cubicBezTo>
                    <a:pt x="34" y="3765"/>
                    <a:pt x="1210" y="3765"/>
                    <a:pt x="1210" y="3429"/>
                  </a:cubicBezTo>
                  <a:cubicBezTo>
                    <a:pt x="1210" y="3092"/>
                    <a:pt x="34" y="3092"/>
                    <a:pt x="34" y="2723"/>
                  </a:cubicBezTo>
                  <a:cubicBezTo>
                    <a:pt x="34" y="2387"/>
                    <a:pt x="1210" y="2387"/>
                    <a:pt x="1210" y="2051"/>
                  </a:cubicBezTo>
                  <a:cubicBezTo>
                    <a:pt x="1210" y="1715"/>
                    <a:pt x="34" y="1715"/>
                    <a:pt x="34" y="1379"/>
                  </a:cubicBezTo>
                  <a:cubicBezTo>
                    <a:pt x="34" y="1043"/>
                    <a:pt x="1210" y="1043"/>
                    <a:pt x="1210" y="706"/>
                  </a:cubicBezTo>
                  <a:cubicBezTo>
                    <a:pt x="1210" y="337"/>
                    <a:pt x="34" y="337"/>
                    <a:pt x="34" y="1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85725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5"/>
          <p:cNvSpPr/>
          <p:nvPr/>
        </p:nvSpPr>
        <p:spPr>
          <a:xfrm>
            <a:off x="319861" y="4437938"/>
            <a:ext cx="162025" cy="231925"/>
          </a:xfrm>
          <a:custGeom>
            <a:avLst/>
            <a:gdLst/>
            <a:ahLst/>
            <a:cxnLst/>
            <a:rect l="l" t="t" r="r" b="b"/>
            <a:pathLst>
              <a:path w="6481" h="9277" extrusionOk="0">
                <a:moveTo>
                  <a:pt x="3529" y="134"/>
                </a:moveTo>
                <a:lnTo>
                  <a:pt x="5676" y="0"/>
                </a:lnTo>
                <a:lnTo>
                  <a:pt x="3253" y="4197"/>
                </a:lnTo>
                <a:lnTo>
                  <a:pt x="6481" y="4197"/>
                </a:lnTo>
                <a:lnTo>
                  <a:pt x="1400" y="9277"/>
                </a:lnTo>
                <a:lnTo>
                  <a:pt x="2253" y="6092"/>
                </a:lnTo>
                <a:lnTo>
                  <a:pt x="0" y="621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360" name="Google Shape;360;p15"/>
          <p:cNvGrpSpPr/>
          <p:nvPr/>
        </p:nvGrpSpPr>
        <p:grpSpPr>
          <a:xfrm rot="10800000">
            <a:off x="8092728" y="4583090"/>
            <a:ext cx="643515" cy="227799"/>
            <a:chOff x="598606" y="320713"/>
            <a:chExt cx="643515" cy="227799"/>
          </a:xfrm>
        </p:grpSpPr>
        <p:sp>
          <p:nvSpPr>
            <p:cNvPr id="361" name="Google Shape;361;p15"/>
            <p:cNvSpPr/>
            <p:nvPr/>
          </p:nvSpPr>
          <p:spPr>
            <a:xfrm>
              <a:off x="598606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606" y="265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75445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726699" y="320713"/>
              <a:ext cx="14317" cy="225003"/>
            </a:xfrm>
            <a:custGeom>
              <a:avLst/>
              <a:gdLst/>
              <a:ahLst/>
              <a:cxnLst/>
              <a:rect l="l" t="t" r="r" b="b"/>
              <a:pathLst>
                <a:path w="169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135" y="265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766601" y="320713"/>
              <a:ext cx="51339" cy="225003"/>
            </a:xfrm>
            <a:custGeom>
              <a:avLst/>
              <a:gdLst/>
              <a:ahLst/>
              <a:cxnLst/>
              <a:rect l="l" t="t" r="r" b="b"/>
              <a:pathLst>
                <a:path w="60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605" y="26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43440" y="320713"/>
              <a:ext cx="25754" cy="225003"/>
            </a:xfrm>
            <a:custGeom>
              <a:avLst/>
              <a:gdLst/>
              <a:ahLst/>
              <a:cxnLst/>
              <a:rect l="l" t="t" r="r" b="b"/>
              <a:pathLst>
                <a:path w="30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303" y="265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91814" y="320713"/>
              <a:ext cx="14402" cy="227799"/>
            </a:xfrm>
            <a:custGeom>
              <a:avLst/>
              <a:gdLst/>
              <a:ahLst/>
              <a:cxnLst/>
              <a:rect l="l" t="t" r="r" b="b"/>
              <a:pathLst>
                <a:path w="170" h="2689" extrusionOk="0">
                  <a:moveTo>
                    <a:pt x="35" y="0"/>
                  </a:moveTo>
                  <a:lnTo>
                    <a:pt x="1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187986" y="320713"/>
              <a:ext cx="54134" cy="227799"/>
            </a:xfrm>
            <a:custGeom>
              <a:avLst/>
              <a:gdLst/>
              <a:ahLst/>
              <a:cxnLst/>
              <a:rect l="l" t="t" r="r" b="b"/>
              <a:pathLst>
                <a:path w="63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605" y="268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136732" y="320713"/>
              <a:ext cx="25669" cy="227799"/>
            </a:xfrm>
            <a:custGeom>
              <a:avLst/>
              <a:gdLst/>
              <a:ahLst/>
              <a:cxnLst/>
              <a:rect l="l" t="t" r="r" b="b"/>
              <a:pathLst>
                <a:path w="303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303" y="268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099711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35" y="268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022787" y="320713"/>
              <a:ext cx="51339" cy="227799"/>
            </a:xfrm>
            <a:custGeom>
              <a:avLst/>
              <a:gdLst/>
              <a:ahLst/>
              <a:cxnLst/>
              <a:rect l="l" t="t" r="r" b="b"/>
              <a:pathLst>
                <a:path w="606" h="2689" extrusionOk="0">
                  <a:moveTo>
                    <a:pt x="1" y="0"/>
                  </a:moveTo>
                  <a:lnTo>
                    <a:pt x="1" y="2689"/>
                  </a:lnTo>
                  <a:lnTo>
                    <a:pt x="606" y="268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968737" y="320713"/>
              <a:ext cx="28550" cy="225003"/>
            </a:xfrm>
            <a:custGeom>
              <a:avLst/>
              <a:gdLst/>
              <a:ahLst/>
              <a:cxnLst/>
              <a:rect l="l" t="t" r="r" b="b"/>
              <a:pathLst>
                <a:path w="33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303" y="26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931716" y="320713"/>
              <a:ext cx="14317" cy="227799"/>
            </a:xfrm>
            <a:custGeom>
              <a:avLst/>
              <a:gdLst/>
              <a:ahLst/>
              <a:cxnLst/>
              <a:rect l="l" t="t" r="r" b="b"/>
              <a:pathLst>
                <a:path w="169" h="2689" extrusionOk="0">
                  <a:moveTo>
                    <a:pt x="0" y="0"/>
                  </a:moveTo>
                  <a:lnTo>
                    <a:pt x="0" y="2689"/>
                  </a:lnTo>
                  <a:lnTo>
                    <a:pt x="169" y="268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85725" dist="190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5"/>
          <p:cNvGrpSpPr/>
          <p:nvPr/>
        </p:nvGrpSpPr>
        <p:grpSpPr>
          <a:xfrm>
            <a:off x="8561089" y="2830324"/>
            <a:ext cx="318961" cy="1607631"/>
            <a:chOff x="8430722" y="2830324"/>
            <a:chExt cx="318961" cy="1607631"/>
          </a:xfrm>
        </p:grpSpPr>
        <p:sp>
          <p:nvSpPr>
            <p:cNvPr id="374" name="Google Shape;374;p15"/>
            <p:cNvSpPr/>
            <p:nvPr/>
          </p:nvSpPr>
          <p:spPr>
            <a:xfrm rot="10800000" flipH="1">
              <a:off x="8430722" y="2830324"/>
              <a:ext cx="318961" cy="316156"/>
            </a:xfrm>
            <a:custGeom>
              <a:avLst/>
              <a:gdLst/>
              <a:ahLst/>
              <a:cxnLst/>
              <a:rect l="l" t="t" r="r" b="b"/>
              <a:pathLst>
                <a:path w="3765" h="3732" fill="none" extrusionOk="0">
                  <a:moveTo>
                    <a:pt x="3764" y="1614"/>
                  </a:moveTo>
                  <a:cubicBezTo>
                    <a:pt x="3731" y="3025"/>
                    <a:pt x="2017" y="3731"/>
                    <a:pt x="1009" y="2723"/>
                  </a:cubicBezTo>
                  <a:cubicBezTo>
                    <a:pt x="0" y="1715"/>
                    <a:pt x="706" y="1"/>
                    <a:pt x="2151" y="1"/>
                  </a:cubicBezTo>
                  <a:cubicBezTo>
                    <a:pt x="3025" y="1"/>
                    <a:pt x="3764" y="707"/>
                    <a:pt x="3764" y="1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5" name="Google Shape;375;p15"/>
            <p:cNvCxnSpPr/>
            <p:nvPr/>
          </p:nvCxnSpPr>
          <p:spPr>
            <a:xfrm rot="10800000">
              <a:off x="8612050" y="3014455"/>
              <a:ext cx="0" cy="142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3500032" scaled="0"/>
        </a:gra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31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9815675">
            <a:off x="7671196" y="2036224"/>
            <a:ext cx="2636902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1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-7537754">
            <a:off x="-1599120" y="-685632"/>
            <a:ext cx="2449668" cy="407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32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11430"/>
            <a:ext cx="9144002" cy="512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8578854" flipH="1">
            <a:off x="-1179598" y="452248"/>
            <a:ext cx="2636903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2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3745255" flipH="1">
            <a:off x="7589201" y="315881"/>
            <a:ext cx="2449669" cy="407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5525"/>
            <a:ext cx="7717500" cy="61710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8" r:id="rId4"/>
    <p:sldLayoutId id="2147483661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44947505/how-to-make-a-movie-out-of-images-in-python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sl.noaa.gov/education/svrwx101/lightning/types/" TargetMode="External"/><Relationship Id="rId2" Type="http://schemas.openxmlformats.org/officeDocument/2006/relationships/hyperlink" Target="https://www.nssl.noaa.gov/education/svrwx101/lightn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ackoverflow.com/a/62434934" TargetMode="External"/><Relationship Id="rId4" Type="http://schemas.openxmlformats.org/officeDocument/2006/relationships/hyperlink" Target="https://www.physicsclassroom.com/class/estatics/Lesson-4/Light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48AD7590-3248-8705-07B0-49ECB7E9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4" t="35387" r="30522" b="3766"/>
          <a:stretch/>
        </p:blipFill>
        <p:spPr>
          <a:xfrm>
            <a:off x="-46383" y="461076"/>
            <a:ext cx="9226826" cy="4373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9545E-4611-5DCC-DE6E-D7DB8D72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74644">
            <a:off x="-556197" y="291012"/>
            <a:ext cx="7449591" cy="1881195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Random Walking Lightning Bolts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A6AC8-CEFB-CEB8-918C-57FCB21BA400}"/>
              </a:ext>
            </a:extLst>
          </p:cNvPr>
          <p:cNvSpPr txBox="1"/>
          <p:nvPr/>
        </p:nvSpPr>
        <p:spPr>
          <a:xfrm rot="287302">
            <a:off x="1924858" y="1875298"/>
            <a:ext cx="248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  <a:latin typeface="Lexend" panose="020B0604020202020204" charset="0"/>
              </a:rPr>
              <a:t>EPS 109 - Johnny Huang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449B5-C615-E931-2D4E-BD7B4530792A}"/>
              </a:ext>
            </a:extLst>
          </p:cNvPr>
          <p:cNvSpPr txBox="1"/>
          <p:nvPr/>
        </p:nvSpPr>
        <p:spPr>
          <a:xfrm>
            <a:off x="7067227" y="4835048"/>
            <a:ext cx="203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Slide deck from </a:t>
            </a:r>
            <a:r>
              <a:rPr lang="en-US" sz="12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slidesgo</a:t>
            </a:r>
            <a:endParaRPr lang="en-US" sz="1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6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DEC0D-6022-0BCD-86DE-F1C7E59A8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discharge between the surface of the Earth and the charged cloud</a:t>
            </a:r>
          </a:p>
          <a:p>
            <a:r>
              <a:rPr lang="en-US" dirty="0"/>
              <a:t>Polarization of the cloud (Main Positive, Main Negative)</a:t>
            </a:r>
          </a:p>
          <a:p>
            <a:r>
              <a:rPr lang="en-US" dirty="0"/>
              <a:t>Air’s insulation capacity is surpassed</a:t>
            </a:r>
          </a:p>
          <a:p>
            <a:r>
              <a:rPr lang="en-US" dirty="0"/>
              <a:t>Lightning occurs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B868E-EDE9-7D44-9F3E-2399B949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Lightning</a:t>
            </a:r>
          </a:p>
        </p:txBody>
      </p:sp>
    </p:spTree>
    <p:extLst>
      <p:ext uri="{BB962C8B-B14F-4D97-AF65-F5344CB8AC3E}">
        <p14:creationId xmlns:p14="http://schemas.microsoft.com/office/powerpoint/2010/main" val="192603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6116-2D6A-7B61-21A6-6AFA117D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37CB1-811B-65D7-16F7-3F306863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775" y="1465028"/>
            <a:ext cx="3727200" cy="2860500"/>
          </a:xfrm>
        </p:spPr>
        <p:txBody>
          <a:bodyPr/>
          <a:lstStyle/>
          <a:p>
            <a:r>
              <a:rPr lang="en-US" dirty="0"/>
              <a:t>Random Walk</a:t>
            </a:r>
          </a:p>
          <a:p>
            <a:pPr lvl="1"/>
            <a:r>
              <a:rPr lang="en-US" dirty="0"/>
              <a:t>What governs how a lightning bolt travels?</a:t>
            </a:r>
          </a:p>
          <a:p>
            <a:pPr lvl="1"/>
            <a:r>
              <a:rPr lang="en-US" dirty="0"/>
              <a:t>Random position of starting particle</a:t>
            </a:r>
          </a:p>
          <a:p>
            <a:pPr lvl="1"/>
            <a:r>
              <a:rPr lang="en-US" dirty="0"/>
              <a:t>Movement-1: 20% left, 20% right, 5% up, 55% down.</a:t>
            </a:r>
          </a:p>
          <a:p>
            <a:pPr lvl="1"/>
            <a:r>
              <a:rPr lang="en-US" dirty="0"/>
              <a:t>Movement-2: 30% left, 30% down, 5% up, 35% down.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A9D48-3977-44DC-A1BE-42DCFCB57D62}"/>
              </a:ext>
            </a:extLst>
          </p:cNvPr>
          <p:cNvSpPr txBox="1"/>
          <p:nvPr/>
        </p:nvSpPr>
        <p:spPr>
          <a:xfrm>
            <a:off x="4571975" y="2895278"/>
            <a:ext cx="3727025" cy="14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BFD1"/>
              </a:buClr>
              <a:buSzPts val="1800"/>
              <a:buFont typeface="Montserrat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Code Used –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MoviePy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 mp4 saving outline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5F4"/>
              </a:buClr>
              <a:buSzPts val="1400"/>
              <a:buFont typeface="Montserrat"/>
              <a:buChar char="○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By the user: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trygvrad</a:t>
            </a:r>
            <a:r>
              <a:rPr lang="en-US" sz="1100" dirty="0">
                <a:solidFill>
                  <a:srgbClr val="F2F5F4"/>
                </a:solidFill>
                <a:latin typeface="Montserrat"/>
                <a:sym typeface="Montserrat"/>
              </a:rPr>
              <a:t> on Stack Overflow Thread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2F5F4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5F4"/>
              </a:buClr>
              <a:buSzPts val="1400"/>
              <a:buFont typeface="Montserrat"/>
              <a:buChar char="○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  <a:hlinkClick r:id="rId2"/>
              </a:rPr>
              <a:t>https://stackoverflow.com/questions/44947505/how-to-make-a-movie-out-of-images-in-python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2F5F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06C0B-F69D-BC5F-73CB-21C85587AD26}"/>
              </a:ext>
            </a:extLst>
          </p:cNvPr>
          <p:cNvSpPr txBox="1"/>
          <p:nvPr/>
        </p:nvSpPr>
        <p:spPr>
          <a:xfrm>
            <a:off x="4571975" y="1436417"/>
            <a:ext cx="3727025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BFD1"/>
              </a:buClr>
              <a:buSzPts val="1800"/>
              <a:buFont typeface="Montserrat"/>
              <a:buChar char="●"/>
              <a:tabLst/>
              <a:defRPr/>
            </a:pPr>
            <a:r>
              <a:rPr lang="en-US" sz="1200" dirty="0">
                <a:solidFill>
                  <a:srgbClr val="F2F5F4"/>
                </a:solidFill>
                <a:latin typeface="Montserrat"/>
                <a:sym typeface="Montserrat"/>
              </a:rPr>
              <a:t>M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ultiple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Jupyter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 Python Files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5F4"/>
              </a:buClr>
              <a:buSzPts val="1400"/>
              <a:buFont typeface="Montserrat"/>
              <a:buChar char="○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2F5F4"/>
                </a:solidFill>
                <a:effectLst/>
                <a:uLnTx/>
                <a:uFillTx/>
                <a:latin typeface="Montserrat"/>
                <a:sym typeface="Montserrat"/>
              </a:rPr>
              <a:t>Run EPS109_FinalProjectFirstAnimation_JohnnyHuang first</a:t>
            </a:r>
          </a:p>
          <a:p>
            <a:pPr marL="914400" marR="0" lvl="1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5F4"/>
              </a:buClr>
              <a:buSzPts val="1400"/>
              <a:buFont typeface="Montserrat"/>
              <a:buChar char="○"/>
              <a:tabLst/>
              <a:defRPr/>
            </a:pPr>
            <a:r>
              <a:rPr lang="en-US" sz="1100" dirty="0">
                <a:solidFill>
                  <a:srgbClr val="F2F5F4"/>
                </a:solidFill>
                <a:latin typeface="Montserrat"/>
                <a:sym typeface="Montserrat"/>
              </a:rPr>
              <a:t>Then run EPS109_FinalProjectSecondAnimation_JohnnyHuang next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2F5F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884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imation1.mp4">
            <a:hlinkClick r:id="" action="ppaction://media"/>
            <a:extLst>
              <a:ext uri="{FF2B5EF4-FFF2-40B4-BE49-F238E27FC236}">
                <a16:creationId xmlns:a16="http://schemas.microsoft.com/office/drawing/2014/main" id="{4C094E58-C00A-3F6C-94DB-873C98DB16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5777"/>
            <a:ext cx="9143998" cy="4839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A3095-EACA-8980-4DE0-50CA05B043FD}"/>
              </a:ext>
            </a:extLst>
          </p:cNvPr>
          <p:cNvSpPr txBox="1"/>
          <p:nvPr/>
        </p:nvSpPr>
        <p:spPr>
          <a:xfrm>
            <a:off x="2934841" y="4675657"/>
            <a:ext cx="323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xend" panose="020B0604020202020204" charset="0"/>
              </a:rPr>
              <a:t>Parameters</a:t>
            </a:r>
            <a:r>
              <a:rPr lang="en-US" dirty="0">
                <a:latin typeface="Lexend" panose="020B0604020202020204" charset="0"/>
              </a:rPr>
              <a:t>: 20% Left, 20% Right, 5% Up, 55%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55C44-36D1-BBDD-8AA9-C0DB5014EF0B}"/>
              </a:ext>
            </a:extLst>
          </p:cNvPr>
          <p:cNvSpPr txBox="1"/>
          <p:nvPr/>
        </p:nvSpPr>
        <p:spPr>
          <a:xfrm>
            <a:off x="2054004" y="251738"/>
            <a:ext cx="49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1 – Restricted Horizontal Movement</a:t>
            </a:r>
          </a:p>
        </p:txBody>
      </p:sp>
    </p:spTree>
    <p:extLst>
      <p:ext uri="{BB962C8B-B14F-4D97-AF65-F5344CB8AC3E}">
        <p14:creationId xmlns:p14="http://schemas.microsoft.com/office/powerpoint/2010/main" val="23094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imation1.mp4 (1)">
            <a:hlinkClick r:id="" action="ppaction://media"/>
            <a:extLst>
              <a:ext uri="{FF2B5EF4-FFF2-40B4-BE49-F238E27FC236}">
                <a16:creationId xmlns:a16="http://schemas.microsoft.com/office/drawing/2014/main" id="{6E9AE0B8-6E17-2FC0-6F30-E8355CA196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55440"/>
            <a:ext cx="9143999" cy="4888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67DE7-0816-DCF8-B07D-19FD90C713B8}"/>
              </a:ext>
            </a:extLst>
          </p:cNvPr>
          <p:cNvSpPr txBox="1"/>
          <p:nvPr/>
        </p:nvSpPr>
        <p:spPr>
          <a:xfrm>
            <a:off x="3003264" y="4675657"/>
            <a:ext cx="313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xend" panose="020B0604020202020204" charset="0"/>
              </a:rPr>
              <a:t>Parameters</a:t>
            </a:r>
            <a:r>
              <a:rPr lang="en-US" dirty="0">
                <a:latin typeface="Lexend" panose="020B0604020202020204" charset="0"/>
              </a:rPr>
              <a:t>: 30% Left, 30% Right, 5% Up, 35% Down</a:t>
            </a:r>
            <a:endParaRPr lang="en-US" b="1" dirty="0">
              <a:latin typeface="Lexend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48235-A49B-B2B9-A5BB-A615C2527CAC}"/>
              </a:ext>
            </a:extLst>
          </p:cNvPr>
          <p:cNvSpPr txBox="1"/>
          <p:nvPr/>
        </p:nvSpPr>
        <p:spPr>
          <a:xfrm>
            <a:off x="2151798" y="222275"/>
            <a:ext cx="48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2 – Increased Horizontal Movement</a:t>
            </a:r>
          </a:p>
        </p:txBody>
      </p:sp>
    </p:spTree>
    <p:extLst>
      <p:ext uri="{BB962C8B-B14F-4D97-AF65-F5344CB8AC3E}">
        <p14:creationId xmlns:p14="http://schemas.microsoft.com/office/powerpoint/2010/main" val="31013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62B-ABA7-88E1-D008-F3F1E25B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C5630-C047-069A-6A7F-1FA8ED607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Lightning Basics</a:t>
            </a:r>
            <a:r>
              <a:rPr lang="en-US" dirty="0">
                <a:effectLst/>
              </a:rPr>
              <a:t>. (n.d.). [Text]. NOAA National Severe Storms Laboratory. Retrieved November 29, 2022, from </a:t>
            </a:r>
            <a:r>
              <a:rPr lang="en-US" dirty="0">
                <a:effectLst/>
                <a:hlinkClick r:id="rId2"/>
              </a:rPr>
              <a:t>https://www.nssl.noaa.gov/education/svrwx101/lightning/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Lightning Types</a:t>
            </a:r>
            <a:r>
              <a:rPr lang="en-US" dirty="0">
                <a:effectLst/>
              </a:rPr>
              <a:t>. (n.d.). [Text]. NOAA National Severe Storms Laboratory. Retrieved November 29, 2022, from </a:t>
            </a:r>
            <a:r>
              <a:rPr lang="en-US" dirty="0">
                <a:effectLst/>
                <a:hlinkClick r:id="rId3"/>
              </a:rPr>
              <a:t>https://www.nssl.noaa.gov/education/svrwx101/lightning/types/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Physics Tutorial: Lightning</a:t>
            </a:r>
            <a:r>
              <a:rPr lang="en-US" dirty="0">
                <a:effectLst/>
              </a:rPr>
              <a:t>. (n.d.). Retrieved November 29, 2022, from </a:t>
            </a:r>
            <a:r>
              <a:rPr lang="en-US" dirty="0">
                <a:effectLst/>
                <a:hlinkClick r:id="rId4"/>
              </a:rPr>
              <a:t>https://www.physicsclassroom.com/class/estatics/Lesson-4/Lightning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trygvrad</a:t>
            </a:r>
            <a:r>
              <a:rPr lang="en-US" dirty="0">
                <a:effectLst/>
              </a:rPr>
              <a:t>. (2020, June 17). </a:t>
            </a:r>
            <a:r>
              <a:rPr lang="en-US" i="1" dirty="0">
                <a:effectLst/>
              </a:rPr>
              <a:t>Answer to “How to make a movie out of images in python.”</a:t>
            </a:r>
            <a:r>
              <a:rPr lang="en-US" dirty="0">
                <a:effectLst/>
              </a:rPr>
              <a:t> Stack Overflow. </a:t>
            </a:r>
            <a:r>
              <a:rPr lang="en-US" dirty="0">
                <a:effectLst/>
                <a:hlinkClick r:id="rId5"/>
              </a:rPr>
              <a:t>https://stackoverflow.com/a/62434934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62046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Hydrology and Climate Center: Studying The Science of Lightning By Slidesgo">
  <a:themeElements>
    <a:clrScheme name="Simple Light">
      <a:dk1>
        <a:srgbClr val="F2F5F4"/>
      </a:dk1>
      <a:lt1>
        <a:srgbClr val="423054"/>
      </a:lt1>
      <a:dk2>
        <a:srgbClr val="20172A"/>
      </a:dk2>
      <a:lt2>
        <a:srgbClr val="C1BFD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2F5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340</Words>
  <Application>Microsoft Office PowerPoint</Application>
  <PresentationFormat>On-screen Show (16:9)</PresentationFormat>
  <Paragraphs>29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</vt:lpstr>
      <vt:lpstr>Lexend</vt:lpstr>
      <vt:lpstr>Times New Roman</vt:lpstr>
      <vt:lpstr>Global Hydrology and Climate Center: Studying The Science of Lightning By Slidesgo</vt:lpstr>
      <vt:lpstr>Random Walking Lightning Bolts</vt:lpstr>
      <vt:lpstr>Background: Lightning</vt:lpstr>
      <vt:lpstr>Methods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Walking Lightning Bolts</dc:title>
  <cp:lastModifiedBy>Johnny Huang</cp:lastModifiedBy>
  <cp:revision>3</cp:revision>
  <dcterms:modified xsi:type="dcterms:W3CDTF">2022-11-30T00:23:09Z</dcterms:modified>
</cp:coreProperties>
</file>