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741"/>
  </p:normalViewPr>
  <p:slideViewPr>
    <p:cSldViewPr snapToGrid="0">
      <p:cViewPr varScale="1">
        <p:scale>
          <a:sx n="107" d="100"/>
          <a:sy n="107" d="100"/>
        </p:scale>
        <p:origin x="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7A72-3AFB-AF40-E39A-2417C024C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3E1D5-B25E-9B3A-89B3-C2CF032D9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83CE9-B044-FE33-E8DC-BD24955D6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D451B-D791-037C-80A7-7F071F48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F98C5-F49A-201B-5FCC-07BF6BA9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9FA60-3CCE-9A8E-0070-EC5FB6E0C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7F098-5814-3E69-F7FB-1CC5313C6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CB9D0-7C64-E4CB-7658-2D57B4D7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AACFC-ADAE-8BCF-146A-8150BB56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9D0CB-5E39-1ECF-3DDD-D11F1D34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6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B7EA76-8819-6CAD-E06C-A42F29518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294CB7-646F-B994-8C56-804FFBAF4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F8ED4-C08A-2E07-0D9B-ABA54357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F633-E8A5-25E8-3044-22D017C7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5FBCE-D3EF-9A0F-D3D5-C5BCC695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8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E287E-BFD8-2585-FC48-45AA99CC1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6A43-90B4-549C-637A-EAEA4EB62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40A4F-98E4-6BDD-1632-F6FE858D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46C27-4DAB-879F-B494-975798FE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CD872-31BD-5503-D7E3-3C6B8F99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ACCF-3F70-9D8A-9E9F-D8C6EB5EF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C0039-8E1E-3E8F-06FB-9925FFF83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B41F5-53FA-EE3B-4985-F4E73CDA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FE8FE-1462-FA28-7BC2-139329E5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68796-34B2-BE78-6FC6-B4C1E377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5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1A0F-5FAC-C062-B35C-5A13CEA8D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158E6-8B96-5D13-A126-491D9A72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96D11-E72D-8E14-3C64-C736C195C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F852EC-D439-4A00-8855-5FA24BEE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52863-031A-0F44-318E-C4D03F79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33F3A-E89C-D0C9-803E-96A0DDE24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5AB76-719F-C83C-8443-CA0572C0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C4A2D-73AC-B773-44DA-191893D93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AE753-B568-E0B1-06AF-A99E86D7F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895E6-A62F-3B8F-3DE2-E3EC5A4AB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2F4FA-6D57-FF52-0597-2EF09A027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BA9D2-DCAD-8D2E-3D83-6DE4BA1E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C18A6-F2FD-1CE1-4849-84B83C4C8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E7741-2E0C-0E9E-B814-0D2A6824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E134-4684-9067-6097-D4A8344C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15C3C-8E29-3F95-9291-FDCEF9C7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5FD25-F259-337B-B0FF-18C6A3377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AB100-6B2C-C2AA-ADD5-DFE242B4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2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A6B1D-6B02-6050-3A22-AB7399D44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47AA1-0A63-7582-B9BB-E558FA4D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945F93-6EFB-8D5B-39EE-07E13AA30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1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9EB8A-0A49-C7F6-936E-A5F53FF95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691CC-11AB-44B3-C196-83BC1387B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EA4D8-3D24-AFD4-932B-7D4E237EA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DBD13-A265-230E-F3F6-0A9C73A8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AB1A8-BBB3-B4C2-1626-F4695DF9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368E2-25A0-22F5-06E3-77504071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C56A-8150-2758-F188-E87FBC11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2E0DC-80E9-06B1-9354-CEAD1B367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5DF56-7024-6319-A125-8CEF28238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71590-50DD-90DC-76D0-14D7851E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15962-E5A0-27F3-DDA3-09A0CBBB0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E16A6-5E77-D0EA-8550-6125B030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E0293D-59DA-A6A6-F590-010FA452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68DEC-2B9A-032B-976A-873FE8B76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C9361-AF61-2328-EB68-B4BC5C58F3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B922-7EA6-894E-A0CE-B64F4B4C57E2}" type="datetimeFigureOut">
              <a:rPr lang="en-US" smtClean="0"/>
              <a:t>11/29/22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BB0DF-E27A-334D-C5A2-512FDD05F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257C6-B9F5-5D70-DF23-E7870D80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C95A5-B702-184C-BA72-2D31F73E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5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69465942?h=293690119d&amp;app_id=12296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AB9E-5F5B-15F3-9E9D-19D654BBB9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Gravity Assist: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C41BE-F946-237C-1A86-93935A742E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strike="sngStrike" dirty="0"/>
              <a:t>Modeling the Trajectory of Voyager 1</a:t>
            </a:r>
          </a:p>
        </p:txBody>
      </p:sp>
    </p:spTree>
    <p:extLst>
      <p:ext uri="{BB962C8B-B14F-4D97-AF65-F5344CB8AC3E}">
        <p14:creationId xmlns:p14="http://schemas.microsoft.com/office/powerpoint/2010/main" val="26630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5A0F-B4AD-2CB6-2E83-65027970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D458F-8F3E-86B3-7646-189C32A13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oogle Shape;64;p14">
            <a:extLst>
              <a:ext uri="{FF2B5EF4-FFF2-40B4-BE49-F238E27FC236}">
                <a16:creationId xmlns:a16="http://schemas.microsoft.com/office/drawing/2014/main" id="{2DE2436F-F8BC-9460-369A-3C49755F37A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91067" y="365125"/>
            <a:ext cx="8788400" cy="5811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403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est.mp4" descr="test.mp4">
            <a:hlinkClick r:id="" action="ppaction://media"/>
            <a:extLst>
              <a:ext uri="{FF2B5EF4-FFF2-40B4-BE49-F238E27FC236}">
                <a16:creationId xmlns:a16="http://schemas.microsoft.com/office/drawing/2014/main" id="{36760AA0-B63E-3D7E-3E03-7240C9F4A45E}"/>
              </a:ext>
            </a:extLst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83221" y="569677"/>
            <a:ext cx="7625557" cy="5718646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589158-4CE6-7366-825D-657638EE1B85}"/>
              </a:ext>
            </a:extLst>
          </p:cNvPr>
          <p:cNvSpPr txBox="1"/>
          <p:nvPr/>
        </p:nvSpPr>
        <p:spPr>
          <a:xfrm>
            <a:off x="3453739" y="450585"/>
            <a:ext cx="52845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Modeling an Incident of Gravity Assist</a:t>
            </a:r>
          </a:p>
        </p:txBody>
      </p:sp>
    </p:spTree>
    <p:extLst>
      <p:ext uri="{BB962C8B-B14F-4D97-AF65-F5344CB8AC3E}">
        <p14:creationId xmlns:p14="http://schemas.microsoft.com/office/powerpoint/2010/main" val="216508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94AE7-56B8-D452-5DF0-530DC78C1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8242" y="0"/>
            <a:ext cx="4475514" cy="1325563"/>
          </a:xfrm>
        </p:spPr>
        <p:txBody>
          <a:bodyPr>
            <a:normAutofit/>
          </a:bodyPr>
          <a:lstStyle/>
          <a:p>
            <a:r>
              <a:rPr lang="en-US" sz="3600" dirty="0"/>
              <a:t>What I Didn’t achieve</a:t>
            </a:r>
          </a:p>
        </p:txBody>
      </p:sp>
      <p:pic>
        <p:nvPicPr>
          <p:cNvPr id="4" name="Online Media 3" descr="Voyager 1 and 2 Spacecraft Flight Paths">
            <a:hlinkClick r:id="" action="ppaction://media"/>
            <a:extLst>
              <a:ext uri="{FF2B5EF4-FFF2-40B4-BE49-F238E27FC236}">
                <a16:creationId xmlns:a16="http://schemas.microsoft.com/office/drawing/2014/main" id="{DD116355-3687-72F5-CCAB-4591EEBB73A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13400" y="996714"/>
            <a:ext cx="8765199" cy="586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3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</Words>
  <Application>Microsoft Macintosh PowerPoint</Application>
  <PresentationFormat>Widescreen</PresentationFormat>
  <Paragraphs>4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Gravity Assist:</vt:lpstr>
      <vt:lpstr>PowerPoint Presentation</vt:lpstr>
      <vt:lpstr>PowerPoint Presentation</vt:lpstr>
      <vt:lpstr>What I Didn’t achieve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Assist:</dc:title>
  <dc:creator>Microsoft Office User</dc:creator>
  <cp:lastModifiedBy>Microsoft Office User</cp:lastModifiedBy>
  <cp:revision>2</cp:revision>
  <dcterms:created xsi:type="dcterms:W3CDTF">2022-11-30T00:17:49Z</dcterms:created>
  <dcterms:modified xsi:type="dcterms:W3CDTF">2022-11-30T00:27:27Z</dcterms:modified>
</cp:coreProperties>
</file>