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28D67-14E4-C793-256C-B18C706AE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A6BFD7-01F5-5950-9461-65FD3AC08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2CDC33-CDA4-0BF5-5A31-8D06CE40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A158-195E-4DBF-B623-D3AF92AEF1A4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FBBF17-1F01-7D31-C955-611907F0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706D0A-CA30-4504-9688-42A8083C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6476-785C-4EA7-8DCD-A79011482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15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893D8-AEC2-0211-0DDB-E00DB69FF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1D5287-7A3F-137C-4B85-F3CFD6062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525DDA-B4C3-1A27-F762-3B053BC8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A158-195E-4DBF-B623-D3AF92AEF1A4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D84119-E5D2-C222-FD6B-41C6B81E8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35BF5D-FD54-36B6-D24F-702C31B2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6476-785C-4EA7-8DCD-A79011482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09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83EB79B-395E-41E8-0047-8C63218BD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008B93-0029-B8B0-71EF-EF7D07AB1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00FB80-FB9D-A5D3-3AC8-2D2324FE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A158-195E-4DBF-B623-D3AF92AEF1A4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CE4B53-8CC8-30BD-C7BE-6D064D07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D6FB71-32DB-8882-F473-691053C9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6476-785C-4EA7-8DCD-A79011482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69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7428F-C6CD-5899-19BD-1756D1B6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B5861F-E594-D131-651D-43BAB1018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B038CE-F0C7-7F2E-EC55-17050F0B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A158-195E-4DBF-B623-D3AF92AEF1A4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DD45A5-3880-C92C-324E-965E52F0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376242-82FE-FE5C-ACC2-BB1649A1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6476-785C-4EA7-8DCD-A79011482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37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9D6386-81BA-BD0B-B67E-616998366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E26F26-C661-C018-CBCB-35E47A06D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577D7A-0529-10A5-642F-978CD3FC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A158-195E-4DBF-B623-D3AF92AEF1A4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263B9E-6A86-4702-0E5B-DC0F5E20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50A2CC-6319-258D-E6C8-35468F73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6476-785C-4EA7-8DCD-A79011482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62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AB7467-A15F-FC49-AB82-6394511D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55B499-FFB6-BC92-6028-03885130D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F9DDD7F-226A-8F36-2F4D-E3DD2B74E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8B60C9-3DF3-884A-B9C3-EF47C70A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A158-195E-4DBF-B623-D3AF92AEF1A4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1FFF81-FF89-0FB9-4514-595BE673B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C4D0E3-81B0-F3F4-1905-A2F01D14B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6476-785C-4EA7-8DCD-A79011482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75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CB8F6A-BAA5-5C24-F55D-79ACBCDA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6A4C0C-CF2E-CA08-1A28-E5A62ECF9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49B70A-F4CE-79B9-A3B0-85260E5E8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B4E4B69-2AC4-AFAE-6A37-D1EBF0B98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64BEAB-04E3-A7DE-C3C5-8A1D3A001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3AF8071-7268-3F97-2A61-C3ED6370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A158-195E-4DBF-B623-D3AF92AEF1A4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6ED080C-4BF5-80C5-BB93-9F0B9E56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B44B36-8D7E-022D-ACD2-5F1F8FA3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6476-785C-4EA7-8DCD-A79011482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43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0B15BA-2D21-BAB7-F397-3505F121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1A21D84-5E10-99BD-516B-531993CFB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A158-195E-4DBF-B623-D3AF92AEF1A4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4D1E37D-58F0-08D9-67B6-47DBC234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93D704C-FAB7-D9E7-7C5A-BEA611348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6476-785C-4EA7-8DCD-A79011482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0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F910E4A-A799-BFDF-1378-F200FAE27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A158-195E-4DBF-B623-D3AF92AEF1A4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934929-D0BA-826B-0BEF-87DE3604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34B40C-01EF-356A-9848-341AA95F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6476-785C-4EA7-8DCD-A79011482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24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44B7C0-6710-5F66-66CC-BDA95131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DC1692-986A-1CEA-6AC0-215813D7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98F9A5-3C6B-9F4F-54DC-EB687C7F3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C01B36-2D71-AB8F-F730-A0691B31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A158-195E-4DBF-B623-D3AF92AEF1A4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9D3575-352F-CA53-07B4-08C7FEA6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3A4E76-885E-BC66-C79F-D138894B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6476-785C-4EA7-8DCD-A79011482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10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0A2755-02EF-873E-B7AE-E016661D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108D22-5410-4E8C-72A6-D01059566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3BF445-46C5-09CB-089E-428BA537F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460768-7C69-FA81-DC00-8D58B8768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A158-195E-4DBF-B623-D3AF92AEF1A4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CA45CA-5FE1-BDA7-3D97-FA0915F7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4117CC-A330-4353-88A6-F972B1F6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6476-785C-4EA7-8DCD-A79011482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67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AD5C303-ADC1-3640-2B26-9AF95386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D87BCC-21B9-EB38-DF78-3CB18BB93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B0D931-79B5-4791-BCD1-1F14DE795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DA158-195E-4DBF-B623-D3AF92AEF1A4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4E302E-D0A3-3508-66A3-DC562E54D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4CB59F-8C1B-E27E-84A5-24D9501E1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56476-785C-4EA7-8DCD-A79011482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41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C13765E3-BD66-D944-B3F2-B7A2605C3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79" y="194665"/>
            <a:ext cx="7975071" cy="598130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18DCE10-1052-7802-FEBF-41ECF9E24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" y="307895"/>
            <a:ext cx="5578796" cy="3170237"/>
          </a:xfrm>
        </p:spPr>
        <p:txBody>
          <a:bodyPr/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How a "cold Jupiter" becomes a "hot one"?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0F029A-7F36-D364-1BF7-95797618C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085" y="3726951"/>
            <a:ext cx="9144000" cy="1655762"/>
          </a:xfrm>
        </p:spPr>
        <p:txBody>
          <a:bodyPr/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Runyi Liu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2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16D274A-E5DD-C08B-E4DA-774D3207B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791" y="-72249"/>
            <a:ext cx="2948009" cy="507686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04E1C0D-2FBF-3F84-4BCD-C32D470B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497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Topic &amp; Method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4CE984-F0D0-9247-7B57-4455E5282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53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Topic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Orbit evolution by eccentricity tide from a 5AU circle </a:t>
            </a:r>
          </a:p>
          <a:p>
            <a:pPr marL="457200" lvl="1" indent="0">
              <a:buNone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  to ~0.1AU circle</a:t>
            </a:r>
          </a:p>
          <a:p>
            <a:pPr marL="0" indent="0">
              <a:buNone/>
            </a:pP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Simulation: Solve ODE with Runge –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Kutta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method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Physics: </a:t>
            </a:r>
          </a:p>
          <a:p>
            <a:pPr lvl="2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Sudden deceleration at first</a:t>
            </a:r>
          </a:p>
          <a:p>
            <a:pPr lvl="2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***Tidal dissipation process then (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) keeps angular momentum constant (ii) decreases the orbit energy (iii) makes it related to orbit’s eccentricity</a:t>
            </a:r>
          </a:p>
          <a:p>
            <a:pPr lvl="2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875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928698-7F70-C527-307D-93F80A35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animation_part1">
            <a:hlinkClick r:id="" action="ppaction://media"/>
            <a:extLst>
              <a:ext uri="{FF2B5EF4-FFF2-40B4-BE49-F238E27FC236}">
                <a16:creationId xmlns:a16="http://schemas.microsoft.com/office/drawing/2014/main" id="{D2F8D93C-F6BC-FB39-E41D-23F9FA97DE5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55624" y="1639780"/>
            <a:ext cx="7019924" cy="3964890"/>
          </a:xfrm>
        </p:spPr>
      </p:pic>
      <p:pic>
        <p:nvPicPr>
          <p:cNvPr id="5" name="animation_part2">
            <a:hlinkClick r:id="" action="ppaction://media"/>
            <a:extLst>
              <a:ext uri="{FF2B5EF4-FFF2-40B4-BE49-F238E27FC236}">
                <a16:creationId xmlns:a16="http://schemas.microsoft.com/office/drawing/2014/main" id="{9D74E581-1F03-F881-4B16-6C513E37C14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60430" y="1690688"/>
            <a:ext cx="6832200" cy="385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5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1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77</Words>
  <Application>Microsoft Office PowerPoint</Application>
  <PresentationFormat>宽屏</PresentationFormat>
  <Paragraphs>12</Paragraphs>
  <Slides>3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Arial</vt:lpstr>
      <vt:lpstr>Calibri</vt:lpstr>
      <vt:lpstr>Office 主题​​</vt:lpstr>
      <vt:lpstr>How a "cold Jupiter" becomes a "hot one"?</vt:lpstr>
      <vt:lpstr>Topic &amp; Method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runyi</dc:creator>
  <cp:lastModifiedBy>Liu runyi</cp:lastModifiedBy>
  <cp:revision>7</cp:revision>
  <dcterms:created xsi:type="dcterms:W3CDTF">2022-11-28T23:06:05Z</dcterms:created>
  <dcterms:modified xsi:type="dcterms:W3CDTF">2022-11-29T21:29:01Z</dcterms:modified>
</cp:coreProperties>
</file>