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y="5143500" cx="9144000"/>
  <p:notesSz cx="6858000" cy="9144000"/>
  <p:embeddedFontLst>
    <p:embeddedFont>
      <p:font typeface="Bebas Neue"/>
      <p:regular r:id="rId11"/>
    </p:embeddedFont>
    <p:embeddedFont>
      <p:font typeface="Shrikhand"/>
      <p:regular r:id="rId12"/>
    </p:embeddedFont>
    <p:embeddedFont>
      <p:font typeface="PT Sans"/>
      <p:regular r:id="rId13"/>
      <p:bold r:id="rId14"/>
      <p:italic r:id="rId15"/>
      <p:boldItalic r:id="rId16"/>
    </p:embeddedFont>
    <p:embeddedFont>
      <p:font typeface="Open Sans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font" Target="fonts/BebasNeue-regular.fntdata"/><Relationship Id="rId10" Type="http://schemas.openxmlformats.org/officeDocument/2006/relationships/slide" Target="slides/slide6.xml"/><Relationship Id="rId13" Type="http://schemas.openxmlformats.org/officeDocument/2006/relationships/font" Target="fonts/PTSans-regular.fntdata"/><Relationship Id="rId12" Type="http://schemas.openxmlformats.org/officeDocument/2006/relationships/font" Target="fonts/Shrikhand-regular.fntdata"/><Relationship Id="rId15" Type="http://schemas.openxmlformats.org/officeDocument/2006/relationships/font" Target="fonts/PTSans-italic.fntdata"/><Relationship Id="rId14" Type="http://schemas.openxmlformats.org/officeDocument/2006/relationships/font" Target="fonts/PTSans-bold.fntdata"/><Relationship Id="rId17" Type="http://schemas.openxmlformats.org/officeDocument/2006/relationships/font" Target="fonts/OpenSans-regular.fntdata"/><Relationship Id="rId16" Type="http://schemas.openxmlformats.org/officeDocument/2006/relationships/font" Target="fonts/PTSans-boldItalic.fntdata"/><Relationship Id="rId19" Type="http://schemas.openxmlformats.org/officeDocument/2006/relationships/font" Target="fonts/OpenSans-italic.fntdata"/><Relationship Id="rId18" Type="http://schemas.openxmlformats.org/officeDocument/2006/relationships/font" Target="fonts/OpenSans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3" name="Shape 8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4" name="Google Shape;8334;g4dfce81f1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5" name="Google Shape;8335;g4dfce81f1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4" name="Shape 8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" name="Google Shape;8345;gf26ba1c24a_0_6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6" name="Google Shape;8346;gf26ba1c24a_0_6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1" name="Shape 8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2" name="Google Shape;8352;gf2218750c7_0_19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3" name="Google Shape;8353;gf2218750c7_0_19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5" name="Shape 8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" name="Google Shape;8366;gf26ba1c24a_0_1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7" name="Google Shape;8367;gf26ba1c24a_0_1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3" name="Shape 8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4" name="Google Shape;8374;g17f52e5a9d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5" name="Google Shape;8375;g17f52e5a9d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1" name="Shape 8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2" name="Google Shape;8382;gf26ba1c24a_0_3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3" name="Google Shape;8383;gf26ba1c24a_0_3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713250" y="1413275"/>
            <a:ext cx="7717500" cy="181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068625" y="3382749"/>
            <a:ext cx="5006700" cy="39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6AF3F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>
            <a:off x="-587900" y="4091300"/>
            <a:ext cx="3480850" cy="1878975"/>
            <a:chOff x="1610225" y="215250"/>
            <a:chExt cx="3480850" cy="1878975"/>
          </a:xfrm>
        </p:grpSpPr>
        <p:sp>
          <p:nvSpPr>
            <p:cNvPr id="12" name="Google Shape;12;p2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2"/>
          <p:cNvSpPr/>
          <p:nvPr/>
        </p:nvSpPr>
        <p:spPr>
          <a:xfrm>
            <a:off x="8704913" y="4795838"/>
            <a:ext cx="164800" cy="164875"/>
          </a:xfrm>
          <a:custGeom>
            <a:rect b="b" l="l" r="r" t="t"/>
            <a:pathLst>
              <a:path extrusionOk="0" h="6595" w="6592">
                <a:moveTo>
                  <a:pt x="6592" y="3299"/>
                </a:moveTo>
                <a:cubicBezTo>
                  <a:pt x="6592" y="5118"/>
                  <a:pt x="5115" y="6595"/>
                  <a:pt x="3296" y="6595"/>
                </a:cubicBezTo>
                <a:cubicBezTo>
                  <a:pt x="1477" y="6595"/>
                  <a:pt x="0" y="5118"/>
                  <a:pt x="0" y="3299"/>
                </a:cubicBezTo>
                <a:cubicBezTo>
                  <a:pt x="0" y="1477"/>
                  <a:pt x="1477" y="0"/>
                  <a:pt x="3296" y="0"/>
                </a:cubicBezTo>
                <a:cubicBezTo>
                  <a:pt x="5115" y="0"/>
                  <a:pt x="6592" y="1477"/>
                  <a:pt x="6592" y="3299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324007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0" name="Google Shape;120;p2"/>
          <p:cNvGrpSpPr/>
          <p:nvPr/>
        </p:nvGrpSpPr>
        <p:grpSpPr>
          <a:xfrm>
            <a:off x="8636188" y="1062600"/>
            <a:ext cx="302225" cy="2312450"/>
            <a:chOff x="8626713" y="1062600"/>
            <a:chExt cx="302225" cy="2312450"/>
          </a:xfrm>
        </p:grpSpPr>
        <p:grpSp>
          <p:nvGrpSpPr>
            <p:cNvPr id="121" name="Google Shape;121;p2"/>
            <p:cNvGrpSpPr/>
            <p:nvPr/>
          </p:nvGrpSpPr>
          <p:grpSpPr>
            <a:xfrm>
              <a:off x="8626713" y="2727275"/>
              <a:ext cx="146700" cy="647775"/>
              <a:chOff x="5920650" y="4318725"/>
              <a:chExt cx="146700" cy="647775"/>
            </a:xfrm>
          </p:grpSpPr>
          <p:sp>
            <p:nvSpPr>
              <p:cNvPr id="122" name="Google Shape;122;p2"/>
              <p:cNvSpPr/>
              <p:nvPr/>
            </p:nvSpPr>
            <p:spPr>
              <a:xfrm>
                <a:off x="6044225" y="4318725"/>
                <a:ext cx="23125" cy="647775"/>
              </a:xfrm>
              <a:custGeom>
                <a:rect b="b" l="l" r="r" t="t"/>
                <a:pathLst>
                  <a:path extrusionOk="0" fill="none" h="25911" w="925">
                    <a:moveTo>
                      <a:pt x="461" y="1"/>
                    </a:moveTo>
                    <a:cubicBezTo>
                      <a:pt x="1" y="482"/>
                      <a:pt x="1" y="1243"/>
                      <a:pt x="461" y="1727"/>
                    </a:cubicBezTo>
                    <a:lnTo>
                      <a:pt x="461" y="1727"/>
                    </a:lnTo>
                    <a:cubicBezTo>
                      <a:pt x="924" y="2208"/>
                      <a:pt x="924" y="2972"/>
                      <a:pt x="461" y="3456"/>
                    </a:cubicBezTo>
                    <a:lnTo>
                      <a:pt x="461" y="3456"/>
                    </a:lnTo>
                    <a:cubicBezTo>
                      <a:pt x="1" y="3937"/>
                      <a:pt x="1" y="4698"/>
                      <a:pt x="461" y="5179"/>
                    </a:cubicBezTo>
                    <a:lnTo>
                      <a:pt x="461" y="5179"/>
                    </a:lnTo>
                    <a:cubicBezTo>
                      <a:pt x="924" y="5663"/>
                      <a:pt x="924" y="6424"/>
                      <a:pt x="461" y="6908"/>
                    </a:cubicBezTo>
                    <a:lnTo>
                      <a:pt x="461" y="6908"/>
                    </a:lnTo>
                    <a:cubicBezTo>
                      <a:pt x="1" y="7392"/>
                      <a:pt x="1" y="8153"/>
                      <a:pt x="461" y="8634"/>
                    </a:cubicBezTo>
                    <a:lnTo>
                      <a:pt x="461" y="8634"/>
                    </a:lnTo>
                    <a:cubicBezTo>
                      <a:pt x="924" y="9119"/>
                      <a:pt x="924" y="9879"/>
                      <a:pt x="461" y="10364"/>
                    </a:cubicBezTo>
                    <a:lnTo>
                      <a:pt x="461" y="10364"/>
                    </a:lnTo>
                    <a:cubicBezTo>
                      <a:pt x="1" y="10848"/>
                      <a:pt x="1" y="11609"/>
                      <a:pt x="461" y="12093"/>
                    </a:cubicBezTo>
                    <a:lnTo>
                      <a:pt x="461" y="12093"/>
                    </a:lnTo>
                    <a:cubicBezTo>
                      <a:pt x="924" y="12574"/>
                      <a:pt x="924" y="13335"/>
                      <a:pt x="461" y="13819"/>
                    </a:cubicBezTo>
                    <a:lnTo>
                      <a:pt x="461" y="13819"/>
                    </a:lnTo>
                    <a:cubicBezTo>
                      <a:pt x="1" y="14303"/>
                      <a:pt x="1" y="15064"/>
                      <a:pt x="461" y="15548"/>
                    </a:cubicBezTo>
                    <a:lnTo>
                      <a:pt x="461" y="15548"/>
                    </a:lnTo>
                    <a:cubicBezTo>
                      <a:pt x="924" y="16029"/>
                      <a:pt x="924" y="16790"/>
                      <a:pt x="461" y="17271"/>
                    </a:cubicBezTo>
                    <a:lnTo>
                      <a:pt x="461" y="17271"/>
                    </a:lnTo>
                    <a:cubicBezTo>
                      <a:pt x="1" y="17755"/>
                      <a:pt x="1" y="18519"/>
                      <a:pt x="461" y="19000"/>
                    </a:cubicBezTo>
                    <a:lnTo>
                      <a:pt x="461" y="19000"/>
                    </a:lnTo>
                    <a:cubicBezTo>
                      <a:pt x="924" y="19484"/>
                      <a:pt x="924" y="20245"/>
                      <a:pt x="461" y="20726"/>
                    </a:cubicBezTo>
                    <a:lnTo>
                      <a:pt x="461" y="20726"/>
                    </a:lnTo>
                    <a:cubicBezTo>
                      <a:pt x="1" y="21210"/>
                      <a:pt x="1" y="21971"/>
                      <a:pt x="461" y="22455"/>
                    </a:cubicBezTo>
                    <a:lnTo>
                      <a:pt x="461" y="22455"/>
                    </a:lnTo>
                    <a:cubicBezTo>
                      <a:pt x="924" y="22939"/>
                      <a:pt x="924" y="23700"/>
                      <a:pt x="461" y="24181"/>
                    </a:cubicBezTo>
                    <a:lnTo>
                      <a:pt x="461" y="24181"/>
                    </a:lnTo>
                    <a:cubicBezTo>
                      <a:pt x="1" y="24666"/>
                      <a:pt x="1" y="25426"/>
                      <a:pt x="461" y="25910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300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5982375" y="4318725"/>
                <a:ext cx="23175" cy="647775"/>
              </a:xfrm>
              <a:custGeom>
                <a:rect b="b" l="l" r="r" t="t"/>
                <a:pathLst>
                  <a:path extrusionOk="0" fill="none" h="25911" w="927">
                    <a:moveTo>
                      <a:pt x="463" y="1"/>
                    </a:moveTo>
                    <a:cubicBezTo>
                      <a:pt x="6" y="485"/>
                      <a:pt x="6" y="1243"/>
                      <a:pt x="463" y="1727"/>
                    </a:cubicBezTo>
                    <a:lnTo>
                      <a:pt x="463" y="1727"/>
                    </a:lnTo>
                    <a:cubicBezTo>
                      <a:pt x="926" y="2208"/>
                      <a:pt x="926" y="2972"/>
                      <a:pt x="463" y="3456"/>
                    </a:cubicBezTo>
                    <a:lnTo>
                      <a:pt x="463" y="3456"/>
                    </a:lnTo>
                    <a:cubicBezTo>
                      <a:pt x="3" y="3937"/>
                      <a:pt x="3" y="4698"/>
                      <a:pt x="463" y="5179"/>
                    </a:cubicBezTo>
                    <a:lnTo>
                      <a:pt x="463" y="5179"/>
                    </a:lnTo>
                    <a:cubicBezTo>
                      <a:pt x="926" y="5663"/>
                      <a:pt x="926" y="6424"/>
                      <a:pt x="463" y="6908"/>
                    </a:cubicBezTo>
                    <a:lnTo>
                      <a:pt x="463" y="6908"/>
                    </a:lnTo>
                    <a:cubicBezTo>
                      <a:pt x="3" y="7392"/>
                      <a:pt x="3" y="8153"/>
                      <a:pt x="463" y="8634"/>
                    </a:cubicBezTo>
                    <a:lnTo>
                      <a:pt x="463" y="8634"/>
                    </a:lnTo>
                    <a:cubicBezTo>
                      <a:pt x="926" y="9119"/>
                      <a:pt x="926" y="9879"/>
                      <a:pt x="463" y="10364"/>
                    </a:cubicBezTo>
                    <a:lnTo>
                      <a:pt x="463" y="10364"/>
                    </a:lnTo>
                    <a:cubicBezTo>
                      <a:pt x="0" y="10848"/>
                      <a:pt x="0" y="11609"/>
                      <a:pt x="463" y="12093"/>
                    </a:cubicBezTo>
                    <a:lnTo>
                      <a:pt x="463" y="12093"/>
                    </a:lnTo>
                    <a:cubicBezTo>
                      <a:pt x="923" y="12574"/>
                      <a:pt x="923" y="13335"/>
                      <a:pt x="463" y="13819"/>
                    </a:cubicBezTo>
                    <a:lnTo>
                      <a:pt x="463" y="13819"/>
                    </a:lnTo>
                    <a:cubicBezTo>
                      <a:pt x="6" y="14303"/>
                      <a:pt x="6" y="15061"/>
                      <a:pt x="463" y="15548"/>
                    </a:cubicBezTo>
                    <a:lnTo>
                      <a:pt x="463" y="15548"/>
                    </a:lnTo>
                    <a:cubicBezTo>
                      <a:pt x="923" y="16029"/>
                      <a:pt x="923" y="16790"/>
                      <a:pt x="463" y="17271"/>
                    </a:cubicBezTo>
                    <a:lnTo>
                      <a:pt x="463" y="17271"/>
                    </a:lnTo>
                    <a:cubicBezTo>
                      <a:pt x="0" y="17755"/>
                      <a:pt x="0" y="18519"/>
                      <a:pt x="463" y="19000"/>
                    </a:cubicBezTo>
                    <a:lnTo>
                      <a:pt x="463" y="19000"/>
                    </a:lnTo>
                    <a:cubicBezTo>
                      <a:pt x="923" y="19484"/>
                      <a:pt x="923" y="20245"/>
                      <a:pt x="463" y="20726"/>
                    </a:cubicBezTo>
                    <a:lnTo>
                      <a:pt x="463" y="20726"/>
                    </a:lnTo>
                    <a:cubicBezTo>
                      <a:pt x="0" y="21210"/>
                      <a:pt x="0" y="21971"/>
                      <a:pt x="463" y="22455"/>
                    </a:cubicBezTo>
                    <a:lnTo>
                      <a:pt x="463" y="22455"/>
                    </a:lnTo>
                    <a:cubicBezTo>
                      <a:pt x="923" y="22939"/>
                      <a:pt x="923" y="23700"/>
                      <a:pt x="463" y="24181"/>
                    </a:cubicBezTo>
                    <a:lnTo>
                      <a:pt x="463" y="24181"/>
                    </a:lnTo>
                    <a:cubicBezTo>
                      <a:pt x="0" y="24666"/>
                      <a:pt x="0" y="25426"/>
                      <a:pt x="463" y="25910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300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5920650" y="4318725"/>
                <a:ext cx="23025" cy="647775"/>
              </a:xfrm>
              <a:custGeom>
                <a:rect b="b" l="l" r="r" t="t"/>
                <a:pathLst>
                  <a:path extrusionOk="0" fill="none" h="25911" w="921">
                    <a:moveTo>
                      <a:pt x="460" y="1"/>
                    </a:moveTo>
                    <a:cubicBezTo>
                      <a:pt x="0" y="485"/>
                      <a:pt x="0" y="1243"/>
                      <a:pt x="460" y="1727"/>
                    </a:cubicBezTo>
                    <a:lnTo>
                      <a:pt x="460" y="1727"/>
                    </a:lnTo>
                    <a:cubicBezTo>
                      <a:pt x="920" y="2208"/>
                      <a:pt x="920" y="2972"/>
                      <a:pt x="460" y="3456"/>
                    </a:cubicBezTo>
                    <a:lnTo>
                      <a:pt x="460" y="3456"/>
                    </a:lnTo>
                    <a:cubicBezTo>
                      <a:pt x="0" y="3937"/>
                      <a:pt x="0" y="4695"/>
                      <a:pt x="460" y="5179"/>
                    </a:cubicBezTo>
                    <a:lnTo>
                      <a:pt x="460" y="5179"/>
                    </a:lnTo>
                    <a:cubicBezTo>
                      <a:pt x="920" y="5663"/>
                      <a:pt x="920" y="6424"/>
                      <a:pt x="460" y="6908"/>
                    </a:cubicBezTo>
                    <a:lnTo>
                      <a:pt x="460" y="6908"/>
                    </a:lnTo>
                    <a:cubicBezTo>
                      <a:pt x="0" y="7392"/>
                      <a:pt x="0" y="8150"/>
                      <a:pt x="460" y="8634"/>
                    </a:cubicBezTo>
                    <a:lnTo>
                      <a:pt x="460" y="8634"/>
                    </a:lnTo>
                    <a:cubicBezTo>
                      <a:pt x="920" y="9119"/>
                      <a:pt x="920" y="9879"/>
                      <a:pt x="460" y="10364"/>
                    </a:cubicBezTo>
                    <a:lnTo>
                      <a:pt x="460" y="10364"/>
                    </a:lnTo>
                    <a:cubicBezTo>
                      <a:pt x="0" y="10848"/>
                      <a:pt x="0" y="11609"/>
                      <a:pt x="460" y="12093"/>
                    </a:cubicBezTo>
                    <a:lnTo>
                      <a:pt x="460" y="12093"/>
                    </a:lnTo>
                    <a:cubicBezTo>
                      <a:pt x="920" y="12574"/>
                      <a:pt x="920" y="13335"/>
                      <a:pt x="460" y="13819"/>
                    </a:cubicBezTo>
                    <a:lnTo>
                      <a:pt x="460" y="13819"/>
                    </a:lnTo>
                    <a:cubicBezTo>
                      <a:pt x="0" y="14303"/>
                      <a:pt x="0" y="15061"/>
                      <a:pt x="460" y="15548"/>
                    </a:cubicBezTo>
                    <a:lnTo>
                      <a:pt x="460" y="15548"/>
                    </a:lnTo>
                    <a:cubicBezTo>
                      <a:pt x="920" y="16029"/>
                      <a:pt x="920" y="16790"/>
                      <a:pt x="460" y="17271"/>
                    </a:cubicBezTo>
                    <a:lnTo>
                      <a:pt x="460" y="17271"/>
                    </a:lnTo>
                    <a:cubicBezTo>
                      <a:pt x="0" y="17758"/>
                      <a:pt x="0" y="18516"/>
                      <a:pt x="460" y="19000"/>
                    </a:cubicBezTo>
                    <a:lnTo>
                      <a:pt x="460" y="19000"/>
                    </a:lnTo>
                    <a:cubicBezTo>
                      <a:pt x="920" y="19484"/>
                      <a:pt x="920" y="20245"/>
                      <a:pt x="460" y="20726"/>
                    </a:cubicBezTo>
                    <a:lnTo>
                      <a:pt x="460" y="20726"/>
                    </a:lnTo>
                    <a:cubicBezTo>
                      <a:pt x="0" y="21213"/>
                      <a:pt x="0" y="21971"/>
                      <a:pt x="460" y="22455"/>
                    </a:cubicBezTo>
                    <a:lnTo>
                      <a:pt x="460" y="22455"/>
                    </a:lnTo>
                    <a:cubicBezTo>
                      <a:pt x="920" y="22939"/>
                      <a:pt x="920" y="23700"/>
                      <a:pt x="460" y="24181"/>
                    </a:cubicBezTo>
                    <a:lnTo>
                      <a:pt x="460" y="24181"/>
                    </a:lnTo>
                    <a:cubicBezTo>
                      <a:pt x="0" y="24666"/>
                      <a:pt x="0" y="25426"/>
                      <a:pt x="460" y="25910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300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5" name="Google Shape;125;p2"/>
            <p:cNvGrpSpPr/>
            <p:nvPr/>
          </p:nvGrpSpPr>
          <p:grpSpPr>
            <a:xfrm>
              <a:off x="8848488" y="1062600"/>
              <a:ext cx="80450" cy="863375"/>
              <a:chOff x="6142425" y="2654050"/>
              <a:chExt cx="80450" cy="863375"/>
            </a:xfrm>
          </p:grpSpPr>
          <p:sp>
            <p:nvSpPr>
              <p:cNvPr id="126" name="Google Shape;126;p2"/>
              <p:cNvSpPr/>
              <p:nvPr/>
            </p:nvSpPr>
            <p:spPr>
              <a:xfrm>
                <a:off x="6142425" y="2654050"/>
                <a:ext cx="80450" cy="80475"/>
              </a:xfrm>
              <a:custGeom>
                <a:rect b="b" l="l" r="r" t="t"/>
                <a:pathLst>
                  <a:path extrusionOk="0" h="3219" w="3218">
                    <a:moveTo>
                      <a:pt x="1363" y="1"/>
                    </a:moveTo>
                    <a:lnTo>
                      <a:pt x="1363" y="1363"/>
                    </a:lnTo>
                    <a:lnTo>
                      <a:pt x="0" y="1363"/>
                    </a:lnTo>
                    <a:lnTo>
                      <a:pt x="0" y="1859"/>
                    </a:lnTo>
                    <a:lnTo>
                      <a:pt x="1363" y="1859"/>
                    </a:lnTo>
                    <a:lnTo>
                      <a:pt x="1363" y="3218"/>
                    </a:lnTo>
                    <a:lnTo>
                      <a:pt x="1859" y="3218"/>
                    </a:lnTo>
                    <a:lnTo>
                      <a:pt x="1859" y="1859"/>
                    </a:lnTo>
                    <a:lnTo>
                      <a:pt x="3218" y="1859"/>
                    </a:lnTo>
                    <a:lnTo>
                      <a:pt x="3218" y="1363"/>
                    </a:lnTo>
                    <a:lnTo>
                      <a:pt x="1859" y="1363"/>
                    </a:lnTo>
                    <a:lnTo>
                      <a:pt x="185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324007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6142425" y="2849825"/>
                <a:ext cx="80450" cy="80450"/>
              </a:xfrm>
              <a:custGeom>
                <a:rect b="b" l="l" r="r" t="t"/>
                <a:pathLst>
                  <a:path extrusionOk="0" h="3218" w="3218">
                    <a:moveTo>
                      <a:pt x="1363" y="0"/>
                    </a:moveTo>
                    <a:lnTo>
                      <a:pt x="1363" y="1363"/>
                    </a:lnTo>
                    <a:lnTo>
                      <a:pt x="0" y="1363"/>
                    </a:lnTo>
                    <a:lnTo>
                      <a:pt x="0" y="1859"/>
                    </a:lnTo>
                    <a:lnTo>
                      <a:pt x="1363" y="1859"/>
                    </a:lnTo>
                    <a:lnTo>
                      <a:pt x="1363" y="3218"/>
                    </a:lnTo>
                    <a:lnTo>
                      <a:pt x="1859" y="3218"/>
                    </a:lnTo>
                    <a:lnTo>
                      <a:pt x="1859" y="1859"/>
                    </a:lnTo>
                    <a:lnTo>
                      <a:pt x="3218" y="1859"/>
                    </a:lnTo>
                    <a:lnTo>
                      <a:pt x="3218" y="1363"/>
                    </a:lnTo>
                    <a:lnTo>
                      <a:pt x="1859" y="1363"/>
                    </a:lnTo>
                    <a:lnTo>
                      <a:pt x="185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324007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6142425" y="3045575"/>
                <a:ext cx="80450" cy="80475"/>
              </a:xfrm>
              <a:custGeom>
                <a:rect b="b" l="l" r="r" t="t"/>
                <a:pathLst>
                  <a:path extrusionOk="0" h="3219" w="3218">
                    <a:moveTo>
                      <a:pt x="1363" y="1"/>
                    </a:moveTo>
                    <a:lnTo>
                      <a:pt x="1363" y="1360"/>
                    </a:lnTo>
                    <a:lnTo>
                      <a:pt x="0" y="1360"/>
                    </a:lnTo>
                    <a:lnTo>
                      <a:pt x="0" y="1856"/>
                    </a:lnTo>
                    <a:lnTo>
                      <a:pt x="1363" y="1856"/>
                    </a:lnTo>
                    <a:lnTo>
                      <a:pt x="1363" y="3219"/>
                    </a:lnTo>
                    <a:lnTo>
                      <a:pt x="1859" y="3219"/>
                    </a:lnTo>
                    <a:lnTo>
                      <a:pt x="1859" y="1856"/>
                    </a:lnTo>
                    <a:lnTo>
                      <a:pt x="3218" y="1856"/>
                    </a:lnTo>
                    <a:lnTo>
                      <a:pt x="3218" y="1360"/>
                    </a:lnTo>
                    <a:lnTo>
                      <a:pt x="1859" y="1360"/>
                    </a:lnTo>
                    <a:lnTo>
                      <a:pt x="185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324007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6142425" y="3241350"/>
                <a:ext cx="80450" cy="80475"/>
              </a:xfrm>
              <a:custGeom>
                <a:rect b="b" l="l" r="r" t="t"/>
                <a:pathLst>
                  <a:path extrusionOk="0" h="3219" w="3218">
                    <a:moveTo>
                      <a:pt x="1363" y="0"/>
                    </a:moveTo>
                    <a:lnTo>
                      <a:pt x="1363" y="1357"/>
                    </a:lnTo>
                    <a:lnTo>
                      <a:pt x="0" y="1357"/>
                    </a:lnTo>
                    <a:lnTo>
                      <a:pt x="0" y="1856"/>
                    </a:lnTo>
                    <a:lnTo>
                      <a:pt x="1363" y="1856"/>
                    </a:lnTo>
                    <a:lnTo>
                      <a:pt x="1363" y="3218"/>
                    </a:lnTo>
                    <a:lnTo>
                      <a:pt x="1859" y="3218"/>
                    </a:lnTo>
                    <a:lnTo>
                      <a:pt x="1859" y="1856"/>
                    </a:lnTo>
                    <a:lnTo>
                      <a:pt x="3218" y="1856"/>
                    </a:lnTo>
                    <a:lnTo>
                      <a:pt x="3218" y="1357"/>
                    </a:lnTo>
                    <a:lnTo>
                      <a:pt x="1859" y="1357"/>
                    </a:lnTo>
                    <a:lnTo>
                      <a:pt x="185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324007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6142425" y="3436975"/>
                <a:ext cx="80450" cy="80450"/>
              </a:xfrm>
              <a:custGeom>
                <a:rect b="b" l="l" r="r" t="t"/>
                <a:pathLst>
                  <a:path extrusionOk="0" h="3218" w="3218">
                    <a:moveTo>
                      <a:pt x="1363" y="0"/>
                    </a:moveTo>
                    <a:lnTo>
                      <a:pt x="1363" y="1362"/>
                    </a:lnTo>
                    <a:lnTo>
                      <a:pt x="0" y="1362"/>
                    </a:lnTo>
                    <a:lnTo>
                      <a:pt x="0" y="1859"/>
                    </a:lnTo>
                    <a:lnTo>
                      <a:pt x="1363" y="1859"/>
                    </a:lnTo>
                    <a:lnTo>
                      <a:pt x="1363" y="3218"/>
                    </a:lnTo>
                    <a:lnTo>
                      <a:pt x="1859" y="3218"/>
                    </a:lnTo>
                    <a:lnTo>
                      <a:pt x="1859" y="1859"/>
                    </a:lnTo>
                    <a:lnTo>
                      <a:pt x="3218" y="1859"/>
                    </a:lnTo>
                    <a:lnTo>
                      <a:pt x="3218" y="1362"/>
                    </a:lnTo>
                    <a:lnTo>
                      <a:pt x="1859" y="1362"/>
                    </a:lnTo>
                    <a:lnTo>
                      <a:pt x="185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324007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31" name="Google Shape;131;p2"/>
            <p:cNvSpPr/>
            <p:nvPr/>
          </p:nvSpPr>
          <p:spPr>
            <a:xfrm>
              <a:off x="8888713" y="2122250"/>
              <a:ext cx="25" cy="1252800"/>
            </a:xfrm>
            <a:custGeom>
              <a:rect b="b" l="l" r="r" t="t"/>
              <a:pathLst>
                <a:path extrusionOk="0" fill="none" h="50112" w="1">
                  <a:moveTo>
                    <a:pt x="0" y="50111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" name="Google Shape;132;p2"/>
          <p:cNvSpPr/>
          <p:nvPr/>
        </p:nvSpPr>
        <p:spPr>
          <a:xfrm>
            <a:off x="322650" y="2108650"/>
            <a:ext cx="41225" cy="345450"/>
          </a:xfrm>
          <a:custGeom>
            <a:rect b="b" l="l" r="r" t="t"/>
            <a:pathLst>
              <a:path extrusionOk="0" h="13818" w="1649">
                <a:moveTo>
                  <a:pt x="1" y="13818"/>
                </a:moveTo>
                <a:lnTo>
                  <a:pt x="1649" y="12089"/>
                </a:lnTo>
                <a:lnTo>
                  <a:pt x="1" y="10363"/>
                </a:lnTo>
                <a:lnTo>
                  <a:pt x="1649" y="8634"/>
                </a:lnTo>
                <a:lnTo>
                  <a:pt x="1" y="6908"/>
                </a:lnTo>
                <a:lnTo>
                  <a:pt x="1649" y="5178"/>
                </a:lnTo>
                <a:lnTo>
                  <a:pt x="1" y="3455"/>
                </a:lnTo>
                <a:lnTo>
                  <a:pt x="1649" y="1726"/>
                </a:lnTo>
                <a:lnTo>
                  <a:pt x="1" y="0"/>
                </a:lnTo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324007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3" name="Google Shape;133;p2"/>
          <p:cNvGrpSpPr/>
          <p:nvPr/>
        </p:nvGrpSpPr>
        <p:grpSpPr>
          <a:xfrm>
            <a:off x="267263" y="3048750"/>
            <a:ext cx="178575" cy="589975"/>
            <a:chOff x="1834925" y="4791825"/>
            <a:chExt cx="178575" cy="589975"/>
          </a:xfrm>
        </p:grpSpPr>
        <p:sp>
          <p:nvSpPr>
            <p:cNvPr id="134" name="Google Shape;134;p2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" name="Google Shape;161;p2"/>
          <p:cNvGrpSpPr/>
          <p:nvPr/>
        </p:nvGrpSpPr>
        <p:grpSpPr>
          <a:xfrm>
            <a:off x="-390950" y="539290"/>
            <a:ext cx="974718" cy="974718"/>
            <a:chOff x="528900" y="1489975"/>
            <a:chExt cx="732100" cy="732100"/>
          </a:xfrm>
        </p:grpSpPr>
        <p:sp>
          <p:nvSpPr>
            <p:cNvPr id="162" name="Google Shape;162;p2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9" name="Google Shape;169;p2"/>
          <p:cNvGrpSpPr/>
          <p:nvPr/>
        </p:nvGrpSpPr>
        <p:grpSpPr>
          <a:xfrm>
            <a:off x="182538" y="95650"/>
            <a:ext cx="348025" cy="348100"/>
            <a:chOff x="235725" y="107550"/>
            <a:chExt cx="348025" cy="348100"/>
          </a:xfrm>
        </p:grpSpPr>
        <p:sp>
          <p:nvSpPr>
            <p:cNvPr id="170" name="Google Shape;170;p2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2" name="Google Shape;172;p2"/>
          <p:cNvGrpSpPr/>
          <p:nvPr/>
        </p:nvGrpSpPr>
        <p:grpSpPr>
          <a:xfrm>
            <a:off x="713244" y="3524588"/>
            <a:ext cx="896675" cy="657600"/>
            <a:chOff x="2353725" y="4531275"/>
            <a:chExt cx="896675" cy="657600"/>
          </a:xfrm>
        </p:grpSpPr>
        <p:sp>
          <p:nvSpPr>
            <p:cNvPr id="173" name="Google Shape;173;p2"/>
            <p:cNvSpPr/>
            <p:nvPr/>
          </p:nvSpPr>
          <p:spPr>
            <a:xfrm>
              <a:off x="2490700" y="4668325"/>
              <a:ext cx="418625" cy="418525"/>
            </a:xfrm>
            <a:custGeom>
              <a:rect b="b" l="l" r="r" t="t"/>
              <a:pathLst>
                <a:path extrusionOk="0" h="16741" w="16745">
                  <a:moveTo>
                    <a:pt x="16745" y="8372"/>
                  </a:moveTo>
                  <a:cubicBezTo>
                    <a:pt x="16745" y="12994"/>
                    <a:pt x="12995" y="16741"/>
                    <a:pt x="8373" y="16741"/>
                  </a:cubicBezTo>
                  <a:cubicBezTo>
                    <a:pt x="3751" y="16741"/>
                    <a:pt x="1" y="12994"/>
                    <a:pt x="1" y="8372"/>
                  </a:cubicBezTo>
                  <a:cubicBezTo>
                    <a:pt x="1" y="3747"/>
                    <a:pt x="3751" y="0"/>
                    <a:pt x="8373" y="0"/>
                  </a:cubicBezTo>
                  <a:cubicBezTo>
                    <a:pt x="12995" y="0"/>
                    <a:pt x="16745" y="3747"/>
                    <a:pt x="16745" y="8372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353725" y="4531275"/>
              <a:ext cx="197750" cy="197725"/>
            </a:xfrm>
            <a:custGeom>
              <a:rect b="b" l="l" r="r" t="t"/>
              <a:pathLst>
                <a:path extrusionOk="0" h="7909" w="7910">
                  <a:moveTo>
                    <a:pt x="7910" y="3955"/>
                  </a:moveTo>
                  <a:cubicBezTo>
                    <a:pt x="7910" y="6141"/>
                    <a:pt x="6138" y="7909"/>
                    <a:pt x="3955" y="7909"/>
                  </a:cubicBezTo>
                  <a:cubicBezTo>
                    <a:pt x="1769" y="7909"/>
                    <a:pt x="1" y="6141"/>
                    <a:pt x="1" y="3955"/>
                  </a:cubicBezTo>
                  <a:cubicBezTo>
                    <a:pt x="1" y="1771"/>
                    <a:pt x="1769" y="0"/>
                    <a:pt x="3955" y="0"/>
                  </a:cubicBezTo>
                  <a:cubicBezTo>
                    <a:pt x="6138" y="0"/>
                    <a:pt x="7910" y="1771"/>
                    <a:pt x="7910" y="395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906600" y="5084125"/>
              <a:ext cx="104675" cy="104750"/>
            </a:xfrm>
            <a:custGeom>
              <a:rect b="b" l="l" r="r" t="t"/>
              <a:pathLst>
                <a:path extrusionOk="0" fill="none" h="4190" w="4187">
                  <a:moveTo>
                    <a:pt x="4186" y="2094"/>
                  </a:moveTo>
                  <a:cubicBezTo>
                    <a:pt x="4186" y="3251"/>
                    <a:pt x="3248" y="4190"/>
                    <a:pt x="2093" y="4190"/>
                  </a:cubicBezTo>
                  <a:cubicBezTo>
                    <a:pt x="936" y="4190"/>
                    <a:pt x="0" y="3251"/>
                    <a:pt x="0" y="2094"/>
                  </a:cubicBezTo>
                  <a:cubicBezTo>
                    <a:pt x="0" y="939"/>
                    <a:pt x="936" y="1"/>
                    <a:pt x="2093" y="1"/>
                  </a:cubicBezTo>
                  <a:cubicBezTo>
                    <a:pt x="3248" y="1"/>
                    <a:pt x="4186" y="939"/>
                    <a:pt x="4186" y="2094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187450" y="4845050"/>
              <a:ext cx="62950" cy="62950"/>
            </a:xfrm>
            <a:custGeom>
              <a:rect b="b" l="l" r="r" t="t"/>
              <a:pathLst>
                <a:path extrusionOk="0" fill="none" h="2518" w="2518">
                  <a:moveTo>
                    <a:pt x="2518" y="1261"/>
                  </a:moveTo>
                  <a:cubicBezTo>
                    <a:pt x="2518" y="1956"/>
                    <a:pt x="1956" y="2518"/>
                    <a:pt x="1258" y="2518"/>
                  </a:cubicBezTo>
                  <a:cubicBezTo>
                    <a:pt x="563" y="2518"/>
                    <a:pt x="1" y="1956"/>
                    <a:pt x="1" y="1261"/>
                  </a:cubicBezTo>
                  <a:cubicBezTo>
                    <a:pt x="1" y="563"/>
                    <a:pt x="563" y="1"/>
                    <a:pt x="1258" y="1"/>
                  </a:cubicBezTo>
                  <a:cubicBezTo>
                    <a:pt x="1956" y="1"/>
                    <a:pt x="2518" y="563"/>
                    <a:pt x="2518" y="126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611000" y="4575625"/>
              <a:ext cx="45350" cy="45350"/>
            </a:xfrm>
            <a:custGeom>
              <a:rect b="b" l="l" r="r" t="t"/>
              <a:pathLst>
                <a:path extrusionOk="0" h="1814" w="1814">
                  <a:moveTo>
                    <a:pt x="1814" y="905"/>
                  </a:moveTo>
                  <a:cubicBezTo>
                    <a:pt x="1814" y="1408"/>
                    <a:pt x="1408" y="1814"/>
                    <a:pt x="908" y="1814"/>
                  </a:cubicBezTo>
                  <a:cubicBezTo>
                    <a:pt x="406" y="1814"/>
                    <a:pt x="0" y="1408"/>
                    <a:pt x="0" y="905"/>
                  </a:cubicBezTo>
                  <a:cubicBezTo>
                    <a:pt x="0" y="406"/>
                    <a:pt x="406" y="0"/>
                    <a:pt x="908" y="0"/>
                  </a:cubicBezTo>
                  <a:cubicBezTo>
                    <a:pt x="1408" y="0"/>
                    <a:pt x="1814" y="406"/>
                    <a:pt x="1814" y="90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033350" y="4943400"/>
              <a:ext cx="80375" cy="80450"/>
            </a:xfrm>
            <a:custGeom>
              <a:rect b="b" l="l" r="r" t="t"/>
              <a:pathLst>
                <a:path extrusionOk="0" h="3218" w="3215">
                  <a:moveTo>
                    <a:pt x="3215" y="1360"/>
                  </a:moveTo>
                  <a:lnTo>
                    <a:pt x="1856" y="1360"/>
                  </a:lnTo>
                  <a:lnTo>
                    <a:pt x="1856" y="0"/>
                  </a:lnTo>
                  <a:lnTo>
                    <a:pt x="1357" y="0"/>
                  </a:lnTo>
                  <a:lnTo>
                    <a:pt x="1357" y="1360"/>
                  </a:lnTo>
                  <a:lnTo>
                    <a:pt x="0" y="1360"/>
                  </a:lnTo>
                  <a:lnTo>
                    <a:pt x="0" y="1856"/>
                  </a:lnTo>
                  <a:lnTo>
                    <a:pt x="1357" y="1856"/>
                  </a:lnTo>
                  <a:lnTo>
                    <a:pt x="1357" y="3218"/>
                  </a:lnTo>
                  <a:lnTo>
                    <a:pt x="1856" y="3218"/>
                  </a:lnTo>
                  <a:lnTo>
                    <a:pt x="1856" y="1856"/>
                  </a:lnTo>
                  <a:lnTo>
                    <a:pt x="3215" y="185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173175" y="5058125"/>
              <a:ext cx="25" cy="50150"/>
            </a:xfrm>
            <a:custGeom>
              <a:rect b="b" l="l" r="r" t="t"/>
              <a:pathLst>
                <a:path extrusionOk="0" fill="none" h="2006" w="1">
                  <a:moveTo>
                    <a:pt x="1" y="0"/>
                  </a:moveTo>
                  <a:lnTo>
                    <a:pt x="1" y="2006"/>
                  </a:lnTo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148000" y="5083150"/>
              <a:ext cx="50225" cy="25"/>
            </a:xfrm>
            <a:custGeom>
              <a:rect b="b" l="l" r="r" t="t"/>
              <a:pathLst>
                <a:path extrusionOk="0" fill="none" h="1" w="2009">
                  <a:moveTo>
                    <a:pt x="2009" y="1"/>
                  </a:moveTo>
                  <a:lnTo>
                    <a:pt x="0" y="1"/>
                  </a:lnTo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1" name="Google Shape;181;p2"/>
          <p:cNvGrpSpPr/>
          <p:nvPr/>
        </p:nvGrpSpPr>
        <p:grpSpPr>
          <a:xfrm rot="5400000">
            <a:off x="8560215" y="3629500"/>
            <a:ext cx="974732" cy="974667"/>
            <a:chOff x="5402000" y="1173700"/>
            <a:chExt cx="756075" cy="756025"/>
          </a:xfrm>
        </p:grpSpPr>
        <p:sp>
          <p:nvSpPr>
            <p:cNvPr id="182" name="Google Shape;182;p2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7" name="Google Shape;207;p2"/>
          <p:cNvGrpSpPr/>
          <p:nvPr/>
        </p:nvGrpSpPr>
        <p:grpSpPr>
          <a:xfrm>
            <a:off x="3011950" y="4608575"/>
            <a:ext cx="467325" cy="594825"/>
            <a:chOff x="6870025" y="3774550"/>
            <a:chExt cx="467325" cy="594825"/>
          </a:xfrm>
        </p:grpSpPr>
        <p:sp>
          <p:nvSpPr>
            <p:cNvPr id="208" name="Google Shape;208;p2"/>
            <p:cNvSpPr/>
            <p:nvPr/>
          </p:nvSpPr>
          <p:spPr>
            <a:xfrm>
              <a:off x="6874900" y="3914750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0"/>
                  </a:moveTo>
                  <a:cubicBezTo>
                    <a:pt x="262" y="0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947150" y="3914750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0"/>
                  </a:moveTo>
                  <a:cubicBezTo>
                    <a:pt x="262" y="0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7" y="906"/>
                    <a:pt x="1167" y="584"/>
                  </a:cubicBezTo>
                  <a:cubicBezTo>
                    <a:pt x="1167" y="262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7019325" y="3914750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0"/>
                  </a:moveTo>
                  <a:cubicBezTo>
                    <a:pt x="262" y="0"/>
                    <a:pt x="0" y="262"/>
                    <a:pt x="0" y="584"/>
                  </a:cubicBezTo>
                  <a:cubicBezTo>
                    <a:pt x="0" y="906"/>
                    <a:pt x="262" y="1167"/>
                    <a:pt x="584" y="1167"/>
                  </a:cubicBezTo>
                  <a:cubicBezTo>
                    <a:pt x="906" y="1167"/>
                    <a:pt x="1167" y="906"/>
                    <a:pt x="1167" y="584"/>
                  </a:cubicBezTo>
                  <a:cubicBezTo>
                    <a:pt x="1167" y="262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091575" y="3914750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0"/>
                  </a:moveTo>
                  <a:cubicBezTo>
                    <a:pt x="262" y="0"/>
                    <a:pt x="0" y="262"/>
                    <a:pt x="0" y="584"/>
                  </a:cubicBezTo>
                  <a:cubicBezTo>
                    <a:pt x="0" y="906"/>
                    <a:pt x="262" y="1167"/>
                    <a:pt x="584" y="1167"/>
                  </a:cubicBezTo>
                  <a:cubicBezTo>
                    <a:pt x="905" y="1167"/>
                    <a:pt x="1167" y="906"/>
                    <a:pt x="1167" y="584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7163825" y="3914750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1" y="0"/>
                  </a:moveTo>
                  <a:cubicBezTo>
                    <a:pt x="259" y="0"/>
                    <a:pt x="0" y="262"/>
                    <a:pt x="0" y="584"/>
                  </a:cubicBezTo>
                  <a:cubicBezTo>
                    <a:pt x="0" y="906"/>
                    <a:pt x="259" y="1167"/>
                    <a:pt x="581" y="1167"/>
                  </a:cubicBezTo>
                  <a:cubicBezTo>
                    <a:pt x="902" y="1167"/>
                    <a:pt x="1164" y="906"/>
                    <a:pt x="1164" y="584"/>
                  </a:cubicBezTo>
                  <a:cubicBezTo>
                    <a:pt x="1164" y="262"/>
                    <a:pt x="902" y="0"/>
                    <a:pt x="5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236075" y="3914750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1164" y="584"/>
                  </a:moveTo>
                  <a:cubicBezTo>
                    <a:pt x="1164" y="906"/>
                    <a:pt x="905" y="1167"/>
                    <a:pt x="583" y="1167"/>
                  </a:cubicBezTo>
                  <a:cubicBezTo>
                    <a:pt x="259" y="1167"/>
                    <a:pt x="0" y="906"/>
                    <a:pt x="0" y="584"/>
                  </a:cubicBezTo>
                  <a:cubicBezTo>
                    <a:pt x="0" y="262"/>
                    <a:pt x="259" y="0"/>
                    <a:pt x="583" y="0"/>
                  </a:cubicBezTo>
                  <a:cubicBezTo>
                    <a:pt x="905" y="0"/>
                    <a:pt x="1164" y="262"/>
                    <a:pt x="1164" y="5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7308225" y="3914750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1165" y="584"/>
                  </a:moveTo>
                  <a:cubicBezTo>
                    <a:pt x="1165" y="906"/>
                    <a:pt x="906" y="1167"/>
                    <a:pt x="581" y="1167"/>
                  </a:cubicBezTo>
                  <a:cubicBezTo>
                    <a:pt x="260" y="1167"/>
                    <a:pt x="1" y="906"/>
                    <a:pt x="1" y="584"/>
                  </a:cubicBezTo>
                  <a:cubicBezTo>
                    <a:pt x="1" y="262"/>
                    <a:pt x="260" y="0"/>
                    <a:pt x="581" y="0"/>
                  </a:cubicBezTo>
                  <a:cubicBezTo>
                    <a:pt x="906" y="0"/>
                    <a:pt x="1165" y="262"/>
                    <a:pt x="1165" y="5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74900" y="3984900"/>
              <a:ext cx="29125" cy="29175"/>
            </a:xfrm>
            <a:custGeom>
              <a:rect b="b" l="l" r="r" t="t"/>
              <a:pathLst>
                <a:path extrusionOk="0" h="1167" w="1165">
                  <a:moveTo>
                    <a:pt x="584" y="0"/>
                  </a:moveTo>
                  <a:cubicBezTo>
                    <a:pt x="262" y="0"/>
                    <a:pt x="1" y="262"/>
                    <a:pt x="1" y="583"/>
                  </a:cubicBezTo>
                  <a:cubicBezTo>
                    <a:pt x="1" y="905"/>
                    <a:pt x="262" y="1167"/>
                    <a:pt x="584" y="1167"/>
                  </a:cubicBezTo>
                  <a:cubicBezTo>
                    <a:pt x="906" y="1167"/>
                    <a:pt x="1165" y="905"/>
                    <a:pt x="1165" y="583"/>
                  </a:cubicBezTo>
                  <a:cubicBezTo>
                    <a:pt x="1165" y="262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6947150" y="3984900"/>
              <a:ext cx="29200" cy="29175"/>
            </a:xfrm>
            <a:custGeom>
              <a:rect b="b" l="l" r="r" t="t"/>
              <a:pathLst>
                <a:path extrusionOk="0" h="1167" w="1168">
                  <a:moveTo>
                    <a:pt x="584" y="0"/>
                  </a:moveTo>
                  <a:cubicBezTo>
                    <a:pt x="262" y="0"/>
                    <a:pt x="1" y="262"/>
                    <a:pt x="1" y="583"/>
                  </a:cubicBezTo>
                  <a:cubicBezTo>
                    <a:pt x="1" y="905"/>
                    <a:pt x="262" y="1167"/>
                    <a:pt x="584" y="1167"/>
                  </a:cubicBezTo>
                  <a:cubicBezTo>
                    <a:pt x="906" y="1167"/>
                    <a:pt x="1167" y="905"/>
                    <a:pt x="1167" y="583"/>
                  </a:cubicBezTo>
                  <a:cubicBezTo>
                    <a:pt x="1167" y="262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019325" y="3984900"/>
              <a:ext cx="29200" cy="29175"/>
            </a:xfrm>
            <a:custGeom>
              <a:rect b="b" l="l" r="r" t="t"/>
              <a:pathLst>
                <a:path extrusionOk="0" h="1167" w="1168">
                  <a:moveTo>
                    <a:pt x="584" y="0"/>
                  </a:moveTo>
                  <a:cubicBezTo>
                    <a:pt x="262" y="0"/>
                    <a:pt x="0" y="262"/>
                    <a:pt x="0" y="583"/>
                  </a:cubicBezTo>
                  <a:cubicBezTo>
                    <a:pt x="0" y="905"/>
                    <a:pt x="262" y="1167"/>
                    <a:pt x="584" y="1167"/>
                  </a:cubicBezTo>
                  <a:cubicBezTo>
                    <a:pt x="906" y="1167"/>
                    <a:pt x="1167" y="905"/>
                    <a:pt x="1167" y="583"/>
                  </a:cubicBezTo>
                  <a:cubicBezTo>
                    <a:pt x="1167" y="262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091575" y="3984900"/>
              <a:ext cx="29200" cy="29175"/>
            </a:xfrm>
            <a:custGeom>
              <a:rect b="b" l="l" r="r" t="t"/>
              <a:pathLst>
                <a:path extrusionOk="0" h="1167" w="1168">
                  <a:moveTo>
                    <a:pt x="584" y="0"/>
                  </a:moveTo>
                  <a:cubicBezTo>
                    <a:pt x="262" y="0"/>
                    <a:pt x="0" y="262"/>
                    <a:pt x="0" y="583"/>
                  </a:cubicBezTo>
                  <a:cubicBezTo>
                    <a:pt x="0" y="905"/>
                    <a:pt x="262" y="1167"/>
                    <a:pt x="584" y="1167"/>
                  </a:cubicBezTo>
                  <a:cubicBezTo>
                    <a:pt x="905" y="1167"/>
                    <a:pt x="1167" y="905"/>
                    <a:pt x="1167" y="583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163825" y="3984900"/>
              <a:ext cx="29100" cy="29175"/>
            </a:xfrm>
            <a:custGeom>
              <a:rect b="b" l="l" r="r" t="t"/>
              <a:pathLst>
                <a:path extrusionOk="0" h="1167" w="1164">
                  <a:moveTo>
                    <a:pt x="581" y="0"/>
                  </a:moveTo>
                  <a:cubicBezTo>
                    <a:pt x="259" y="0"/>
                    <a:pt x="0" y="262"/>
                    <a:pt x="0" y="583"/>
                  </a:cubicBezTo>
                  <a:cubicBezTo>
                    <a:pt x="0" y="905"/>
                    <a:pt x="259" y="1167"/>
                    <a:pt x="581" y="1167"/>
                  </a:cubicBezTo>
                  <a:cubicBezTo>
                    <a:pt x="902" y="1167"/>
                    <a:pt x="1164" y="905"/>
                    <a:pt x="1164" y="583"/>
                  </a:cubicBezTo>
                  <a:cubicBezTo>
                    <a:pt x="1164" y="262"/>
                    <a:pt x="902" y="0"/>
                    <a:pt x="5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7236075" y="3984900"/>
              <a:ext cx="29100" cy="29175"/>
            </a:xfrm>
            <a:custGeom>
              <a:rect b="b" l="l" r="r" t="t"/>
              <a:pathLst>
                <a:path extrusionOk="0" h="1167" w="1164">
                  <a:moveTo>
                    <a:pt x="1164" y="583"/>
                  </a:moveTo>
                  <a:cubicBezTo>
                    <a:pt x="1164" y="905"/>
                    <a:pt x="905" y="1167"/>
                    <a:pt x="583" y="1167"/>
                  </a:cubicBezTo>
                  <a:cubicBezTo>
                    <a:pt x="259" y="1167"/>
                    <a:pt x="0" y="905"/>
                    <a:pt x="0" y="583"/>
                  </a:cubicBezTo>
                  <a:cubicBezTo>
                    <a:pt x="0" y="262"/>
                    <a:pt x="259" y="0"/>
                    <a:pt x="583" y="0"/>
                  </a:cubicBezTo>
                  <a:cubicBezTo>
                    <a:pt x="905" y="0"/>
                    <a:pt x="1164" y="262"/>
                    <a:pt x="1164" y="5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7308225" y="3984900"/>
              <a:ext cx="29125" cy="29175"/>
            </a:xfrm>
            <a:custGeom>
              <a:rect b="b" l="l" r="r" t="t"/>
              <a:pathLst>
                <a:path extrusionOk="0" h="1167" w="1165">
                  <a:moveTo>
                    <a:pt x="1165" y="583"/>
                  </a:moveTo>
                  <a:cubicBezTo>
                    <a:pt x="1165" y="905"/>
                    <a:pt x="906" y="1167"/>
                    <a:pt x="581" y="1167"/>
                  </a:cubicBezTo>
                  <a:cubicBezTo>
                    <a:pt x="260" y="1167"/>
                    <a:pt x="1" y="905"/>
                    <a:pt x="1" y="583"/>
                  </a:cubicBezTo>
                  <a:cubicBezTo>
                    <a:pt x="1" y="262"/>
                    <a:pt x="260" y="0"/>
                    <a:pt x="581" y="0"/>
                  </a:cubicBezTo>
                  <a:cubicBezTo>
                    <a:pt x="906" y="0"/>
                    <a:pt x="1165" y="262"/>
                    <a:pt x="1165" y="5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874900" y="38446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947150" y="38446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7" y="906"/>
                    <a:pt x="1167" y="584"/>
                  </a:cubicBezTo>
                  <a:cubicBezTo>
                    <a:pt x="1167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7019325" y="38446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2" y="1"/>
                    <a:pt x="0" y="262"/>
                    <a:pt x="0" y="584"/>
                  </a:cubicBezTo>
                  <a:cubicBezTo>
                    <a:pt x="0" y="906"/>
                    <a:pt x="262" y="1168"/>
                    <a:pt x="584" y="1168"/>
                  </a:cubicBezTo>
                  <a:cubicBezTo>
                    <a:pt x="906" y="1168"/>
                    <a:pt x="1167" y="906"/>
                    <a:pt x="1167" y="584"/>
                  </a:cubicBezTo>
                  <a:cubicBezTo>
                    <a:pt x="1167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7091575" y="38446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2" y="1"/>
                    <a:pt x="0" y="262"/>
                    <a:pt x="0" y="584"/>
                  </a:cubicBezTo>
                  <a:cubicBezTo>
                    <a:pt x="0" y="906"/>
                    <a:pt x="262" y="1168"/>
                    <a:pt x="584" y="1168"/>
                  </a:cubicBezTo>
                  <a:cubicBezTo>
                    <a:pt x="905" y="1168"/>
                    <a:pt x="1167" y="906"/>
                    <a:pt x="1167" y="584"/>
                  </a:cubicBezTo>
                  <a:cubicBezTo>
                    <a:pt x="1167" y="262"/>
                    <a:pt x="905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7163825" y="38446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1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1" y="1168"/>
                  </a:cubicBezTo>
                  <a:cubicBezTo>
                    <a:pt x="902" y="1168"/>
                    <a:pt x="1164" y="906"/>
                    <a:pt x="1164" y="584"/>
                  </a:cubicBezTo>
                  <a:cubicBezTo>
                    <a:pt x="1164" y="262"/>
                    <a:pt x="902" y="1"/>
                    <a:pt x="5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7236075" y="38446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1164" y="584"/>
                  </a:moveTo>
                  <a:cubicBezTo>
                    <a:pt x="1164" y="906"/>
                    <a:pt x="905" y="1168"/>
                    <a:pt x="583" y="1168"/>
                  </a:cubicBezTo>
                  <a:cubicBezTo>
                    <a:pt x="259" y="1168"/>
                    <a:pt x="0" y="906"/>
                    <a:pt x="0" y="584"/>
                  </a:cubicBezTo>
                  <a:cubicBezTo>
                    <a:pt x="0" y="262"/>
                    <a:pt x="259" y="1"/>
                    <a:pt x="583" y="1"/>
                  </a:cubicBezTo>
                  <a:cubicBezTo>
                    <a:pt x="905" y="1"/>
                    <a:pt x="1164" y="262"/>
                    <a:pt x="1164" y="5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7308225" y="38446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1165" y="584"/>
                  </a:moveTo>
                  <a:cubicBezTo>
                    <a:pt x="1165" y="906"/>
                    <a:pt x="906" y="1168"/>
                    <a:pt x="581" y="1168"/>
                  </a:cubicBezTo>
                  <a:cubicBezTo>
                    <a:pt x="260" y="1168"/>
                    <a:pt x="1" y="906"/>
                    <a:pt x="1" y="584"/>
                  </a:cubicBezTo>
                  <a:cubicBezTo>
                    <a:pt x="1" y="262"/>
                    <a:pt x="260" y="1"/>
                    <a:pt x="581" y="1"/>
                  </a:cubicBezTo>
                  <a:cubicBezTo>
                    <a:pt x="906" y="1"/>
                    <a:pt x="1165" y="262"/>
                    <a:pt x="1165" y="5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874900" y="3774550"/>
              <a:ext cx="29125" cy="29175"/>
            </a:xfrm>
            <a:custGeom>
              <a:rect b="b" l="l" r="r" t="t"/>
              <a:pathLst>
                <a:path extrusionOk="0" h="1167" w="1165">
                  <a:moveTo>
                    <a:pt x="584" y="0"/>
                  </a:moveTo>
                  <a:cubicBezTo>
                    <a:pt x="262" y="0"/>
                    <a:pt x="1" y="262"/>
                    <a:pt x="1" y="583"/>
                  </a:cubicBezTo>
                  <a:cubicBezTo>
                    <a:pt x="1" y="905"/>
                    <a:pt x="262" y="1167"/>
                    <a:pt x="584" y="1167"/>
                  </a:cubicBezTo>
                  <a:cubicBezTo>
                    <a:pt x="906" y="1167"/>
                    <a:pt x="1165" y="905"/>
                    <a:pt x="1165" y="583"/>
                  </a:cubicBezTo>
                  <a:cubicBezTo>
                    <a:pt x="1165" y="262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947150" y="3774550"/>
              <a:ext cx="29200" cy="29175"/>
            </a:xfrm>
            <a:custGeom>
              <a:rect b="b" l="l" r="r" t="t"/>
              <a:pathLst>
                <a:path extrusionOk="0" h="1167" w="1168">
                  <a:moveTo>
                    <a:pt x="584" y="0"/>
                  </a:moveTo>
                  <a:cubicBezTo>
                    <a:pt x="262" y="0"/>
                    <a:pt x="1" y="262"/>
                    <a:pt x="1" y="583"/>
                  </a:cubicBezTo>
                  <a:cubicBezTo>
                    <a:pt x="1" y="905"/>
                    <a:pt x="262" y="1167"/>
                    <a:pt x="584" y="1167"/>
                  </a:cubicBezTo>
                  <a:cubicBezTo>
                    <a:pt x="906" y="1167"/>
                    <a:pt x="1167" y="905"/>
                    <a:pt x="1167" y="583"/>
                  </a:cubicBezTo>
                  <a:cubicBezTo>
                    <a:pt x="1167" y="262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7019325" y="3774550"/>
              <a:ext cx="29200" cy="29175"/>
            </a:xfrm>
            <a:custGeom>
              <a:rect b="b" l="l" r="r" t="t"/>
              <a:pathLst>
                <a:path extrusionOk="0" h="1167" w="1168">
                  <a:moveTo>
                    <a:pt x="584" y="0"/>
                  </a:moveTo>
                  <a:cubicBezTo>
                    <a:pt x="262" y="0"/>
                    <a:pt x="0" y="262"/>
                    <a:pt x="0" y="583"/>
                  </a:cubicBezTo>
                  <a:cubicBezTo>
                    <a:pt x="0" y="905"/>
                    <a:pt x="262" y="1167"/>
                    <a:pt x="584" y="1167"/>
                  </a:cubicBezTo>
                  <a:cubicBezTo>
                    <a:pt x="906" y="1167"/>
                    <a:pt x="1167" y="905"/>
                    <a:pt x="1167" y="583"/>
                  </a:cubicBezTo>
                  <a:cubicBezTo>
                    <a:pt x="1167" y="262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091575" y="3774550"/>
              <a:ext cx="29200" cy="29175"/>
            </a:xfrm>
            <a:custGeom>
              <a:rect b="b" l="l" r="r" t="t"/>
              <a:pathLst>
                <a:path extrusionOk="0" h="1167" w="1168">
                  <a:moveTo>
                    <a:pt x="584" y="0"/>
                  </a:moveTo>
                  <a:cubicBezTo>
                    <a:pt x="262" y="0"/>
                    <a:pt x="0" y="262"/>
                    <a:pt x="0" y="583"/>
                  </a:cubicBezTo>
                  <a:cubicBezTo>
                    <a:pt x="0" y="905"/>
                    <a:pt x="262" y="1167"/>
                    <a:pt x="584" y="1167"/>
                  </a:cubicBezTo>
                  <a:cubicBezTo>
                    <a:pt x="905" y="1167"/>
                    <a:pt x="1167" y="905"/>
                    <a:pt x="1167" y="583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7163825" y="3774550"/>
              <a:ext cx="29100" cy="29175"/>
            </a:xfrm>
            <a:custGeom>
              <a:rect b="b" l="l" r="r" t="t"/>
              <a:pathLst>
                <a:path extrusionOk="0" h="1167" w="1164">
                  <a:moveTo>
                    <a:pt x="581" y="0"/>
                  </a:moveTo>
                  <a:cubicBezTo>
                    <a:pt x="259" y="0"/>
                    <a:pt x="0" y="262"/>
                    <a:pt x="0" y="583"/>
                  </a:cubicBezTo>
                  <a:cubicBezTo>
                    <a:pt x="0" y="905"/>
                    <a:pt x="259" y="1167"/>
                    <a:pt x="581" y="1167"/>
                  </a:cubicBezTo>
                  <a:cubicBezTo>
                    <a:pt x="902" y="1167"/>
                    <a:pt x="1164" y="905"/>
                    <a:pt x="1164" y="583"/>
                  </a:cubicBezTo>
                  <a:cubicBezTo>
                    <a:pt x="1164" y="262"/>
                    <a:pt x="902" y="0"/>
                    <a:pt x="5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7236075" y="3774550"/>
              <a:ext cx="29100" cy="29175"/>
            </a:xfrm>
            <a:custGeom>
              <a:rect b="b" l="l" r="r" t="t"/>
              <a:pathLst>
                <a:path extrusionOk="0" h="1167" w="1164">
                  <a:moveTo>
                    <a:pt x="1164" y="583"/>
                  </a:moveTo>
                  <a:cubicBezTo>
                    <a:pt x="1164" y="905"/>
                    <a:pt x="905" y="1167"/>
                    <a:pt x="583" y="1167"/>
                  </a:cubicBezTo>
                  <a:cubicBezTo>
                    <a:pt x="259" y="1167"/>
                    <a:pt x="0" y="905"/>
                    <a:pt x="0" y="583"/>
                  </a:cubicBezTo>
                  <a:cubicBezTo>
                    <a:pt x="0" y="262"/>
                    <a:pt x="259" y="0"/>
                    <a:pt x="583" y="0"/>
                  </a:cubicBezTo>
                  <a:cubicBezTo>
                    <a:pt x="905" y="0"/>
                    <a:pt x="1164" y="262"/>
                    <a:pt x="1164" y="5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7308225" y="3774550"/>
              <a:ext cx="29125" cy="29175"/>
            </a:xfrm>
            <a:custGeom>
              <a:rect b="b" l="l" r="r" t="t"/>
              <a:pathLst>
                <a:path extrusionOk="0" h="1167" w="1165">
                  <a:moveTo>
                    <a:pt x="1165" y="583"/>
                  </a:moveTo>
                  <a:cubicBezTo>
                    <a:pt x="1165" y="905"/>
                    <a:pt x="906" y="1167"/>
                    <a:pt x="581" y="1167"/>
                  </a:cubicBezTo>
                  <a:cubicBezTo>
                    <a:pt x="260" y="1167"/>
                    <a:pt x="1" y="905"/>
                    <a:pt x="1" y="583"/>
                  </a:cubicBezTo>
                  <a:cubicBezTo>
                    <a:pt x="1" y="262"/>
                    <a:pt x="260" y="0"/>
                    <a:pt x="581" y="0"/>
                  </a:cubicBezTo>
                  <a:cubicBezTo>
                    <a:pt x="906" y="0"/>
                    <a:pt x="1165" y="262"/>
                    <a:pt x="1165" y="5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874900" y="40550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3"/>
                    <a:pt x="262" y="1165"/>
                    <a:pt x="584" y="1165"/>
                  </a:cubicBezTo>
                  <a:cubicBezTo>
                    <a:pt x="906" y="1165"/>
                    <a:pt x="1165" y="903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947150" y="40550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3"/>
                    <a:pt x="262" y="1165"/>
                    <a:pt x="584" y="1165"/>
                  </a:cubicBezTo>
                  <a:cubicBezTo>
                    <a:pt x="906" y="1165"/>
                    <a:pt x="1167" y="903"/>
                    <a:pt x="1167" y="581"/>
                  </a:cubicBezTo>
                  <a:cubicBezTo>
                    <a:pt x="1167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7019325" y="40550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2" y="1"/>
                    <a:pt x="0" y="259"/>
                    <a:pt x="0" y="581"/>
                  </a:cubicBezTo>
                  <a:cubicBezTo>
                    <a:pt x="0" y="903"/>
                    <a:pt x="262" y="1165"/>
                    <a:pt x="584" y="1165"/>
                  </a:cubicBezTo>
                  <a:cubicBezTo>
                    <a:pt x="906" y="1165"/>
                    <a:pt x="1167" y="903"/>
                    <a:pt x="1167" y="581"/>
                  </a:cubicBezTo>
                  <a:cubicBezTo>
                    <a:pt x="1167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091575" y="40550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2" y="1"/>
                    <a:pt x="0" y="259"/>
                    <a:pt x="0" y="581"/>
                  </a:cubicBezTo>
                  <a:cubicBezTo>
                    <a:pt x="0" y="903"/>
                    <a:pt x="262" y="1165"/>
                    <a:pt x="584" y="1165"/>
                  </a:cubicBezTo>
                  <a:cubicBezTo>
                    <a:pt x="905" y="1165"/>
                    <a:pt x="1167" y="903"/>
                    <a:pt x="1167" y="581"/>
                  </a:cubicBezTo>
                  <a:cubicBezTo>
                    <a:pt x="1167" y="259"/>
                    <a:pt x="905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7163825" y="40550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1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3"/>
                    <a:pt x="259" y="1165"/>
                    <a:pt x="581" y="1165"/>
                  </a:cubicBezTo>
                  <a:cubicBezTo>
                    <a:pt x="902" y="1165"/>
                    <a:pt x="1164" y="903"/>
                    <a:pt x="1164" y="581"/>
                  </a:cubicBezTo>
                  <a:cubicBezTo>
                    <a:pt x="1164" y="259"/>
                    <a:pt x="902" y="1"/>
                    <a:pt x="5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7236075" y="40550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1164" y="581"/>
                  </a:moveTo>
                  <a:cubicBezTo>
                    <a:pt x="1164" y="903"/>
                    <a:pt x="905" y="1165"/>
                    <a:pt x="583" y="1165"/>
                  </a:cubicBezTo>
                  <a:cubicBezTo>
                    <a:pt x="259" y="1165"/>
                    <a:pt x="0" y="903"/>
                    <a:pt x="0" y="581"/>
                  </a:cubicBezTo>
                  <a:cubicBezTo>
                    <a:pt x="0" y="259"/>
                    <a:pt x="259" y="1"/>
                    <a:pt x="583" y="1"/>
                  </a:cubicBezTo>
                  <a:cubicBezTo>
                    <a:pt x="905" y="1"/>
                    <a:pt x="1164" y="259"/>
                    <a:pt x="1164" y="5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7308225" y="40550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1165" y="581"/>
                  </a:moveTo>
                  <a:cubicBezTo>
                    <a:pt x="1165" y="903"/>
                    <a:pt x="906" y="1165"/>
                    <a:pt x="581" y="1165"/>
                  </a:cubicBezTo>
                  <a:cubicBezTo>
                    <a:pt x="260" y="1165"/>
                    <a:pt x="1" y="903"/>
                    <a:pt x="1" y="581"/>
                  </a:cubicBezTo>
                  <a:cubicBezTo>
                    <a:pt x="1" y="259"/>
                    <a:pt x="260" y="1"/>
                    <a:pt x="581" y="1"/>
                  </a:cubicBezTo>
                  <a:cubicBezTo>
                    <a:pt x="906" y="1"/>
                    <a:pt x="1165" y="259"/>
                    <a:pt x="1165" y="5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874900" y="41250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947150" y="41250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7" y="906"/>
                    <a:pt x="1167" y="584"/>
                  </a:cubicBezTo>
                  <a:cubicBezTo>
                    <a:pt x="1167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7019325" y="41250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0"/>
                  </a:moveTo>
                  <a:cubicBezTo>
                    <a:pt x="262" y="0"/>
                    <a:pt x="0" y="259"/>
                    <a:pt x="0" y="584"/>
                  </a:cubicBezTo>
                  <a:cubicBezTo>
                    <a:pt x="0" y="906"/>
                    <a:pt x="262" y="1164"/>
                    <a:pt x="584" y="1164"/>
                  </a:cubicBezTo>
                  <a:cubicBezTo>
                    <a:pt x="906" y="1164"/>
                    <a:pt x="1167" y="906"/>
                    <a:pt x="1167" y="584"/>
                  </a:cubicBezTo>
                  <a:cubicBezTo>
                    <a:pt x="1167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7091575" y="41250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0"/>
                  </a:moveTo>
                  <a:cubicBezTo>
                    <a:pt x="262" y="0"/>
                    <a:pt x="0" y="259"/>
                    <a:pt x="0" y="584"/>
                  </a:cubicBezTo>
                  <a:cubicBezTo>
                    <a:pt x="0" y="906"/>
                    <a:pt x="262" y="1164"/>
                    <a:pt x="584" y="1164"/>
                  </a:cubicBezTo>
                  <a:cubicBezTo>
                    <a:pt x="905" y="1164"/>
                    <a:pt x="1167" y="906"/>
                    <a:pt x="1167" y="584"/>
                  </a:cubicBezTo>
                  <a:cubicBezTo>
                    <a:pt x="1167" y="259"/>
                    <a:pt x="905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7163825" y="41250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1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6"/>
                    <a:pt x="259" y="1164"/>
                    <a:pt x="581" y="1164"/>
                  </a:cubicBezTo>
                  <a:cubicBezTo>
                    <a:pt x="902" y="1164"/>
                    <a:pt x="1164" y="906"/>
                    <a:pt x="1164" y="584"/>
                  </a:cubicBezTo>
                  <a:cubicBezTo>
                    <a:pt x="1164" y="259"/>
                    <a:pt x="902" y="0"/>
                    <a:pt x="5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7236075" y="41250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1164" y="584"/>
                  </a:moveTo>
                  <a:cubicBezTo>
                    <a:pt x="1164" y="906"/>
                    <a:pt x="905" y="1164"/>
                    <a:pt x="583" y="1164"/>
                  </a:cubicBezTo>
                  <a:cubicBezTo>
                    <a:pt x="259" y="1164"/>
                    <a:pt x="0" y="906"/>
                    <a:pt x="0" y="584"/>
                  </a:cubicBezTo>
                  <a:cubicBezTo>
                    <a:pt x="0" y="259"/>
                    <a:pt x="259" y="0"/>
                    <a:pt x="583" y="0"/>
                  </a:cubicBezTo>
                  <a:cubicBezTo>
                    <a:pt x="905" y="0"/>
                    <a:pt x="1164" y="259"/>
                    <a:pt x="1164" y="5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7308225" y="41250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1165" y="584"/>
                  </a:moveTo>
                  <a:cubicBezTo>
                    <a:pt x="1165" y="906"/>
                    <a:pt x="906" y="1164"/>
                    <a:pt x="581" y="1164"/>
                  </a:cubicBezTo>
                  <a:cubicBezTo>
                    <a:pt x="260" y="1164"/>
                    <a:pt x="1" y="906"/>
                    <a:pt x="1" y="584"/>
                  </a:cubicBezTo>
                  <a:cubicBezTo>
                    <a:pt x="1" y="259"/>
                    <a:pt x="260" y="0"/>
                    <a:pt x="581" y="0"/>
                  </a:cubicBezTo>
                  <a:cubicBezTo>
                    <a:pt x="906" y="0"/>
                    <a:pt x="1165" y="259"/>
                    <a:pt x="1165" y="5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6874900" y="4195100"/>
              <a:ext cx="29125" cy="29175"/>
            </a:xfrm>
            <a:custGeom>
              <a:rect b="b" l="l" r="r" t="t"/>
              <a:pathLst>
                <a:path extrusionOk="0" h="1167" w="1165">
                  <a:moveTo>
                    <a:pt x="584" y="0"/>
                  </a:moveTo>
                  <a:cubicBezTo>
                    <a:pt x="262" y="0"/>
                    <a:pt x="1" y="262"/>
                    <a:pt x="1" y="583"/>
                  </a:cubicBezTo>
                  <a:cubicBezTo>
                    <a:pt x="1" y="905"/>
                    <a:pt x="262" y="1167"/>
                    <a:pt x="584" y="1167"/>
                  </a:cubicBezTo>
                  <a:cubicBezTo>
                    <a:pt x="906" y="1167"/>
                    <a:pt x="1165" y="905"/>
                    <a:pt x="1165" y="583"/>
                  </a:cubicBezTo>
                  <a:cubicBezTo>
                    <a:pt x="1165" y="262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6947150" y="4195100"/>
              <a:ext cx="29200" cy="29175"/>
            </a:xfrm>
            <a:custGeom>
              <a:rect b="b" l="l" r="r" t="t"/>
              <a:pathLst>
                <a:path extrusionOk="0" h="1167" w="1168">
                  <a:moveTo>
                    <a:pt x="584" y="0"/>
                  </a:moveTo>
                  <a:cubicBezTo>
                    <a:pt x="262" y="0"/>
                    <a:pt x="1" y="262"/>
                    <a:pt x="1" y="583"/>
                  </a:cubicBezTo>
                  <a:cubicBezTo>
                    <a:pt x="1" y="905"/>
                    <a:pt x="262" y="1167"/>
                    <a:pt x="584" y="1167"/>
                  </a:cubicBezTo>
                  <a:cubicBezTo>
                    <a:pt x="906" y="1167"/>
                    <a:pt x="1167" y="905"/>
                    <a:pt x="1167" y="583"/>
                  </a:cubicBezTo>
                  <a:cubicBezTo>
                    <a:pt x="1167" y="262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7019325" y="4195100"/>
              <a:ext cx="29200" cy="29175"/>
            </a:xfrm>
            <a:custGeom>
              <a:rect b="b" l="l" r="r" t="t"/>
              <a:pathLst>
                <a:path extrusionOk="0" h="1167" w="1168">
                  <a:moveTo>
                    <a:pt x="584" y="0"/>
                  </a:moveTo>
                  <a:cubicBezTo>
                    <a:pt x="262" y="0"/>
                    <a:pt x="0" y="262"/>
                    <a:pt x="0" y="583"/>
                  </a:cubicBezTo>
                  <a:cubicBezTo>
                    <a:pt x="0" y="905"/>
                    <a:pt x="262" y="1167"/>
                    <a:pt x="584" y="1167"/>
                  </a:cubicBezTo>
                  <a:cubicBezTo>
                    <a:pt x="906" y="1167"/>
                    <a:pt x="1167" y="905"/>
                    <a:pt x="1167" y="583"/>
                  </a:cubicBezTo>
                  <a:cubicBezTo>
                    <a:pt x="1167" y="262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7091575" y="4195100"/>
              <a:ext cx="29200" cy="29175"/>
            </a:xfrm>
            <a:custGeom>
              <a:rect b="b" l="l" r="r" t="t"/>
              <a:pathLst>
                <a:path extrusionOk="0" h="1167" w="1168">
                  <a:moveTo>
                    <a:pt x="584" y="0"/>
                  </a:moveTo>
                  <a:cubicBezTo>
                    <a:pt x="262" y="0"/>
                    <a:pt x="0" y="262"/>
                    <a:pt x="0" y="583"/>
                  </a:cubicBezTo>
                  <a:cubicBezTo>
                    <a:pt x="0" y="905"/>
                    <a:pt x="262" y="1167"/>
                    <a:pt x="584" y="1167"/>
                  </a:cubicBezTo>
                  <a:cubicBezTo>
                    <a:pt x="905" y="1167"/>
                    <a:pt x="1167" y="905"/>
                    <a:pt x="1167" y="583"/>
                  </a:cubicBezTo>
                  <a:cubicBezTo>
                    <a:pt x="1167" y="262"/>
                    <a:pt x="905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7163825" y="4195100"/>
              <a:ext cx="29100" cy="29175"/>
            </a:xfrm>
            <a:custGeom>
              <a:rect b="b" l="l" r="r" t="t"/>
              <a:pathLst>
                <a:path extrusionOk="0" h="1167" w="1164">
                  <a:moveTo>
                    <a:pt x="581" y="0"/>
                  </a:moveTo>
                  <a:cubicBezTo>
                    <a:pt x="259" y="0"/>
                    <a:pt x="0" y="262"/>
                    <a:pt x="0" y="583"/>
                  </a:cubicBezTo>
                  <a:cubicBezTo>
                    <a:pt x="0" y="905"/>
                    <a:pt x="259" y="1167"/>
                    <a:pt x="581" y="1167"/>
                  </a:cubicBezTo>
                  <a:cubicBezTo>
                    <a:pt x="902" y="1167"/>
                    <a:pt x="1164" y="905"/>
                    <a:pt x="1164" y="583"/>
                  </a:cubicBezTo>
                  <a:cubicBezTo>
                    <a:pt x="1164" y="262"/>
                    <a:pt x="902" y="0"/>
                    <a:pt x="5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7236075" y="4195100"/>
              <a:ext cx="29100" cy="29175"/>
            </a:xfrm>
            <a:custGeom>
              <a:rect b="b" l="l" r="r" t="t"/>
              <a:pathLst>
                <a:path extrusionOk="0" h="1167" w="1164">
                  <a:moveTo>
                    <a:pt x="1164" y="583"/>
                  </a:moveTo>
                  <a:cubicBezTo>
                    <a:pt x="1164" y="905"/>
                    <a:pt x="905" y="1167"/>
                    <a:pt x="583" y="1167"/>
                  </a:cubicBezTo>
                  <a:cubicBezTo>
                    <a:pt x="259" y="1167"/>
                    <a:pt x="0" y="905"/>
                    <a:pt x="0" y="583"/>
                  </a:cubicBezTo>
                  <a:cubicBezTo>
                    <a:pt x="0" y="262"/>
                    <a:pt x="259" y="0"/>
                    <a:pt x="583" y="0"/>
                  </a:cubicBezTo>
                  <a:cubicBezTo>
                    <a:pt x="905" y="0"/>
                    <a:pt x="1164" y="262"/>
                    <a:pt x="1164" y="5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7308225" y="4195100"/>
              <a:ext cx="29125" cy="29175"/>
            </a:xfrm>
            <a:custGeom>
              <a:rect b="b" l="l" r="r" t="t"/>
              <a:pathLst>
                <a:path extrusionOk="0" h="1167" w="1165">
                  <a:moveTo>
                    <a:pt x="1165" y="583"/>
                  </a:moveTo>
                  <a:cubicBezTo>
                    <a:pt x="1165" y="905"/>
                    <a:pt x="906" y="1167"/>
                    <a:pt x="581" y="1167"/>
                  </a:cubicBezTo>
                  <a:cubicBezTo>
                    <a:pt x="260" y="1167"/>
                    <a:pt x="1" y="905"/>
                    <a:pt x="1" y="583"/>
                  </a:cubicBezTo>
                  <a:cubicBezTo>
                    <a:pt x="1" y="262"/>
                    <a:pt x="260" y="0"/>
                    <a:pt x="581" y="0"/>
                  </a:cubicBezTo>
                  <a:cubicBezTo>
                    <a:pt x="906" y="0"/>
                    <a:pt x="1165" y="262"/>
                    <a:pt x="1165" y="5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874900" y="42652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4"/>
                  </a:cubicBezTo>
                  <a:cubicBezTo>
                    <a:pt x="1" y="906"/>
                    <a:pt x="262" y="1165"/>
                    <a:pt x="584" y="1165"/>
                  </a:cubicBezTo>
                  <a:cubicBezTo>
                    <a:pt x="906" y="1165"/>
                    <a:pt x="1165" y="906"/>
                    <a:pt x="1165" y="584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947150" y="42652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2" y="1"/>
                    <a:pt x="1" y="259"/>
                    <a:pt x="1" y="584"/>
                  </a:cubicBezTo>
                  <a:cubicBezTo>
                    <a:pt x="1" y="906"/>
                    <a:pt x="262" y="1165"/>
                    <a:pt x="584" y="1165"/>
                  </a:cubicBezTo>
                  <a:cubicBezTo>
                    <a:pt x="906" y="1165"/>
                    <a:pt x="1167" y="906"/>
                    <a:pt x="1167" y="584"/>
                  </a:cubicBezTo>
                  <a:cubicBezTo>
                    <a:pt x="1167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7019325" y="42652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2" y="1"/>
                    <a:pt x="0" y="259"/>
                    <a:pt x="0" y="584"/>
                  </a:cubicBezTo>
                  <a:cubicBezTo>
                    <a:pt x="0" y="906"/>
                    <a:pt x="262" y="1165"/>
                    <a:pt x="584" y="1165"/>
                  </a:cubicBezTo>
                  <a:cubicBezTo>
                    <a:pt x="906" y="1165"/>
                    <a:pt x="1167" y="906"/>
                    <a:pt x="1167" y="584"/>
                  </a:cubicBezTo>
                  <a:cubicBezTo>
                    <a:pt x="1167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7091575" y="42652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2" y="1"/>
                    <a:pt x="0" y="259"/>
                    <a:pt x="0" y="584"/>
                  </a:cubicBezTo>
                  <a:cubicBezTo>
                    <a:pt x="0" y="906"/>
                    <a:pt x="262" y="1165"/>
                    <a:pt x="584" y="1165"/>
                  </a:cubicBezTo>
                  <a:cubicBezTo>
                    <a:pt x="905" y="1165"/>
                    <a:pt x="1167" y="906"/>
                    <a:pt x="1167" y="584"/>
                  </a:cubicBezTo>
                  <a:cubicBezTo>
                    <a:pt x="1167" y="259"/>
                    <a:pt x="905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7163825" y="42652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1" y="1"/>
                  </a:moveTo>
                  <a:cubicBezTo>
                    <a:pt x="259" y="1"/>
                    <a:pt x="0" y="259"/>
                    <a:pt x="0" y="584"/>
                  </a:cubicBezTo>
                  <a:cubicBezTo>
                    <a:pt x="0" y="906"/>
                    <a:pt x="259" y="1165"/>
                    <a:pt x="581" y="1165"/>
                  </a:cubicBezTo>
                  <a:cubicBezTo>
                    <a:pt x="902" y="1165"/>
                    <a:pt x="1164" y="906"/>
                    <a:pt x="1164" y="584"/>
                  </a:cubicBezTo>
                  <a:cubicBezTo>
                    <a:pt x="1164" y="259"/>
                    <a:pt x="902" y="1"/>
                    <a:pt x="5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7236075" y="42652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1164" y="584"/>
                  </a:moveTo>
                  <a:cubicBezTo>
                    <a:pt x="1164" y="906"/>
                    <a:pt x="905" y="1165"/>
                    <a:pt x="583" y="1165"/>
                  </a:cubicBezTo>
                  <a:cubicBezTo>
                    <a:pt x="259" y="1165"/>
                    <a:pt x="0" y="906"/>
                    <a:pt x="0" y="584"/>
                  </a:cubicBezTo>
                  <a:cubicBezTo>
                    <a:pt x="0" y="259"/>
                    <a:pt x="259" y="1"/>
                    <a:pt x="583" y="1"/>
                  </a:cubicBezTo>
                  <a:cubicBezTo>
                    <a:pt x="905" y="1"/>
                    <a:pt x="1164" y="259"/>
                    <a:pt x="1164" y="5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7308225" y="42652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1165" y="584"/>
                  </a:moveTo>
                  <a:cubicBezTo>
                    <a:pt x="1165" y="906"/>
                    <a:pt x="906" y="1165"/>
                    <a:pt x="581" y="1165"/>
                  </a:cubicBezTo>
                  <a:cubicBezTo>
                    <a:pt x="260" y="1165"/>
                    <a:pt x="1" y="906"/>
                    <a:pt x="1" y="584"/>
                  </a:cubicBezTo>
                  <a:cubicBezTo>
                    <a:pt x="1" y="259"/>
                    <a:pt x="260" y="1"/>
                    <a:pt x="581" y="1"/>
                  </a:cubicBezTo>
                  <a:cubicBezTo>
                    <a:pt x="906" y="1"/>
                    <a:pt x="1165" y="259"/>
                    <a:pt x="1165" y="5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870025" y="43353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5"/>
                    <a:pt x="632" y="1168"/>
                    <a:pt x="776" y="1168"/>
                  </a:cubicBezTo>
                  <a:cubicBezTo>
                    <a:pt x="1075" y="1168"/>
                    <a:pt x="1363" y="936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942275" y="43353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5"/>
                    <a:pt x="632" y="1168"/>
                    <a:pt x="775" y="1168"/>
                  </a:cubicBezTo>
                  <a:cubicBezTo>
                    <a:pt x="1075" y="1168"/>
                    <a:pt x="1362" y="936"/>
                    <a:pt x="1362" y="584"/>
                  </a:cubicBezTo>
                  <a:cubicBezTo>
                    <a:pt x="1362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7014450" y="43353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5"/>
                    <a:pt x="632" y="1168"/>
                    <a:pt x="775" y="1168"/>
                  </a:cubicBezTo>
                  <a:cubicBezTo>
                    <a:pt x="1075" y="1168"/>
                    <a:pt x="1362" y="936"/>
                    <a:pt x="1362" y="584"/>
                  </a:cubicBezTo>
                  <a:cubicBezTo>
                    <a:pt x="1362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7086625" y="43353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8" y="0"/>
                  </a:moveTo>
                  <a:cubicBezTo>
                    <a:pt x="260" y="0"/>
                    <a:pt x="1" y="627"/>
                    <a:pt x="367" y="996"/>
                  </a:cubicBezTo>
                  <a:cubicBezTo>
                    <a:pt x="485" y="1115"/>
                    <a:pt x="630" y="1168"/>
                    <a:pt x="774" y="1168"/>
                  </a:cubicBezTo>
                  <a:cubicBezTo>
                    <a:pt x="1073" y="1168"/>
                    <a:pt x="1362" y="936"/>
                    <a:pt x="1362" y="584"/>
                  </a:cubicBezTo>
                  <a:cubicBezTo>
                    <a:pt x="1362" y="262"/>
                    <a:pt x="1103" y="0"/>
                    <a:pt x="782" y="0"/>
                  </a:cubicBezTo>
                  <a:cubicBezTo>
                    <a:pt x="780" y="0"/>
                    <a:pt x="779" y="0"/>
                    <a:pt x="7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7158850" y="43353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80" y="0"/>
                  </a:moveTo>
                  <a:cubicBezTo>
                    <a:pt x="262" y="0"/>
                    <a:pt x="1" y="629"/>
                    <a:pt x="368" y="996"/>
                  </a:cubicBezTo>
                  <a:cubicBezTo>
                    <a:pt x="486" y="1115"/>
                    <a:pt x="633" y="1168"/>
                    <a:pt x="776" y="1168"/>
                  </a:cubicBezTo>
                  <a:cubicBezTo>
                    <a:pt x="1076" y="1168"/>
                    <a:pt x="1363" y="936"/>
                    <a:pt x="1363" y="584"/>
                  </a:cubicBezTo>
                  <a:cubicBezTo>
                    <a:pt x="1363" y="262"/>
                    <a:pt x="1101" y="0"/>
                    <a:pt x="7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7231025" y="4335225"/>
              <a:ext cx="34150" cy="34150"/>
            </a:xfrm>
            <a:custGeom>
              <a:rect b="b" l="l" r="r" t="t"/>
              <a:pathLst>
                <a:path extrusionOk="0" h="1366" w="1366">
                  <a:moveTo>
                    <a:pt x="785" y="3"/>
                  </a:moveTo>
                  <a:cubicBezTo>
                    <a:pt x="265" y="0"/>
                    <a:pt x="1" y="629"/>
                    <a:pt x="367" y="999"/>
                  </a:cubicBezTo>
                  <a:cubicBezTo>
                    <a:pt x="734" y="1366"/>
                    <a:pt x="1363" y="1107"/>
                    <a:pt x="1363" y="587"/>
                  </a:cubicBezTo>
                  <a:cubicBezTo>
                    <a:pt x="1366" y="265"/>
                    <a:pt x="1104" y="3"/>
                    <a:pt x="785" y="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7303275" y="4335300"/>
              <a:ext cx="34075" cy="34075"/>
            </a:xfrm>
            <a:custGeom>
              <a:rect b="b" l="l" r="r" t="t"/>
              <a:pathLst>
                <a:path extrusionOk="0" h="1363" w="1363">
                  <a:moveTo>
                    <a:pt x="779" y="0"/>
                  </a:moveTo>
                  <a:cubicBezTo>
                    <a:pt x="262" y="0"/>
                    <a:pt x="0" y="629"/>
                    <a:pt x="370" y="996"/>
                  </a:cubicBezTo>
                  <a:cubicBezTo>
                    <a:pt x="737" y="1363"/>
                    <a:pt x="1363" y="1104"/>
                    <a:pt x="1363" y="584"/>
                  </a:cubicBezTo>
                  <a:cubicBezTo>
                    <a:pt x="1363" y="262"/>
                    <a:pt x="1104" y="0"/>
                    <a:pt x="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1" name="Google Shape;271;p2"/>
          <p:cNvSpPr/>
          <p:nvPr/>
        </p:nvSpPr>
        <p:spPr>
          <a:xfrm>
            <a:off x="2235225" y="991300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"/>
          <p:cNvSpPr/>
          <p:nvPr/>
        </p:nvSpPr>
        <p:spPr>
          <a:xfrm>
            <a:off x="6217888" y="4110900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3" name="Google Shape;273;p2"/>
          <p:cNvGrpSpPr/>
          <p:nvPr/>
        </p:nvGrpSpPr>
        <p:grpSpPr>
          <a:xfrm>
            <a:off x="713243" y="539488"/>
            <a:ext cx="263257" cy="681984"/>
            <a:chOff x="836413" y="539500"/>
            <a:chExt cx="308625" cy="799700"/>
          </a:xfrm>
        </p:grpSpPr>
        <p:sp>
          <p:nvSpPr>
            <p:cNvPr id="274" name="Google Shape;274;p2"/>
            <p:cNvSpPr/>
            <p:nvPr/>
          </p:nvSpPr>
          <p:spPr>
            <a:xfrm>
              <a:off x="836413" y="73405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4499" y="1"/>
                  </a:moveTo>
                  <a:lnTo>
                    <a:pt x="4499" y="4502"/>
                  </a:lnTo>
                  <a:lnTo>
                    <a:pt x="0" y="4502"/>
                  </a:lnTo>
                  <a:lnTo>
                    <a:pt x="0" y="7846"/>
                  </a:lnTo>
                  <a:lnTo>
                    <a:pt x="4499" y="7846"/>
                  </a:lnTo>
                  <a:lnTo>
                    <a:pt x="4499" y="12345"/>
                  </a:lnTo>
                  <a:lnTo>
                    <a:pt x="7846" y="12345"/>
                  </a:lnTo>
                  <a:lnTo>
                    <a:pt x="7846" y="7846"/>
                  </a:lnTo>
                  <a:lnTo>
                    <a:pt x="12345" y="7846"/>
                  </a:lnTo>
                  <a:lnTo>
                    <a:pt x="12345" y="4502"/>
                  </a:lnTo>
                  <a:lnTo>
                    <a:pt x="7846" y="4502"/>
                  </a:lnTo>
                  <a:lnTo>
                    <a:pt x="7846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887838" y="1133250"/>
              <a:ext cx="205850" cy="205950"/>
            </a:xfrm>
            <a:custGeom>
              <a:rect b="b" l="l" r="r" t="t"/>
              <a:pathLst>
                <a:path extrusionOk="0" h="8238" w="8234">
                  <a:moveTo>
                    <a:pt x="1753" y="1"/>
                  </a:moveTo>
                  <a:lnTo>
                    <a:pt x="0" y="1757"/>
                  </a:lnTo>
                  <a:lnTo>
                    <a:pt x="2358" y="4120"/>
                  </a:lnTo>
                  <a:lnTo>
                    <a:pt x="0" y="6481"/>
                  </a:lnTo>
                  <a:lnTo>
                    <a:pt x="1753" y="8237"/>
                  </a:lnTo>
                  <a:lnTo>
                    <a:pt x="4114" y="5877"/>
                  </a:lnTo>
                  <a:lnTo>
                    <a:pt x="6481" y="8237"/>
                  </a:lnTo>
                  <a:lnTo>
                    <a:pt x="8234" y="6481"/>
                  </a:lnTo>
                  <a:lnTo>
                    <a:pt x="5870" y="4120"/>
                  </a:lnTo>
                  <a:lnTo>
                    <a:pt x="8234" y="1757"/>
                  </a:lnTo>
                  <a:lnTo>
                    <a:pt x="6481" y="1"/>
                  </a:lnTo>
                  <a:lnTo>
                    <a:pt x="4114" y="2367"/>
                  </a:lnTo>
                  <a:lnTo>
                    <a:pt x="17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876188" y="539500"/>
              <a:ext cx="229075" cy="62050"/>
            </a:xfrm>
            <a:custGeom>
              <a:rect b="b" l="l" r="r" t="t"/>
              <a:pathLst>
                <a:path extrusionOk="0" h="2482" w="9163">
                  <a:moveTo>
                    <a:pt x="0" y="0"/>
                  </a:moveTo>
                  <a:lnTo>
                    <a:pt x="0" y="2481"/>
                  </a:lnTo>
                  <a:lnTo>
                    <a:pt x="9163" y="2481"/>
                  </a:lnTo>
                  <a:lnTo>
                    <a:pt x="9163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7" name="Google Shape;277;p2"/>
          <p:cNvGrpSpPr/>
          <p:nvPr/>
        </p:nvGrpSpPr>
        <p:grpSpPr>
          <a:xfrm>
            <a:off x="8209720" y="3906855"/>
            <a:ext cx="221038" cy="697343"/>
            <a:chOff x="7837938" y="3656850"/>
            <a:chExt cx="418475" cy="1320225"/>
          </a:xfrm>
        </p:grpSpPr>
        <p:sp>
          <p:nvSpPr>
            <p:cNvPr id="278" name="Google Shape;278;p2"/>
            <p:cNvSpPr/>
            <p:nvPr/>
          </p:nvSpPr>
          <p:spPr>
            <a:xfrm>
              <a:off x="7892913" y="419130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6171" y="0"/>
                  </a:moveTo>
                  <a:cubicBezTo>
                    <a:pt x="2764" y="0"/>
                    <a:pt x="0" y="2767"/>
                    <a:pt x="0" y="6174"/>
                  </a:cubicBezTo>
                  <a:cubicBezTo>
                    <a:pt x="0" y="9581"/>
                    <a:pt x="2764" y="12345"/>
                    <a:pt x="6171" y="12345"/>
                  </a:cubicBezTo>
                  <a:cubicBezTo>
                    <a:pt x="9581" y="12345"/>
                    <a:pt x="12344" y="9581"/>
                    <a:pt x="12344" y="6174"/>
                  </a:cubicBezTo>
                  <a:cubicBezTo>
                    <a:pt x="12344" y="2767"/>
                    <a:pt x="9581" y="0"/>
                    <a:pt x="6171" y="0"/>
                  </a:cubicBezTo>
                  <a:close/>
                  <a:moveTo>
                    <a:pt x="6171" y="8931"/>
                  </a:moveTo>
                  <a:cubicBezTo>
                    <a:pt x="5055" y="8935"/>
                    <a:pt x="4048" y="8264"/>
                    <a:pt x="3621" y="7232"/>
                  </a:cubicBezTo>
                  <a:cubicBezTo>
                    <a:pt x="3191" y="6201"/>
                    <a:pt x="3428" y="5013"/>
                    <a:pt x="4216" y="4222"/>
                  </a:cubicBezTo>
                  <a:cubicBezTo>
                    <a:pt x="5004" y="3434"/>
                    <a:pt x="6192" y="3197"/>
                    <a:pt x="7223" y="3624"/>
                  </a:cubicBezTo>
                  <a:cubicBezTo>
                    <a:pt x="8255" y="4051"/>
                    <a:pt x="8925" y="5058"/>
                    <a:pt x="8928" y="6174"/>
                  </a:cubicBezTo>
                  <a:cubicBezTo>
                    <a:pt x="8928" y="7696"/>
                    <a:pt x="7692" y="8931"/>
                    <a:pt x="6171" y="893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7837938" y="3656850"/>
              <a:ext cx="418475" cy="418550"/>
            </a:xfrm>
            <a:custGeom>
              <a:rect b="b" l="l" r="r" t="t"/>
              <a:pathLst>
                <a:path extrusionOk="0" h="16742" w="16739">
                  <a:moveTo>
                    <a:pt x="12799" y="3946"/>
                  </a:moveTo>
                  <a:lnTo>
                    <a:pt x="12799" y="12802"/>
                  </a:lnTo>
                  <a:lnTo>
                    <a:pt x="3943" y="12802"/>
                  </a:lnTo>
                  <a:lnTo>
                    <a:pt x="3943" y="3946"/>
                  </a:lnTo>
                  <a:close/>
                  <a:moveTo>
                    <a:pt x="1" y="0"/>
                  </a:moveTo>
                  <a:lnTo>
                    <a:pt x="1" y="16741"/>
                  </a:lnTo>
                  <a:lnTo>
                    <a:pt x="16739" y="16741"/>
                  </a:lnTo>
                  <a:lnTo>
                    <a:pt x="16739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7869213" y="4668825"/>
              <a:ext cx="355925" cy="308250"/>
            </a:xfrm>
            <a:custGeom>
              <a:rect b="b" l="l" r="r" t="t"/>
              <a:pathLst>
                <a:path extrusionOk="0" h="12330" w="14237">
                  <a:moveTo>
                    <a:pt x="7119" y="1"/>
                  </a:moveTo>
                  <a:lnTo>
                    <a:pt x="1" y="12330"/>
                  </a:lnTo>
                  <a:lnTo>
                    <a:pt x="14237" y="12330"/>
                  </a:lnTo>
                  <a:lnTo>
                    <a:pt x="7119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1" name="Google Shape;281;p2"/>
          <p:cNvGrpSpPr/>
          <p:nvPr/>
        </p:nvGrpSpPr>
        <p:grpSpPr>
          <a:xfrm>
            <a:off x="6399825" y="-1339475"/>
            <a:ext cx="3480850" cy="1878975"/>
            <a:chOff x="1610225" y="215250"/>
            <a:chExt cx="3480850" cy="1878975"/>
          </a:xfrm>
        </p:grpSpPr>
        <p:sp>
          <p:nvSpPr>
            <p:cNvPr id="282" name="Google Shape;282;p2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9" name="Google Shape;389;p2"/>
          <p:cNvGrpSpPr/>
          <p:nvPr/>
        </p:nvGrpSpPr>
        <p:grpSpPr>
          <a:xfrm>
            <a:off x="6474250" y="159663"/>
            <a:ext cx="169100" cy="140525"/>
            <a:chOff x="3961275" y="3081075"/>
            <a:chExt cx="169100" cy="140525"/>
          </a:xfrm>
        </p:grpSpPr>
        <p:sp>
          <p:nvSpPr>
            <p:cNvPr id="390" name="Google Shape;390;p2"/>
            <p:cNvSpPr/>
            <p:nvPr/>
          </p:nvSpPr>
          <p:spPr>
            <a:xfrm>
              <a:off x="3961275" y="3081075"/>
              <a:ext cx="73925" cy="73925"/>
            </a:xfrm>
            <a:custGeom>
              <a:rect b="b" l="l" r="r" t="t"/>
              <a:pathLst>
                <a:path extrusionOk="0" h="2957" w="2957">
                  <a:moveTo>
                    <a:pt x="2956" y="1480"/>
                  </a:moveTo>
                  <a:cubicBezTo>
                    <a:pt x="2956" y="2295"/>
                    <a:pt x="2295" y="2956"/>
                    <a:pt x="1480" y="2956"/>
                  </a:cubicBezTo>
                  <a:cubicBezTo>
                    <a:pt x="662" y="2956"/>
                    <a:pt x="0" y="2295"/>
                    <a:pt x="0" y="1480"/>
                  </a:cubicBezTo>
                  <a:cubicBezTo>
                    <a:pt x="0" y="662"/>
                    <a:pt x="662" y="0"/>
                    <a:pt x="1480" y="0"/>
                  </a:cubicBezTo>
                  <a:cubicBezTo>
                    <a:pt x="2295" y="0"/>
                    <a:pt x="2956" y="662"/>
                    <a:pt x="2956" y="148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4081700" y="3172850"/>
              <a:ext cx="48675" cy="48750"/>
            </a:xfrm>
            <a:custGeom>
              <a:rect b="b" l="l" r="r" t="t"/>
              <a:pathLst>
                <a:path extrusionOk="0" h="1950" w="1947">
                  <a:moveTo>
                    <a:pt x="1946" y="975"/>
                  </a:moveTo>
                  <a:cubicBezTo>
                    <a:pt x="1946" y="1514"/>
                    <a:pt x="1510" y="1950"/>
                    <a:pt x="975" y="1950"/>
                  </a:cubicBezTo>
                  <a:cubicBezTo>
                    <a:pt x="437" y="1950"/>
                    <a:pt x="1" y="1514"/>
                    <a:pt x="1" y="975"/>
                  </a:cubicBezTo>
                  <a:cubicBezTo>
                    <a:pt x="1" y="437"/>
                    <a:pt x="437" y="1"/>
                    <a:pt x="975" y="1"/>
                  </a:cubicBezTo>
                  <a:cubicBezTo>
                    <a:pt x="1510" y="1"/>
                    <a:pt x="1946" y="437"/>
                    <a:pt x="1946" y="97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2" name="Google Shape;392;p2"/>
          <p:cNvGrpSpPr/>
          <p:nvPr/>
        </p:nvGrpSpPr>
        <p:grpSpPr>
          <a:xfrm>
            <a:off x="8430763" y="931300"/>
            <a:ext cx="215575" cy="185800"/>
            <a:chOff x="5629550" y="3916600"/>
            <a:chExt cx="215575" cy="185800"/>
          </a:xfrm>
        </p:grpSpPr>
        <p:sp>
          <p:nvSpPr>
            <p:cNvPr id="393" name="Google Shape;393;p2"/>
            <p:cNvSpPr/>
            <p:nvPr/>
          </p:nvSpPr>
          <p:spPr>
            <a:xfrm>
              <a:off x="5629550" y="4028550"/>
              <a:ext cx="73850" cy="73850"/>
            </a:xfrm>
            <a:custGeom>
              <a:rect b="b" l="l" r="r" t="t"/>
              <a:pathLst>
                <a:path extrusionOk="0" h="2954" w="2954">
                  <a:moveTo>
                    <a:pt x="2954" y="1477"/>
                  </a:moveTo>
                  <a:cubicBezTo>
                    <a:pt x="2954" y="2292"/>
                    <a:pt x="2292" y="2953"/>
                    <a:pt x="1477" y="2953"/>
                  </a:cubicBezTo>
                  <a:cubicBezTo>
                    <a:pt x="659" y="2953"/>
                    <a:pt x="1" y="2292"/>
                    <a:pt x="1" y="1477"/>
                  </a:cubicBezTo>
                  <a:cubicBezTo>
                    <a:pt x="1" y="662"/>
                    <a:pt x="659" y="0"/>
                    <a:pt x="1477" y="0"/>
                  </a:cubicBezTo>
                  <a:cubicBezTo>
                    <a:pt x="2292" y="0"/>
                    <a:pt x="2954" y="662"/>
                    <a:pt x="2954" y="14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5804875" y="4046975"/>
              <a:ext cx="40250" cy="40225"/>
            </a:xfrm>
            <a:custGeom>
              <a:rect b="b" l="l" r="r" t="t"/>
              <a:pathLst>
                <a:path extrusionOk="0" h="1609" w="1610">
                  <a:moveTo>
                    <a:pt x="1609" y="803"/>
                  </a:moveTo>
                  <a:cubicBezTo>
                    <a:pt x="1609" y="1248"/>
                    <a:pt x="1248" y="1609"/>
                    <a:pt x="803" y="1609"/>
                  </a:cubicBezTo>
                  <a:cubicBezTo>
                    <a:pt x="361" y="1609"/>
                    <a:pt x="0" y="1248"/>
                    <a:pt x="0" y="803"/>
                  </a:cubicBezTo>
                  <a:cubicBezTo>
                    <a:pt x="0" y="361"/>
                    <a:pt x="361" y="0"/>
                    <a:pt x="803" y="0"/>
                  </a:cubicBezTo>
                  <a:cubicBezTo>
                    <a:pt x="1248" y="0"/>
                    <a:pt x="1609" y="361"/>
                    <a:pt x="1609" y="8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5716525" y="3916600"/>
              <a:ext cx="50775" cy="50775"/>
            </a:xfrm>
            <a:custGeom>
              <a:rect b="b" l="l" r="r" t="t"/>
              <a:pathLst>
                <a:path extrusionOk="0" h="2031" w="2031">
                  <a:moveTo>
                    <a:pt x="2031" y="1014"/>
                  </a:moveTo>
                  <a:cubicBezTo>
                    <a:pt x="2031" y="1576"/>
                    <a:pt x="1577" y="2031"/>
                    <a:pt x="1014" y="2031"/>
                  </a:cubicBezTo>
                  <a:cubicBezTo>
                    <a:pt x="455" y="2031"/>
                    <a:pt x="1" y="1576"/>
                    <a:pt x="1" y="1014"/>
                  </a:cubicBezTo>
                  <a:cubicBezTo>
                    <a:pt x="1" y="455"/>
                    <a:pt x="455" y="1"/>
                    <a:pt x="1014" y="1"/>
                  </a:cubicBezTo>
                  <a:cubicBezTo>
                    <a:pt x="1577" y="1"/>
                    <a:pt x="2031" y="455"/>
                    <a:pt x="2031" y="101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2494" name="Shape 2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5" name="Google Shape;2495;p11"/>
          <p:cNvSpPr txBox="1"/>
          <p:nvPr>
            <p:ph hasCustomPrompt="1" type="title"/>
          </p:nvPr>
        </p:nvSpPr>
        <p:spPr>
          <a:xfrm>
            <a:off x="713225" y="1176875"/>
            <a:ext cx="7717500" cy="210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496" name="Google Shape;2496;p11"/>
          <p:cNvSpPr txBox="1"/>
          <p:nvPr>
            <p:ph idx="1" type="subTitle"/>
          </p:nvPr>
        </p:nvSpPr>
        <p:spPr>
          <a:xfrm>
            <a:off x="2061675" y="3372425"/>
            <a:ext cx="5020500" cy="374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2497" name="Google Shape;2497;p11"/>
          <p:cNvGrpSpPr/>
          <p:nvPr/>
        </p:nvGrpSpPr>
        <p:grpSpPr>
          <a:xfrm>
            <a:off x="-837678" y="3598868"/>
            <a:ext cx="2328409" cy="2328406"/>
            <a:chOff x="5402000" y="1173700"/>
            <a:chExt cx="756075" cy="756025"/>
          </a:xfrm>
        </p:grpSpPr>
        <p:sp>
          <p:nvSpPr>
            <p:cNvPr id="2498" name="Google Shape;2498;p11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9" name="Google Shape;2499;p11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0" name="Google Shape;2500;p11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1" name="Google Shape;2501;p11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2" name="Google Shape;2502;p11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3" name="Google Shape;2503;p11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4" name="Google Shape;2504;p11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5" name="Google Shape;2505;p11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6" name="Google Shape;2506;p11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7" name="Google Shape;2507;p11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8" name="Google Shape;2508;p11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9" name="Google Shape;2509;p11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0" name="Google Shape;2510;p11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1" name="Google Shape;2511;p11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2" name="Google Shape;2512;p11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3" name="Google Shape;2513;p11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4" name="Google Shape;2514;p11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5" name="Google Shape;2515;p11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6" name="Google Shape;2516;p11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7" name="Google Shape;2517;p11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8" name="Google Shape;2518;p11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9" name="Google Shape;2519;p11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0" name="Google Shape;2520;p11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1" name="Google Shape;2521;p11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2" name="Google Shape;2522;p11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23" name="Google Shape;2523;p11"/>
          <p:cNvGrpSpPr/>
          <p:nvPr/>
        </p:nvGrpSpPr>
        <p:grpSpPr>
          <a:xfrm rot="5400000">
            <a:off x="7653272" y="-783757"/>
            <a:ext cx="2328409" cy="2328406"/>
            <a:chOff x="5402000" y="1173700"/>
            <a:chExt cx="756075" cy="756025"/>
          </a:xfrm>
        </p:grpSpPr>
        <p:sp>
          <p:nvSpPr>
            <p:cNvPr id="2524" name="Google Shape;2524;p11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5" name="Google Shape;2525;p11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6" name="Google Shape;2526;p11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7" name="Google Shape;2527;p11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8" name="Google Shape;2528;p11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9" name="Google Shape;2529;p11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0" name="Google Shape;2530;p11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1" name="Google Shape;2531;p11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2" name="Google Shape;2532;p11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3" name="Google Shape;2533;p11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4" name="Google Shape;2534;p11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5" name="Google Shape;2535;p11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6" name="Google Shape;2536;p11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7" name="Google Shape;2537;p11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8" name="Google Shape;2538;p11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9" name="Google Shape;2539;p11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0" name="Google Shape;2540;p11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1" name="Google Shape;2541;p11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2" name="Google Shape;2542;p11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3" name="Google Shape;2543;p11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4" name="Google Shape;2544;p11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5" name="Google Shape;2545;p11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6" name="Google Shape;2546;p11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7" name="Google Shape;2547;p11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8" name="Google Shape;2548;p11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49" name="Google Shape;2549;p11"/>
          <p:cNvGrpSpPr/>
          <p:nvPr/>
        </p:nvGrpSpPr>
        <p:grpSpPr>
          <a:xfrm>
            <a:off x="6474297" y="3393447"/>
            <a:ext cx="4501783" cy="2430266"/>
            <a:chOff x="1610225" y="215250"/>
            <a:chExt cx="3480850" cy="1878975"/>
          </a:xfrm>
        </p:grpSpPr>
        <p:sp>
          <p:nvSpPr>
            <p:cNvPr id="2550" name="Google Shape;2550;p11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1" name="Google Shape;2551;p11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2" name="Google Shape;2552;p11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3" name="Google Shape;2553;p11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4" name="Google Shape;2554;p11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5" name="Google Shape;2555;p11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6" name="Google Shape;2556;p11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7" name="Google Shape;2557;p11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8" name="Google Shape;2558;p11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9" name="Google Shape;2559;p11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0" name="Google Shape;2560;p11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1" name="Google Shape;2561;p11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2" name="Google Shape;2562;p11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3" name="Google Shape;2563;p11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4" name="Google Shape;2564;p11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5" name="Google Shape;2565;p11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6" name="Google Shape;2566;p11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7" name="Google Shape;2567;p11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8" name="Google Shape;2568;p11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9" name="Google Shape;2569;p11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0" name="Google Shape;2570;p11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1" name="Google Shape;2571;p11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2" name="Google Shape;2572;p11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3" name="Google Shape;2573;p11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4" name="Google Shape;2574;p11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5" name="Google Shape;2575;p11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6" name="Google Shape;2576;p11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7" name="Google Shape;2577;p11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8" name="Google Shape;2578;p11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9" name="Google Shape;2579;p11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0" name="Google Shape;2580;p11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1" name="Google Shape;2581;p11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2" name="Google Shape;2582;p11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3" name="Google Shape;2583;p11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4" name="Google Shape;2584;p11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5" name="Google Shape;2585;p11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6" name="Google Shape;2586;p11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7" name="Google Shape;2587;p11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8" name="Google Shape;2588;p11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9" name="Google Shape;2589;p11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0" name="Google Shape;2590;p11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1" name="Google Shape;2591;p11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2" name="Google Shape;2592;p11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3" name="Google Shape;2593;p11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4" name="Google Shape;2594;p11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5" name="Google Shape;2595;p11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6" name="Google Shape;2596;p11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7" name="Google Shape;2597;p11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8" name="Google Shape;2598;p11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9" name="Google Shape;2599;p11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0" name="Google Shape;2600;p11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1" name="Google Shape;2601;p11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2" name="Google Shape;2602;p11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3" name="Google Shape;2603;p11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4" name="Google Shape;2604;p11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5" name="Google Shape;2605;p11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6" name="Google Shape;2606;p11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7" name="Google Shape;2607;p11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8" name="Google Shape;2608;p11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9" name="Google Shape;2609;p11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0" name="Google Shape;2610;p11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1" name="Google Shape;2611;p11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2" name="Google Shape;2612;p11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3" name="Google Shape;2613;p11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4" name="Google Shape;2614;p11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5" name="Google Shape;2615;p11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6" name="Google Shape;2616;p11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7" name="Google Shape;2617;p11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8" name="Google Shape;2618;p11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9" name="Google Shape;2619;p11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0" name="Google Shape;2620;p11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1" name="Google Shape;2621;p11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2" name="Google Shape;2622;p11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3" name="Google Shape;2623;p11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4" name="Google Shape;2624;p11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5" name="Google Shape;2625;p11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6" name="Google Shape;2626;p11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7" name="Google Shape;2627;p11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8" name="Google Shape;2628;p11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9" name="Google Shape;2629;p11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0" name="Google Shape;2630;p11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1" name="Google Shape;2631;p11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2" name="Google Shape;2632;p11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3" name="Google Shape;2633;p11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4" name="Google Shape;2634;p11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5" name="Google Shape;2635;p11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6" name="Google Shape;2636;p11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7" name="Google Shape;2637;p11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8" name="Google Shape;2638;p11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9" name="Google Shape;2639;p11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0" name="Google Shape;2640;p11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1" name="Google Shape;2641;p11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2" name="Google Shape;2642;p11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3" name="Google Shape;2643;p11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4" name="Google Shape;2644;p11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5" name="Google Shape;2645;p11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6" name="Google Shape;2646;p11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7" name="Google Shape;2647;p11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8" name="Google Shape;2648;p11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9" name="Google Shape;2649;p11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0" name="Google Shape;2650;p11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1" name="Google Shape;2651;p11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2" name="Google Shape;2652;p11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3" name="Google Shape;2653;p11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4" name="Google Shape;2654;p11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5" name="Google Shape;2655;p11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6" name="Google Shape;2656;p11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57" name="Google Shape;2657;p11"/>
          <p:cNvSpPr/>
          <p:nvPr/>
        </p:nvSpPr>
        <p:spPr>
          <a:xfrm rot="10800000">
            <a:off x="5145500" y="4248713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8" name="Google Shape;2658;p11"/>
          <p:cNvSpPr/>
          <p:nvPr/>
        </p:nvSpPr>
        <p:spPr>
          <a:xfrm rot="10800000">
            <a:off x="3307513" y="858563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59" name="Google Shape;2659;p11"/>
          <p:cNvGrpSpPr/>
          <p:nvPr/>
        </p:nvGrpSpPr>
        <p:grpSpPr>
          <a:xfrm>
            <a:off x="2964475" y="4729803"/>
            <a:ext cx="974718" cy="974718"/>
            <a:chOff x="528900" y="1489975"/>
            <a:chExt cx="732100" cy="732100"/>
          </a:xfrm>
        </p:grpSpPr>
        <p:sp>
          <p:nvSpPr>
            <p:cNvPr id="2660" name="Google Shape;2660;p11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1" name="Google Shape;2661;p11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2" name="Google Shape;2662;p11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3" name="Google Shape;2663;p11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4" name="Google Shape;2664;p11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5" name="Google Shape;2665;p11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6" name="Google Shape;2666;p11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67" name="Google Shape;2667;p11"/>
          <p:cNvGrpSpPr/>
          <p:nvPr/>
        </p:nvGrpSpPr>
        <p:grpSpPr>
          <a:xfrm rot="5400000">
            <a:off x="5205515" y="-594713"/>
            <a:ext cx="974732" cy="974667"/>
            <a:chOff x="5402000" y="1173700"/>
            <a:chExt cx="756075" cy="756025"/>
          </a:xfrm>
        </p:grpSpPr>
        <p:sp>
          <p:nvSpPr>
            <p:cNvPr id="2668" name="Google Shape;2668;p11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9" name="Google Shape;2669;p11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0" name="Google Shape;2670;p11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1" name="Google Shape;2671;p11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2" name="Google Shape;2672;p11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3" name="Google Shape;2673;p11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4" name="Google Shape;2674;p11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5" name="Google Shape;2675;p11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6" name="Google Shape;2676;p11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7" name="Google Shape;2677;p11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8" name="Google Shape;2678;p11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9" name="Google Shape;2679;p11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0" name="Google Shape;2680;p11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1" name="Google Shape;2681;p11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2" name="Google Shape;2682;p11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3" name="Google Shape;2683;p11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4" name="Google Shape;2684;p11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5" name="Google Shape;2685;p11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6" name="Google Shape;2686;p11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7" name="Google Shape;2687;p11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8" name="Google Shape;2688;p11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9" name="Google Shape;2689;p11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0" name="Google Shape;2690;p11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1" name="Google Shape;2691;p11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2" name="Google Shape;2692;p11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93" name="Google Shape;2693;p11"/>
          <p:cNvSpPr/>
          <p:nvPr/>
        </p:nvSpPr>
        <p:spPr>
          <a:xfrm>
            <a:off x="2350775" y="379975"/>
            <a:ext cx="318937" cy="319083"/>
          </a:xfrm>
          <a:custGeom>
            <a:rect b="b" l="l" r="r" t="t"/>
            <a:pathLst>
              <a:path extrusionOk="0" h="6595" w="6592">
                <a:moveTo>
                  <a:pt x="6592" y="3299"/>
                </a:moveTo>
                <a:cubicBezTo>
                  <a:pt x="6592" y="5118"/>
                  <a:pt x="5115" y="6595"/>
                  <a:pt x="3296" y="6595"/>
                </a:cubicBezTo>
                <a:cubicBezTo>
                  <a:pt x="1477" y="6595"/>
                  <a:pt x="0" y="5118"/>
                  <a:pt x="0" y="3299"/>
                </a:cubicBezTo>
                <a:cubicBezTo>
                  <a:pt x="0" y="1477"/>
                  <a:pt x="1477" y="0"/>
                  <a:pt x="3296" y="0"/>
                </a:cubicBezTo>
                <a:cubicBezTo>
                  <a:pt x="5115" y="0"/>
                  <a:pt x="6592" y="1477"/>
                  <a:pt x="6592" y="3299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324179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94" name="Google Shape;2694;p11"/>
          <p:cNvGrpSpPr/>
          <p:nvPr/>
        </p:nvGrpSpPr>
        <p:grpSpPr>
          <a:xfrm rot="5400000">
            <a:off x="623938" y="1889413"/>
            <a:ext cx="178575" cy="589975"/>
            <a:chOff x="1834925" y="4791825"/>
            <a:chExt cx="178575" cy="589975"/>
          </a:xfrm>
        </p:grpSpPr>
        <p:sp>
          <p:nvSpPr>
            <p:cNvPr id="2695" name="Google Shape;2695;p11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6" name="Google Shape;2696;p11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7" name="Google Shape;2697;p11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8" name="Google Shape;2698;p11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9" name="Google Shape;2699;p11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0" name="Google Shape;2700;p11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1" name="Google Shape;2701;p11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2" name="Google Shape;2702;p11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3" name="Google Shape;2703;p11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4" name="Google Shape;2704;p11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5" name="Google Shape;2705;p11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6" name="Google Shape;2706;p11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7" name="Google Shape;2707;p11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8" name="Google Shape;2708;p11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9" name="Google Shape;2709;p11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0" name="Google Shape;2710;p11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1" name="Google Shape;2711;p11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2" name="Google Shape;2712;p11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3" name="Google Shape;2713;p11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4" name="Google Shape;2714;p11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5" name="Google Shape;2715;p11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6" name="Google Shape;2716;p11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7" name="Google Shape;2717;p11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8" name="Google Shape;2718;p11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9" name="Google Shape;2719;p11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0" name="Google Shape;2720;p11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1" name="Google Shape;2721;p11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22" name="Google Shape;2722;p11"/>
          <p:cNvGrpSpPr/>
          <p:nvPr/>
        </p:nvGrpSpPr>
        <p:grpSpPr>
          <a:xfrm rot="5400000">
            <a:off x="8341475" y="2668713"/>
            <a:ext cx="178575" cy="589975"/>
            <a:chOff x="1834925" y="4791825"/>
            <a:chExt cx="178575" cy="589975"/>
          </a:xfrm>
        </p:grpSpPr>
        <p:sp>
          <p:nvSpPr>
            <p:cNvPr id="2723" name="Google Shape;2723;p11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4" name="Google Shape;2724;p11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5" name="Google Shape;2725;p11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6" name="Google Shape;2726;p11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7" name="Google Shape;2727;p11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8" name="Google Shape;2728;p11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9" name="Google Shape;2729;p11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0" name="Google Shape;2730;p11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1" name="Google Shape;2731;p11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2" name="Google Shape;2732;p11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3" name="Google Shape;2733;p11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4" name="Google Shape;2734;p11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5" name="Google Shape;2735;p11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6" name="Google Shape;2736;p11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7" name="Google Shape;2737;p11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8" name="Google Shape;2738;p11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9" name="Google Shape;2739;p11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0" name="Google Shape;2740;p11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1" name="Google Shape;2741;p11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2" name="Google Shape;2742;p11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3" name="Google Shape;2743;p11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4" name="Google Shape;2744;p11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5" name="Google Shape;2745;p11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6" name="Google Shape;2746;p11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7" name="Google Shape;2747;p11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8" name="Google Shape;2748;p11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9" name="Google Shape;2749;p11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50" name="Google Shape;2750;p11"/>
          <p:cNvGrpSpPr/>
          <p:nvPr/>
        </p:nvGrpSpPr>
        <p:grpSpPr>
          <a:xfrm>
            <a:off x="918129" y="3713312"/>
            <a:ext cx="1112033" cy="1111983"/>
            <a:chOff x="2353725" y="4531275"/>
            <a:chExt cx="555600" cy="555575"/>
          </a:xfrm>
        </p:grpSpPr>
        <p:sp>
          <p:nvSpPr>
            <p:cNvPr id="2751" name="Google Shape;2751;p11"/>
            <p:cNvSpPr/>
            <p:nvPr/>
          </p:nvSpPr>
          <p:spPr>
            <a:xfrm>
              <a:off x="2490700" y="4668325"/>
              <a:ext cx="418625" cy="418525"/>
            </a:xfrm>
            <a:custGeom>
              <a:rect b="b" l="l" r="r" t="t"/>
              <a:pathLst>
                <a:path extrusionOk="0" h="16741" w="16745">
                  <a:moveTo>
                    <a:pt x="16745" y="8372"/>
                  </a:moveTo>
                  <a:cubicBezTo>
                    <a:pt x="16745" y="12994"/>
                    <a:pt x="12995" y="16741"/>
                    <a:pt x="8373" y="16741"/>
                  </a:cubicBezTo>
                  <a:cubicBezTo>
                    <a:pt x="3751" y="16741"/>
                    <a:pt x="1" y="12994"/>
                    <a:pt x="1" y="8372"/>
                  </a:cubicBezTo>
                  <a:cubicBezTo>
                    <a:pt x="1" y="3747"/>
                    <a:pt x="3751" y="0"/>
                    <a:pt x="8373" y="0"/>
                  </a:cubicBezTo>
                  <a:cubicBezTo>
                    <a:pt x="12995" y="0"/>
                    <a:pt x="16745" y="3747"/>
                    <a:pt x="16745" y="8372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2" name="Google Shape;2752;p11"/>
            <p:cNvSpPr/>
            <p:nvPr/>
          </p:nvSpPr>
          <p:spPr>
            <a:xfrm>
              <a:off x="2353725" y="4531275"/>
              <a:ext cx="197750" cy="197725"/>
            </a:xfrm>
            <a:custGeom>
              <a:rect b="b" l="l" r="r" t="t"/>
              <a:pathLst>
                <a:path extrusionOk="0" h="7909" w="7910">
                  <a:moveTo>
                    <a:pt x="7910" y="3955"/>
                  </a:moveTo>
                  <a:cubicBezTo>
                    <a:pt x="7910" y="6141"/>
                    <a:pt x="6138" y="7909"/>
                    <a:pt x="3955" y="7909"/>
                  </a:cubicBezTo>
                  <a:cubicBezTo>
                    <a:pt x="1769" y="7909"/>
                    <a:pt x="1" y="6141"/>
                    <a:pt x="1" y="3955"/>
                  </a:cubicBezTo>
                  <a:cubicBezTo>
                    <a:pt x="1" y="1771"/>
                    <a:pt x="1769" y="0"/>
                    <a:pt x="3955" y="0"/>
                  </a:cubicBezTo>
                  <a:cubicBezTo>
                    <a:pt x="6138" y="0"/>
                    <a:pt x="7910" y="1771"/>
                    <a:pt x="7910" y="395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3" name="Google Shape;2753;p11"/>
            <p:cNvSpPr/>
            <p:nvPr/>
          </p:nvSpPr>
          <p:spPr>
            <a:xfrm>
              <a:off x="2611000" y="4575625"/>
              <a:ext cx="45350" cy="45350"/>
            </a:xfrm>
            <a:custGeom>
              <a:rect b="b" l="l" r="r" t="t"/>
              <a:pathLst>
                <a:path extrusionOk="0" h="1814" w="1814">
                  <a:moveTo>
                    <a:pt x="1814" y="905"/>
                  </a:moveTo>
                  <a:cubicBezTo>
                    <a:pt x="1814" y="1408"/>
                    <a:pt x="1408" y="1814"/>
                    <a:pt x="908" y="1814"/>
                  </a:cubicBezTo>
                  <a:cubicBezTo>
                    <a:pt x="406" y="1814"/>
                    <a:pt x="0" y="1408"/>
                    <a:pt x="0" y="905"/>
                  </a:cubicBezTo>
                  <a:cubicBezTo>
                    <a:pt x="0" y="406"/>
                    <a:pt x="406" y="0"/>
                    <a:pt x="908" y="0"/>
                  </a:cubicBezTo>
                  <a:cubicBezTo>
                    <a:pt x="1408" y="0"/>
                    <a:pt x="1814" y="406"/>
                    <a:pt x="1814" y="90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54" name="Google Shape;2754;p11"/>
          <p:cNvGrpSpPr/>
          <p:nvPr/>
        </p:nvGrpSpPr>
        <p:grpSpPr>
          <a:xfrm>
            <a:off x="8299143" y="539488"/>
            <a:ext cx="263257" cy="681984"/>
            <a:chOff x="836413" y="539500"/>
            <a:chExt cx="308625" cy="799700"/>
          </a:xfrm>
        </p:grpSpPr>
        <p:sp>
          <p:nvSpPr>
            <p:cNvPr id="2755" name="Google Shape;2755;p11"/>
            <p:cNvSpPr/>
            <p:nvPr/>
          </p:nvSpPr>
          <p:spPr>
            <a:xfrm>
              <a:off x="836413" y="73405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4499" y="1"/>
                  </a:moveTo>
                  <a:lnTo>
                    <a:pt x="4499" y="4502"/>
                  </a:lnTo>
                  <a:lnTo>
                    <a:pt x="0" y="4502"/>
                  </a:lnTo>
                  <a:lnTo>
                    <a:pt x="0" y="7846"/>
                  </a:lnTo>
                  <a:lnTo>
                    <a:pt x="4499" y="7846"/>
                  </a:lnTo>
                  <a:lnTo>
                    <a:pt x="4499" y="12345"/>
                  </a:lnTo>
                  <a:lnTo>
                    <a:pt x="7846" y="12345"/>
                  </a:lnTo>
                  <a:lnTo>
                    <a:pt x="7846" y="7846"/>
                  </a:lnTo>
                  <a:lnTo>
                    <a:pt x="12345" y="7846"/>
                  </a:lnTo>
                  <a:lnTo>
                    <a:pt x="12345" y="4502"/>
                  </a:lnTo>
                  <a:lnTo>
                    <a:pt x="7846" y="4502"/>
                  </a:lnTo>
                  <a:lnTo>
                    <a:pt x="7846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6" name="Google Shape;2756;p11"/>
            <p:cNvSpPr/>
            <p:nvPr/>
          </p:nvSpPr>
          <p:spPr>
            <a:xfrm>
              <a:off x="887838" y="1133250"/>
              <a:ext cx="205850" cy="205950"/>
            </a:xfrm>
            <a:custGeom>
              <a:rect b="b" l="l" r="r" t="t"/>
              <a:pathLst>
                <a:path extrusionOk="0" h="8238" w="8234">
                  <a:moveTo>
                    <a:pt x="1753" y="1"/>
                  </a:moveTo>
                  <a:lnTo>
                    <a:pt x="0" y="1757"/>
                  </a:lnTo>
                  <a:lnTo>
                    <a:pt x="2358" y="4120"/>
                  </a:lnTo>
                  <a:lnTo>
                    <a:pt x="0" y="6481"/>
                  </a:lnTo>
                  <a:lnTo>
                    <a:pt x="1753" y="8237"/>
                  </a:lnTo>
                  <a:lnTo>
                    <a:pt x="4114" y="5877"/>
                  </a:lnTo>
                  <a:lnTo>
                    <a:pt x="6481" y="8237"/>
                  </a:lnTo>
                  <a:lnTo>
                    <a:pt x="8234" y="6481"/>
                  </a:lnTo>
                  <a:lnTo>
                    <a:pt x="5870" y="4120"/>
                  </a:lnTo>
                  <a:lnTo>
                    <a:pt x="8234" y="1757"/>
                  </a:lnTo>
                  <a:lnTo>
                    <a:pt x="6481" y="1"/>
                  </a:lnTo>
                  <a:lnTo>
                    <a:pt x="4114" y="2367"/>
                  </a:lnTo>
                  <a:lnTo>
                    <a:pt x="17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7" name="Google Shape;2757;p11"/>
            <p:cNvSpPr/>
            <p:nvPr/>
          </p:nvSpPr>
          <p:spPr>
            <a:xfrm>
              <a:off x="876188" y="539500"/>
              <a:ext cx="229075" cy="62050"/>
            </a:xfrm>
            <a:custGeom>
              <a:rect b="b" l="l" r="r" t="t"/>
              <a:pathLst>
                <a:path extrusionOk="0" h="2482" w="9163">
                  <a:moveTo>
                    <a:pt x="0" y="0"/>
                  </a:moveTo>
                  <a:lnTo>
                    <a:pt x="0" y="2481"/>
                  </a:lnTo>
                  <a:lnTo>
                    <a:pt x="9163" y="2481"/>
                  </a:lnTo>
                  <a:lnTo>
                    <a:pt x="9163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58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bg>
      <p:bgPr>
        <a:solidFill>
          <a:schemeClr val="dk1"/>
        </a:solidFill>
      </p:bgPr>
    </p:bg>
    <p:spTree>
      <p:nvGrpSpPr>
        <p:cNvPr id="2759" name="Shape 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0" name="Google Shape;2760;p13"/>
          <p:cNvSpPr txBox="1"/>
          <p:nvPr>
            <p:ph type="title"/>
          </p:nvPr>
        </p:nvSpPr>
        <p:spPr>
          <a:xfrm>
            <a:off x="720000" y="1915425"/>
            <a:ext cx="2305500" cy="63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761" name="Google Shape;2761;p13"/>
          <p:cNvSpPr txBox="1"/>
          <p:nvPr>
            <p:ph idx="1" type="subTitle"/>
          </p:nvPr>
        </p:nvSpPr>
        <p:spPr>
          <a:xfrm>
            <a:off x="720000" y="2546025"/>
            <a:ext cx="2305500" cy="4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2" name="Google Shape;2762;p13"/>
          <p:cNvSpPr txBox="1"/>
          <p:nvPr>
            <p:ph idx="2" type="title"/>
          </p:nvPr>
        </p:nvSpPr>
        <p:spPr>
          <a:xfrm>
            <a:off x="3419271" y="1915425"/>
            <a:ext cx="2305500" cy="63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763" name="Google Shape;2763;p13"/>
          <p:cNvSpPr txBox="1"/>
          <p:nvPr>
            <p:ph idx="3" type="subTitle"/>
          </p:nvPr>
        </p:nvSpPr>
        <p:spPr>
          <a:xfrm>
            <a:off x="3419269" y="2546025"/>
            <a:ext cx="2305500" cy="4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4" name="Google Shape;2764;p13"/>
          <p:cNvSpPr txBox="1"/>
          <p:nvPr>
            <p:ph idx="4" type="title"/>
          </p:nvPr>
        </p:nvSpPr>
        <p:spPr>
          <a:xfrm>
            <a:off x="720000" y="3493175"/>
            <a:ext cx="2305500" cy="63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765" name="Google Shape;2765;p13"/>
          <p:cNvSpPr txBox="1"/>
          <p:nvPr>
            <p:ph idx="5" type="subTitle"/>
          </p:nvPr>
        </p:nvSpPr>
        <p:spPr>
          <a:xfrm>
            <a:off x="720000" y="4123775"/>
            <a:ext cx="2305500" cy="4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6" name="Google Shape;2766;p13"/>
          <p:cNvSpPr txBox="1"/>
          <p:nvPr>
            <p:ph idx="6" type="title"/>
          </p:nvPr>
        </p:nvSpPr>
        <p:spPr>
          <a:xfrm>
            <a:off x="3419271" y="3493175"/>
            <a:ext cx="2305500" cy="63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767" name="Google Shape;2767;p13"/>
          <p:cNvSpPr txBox="1"/>
          <p:nvPr>
            <p:ph idx="7" type="subTitle"/>
          </p:nvPr>
        </p:nvSpPr>
        <p:spPr>
          <a:xfrm>
            <a:off x="3419269" y="4123775"/>
            <a:ext cx="2305500" cy="4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8" name="Google Shape;2768;p13"/>
          <p:cNvSpPr txBox="1"/>
          <p:nvPr>
            <p:ph idx="8" type="title"/>
          </p:nvPr>
        </p:nvSpPr>
        <p:spPr>
          <a:xfrm>
            <a:off x="6118550" y="1915425"/>
            <a:ext cx="2305500" cy="63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769" name="Google Shape;2769;p13"/>
          <p:cNvSpPr txBox="1"/>
          <p:nvPr>
            <p:ph idx="9" type="subTitle"/>
          </p:nvPr>
        </p:nvSpPr>
        <p:spPr>
          <a:xfrm>
            <a:off x="6118545" y="2546025"/>
            <a:ext cx="2305500" cy="4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0" name="Google Shape;2770;p13"/>
          <p:cNvSpPr txBox="1"/>
          <p:nvPr>
            <p:ph idx="13" type="title"/>
          </p:nvPr>
        </p:nvSpPr>
        <p:spPr>
          <a:xfrm>
            <a:off x="6118550" y="3493175"/>
            <a:ext cx="2305500" cy="63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771" name="Google Shape;2771;p13"/>
          <p:cNvSpPr txBox="1"/>
          <p:nvPr>
            <p:ph idx="14" type="subTitle"/>
          </p:nvPr>
        </p:nvSpPr>
        <p:spPr>
          <a:xfrm>
            <a:off x="6118545" y="4123775"/>
            <a:ext cx="2305500" cy="4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2" name="Google Shape;2772;p13"/>
          <p:cNvSpPr txBox="1"/>
          <p:nvPr>
            <p:ph hasCustomPrompt="1" idx="15" type="title"/>
          </p:nvPr>
        </p:nvSpPr>
        <p:spPr>
          <a:xfrm>
            <a:off x="720000" y="1467833"/>
            <a:ext cx="734700" cy="44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73" name="Google Shape;2773;p13"/>
          <p:cNvSpPr txBox="1"/>
          <p:nvPr>
            <p:ph hasCustomPrompt="1" idx="16" type="title"/>
          </p:nvPr>
        </p:nvSpPr>
        <p:spPr>
          <a:xfrm>
            <a:off x="720000" y="3045566"/>
            <a:ext cx="734700" cy="44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74" name="Google Shape;2774;p13"/>
          <p:cNvSpPr txBox="1"/>
          <p:nvPr>
            <p:ph hasCustomPrompt="1" idx="17" type="title"/>
          </p:nvPr>
        </p:nvSpPr>
        <p:spPr>
          <a:xfrm>
            <a:off x="3419275" y="1467833"/>
            <a:ext cx="734700" cy="44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75" name="Google Shape;2775;p13"/>
          <p:cNvSpPr txBox="1"/>
          <p:nvPr>
            <p:ph hasCustomPrompt="1" idx="18" type="title"/>
          </p:nvPr>
        </p:nvSpPr>
        <p:spPr>
          <a:xfrm>
            <a:off x="3419275" y="3045566"/>
            <a:ext cx="734700" cy="44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76" name="Google Shape;2776;p13"/>
          <p:cNvSpPr txBox="1"/>
          <p:nvPr>
            <p:ph hasCustomPrompt="1" idx="19" type="title"/>
          </p:nvPr>
        </p:nvSpPr>
        <p:spPr>
          <a:xfrm>
            <a:off x="6118550" y="1467833"/>
            <a:ext cx="734700" cy="44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77" name="Google Shape;2777;p13"/>
          <p:cNvSpPr txBox="1"/>
          <p:nvPr>
            <p:ph hasCustomPrompt="1" idx="20" type="title"/>
          </p:nvPr>
        </p:nvSpPr>
        <p:spPr>
          <a:xfrm>
            <a:off x="6118550" y="3045566"/>
            <a:ext cx="734700" cy="44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778" name="Google Shape;2778;p13"/>
          <p:cNvSpPr txBox="1"/>
          <p:nvPr>
            <p:ph idx="21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2779" name="Google Shape;2779;p13"/>
          <p:cNvGrpSpPr/>
          <p:nvPr/>
        </p:nvGrpSpPr>
        <p:grpSpPr>
          <a:xfrm>
            <a:off x="6251050" y="-826775"/>
            <a:ext cx="3480850" cy="1878975"/>
            <a:chOff x="1610225" y="215250"/>
            <a:chExt cx="3480850" cy="1878975"/>
          </a:xfrm>
        </p:grpSpPr>
        <p:sp>
          <p:nvSpPr>
            <p:cNvPr id="2780" name="Google Shape;2780;p13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1" name="Google Shape;2781;p13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2" name="Google Shape;2782;p13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3" name="Google Shape;2783;p13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4" name="Google Shape;2784;p13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5" name="Google Shape;2785;p13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6" name="Google Shape;2786;p13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7" name="Google Shape;2787;p13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8" name="Google Shape;2788;p13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9" name="Google Shape;2789;p13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0" name="Google Shape;2790;p13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1" name="Google Shape;2791;p13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2" name="Google Shape;2792;p13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3" name="Google Shape;2793;p13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4" name="Google Shape;2794;p13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5" name="Google Shape;2795;p13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6" name="Google Shape;2796;p13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7" name="Google Shape;2797;p13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8" name="Google Shape;2798;p13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9" name="Google Shape;2799;p13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0" name="Google Shape;2800;p13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1" name="Google Shape;2801;p13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2" name="Google Shape;2802;p13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3" name="Google Shape;2803;p13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4" name="Google Shape;2804;p13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5" name="Google Shape;2805;p13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6" name="Google Shape;2806;p13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7" name="Google Shape;2807;p13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8" name="Google Shape;2808;p13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9" name="Google Shape;2809;p13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0" name="Google Shape;2810;p13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1" name="Google Shape;2811;p13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2" name="Google Shape;2812;p13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3" name="Google Shape;2813;p13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4" name="Google Shape;2814;p13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5" name="Google Shape;2815;p13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6" name="Google Shape;2816;p13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7" name="Google Shape;2817;p13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8" name="Google Shape;2818;p13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9" name="Google Shape;2819;p13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0" name="Google Shape;2820;p13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1" name="Google Shape;2821;p13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2" name="Google Shape;2822;p13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3" name="Google Shape;2823;p13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4" name="Google Shape;2824;p13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5" name="Google Shape;2825;p13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6" name="Google Shape;2826;p13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7" name="Google Shape;2827;p13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8" name="Google Shape;2828;p13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9" name="Google Shape;2829;p13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0" name="Google Shape;2830;p13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1" name="Google Shape;2831;p13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2" name="Google Shape;2832;p13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3" name="Google Shape;2833;p13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4" name="Google Shape;2834;p13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5" name="Google Shape;2835;p13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6" name="Google Shape;2836;p13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7" name="Google Shape;2837;p13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8" name="Google Shape;2838;p13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9" name="Google Shape;2839;p13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0" name="Google Shape;2840;p13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1" name="Google Shape;2841;p13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2" name="Google Shape;2842;p13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3" name="Google Shape;2843;p13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4" name="Google Shape;2844;p13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5" name="Google Shape;2845;p13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6" name="Google Shape;2846;p13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7" name="Google Shape;2847;p13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8" name="Google Shape;2848;p13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9" name="Google Shape;2849;p13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0" name="Google Shape;2850;p13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1" name="Google Shape;2851;p13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2" name="Google Shape;2852;p13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3" name="Google Shape;2853;p13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4" name="Google Shape;2854;p13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5" name="Google Shape;2855;p13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6" name="Google Shape;2856;p13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7" name="Google Shape;2857;p13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8" name="Google Shape;2858;p13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9" name="Google Shape;2859;p13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0" name="Google Shape;2860;p13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1" name="Google Shape;2861;p13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2" name="Google Shape;2862;p13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3" name="Google Shape;2863;p13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4" name="Google Shape;2864;p13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5" name="Google Shape;2865;p13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6" name="Google Shape;2866;p13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7" name="Google Shape;2867;p13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8" name="Google Shape;2868;p13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9" name="Google Shape;2869;p13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0" name="Google Shape;2870;p13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1" name="Google Shape;2871;p13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2" name="Google Shape;2872;p13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3" name="Google Shape;2873;p13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4" name="Google Shape;2874;p13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5" name="Google Shape;2875;p13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6" name="Google Shape;2876;p13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7" name="Google Shape;2877;p13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8" name="Google Shape;2878;p13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9" name="Google Shape;2879;p13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0" name="Google Shape;2880;p13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1" name="Google Shape;2881;p13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2" name="Google Shape;2882;p13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3" name="Google Shape;2883;p13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4" name="Google Shape;2884;p13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5" name="Google Shape;2885;p13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6" name="Google Shape;2886;p13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87" name="Google Shape;2887;p13"/>
          <p:cNvGrpSpPr/>
          <p:nvPr/>
        </p:nvGrpSpPr>
        <p:grpSpPr>
          <a:xfrm rot="5400000">
            <a:off x="-445285" y="3494137"/>
            <a:ext cx="974732" cy="974667"/>
            <a:chOff x="5402000" y="1173700"/>
            <a:chExt cx="756075" cy="756025"/>
          </a:xfrm>
        </p:grpSpPr>
        <p:sp>
          <p:nvSpPr>
            <p:cNvPr id="2888" name="Google Shape;2888;p13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9" name="Google Shape;2889;p13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0" name="Google Shape;2890;p13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1" name="Google Shape;2891;p13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2" name="Google Shape;2892;p13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3" name="Google Shape;2893;p13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4" name="Google Shape;2894;p13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5" name="Google Shape;2895;p13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6" name="Google Shape;2896;p13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7" name="Google Shape;2897;p13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8" name="Google Shape;2898;p13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9" name="Google Shape;2899;p13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0" name="Google Shape;2900;p13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1" name="Google Shape;2901;p13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2" name="Google Shape;2902;p13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3" name="Google Shape;2903;p13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4" name="Google Shape;2904;p13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5" name="Google Shape;2905;p13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6" name="Google Shape;2906;p13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7" name="Google Shape;2907;p13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8" name="Google Shape;2908;p13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9" name="Google Shape;2909;p13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0" name="Google Shape;2910;p13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1" name="Google Shape;2911;p13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2" name="Google Shape;2912;p13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13" name="Google Shape;2913;p13"/>
          <p:cNvGrpSpPr/>
          <p:nvPr/>
        </p:nvGrpSpPr>
        <p:grpSpPr>
          <a:xfrm rot="10800000">
            <a:off x="202163" y="746375"/>
            <a:ext cx="302225" cy="2312450"/>
            <a:chOff x="8626713" y="1062600"/>
            <a:chExt cx="302225" cy="2312450"/>
          </a:xfrm>
        </p:grpSpPr>
        <p:grpSp>
          <p:nvGrpSpPr>
            <p:cNvPr id="2914" name="Google Shape;2914;p13"/>
            <p:cNvGrpSpPr/>
            <p:nvPr/>
          </p:nvGrpSpPr>
          <p:grpSpPr>
            <a:xfrm>
              <a:off x="8626713" y="2727275"/>
              <a:ext cx="146700" cy="647775"/>
              <a:chOff x="5920650" y="4318725"/>
              <a:chExt cx="146700" cy="647775"/>
            </a:xfrm>
          </p:grpSpPr>
          <p:sp>
            <p:nvSpPr>
              <p:cNvPr id="2915" name="Google Shape;2915;p13"/>
              <p:cNvSpPr/>
              <p:nvPr/>
            </p:nvSpPr>
            <p:spPr>
              <a:xfrm>
                <a:off x="6044225" y="4318725"/>
                <a:ext cx="23125" cy="647775"/>
              </a:xfrm>
              <a:custGeom>
                <a:rect b="b" l="l" r="r" t="t"/>
                <a:pathLst>
                  <a:path extrusionOk="0" fill="none" h="25911" w="925">
                    <a:moveTo>
                      <a:pt x="461" y="1"/>
                    </a:moveTo>
                    <a:cubicBezTo>
                      <a:pt x="1" y="482"/>
                      <a:pt x="1" y="1243"/>
                      <a:pt x="461" y="1727"/>
                    </a:cubicBezTo>
                    <a:lnTo>
                      <a:pt x="461" y="1727"/>
                    </a:lnTo>
                    <a:cubicBezTo>
                      <a:pt x="924" y="2208"/>
                      <a:pt x="924" y="2972"/>
                      <a:pt x="461" y="3456"/>
                    </a:cubicBezTo>
                    <a:lnTo>
                      <a:pt x="461" y="3456"/>
                    </a:lnTo>
                    <a:cubicBezTo>
                      <a:pt x="1" y="3937"/>
                      <a:pt x="1" y="4698"/>
                      <a:pt x="461" y="5179"/>
                    </a:cubicBezTo>
                    <a:lnTo>
                      <a:pt x="461" y="5179"/>
                    </a:lnTo>
                    <a:cubicBezTo>
                      <a:pt x="924" y="5663"/>
                      <a:pt x="924" y="6424"/>
                      <a:pt x="461" y="6908"/>
                    </a:cubicBezTo>
                    <a:lnTo>
                      <a:pt x="461" y="6908"/>
                    </a:lnTo>
                    <a:cubicBezTo>
                      <a:pt x="1" y="7392"/>
                      <a:pt x="1" y="8153"/>
                      <a:pt x="461" y="8634"/>
                    </a:cubicBezTo>
                    <a:lnTo>
                      <a:pt x="461" y="8634"/>
                    </a:lnTo>
                    <a:cubicBezTo>
                      <a:pt x="924" y="9119"/>
                      <a:pt x="924" y="9879"/>
                      <a:pt x="461" y="10364"/>
                    </a:cubicBezTo>
                    <a:lnTo>
                      <a:pt x="461" y="10364"/>
                    </a:lnTo>
                    <a:cubicBezTo>
                      <a:pt x="1" y="10848"/>
                      <a:pt x="1" y="11609"/>
                      <a:pt x="461" y="12093"/>
                    </a:cubicBezTo>
                    <a:lnTo>
                      <a:pt x="461" y="12093"/>
                    </a:lnTo>
                    <a:cubicBezTo>
                      <a:pt x="924" y="12574"/>
                      <a:pt x="924" y="13335"/>
                      <a:pt x="461" y="13819"/>
                    </a:cubicBezTo>
                    <a:lnTo>
                      <a:pt x="461" y="13819"/>
                    </a:lnTo>
                    <a:cubicBezTo>
                      <a:pt x="1" y="14303"/>
                      <a:pt x="1" y="15064"/>
                      <a:pt x="461" y="15548"/>
                    </a:cubicBezTo>
                    <a:lnTo>
                      <a:pt x="461" y="15548"/>
                    </a:lnTo>
                    <a:cubicBezTo>
                      <a:pt x="924" y="16029"/>
                      <a:pt x="924" y="16790"/>
                      <a:pt x="461" y="17271"/>
                    </a:cubicBezTo>
                    <a:lnTo>
                      <a:pt x="461" y="17271"/>
                    </a:lnTo>
                    <a:cubicBezTo>
                      <a:pt x="1" y="17755"/>
                      <a:pt x="1" y="18519"/>
                      <a:pt x="461" y="19000"/>
                    </a:cubicBezTo>
                    <a:lnTo>
                      <a:pt x="461" y="19000"/>
                    </a:lnTo>
                    <a:cubicBezTo>
                      <a:pt x="924" y="19484"/>
                      <a:pt x="924" y="20245"/>
                      <a:pt x="461" y="20726"/>
                    </a:cubicBezTo>
                    <a:lnTo>
                      <a:pt x="461" y="20726"/>
                    </a:lnTo>
                    <a:cubicBezTo>
                      <a:pt x="1" y="21210"/>
                      <a:pt x="1" y="21971"/>
                      <a:pt x="461" y="22455"/>
                    </a:cubicBezTo>
                    <a:lnTo>
                      <a:pt x="461" y="22455"/>
                    </a:lnTo>
                    <a:cubicBezTo>
                      <a:pt x="924" y="22939"/>
                      <a:pt x="924" y="23700"/>
                      <a:pt x="461" y="24181"/>
                    </a:cubicBezTo>
                    <a:lnTo>
                      <a:pt x="461" y="24181"/>
                    </a:lnTo>
                    <a:cubicBezTo>
                      <a:pt x="1" y="24666"/>
                      <a:pt x="1" y="25426"/>
                      <a:pt x="461" y="25910"/>
                    </a:cubicBezTo>
                  </a:path>
                </a:pathLst>
              </a:custGeom>
              <a:noFill/>
              <a:ln cap="flat" cmpd="sng" w="9525">
                <a:solidFill>
                  <a:schemeClr val="lt2"/>
                </a:solidFill>
                <a:prstDash val="solid"/>
                <a:miter lim="300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6" name="Google Shape;2916;p13"/>
              <p:cNvSpPr/>
              <p:nvPr/>
            </p:nvSpPr>
            <p:spPr>
              <a:xfrm>
                <a:off x="5982375" y="4318725"/>
                <a:ext cx="23175" cy="647775"/>
              </a:xfrm>
              <a:custGeom>
                <a:rect b="b" l="l" r="r" t="t"/>
                <a:pathLst>
                  <a:path extrusionOk="0" fill="none" h="25911" w="927">
                    <a:moveTo>
                      <a:pt x="463" y="1"/>
                    </a:moveTo>
                    <a:cubicBezTo>
                      <a:pt x="6" y="485"/>
                      <a:pt x="6" y="1243"/>
                      <a:pt x="463" y="1727"/>
                    </a:cubicBezTo>
                    <a:lnTo>
                      <a:pt x="463" y="1727"/>
                    </a:lnTo>
                    <a:cubicBezTo>
                      <a:pt x="926" y="2208"/>
                      <a:pt x="926" y="2972"/>
                      <a:pt x="463" y="3456"/>
                    </a:cubicBezTo>
                    <a:lnTo>
                      <a:pt x="463" y="3456"/>
                    </a:lnTo>
                    <a:cubicBezTo>
                      <a:pt x="3" y="3937"/>
                      <a:pt x="3" y="4698"/>
                      <a:pt x="463" y="5179"/>
                    </a:cubicBezTo>
                    <a:lnTo>
                      <a:pt x="463" y="5179"/>
                    </a:lnTo>
                    <a:cubicBezTo>
                      <a:pt x="926" y="5663"/>
                      <a:pt x="926" y="6424"/>
                      <a:pt x="463" y="6908"/>
                    </a:cubicBezTo>
                    <a:lnTo>
                      <a:pt x="463" y="6908"/>
                    </a:lnTo>
                    <a:cubicBezTo>
                      <a:pt x="3" y="7392"/>
                      <a:pt x="3" y="8153"/>
                      <a:pt x="463" y="8634"/>
                    </a:cubicBezTo>
                    <a:lnTo>
                      <a:pt x="463" y="8634"/>
                    </a:lnTo>
                    <a:cubicBezTo>
                      <a:pt x="926" y="9119"/>
                      <a:pt x="926" y="9879"/>
                      <a:pt x="463" y="10364"/>
                    </a:cubicBezTo>
                    <a:lnTo>
                      <a:pt x="463" y="10364"/>
                    </a:lnTo>
                    <a:cubicBezTo>
                      <a:pt x="0" y="10848"/>
                      <a:pt x="0" y="11609"/>
                      <a:pt x="463" y="12093"/>
                    </a:cubicBezTo>
                    <a:lnTo>
                      <a:pt x="463" y="12093"/>
                    </a:lnTo>
                    <a:cubicBezTo>
                      <a:pt x="923" y="12574"/>
                      <a:pt x="923" y="13335"/>
                      <a:pt x="463" y="13819"/>
                    </a:cubicBezTo>
                    <a:lnTo>
                      <a:pt x="463" y="13819"/>
                    </a:lnTo>
                    <a:cubicBezTo>
                      <a:pt x="6" y="14303"/>
                      <a:pt x="6" y="15061"/>
                      <a:pt x="463" y="15548"/>
                    </a:cubicBezTo>
                    <a:lnTo>
                      <a:pt x="463" y="15548"/>
                    </a:lnTo>
                    <a:cubicBezTo>
                      <a:pt x="923" y="16029"/>
                      <a:pt x="923" y="16790"/>
                      <a:pt x="463" y="17271"/>
                    </a:cubicBezTo>
                    <a:lnTo>
                      <a:pt x="463" y="17271"/>
                    </a:lnTo>
                    <a:cubicBezTo>
                      <a:pt x="0" y="17755"/>
                      <a:pt x="0" y="18519"/>
                      <a:pt x="463" y="19000"/>
                    </a:cubicBezTo>
                    <a:lnTo>
                      <a:pt x="463" y="19000"/>
                    </a:lnTo>
                    <a:cubicBezTo>
                      <a:pt x="923" y="19484"/>
                      <a:pt x="923" y="20245"/>
                      <a:pt x="463" y="20726"/>
                    </a:cubicBezTo>
                    <a:lnTo>
                      <a:pt x="463" y="20726"/>
                    </a:lnTo>
                    <a:cubicBezTo>
                      <a:pt x="0" y="21210"/>
                      <a:pt x="0" y="21971"/>
                      <a:pt x="463" y="22455"/>
                    </a:cubicBezTo>
                    <a:lnTo>
                      <a:pt x="463" y="22455"/>
                    </a:lnTo>
                    <a:cubicBezTo>
                      <a:pt x="923" y="22939"/>
                      <a:pt x="923" y="23700"/>
                      <a:pt x="463" y="24181"/>
                    </a:cubicBezTo>
                    <a:lnTo>
                      <a:pt x="463" y="24181"/>
                    </a:lnTo>
                    <a:cubicBezTo>
                      <a:pt x="0" y="24666"/>
                      <a:pt x="0" y="25426"/>
                      <a:pt x="463" y="25910"/>
                    </a:cubicBezTo>
                  </a:path>
                </a:pathLst>
              </a:custGeom>
              <a:noFill/>
              <a:ln cap="flat" cmpd="sng" w="9525">
                <a:solidFill>
                  <a:schemeClr val="lt2"/>
                </a:solidFill>
                <a:prstDash val="solid"/>
                <a:miter lim="300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7" name="Google Shape;2917;p13"/>
              <p:cNvSpPr/>
              <p:nvPr/>
            </p:nvSpPr>
            <p:spPr>
              <a:xfrm>
                <a:off x="5920650" y="4318725"/>
                <a:ext cx="23025" cy="647775"/>
              </a:xfrm>
              <a:custGeom>
                <a:rect b="b" l="l" r="r" t="t"/>
                <a:pathLst>
                  <a:path extrusionOk="0" fill="none" h="25911" w="921">
                    <a:moveTo>
                      <a:pt x="460" y="1"/>
                    </a:moveTo>
                    <a:cubicBezTo>
                      <a:pt x="0" y="485"/>
                      <a:pt x="0" y="1243"/>
                      <a:pt x="460" y="1727"/>
                    </a:cubicBezTo>
                    <a:lnTo>
                      <a:pt x="460" y="1727"/>
                    </a:lnTo>
                    <a:cubicBezTo>
                      <a:pt x="920" y="2208"/>
                      <a:pt x="920" y="2972"/>
                      <a:pt x="460" y="3456"/>
                    </a:cubicBezTo>
                    <a:lnTo>
                      <a:pt x="460" y="3456"/>
                    </a:lnTo>
                    <a:cubicBezTo>
                      <a:pt x="0" y="3937"/>
                      <a:pt x="0" y="4695"/>
                      <a:pt x="460" y="5179"/>
                    </a:cubicBezTo>
                    <a:lnTo>
                      <a:pt x="460" y="5179"/>
                    </a:lnTo>
                    <a:cubicBezTo>
                      <a:pt x="920" y="5663"/>
                      <a:pt x="920" y="6424"/>
                      <a:pt x="460" y="6908"/>
                    </a:cubicBezTo>
                    <a:lnTo>
                      <a:pt x="460" y="6908"/>
                    </a:lnTo>
                    <a:cubicBezTo>
                      <a:pt x="0" y="7392"/>
                      <a:pt x="0" y="8150"/>
                      <a:pt x="460" y="8634"/>
                    </a:cubicBezTo>
                    <a:lnTo>
                      <a:pt x="460" y="8634"/>
                    </a:lnTo>
                    <a:cubicBezTo>
                      <a:pt x="920" y="9119"/>
                      <a:pt x="920" y="9879"/>
                      <a:pt x="460" y="10364"/>
                    </a:cubicBezTo>
                    <a:lnTo>
                      <a:pt x="460" y="10364"/>
                    </a:lnTo>
                    <a:cubicBezTo>
                      <a:pt x="0" y="10848"/>
                      <a:pt x="0" y="11609"/>
                      <a:pt x="460" y="12093"/>
                    </a:cubicBezTo>
                    <a:lnTo>
                      <a:pt x="460" y="12093"/>
                    </a:lnTo>
                    <a:cubicBezTo>
                      <a:pt x="920" y="12574"/>
                      <a:pt x="920" y="13335"/>
                      <a:pt x="460" y="13819"/>
                    </a:cubicBezTo>
                    <a:lnTo>
                      <a:pt x="460" y="13819"/>
                    </a:lnTo>
                    <a:cubicBezTo>
                      <a:pt x="0" y="14303"/>
                      <a:pt x="0" y="15061"/>
                      <a:pt x="460" y="15548"/>
                    </a:cubicBezTo>
                    <a:lnTo>
                      <a:pt x="460" y="15548"/>
                    </a:lnTo>
                    <a:cubicBezTo>
                      <a:pt x="920" y="16029"/>
                      <a:pt x="920" y="16790"/>
                      <a:pt x="460" y="17271"/>
                    </a:cubicBezTo>
                    <a:lnTo>
                      <a:pt x="460" y="17271"/>
                    </a:lnTo>
                    <a:cubicBezTo>
                      <a:pt x="0" y="17758"/>
                      <a:pt x="0" y="18516"/>
                      <a:pt x="460" y="19000"/>
                    </a:cubicBezTo>
                    <a:lnTo>
                      <a:pt x="460" y="19000"/>
                    </a:lnTo>
                    <a:cubicBezTo>
                      <a:pt x="920" y="19484"/>
                      <a:pt x="920" y="20245"/>
                      <a:pt x="460" y="20726"/>
                    </a:cubicBezTo>
                    <a:lnTo>
                      <a:pt x="460" y="20726"/>
                    </a:lnTo>
                    <a:cubicBezTo>
                      <a:pt x="0" y="21213"/>
                      <a:pt x="0" y="21971"/>
                      <a:pt x="460" y="22455"/>
                    </a:cubicBezTo>
                    <a:lnTo>
                      <a:pt x="460" y="22455"/>
                    </a:lnTo>
                    <a:cubicBezTo>
                      <a:pt x="920" y="22939"/>
                      <a:pt x="920" y="23700"/>
                      <a:pt x="460" y="24181"/>
                    </a:cubicBezTo>
                    <a:lnTo>
                      <a:pt x="460" y="24181"/>
                    </a:lnTo>
                    <a:cubicBezTo>
                      <a:pt x="0" y="24666"/>
                      <a:pt x="0" y="25426"/>
                      <a:pt x="460" y="25910"/>
                    </a:cubicBezTo>
                  </a:path>
                </a:pathLst>
              </a:custGeom>
              <a:noFill/>
              <a:ln cap="flat" cmpd="sng" w="9525">
                <a:solidFill>
                  <a:schemeClr val="lt2"/>
                </a:solidFill>
                <a:prstDash val="solid"/>
                <a:miter lim="300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18" name="Google Shape;2918;p13"/>
            <p:cNvGrpSpPr/>
            <p:nvPr/>
          </p:nvGrpSpPr>
          <p:grpSpPr>
            <a:xfrm>
              <a:off x="8848488" y="1062600"/>
              <a:ext cx="80450" cy="863375"/>
              <a:chOff x="6142425" y="2654050"/>
              <a:chExt cx="80450" cy="863375"/>
            </a:xfrm>
          </p:grpSpPr>
          <p:sp>
            <p:nvSpPr>
              <p:cNvPr id="2919" name="Google Shape;2919;p13"/>
              <p:cNvSpPr/>
              <p:nvPr/>
            </p:nvSpPr>
            <p:spPr>
              <a:xfrm>
                <a:off x="6142425" y="2654050"/>
                <a:ext cx="80450" cy="80475"/>
              </a:xfrm>
              <a:custGeom>
                <a:rect b="b" l="l" r="r" t="t"/>
                <a:pathLst>
                  <a:path extrusionOk="0" h="3219" w="3218">
                    <a:moveTo>
                      <a:pt x="1363" y="1"/>
                    </a:moveTo>
                    <a:lnTo>
                      <a:pt x="1363" y="1363"/>
                    </a:lnTo>
                    <a:lnTo>
                      <a:pt x="0" y="1363"/>
                    </a:lnTo>
                    <a:lnTo>
                      <a:pt x="0" y="1859"/>
                    </a:lnTo>
                    <a:lnTo>
                      <a:pt x="1363" y="1859"/>
                    </a:lnTo>
                    <a:lnTo>
                      <a:pt x="1363" y="3218"/>
                    </a:lnTo>
                    <a:lnTo>
                      <a:pt x="1859" y="3218"/>
                    </a:lnTo>
                    <a:lnTo>
                      <a:pt x="1859" y="1859"/>
                    </a:lnTo>
                    <a:lnTo>
                      <a:pt x="3218" y="1859"/>
                    </a:lnTo>
                    <a:lnTo>
                      <a:pt x="3218" y="1363"/>
                    </a:lnTo>
                    <a:lnTo>
                      <a:pt x="1859" y="1363"/>
                    </a:lnTo>
                    <a:lnTo>
                      <a:pt x="185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324007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0" name="Google Shape;2920;p13"/>
              <p:cNvSpPr/>
              <p:nvPr/>
            </p:nvSpPr>
            <p:spPr>
              <a:xfrm>
                <a:off x="6142425" y="2849825"/>
                <a:ext cx="80450" cy="80450"/>
              </a:xfrm>
              <a:custGeom>
                <a:rect b="b" l="l" r="r" t="t"/>
                <a:pathLst>
                  <a:path extrusionOk="0" h="3218" w="3218">
                    <a:moveTo>
                      <a:pt x="1363" y="0"/>
                    </a:moveTo>
                    <a:lnTo>
                      <a:pt x="1363" y="1363"/>
                    </a:lnTo>
                    <a:lnTo>
                      <a:pt x="0" y="1363"/>
                    </a:lnTo>
                    <a:lnTo>
                      <a:pt x="0" y="1859"/>
                    </a:lnTo>
                    <a:lnTo>
                      <a:pt x="1363" y="1859"/>
                    </a:lnTo>
                    <a:lnTo>
                      <a:pt x="1363" y="3218"/>
                    </a:lnTo>
                    <a:lnTo>
                      <a:pt x="1859" y="3218"/>
                    </a:lnTo>
                    <a:lnTo>
                      <a:pt x="1859" y="1859"/>
                    </a:lnTo>
                    <a:lnTo>
                      <a:pt x="3218" y="1859"/>
                    </a:lnTo>
                    <a:lnTo>
                      <a:pt x="3218" y="1363"/>
                    </a:lnTo>
                    <a:lnTo>
                      <a:pt x="1859" y="1363"/>
                    </a:lnTo>
                    <a:lnTo>
                      <a:pt x="185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324007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1" name="Google Shape;2921;p13"/>
              <p:cNvSpPr/>
              <p:nvPr/>
            </p:nvSpPr>
            <p:spPr>
              <a:xfrm>
                <a:off x="6142425" y="3045575"/>
                <a:ext cx="80450" cy="80475"/>
              </a:xfrm>
              <a:custGeom>
                <a:rect b="b" l="l" r="r" t="t"/>
                <a:pathLst>
                  <a:path extrusionOk="0" h="3219" w="3218">
                    <a:moveTo>
                      <a:pt x="1363" y="1"/>
                    </a:moveTo>
                    <a:lnTo>
                      <a:pt x="1363" y="1360"/>
                    </a:lnTo>
                    <a:lnTo>
                      <a:pt x="0" y="1360"/>
                    </a:lnTo>
                    <a:lnTo>
                      <a:pt x="0" y="1856"/>
                    </a:lnTo>
                    <a:lnTo>
                      <a:pt x="1363" y="1856"/>
                    </a:lnTo>
                    <a:lnTo>
                      <a:pt x="1363" y="3219"/>
                    </a:lnTo>
                    <a:lnTo>
                      <a:pt x="1859" y="3219"/>
                    </a:lnTo>
                    <a:lnTo>
                      <a:pt x="1859" y="1856"/>
                    </a:lnTo>
                    <a:lnTo>
                      <a:pt x="3218" y="1856"/>
                    </a:lnTo>
                    <a:lnTo>
                      <a:pt x="3218" y="1360"/>
                    </a:lnTo>
                    <a:lnTo>
                      <a:pt x="1859" y="1360"/>
                    </a:lnTo>
                    <a:lnTo>
                      <a:pt x="185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324007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2" name="Google Shape;2922;p13"/>
              <p:cNvSpPr/>
              <p:nvPr/>
            </p:nvSpPr>
            <p:spPr>
              <a:xfrm>
                <a:off x="6142425" y="3241350"/>
                <a:ext cx="80450" cy="80475"/>
              </a:xfrm>
              <a:custGeom>
                <a:rect b="b" l="l" r="r" t="t"/>
                <a:pathLst>
                  <a:path extrusionOk="0" h="3219" w="3218">
                    <a:moveTo>
                      <a:pt x="1363" y="0"/>
                    </a:moveTo>
                    <a:lnTo>
                      <a:pt x="1363" y="1357"/>
                    </a:lnTo>
                    <a:lnTo>
                      <a:pt x="0" y="1357"/>
                    </a:lnTo>
                    <a:lnTo>
                      <a:pt x="0" y="1856"/>
                    </a:lnTo>
                    <a:lnTo>
                      <a:pt x="1363" y="1856"/>
                    </a:lnTo>
                    <a:lnTo>
                      <a:pt x="1363" y="3218"/>
                    </a:lnTo>
                    <a:lnTo>
                      <a:pt x="1859" y="3218"/>
                    </a:lnTo>
                    <a:lnTo>
                      <a:pt x="1859" y="1856"/>
                    </a:lnTo>
                    <a:lnTo>
                      <a:pt x="3218" y="1856"/>
                    </a:lnTo>
                    <a:lnTo>
                      <a:pt x="3218" y="1357"/>
                    </a:lnTo>
                    <a:lnTo>
                      <a:pt x="1859" y="1357"/>
                    </a:lnTo>
                    <a:lnTo>
                      <a:pt x="185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324007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3" name="Google Shape;2923;p13"/>
              <p:cNvSpPr/>
              <p:nvPr/>
            </p:nvSpPr>
            <p:spPr>
              <a:xfrm>
                <a:off x="6142425" y="3436975"/>
                <a:ext cx="80450" cy="80450"/>
              </a:xfrm>
              <a:custGeom>
                <a:rect b="b" l="l" r="r" t="t"/>
                <a:pathLst>
                  <a:path extrusionOk="0" h="3218" w="3218">
                    <a:moveTo>
                      <a:pt x="1363" y="0"/>
                    </a:moveTo>
                    <a:lnTo>
                      <a:pt x="1363" y="1362"/>
                    </a:lnTo>
                    <a:lnTo>
                      <a:pt x="0" y="1362"/>
                    </a:lnTo>
                    <a:lnTo>
                      <a:pt x="0" y="1859"/>
                    </a:lnTo>
                    <a:lnTo>
                      <a:pt x="1363" y="1859"/>
                    </a:lnTo>
                    <a:lnTo>
                      <a:pt x="1363" y="3218"/>
                    </a:lnTo>
                    <a:lnTo>
                      <a:pt x="1859" y="3218"/>
                    </a:lnTo>
                    <a:lnTo>
                      <a:pt x="1859" y="1859"/>
                    </a:lnTo>
                    <a:lnTo>
                      <a:pt x="3218" y="1859"/>
                    </a:lnTo>
                    <a:lnTo>
                      <a:pt x="3218" y="1362"/>
                    </a:lnTo>
                    <a:lnTo>
                      <a:pt x="1859" y="1362"/>
                    </a:lnTo>
                    <a:lnTo>
                      <a:pt x="185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1"/>
                  </a:gs>
                </a:gsLst>
                <a:lin ang="324007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924" name="Google Shape;2924;p13"/>
            <p:cNvSpPr/>
            <p:nvPr/>
          </p:nvSpPr>
          <p:spPr>
            <a:xfrm>
              <a:off x="8888713" y="2122250"/>
              <a:ext cx="25" cy="1252800"/>
            </a:xfrm>
            <a:custGeom>
              <a:rect b="b" l="l" r="r" t="t"/>
              <a:pathLst>
                <a:path extrusionOk="0" fill="none" h="50112" w="1">
                  <a:moveTo>
                    <a:pt x="0" y="50111"/>
                  </a:moveTo>
                  <a:lnTo>
                    <a:pt x="0" y="0"/>
                  </a:ln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25" name="Google Shape;2925;p13"/>
          <p:cNvSpPr/>
          <p:nvPr/>
        </p:nvSpPr>
        <p:spPr>
          <a:xfrm rot="10800000">
            <a:off x="8769900" y="2606388"/>
            <a:ext cx="41225" cy="345450"/>
          </a:xfrm>
          <a:custGeom>
            <a:rect b="b" l="l" r="r" t="t"/>
            <a:pathLst>
              <a:path extrusionOk="0" h="13818" w="1649">
                <a:moveTo>
                  <a:pt x="1" y="13818"/>
                </a:moveTo>
                <a:lnTo>
                  <a:pt x="1649" y="12089"/>
                </a:lnTo>
                <a:lnTo>
                  <a:pt x="1" y="10363"/>
                </a:lnTo>
                <a:lnTo>
                  <a:pt x="1649" y="8634"/>
                </a:lnTo>
                <a:lnTo>
                  <a:pt x="1" y="6908"/>
                </a:lnTo>
                <a:lnTo>
                  <a:pt x="1649" y="5178"/>
                </a:lnTo>
                <a:lnTo>
                  <a:pt x="1" y="3455"/>
                </a:lnTo>
                <a:lnTo>
                  <a:pt x="1649" y="1726"/>
                </a:lnTo>
                <a:lnTo>
                  <a:pt x="1" y="0"/>
                </a:lnTo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324007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26" name="Google Shape;2926;p13"/>
          <p:cNvGrpSpPr/>
          <p:nvPr/>
        </p:nvGrpSpPr>
        <p:grpSpPr>
          <a:xfrm>
            <a:off x="8701225" y="1474163"/>
            <a:ext cx="178575" cy="589975"/>
            <a:chOff x="1834925" y="4791825"/>
            <a:chExt cx="178575" cy="589975"/>
          </a:xfrm>
        </p:grpSpPr>
        <p:sp>
          <p:nvSpPr>
            <p:cNvPr id="2927" name="Google Shape;2927;p13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8" name="Google Shape;2928;p13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9" name="Google Shape;2929;p13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0" name="Google Shape;2930;p13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1" name="Google Shape;2931;p13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2" name="Google Shape;2932;p13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3" name="Google Shape;2933;p13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4" name="Google Shape;2934;p13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5" name="Google Shape;2935;p13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6" name="Google Shape;2936;p13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7" name="Google Shape;2937;p13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8" name="Google Shape;2938;p13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9" name="Google Shape;2939;p13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0" name="Google Shape;2940;p13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1" name="Google Shape;2941;p13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2" name="Google Shape;2942;p13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3" name="Google Shape;2943;p13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4" name="Google Shape;2944;p13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5" name="Google Shape;2945;p13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6" name="Google Shape;2946;p13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7" name="Google Shape;2947;p13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8" name="Google Shape;2948;p13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9" name="Google Shape;2949;p13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0" name="Google Shape;2950;p13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1" name="Google Shape;2951;p13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2" name="Google Shape;2952;p13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3" name="Google Shape;2953;p13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54" name="Google Shape;2954;p13"/>
          <p:cNvGrpSpPr/>
          <p:nvPr/>
        </p:nvGrpSpPr>
        <p:grpSpPr>
          <a:xfrm rot="10800000">
            <a:off x="8616500" y="4704225"/>
            <a:ext cx="348025" cy="348100"/>
            <a:chOff x="235725" y="107550"/>
            <a:chExt cx="348025" cy="348100"/>
          </a:xfrm>
        </p:grpSpPr>
        <p:sp>
          <p:nvSpPr>
            <p:cNvPr id="2955" name="Google Shape;2955;p13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6" name="Google Shape;2956;p13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57" name="Google Shape;2957;p13"/>
          <p:cNvSpPr/>
          <p:nvPr/>
        </p:nvSpPr>
        <p:spPr>
          <a:xfrm rot="10800000">
            <a:off x="6192825" y="4857663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8" name="Google Shape;2958;p13"/>
          <p:cNvSpPr/>
          <p:nvPr/>
        </p:nvSpPr>
        <p:spPr>
          <a:xfrm rot="10800000">
            <a:off x="2262188" y="249050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59" name="Google Shape;2959;p13"/>
          <p:cNvGrpSpPr/>
          <p:nvPr/>
        </p:nvGrpSpPr>
        <p:grpSpPr>
          <a:xfrm>
            <a:off x="8614475" y="3494112"/>
            <a:ext cx="974718" cy="974718"/>
            <a:chOff x="528900" y="1489975"/>
            <a:chExt cx="732100" cy="732100"/>
          </a:xfrm>
        </p:grpSpPr>
        <p:sp>
          <p:nvSpPr>
            <p:cNvPr id="2960" name="Google Shape;2960;p13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1" name="Google Shape;2961;p13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2" name="Google Shape;2962;p13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3" name="Google Shape;2963;p13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4" name="Google Shape;2964;p13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5" name="Google Shape;2965;p13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6" name="Google Shape;2966;p13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67" name="Google Shape;2967;p13"/>
          <p:cNvSpPr/>
          <p:nvPr/>
        </p:nvSpPr>
        <p:spPr>
          <a:xfrm>
            <a:off x="215819" y="4740752"/>
            <a:ext cx="274913" cy="275046"/>
          </a:xfrm>
          <a:custGeom>
            <a:rect b="b" l="l" r="r" t="t"/>
            <a:pathLst>
              <a:path extrusionOk="0" h="8238" w="8234">
                <a:moveTo>
                  <a:pt x="1753" y="1"/>
                </a:moveTo>
                <a:lnTo>
                  <a:pt x="0" y="1757"/>
                </a:lnTo>
                <a:lnTo>
                  <a:pt x="2358" y="4120"/>
                </a:lnTo>
                <a:lnTo>
                  <a:pt x="0" y="6481"/>
                </a:lnTo>
                <a:lnTo>
                  <a:pt x="1753" y="8237"/>
                </a:lnTo>
                <a:lnTo>
                  <a:pt x="4114" y="5877"/>
                </a:lnTo>
                <a:lnTo>
                  <a:pt x="6481" y="8237"/>
                </a:lnTo>
                <a:lnTo>
                  <a:pt x="8234" y="6481"/>
                </a:lnTo>
                <a:lnTo>
                  <a:pt x="5870" y="4120"/>
                </a:lnTo>
                <a:lnTo>
                  <a:pt x="8234" y="1757"/>
                </a:lnTo>
                <a:lnTo>
                  <a:pt x="6481" y="1"/>
                </a:lnTo>
                <a:lnTo>
                  <a:pt x="4114" y="2367"/>
                </a:lnTo>
                <a:lnTo>
                  <a:pt x="1753" y="1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324007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8" name="Google Shape;2968;p13"/>
          <p:cNvSpPr/>
          <p:nvPr/>
        </p:nvSpPr>
        <p:spPr>
          <a:xfrm>
            <a:off x="200310" y="228266"/>
            <a:ext cx="305930" cy="82868"/>
          </a:xfrm>
          <a:custGeom>
            <a:rect b="b" l="l" r="r" t="t"/>
            <a:pathLst>
              <a:path extrusionOk="0" h="2482" w="9163">
                <a:moveTo>
                  <a:pt x="0" y="0"/>
                </a:moveTo>
                <a:lnTo>
                  <a:pt x="0" y="2481"/>
                </a:lnTo>
                <a:lnTo>
                  <a:pt x="9163" y="2481"/>
                </a:lnTo>
                <a:lnTo>
                  <a:pt x="9163" y="0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324007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">
    <p:bg>
      <p:bgPr>
        <a:solidFill>
          <a:schemeClr val="dk1"/>
        </a:solidFill>
      </p:bgPr>
    </p:bg>
    <p:spTree>
      <p:nvGrpSpPr>
        <p:cNvPr id="2969" name="Shape 2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" name="Google Shape;2970;p14"/>
          <p:cNvSpPr txBox="1"/>
          <p:nvPr>
            <p:ph type="title"/>
          </p:nvPr>
        </p:nvSpPr>
        <p:spPr>
          <a:xfrm>
            <a:off x="1549950" y="1073775"/>
            <a:ext cx="6044100" cy="2248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1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971" name="Google Shape;2971;p14"/>
          <p:cNvSpPr txBox="1"/>
          <p:nvPr>
            <p:ph idx="1" type="subTitle"/>
          </p:nvPr>
        </p:nvSpPr>
        <p:spPr>
          <a:xfrm>
            <a:off x="2321100" y="3322275"/>
            <a:ext cx="4501800" cy="53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972" name="Google Shape;2972;p14"/>
          <p:cNvGrpSpPr/>
          <p:nvPr/>
        </p:nvGrpSpPr>
        <p:grpSpPr>
          <a:xfrm>
            <a:off x="-837678" y="3598868"/>
            <a:ext cx="2328409" cy="2328406"/>
            <a:chOff x="5402000" y="1173700"/>
            <a:chExt cx="756075" cy="756025"/>
          </a:xfrm>
        </p:grpSpPr>
        <p:sp>
          <p:nvSpPr>
            <p:cNvPr id="2973" name="Google Shape;2973;p14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4" name="Google Shape;2974;p14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5" name="Google Shape;2975;p14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6" name="Google Shape;2976;p14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7" name="Google Shape;2977;p14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8" name="Google Shape;2978;p14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9" name="Google Shape;2979;p14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0" name="Google Shape;2980;p14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1" name="Google Shape;2981;p14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2" name="Google Shape;2982;p14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3" name="Google Shape;2983;p14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4" name="Google Shape;2984;p14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5" name="Google Shape;2985;p14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6" name="Google Shape;2986;p14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7" name="Google Shape;2987;p14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8" name="Google Shape;2988;p14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9" name="Google Shape;2989;p14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0" name="Google Shape;2990;p14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1" name="Google Shape;2991;p14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2" name="Google Shape;2992;p14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3" name="Google Shape;2993;p14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4" name="Google Shape;2994;p14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5" name="Google Shape;2995;p14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6" name="Google Shape;2996;p14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7" name="Google Shape;2997;p14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98" name="Google Shape;2998;p14"/>
          <p:cNvGrpSpPr/>
          <p:nvPr/>
        </p:nvGrpSpPr>
        <p:grpSpPr>
          <a:xfrm rot="5400000">
            <a:off x="7653272" y="-783757"/>
            <a:ext cx="2328409" cy="2328406"/>
            <a:chOff x="5402000" y="1173700"/>
            <a:chExt cx="756075" cy="756025"/>
          </a:xfrm>
        </p:grpSpPr>
        <p:sp>
          <p:nvSpPr>
            <p:cNvPr id="2999" name="Google Shape;2999;p14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0" name="Google Shape;3000;p14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1" name="Google Shape;3001;p14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2" name="Google Shape;3002;p14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3" name="Google Shape;3003;p14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4" name="Google Shape;3004;p14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5" name="Google Shape;3005;p14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6" name="Google Shape;3006;p14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7" name="Google Shape;3007;p14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8" name="Google Shape;3008;p14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9" name="Google Shape;3009;p14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0" name="Google Shape;3010;p14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1" name="Google Shape;3011;p14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2" name="Google Shape;3012;p14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3" name="Google Shape;3013;p14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4" name="Google Shape;3014;p14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5" name="Google Shape;3015;p14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6" name="Google Shape;3016;p14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7" name="Google Shape;3017;p14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8" name="Google Shape;3018;p14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9" name="Google Shape;3019;p14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0" name="Google Shape;3020;p14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1" name="Google Shape;3021;p14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2" name="Google Shape;3022;p14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3" name="Google Shape;3023;p14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24" name="Google Shape;3024;p14"/>
          <p:cNvGrpSpPr/>
          <p:nvPr/>
        </p:nvGrpSpPr>
        <p:grpSpPr>
          <a:xfrm>
            <a:off x="-1832078" y="-675628"/>
            <a:ext cx="4501783" cy="2430266"/>
            <a:chOff x="1610225" y="215250"/>
            <a:chExt cx="3480850" cy="1878975"/>
          </a:xfrm>
        </p:grpSpPr>
        <p:sp>
          <p:nvSpPr>
            <p:cNvPr id="3025" name="Google Shape;3025;p14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6" name="Google Shape;3026;p14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7" name="Google Shape;3027;p14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8" name="Google Shape;3028;p14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9" name="Google Shape;3029;p14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0" name="Google Shape;3030;p14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1" name="Google Shape;3031;p14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2" name="Google Shape;3032;p14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3" name="Google Shape;3033;p14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4" name="Google Shape;3034;p14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5" name="Google Shape;3035;p14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6" name="Google Shape;3036;p14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7" name="Google Shape;3037;p14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8" name="Google Shape;3038;p14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9" name="Google Shape;3039;p14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0" name="Google Shape;3040;p14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1" name="Google Shape;3041;p14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2" name="Google Shape;3042;p14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3" name="Google Shape;3043;p14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4" name="Google Shape;3044;p14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5" name="Google Shape;3045;p14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6" name="Google Shape;3046;p14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7" name="Google Shape;3047;p14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8" name="Google Shape;3048;p14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9" name="Google Shape;3049;p14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0" name="Google Shape;3050;p14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1" name="Google Shape;3051;p14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2" name="Google Shape;3052;p14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3" name="Google Shape;3053;p14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4" name="Google Shape;3054;p14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5" name="Google Shape;3055;p14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6" name="Google Shape;3056;p14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7" name="Google Shape;3057;p14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8" name="Google Shape;3058;p14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9" name="Google Shape;3059;p14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0" name="Google Shape;3060;p14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1" name="Google Shape;3061;p14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2" name="Google Shape;3062;p14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3" name="Google Shape;3063;p14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4" name="Google Shape;3064;p14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5" name="Google Shape;3065;p14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6" name="Google Shape;3066;p14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7" name="Google Shape;3067;p14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8" name="Google Shape;3068;p14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9" name="Google Shape;3069;p14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0" name="Google Shape;3070;p14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1" name="Google Shape;3071;p14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2" name="Google Shape;3072;p14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3" name="Google Shape;3073;p14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4" name="Google Shape;3074;p14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5" name="Google Shape;3075;p14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6" name="Google Shape;3076;p14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7" name="Google Shape;3077;p14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8" name="Google Shape;3078;p14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9" name="Google Shape;3079;p14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0" name="Google Shape;3080;p14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1" name="Google Shape;3081;p14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2" name="Google Shape;3082;p14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3" name="Google Shape;3083;p14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4" name="Google Shape;3084;p14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5" name="Google Shape;3085;p14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6" name="Google Shape;3086;p14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7" name="Google Shape;3087;p14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8" name="Google Shape;3088;p14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9" name="Google Shape;3089;p14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0" name="Google Shape;3090;p14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1" name="Google Shape;3091;p14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2" name="Google Shape;3092;p14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3" name="Google Shape;3093;p14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4" name="Google Shape;3094;p14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5" name="Google Shape;3095;p14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6" name="Google Shape;3096;p14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7" name="Google Shape;3097;p14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8" name="Google Shape;3098;p14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9" name="Google Shape;3099;p14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0" name="Google Shape;3100;p14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1" name="Google Shape;3101;p14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2" name="Google Shape;3102;p14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3" name="Google Shape;3103;p14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4" name="Google Shape;3104;p14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5" name="Google Shape;3105;p14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6" name="Google Shape;3106;p14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7" name="Google Shape;3107;p14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8" name="Google Shape;3108;p14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9" name="Google Shape;3109;p14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0" name="Google Shape;3110;p14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1" name="Google Shape;3111;p14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2" name="Google Shape;3112;p14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3" name="Google Shape;3113;p14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4" name="Google Shape;3114;p14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5" name="Google Shape;3115;p14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6" name="Google Shape;3116;p14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7" name="Google Shape;3117;p14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8" name="Google Shape;3118;p14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9" name="Google Shape;3119;p14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0" name="Google Shape;3120;p14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1" name="Google Shape;3121;p14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2" name="Google Shape;3122;p14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3" name="Google Shape;3123;p14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4" name="Google Shape;3124;p14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5" name="Google Shape;3125;p14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6" name="Google Shape;3126;p14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7" name="Google Shape;3127;p14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8" name="Google Shape;3128;p14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9" name="Google Shape;3129;p14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0" name="Google Shape;3130;p14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1" name="Google Shape;3131;p14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32" name="Google Shape;3132;p14"/>
          <p:cNvGrpSpPr/>
          <p:nvPr/>
        </p:nvGrpSpPr>
        <p:grpSpPr>
          <a:xfrm>
            <a:off x="6474297" y="3393447"/>
            <a:ext cx="4501783" cy="2430266"/>
            <a:chOff x="1610225" y="215250"/>
            <a:chExt cx="3480850" cy="1878975"/>
          </a:xfrm>
        </p:grpSpPr>
        <p:sp>
          <p:nvSpPr>
            <p:cNvPr id="3133" name="Google Shape;3133;p14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4" name="Google Shape;3134;p14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5" name="Google Shape;3135;p14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6" name="Google Shape;3136;p14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7" name="Google Shape;3137;p14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8" name="Google Shape;3138;p14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9" name="Google Shape;3139;p14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0" name="Google Shape;3140;p14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1" name="Google Shape;3141;p14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2" name="Google Shape;3142;p14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3" name="Google Shape;3143;p14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4" name="Google Shape;3144;p14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5" name="Google Shape;3145;p14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6" name="Google Shape;3146;p14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7" name="Google Shape;3147;p14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8" name="Google Shape;3148;p14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9" name="Google Shape;3149;p14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0" name="Google Shape;3150;p14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1" name="Google Shape;3151;p14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2" name="Google Shape;3152;p14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3" name="Google Shape;3153;p14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4" name="Google Shape;3154;p14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5" name="Google Shape;3155;p14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6" name="Google Shape;3156;p14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7" name="Google Shape;3157;p14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8" name="Google Shape;3158;p14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9" name="Google Shape;3159;p14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0" name="Google Shape;3160;p14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1" name="Google Shape;3161;p14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2" name="Google Shape;3162;p14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3" name="Google Shape;3163;p14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4" name="Google Shape;3164;p14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5" name="Google Shape;3165;p14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6" name="Google Shape;3166;p14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7" name="Google Shape;3167;p14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8" name="Google Shape;3168;p14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9" name="Google Shape;3169;p14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0" name="Google Shape;3170;p14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1" name="Google Shape;3171;p14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2" name="Google Shape;3172;p14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3" name="Google Shape;3173;p14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4" name="Google Shape;3174;p14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5" name="Google Shape;3175;p14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6" name="Google Shape;3176;p14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7" name="Google Shape;3177;p14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8" name="Google Shape;3178;p14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9" name="Google Shape;3179;p14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0" name="Google Shape;3180;p14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1" name="Google Shape;3181;p14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2" name="Google Shape;3182;p14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3" name="Google Shape;3183;p14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4" name="Google Shape;3184;p14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5" name="Google Shape;3185;p14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6" name="Google Shape;3186;p14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7" name="Google Shape;3187;p14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8" name="Google Shape;3188;p14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9" name="Google Shape;3189;p14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0" name="Google Shape;3190;p14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1" name="Google Shape;3191;p14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2" name="Google Shape;3192;p14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3" name="Google Shape;3193;p14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4" name="Google Shape;3194;p14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5" name="Google Shape;3195;p14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6" name="Google Shape;3196;p14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7" name="Google Shape;3197;p14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8" name="Google Shape;3198;p14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9" name="Google Shape;3199;p14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0" name="Google Shape;3200;p14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1" name="Google Shape;3201;p14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2" name="Google Shape;3202;p14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3" name="Google Shape;3203;p14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4" name="Google Shape;3204;p14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5" name="Google Shape;3205;p14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6" name="Google Shape;3206;p14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7" name="Google Shape;3207;p14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8" name="Google Shape;3208;p14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9" name="Google Shape;3209;p14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0" name="Google Shape;3210;p14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1" name="Google Shape;3211;p14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2" name="Google Shape;3212;p14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3" name="Google Shape;3213;p14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4" name="Google Shape;3214;p14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5" name="Google Shape;3215;p14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6" name="Google Shape;3216;p14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7" name="Google Shape;3217;p14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8" name="Google Shape;3218;p14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9" name="Google Shape;3219;p14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0" name="Google Shape;3220;p14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1" name="Google Shape;3221;p14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2" name="Google Shape;3222;p14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3" name="Google Shape;3223;p14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4" name="Google Shape;3224;p14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5" name="Google Shape;3225;p14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6" name="Google Shape;3226;p14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7" name="Google Shape;3227;p14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8" name="Google Shape;3228;p14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9" name="Google Shape;3229;p14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0" name="Google Shape;3230;p14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1" name="Google Shape;3231;p14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2" name="Google Shape;3232;p14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3" name="Google Shape;3233;p14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4" name="Google Shape;3234;p14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5" name="Google Shape;3235;p14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6" name="Google Shape;3236;p14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7" name="Google Shape;3237;p14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8" name="Google Shape;3238;p14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9" name="Google Shape;3239;p14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40" name="Google Shape;3240;p14"/>
          <p:cNvSpPr/>
          <p:nvPr/>
        </p:nvSpPr>
        <p:spPr>
          <a:xfrm>
            <a:off x="3307513" y="858563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1" name="Google Shape;3241;p14"/>
          <p:cNvSpPr/>
          <p:nvPr/>
        </p:nvSpPr>
        <p:spPr>
          <a:xfrm>
            <a:off x="5145575" y="4248638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42" name="Google Shape;3242;p14"/>
          <p:cNvGrpSpPr/>
          <p:nvPr/>
        </p:nvGrpSpPr>
        <p:grpSpPr>
          <a:xfrm>
            <a:off x="2964475" y="4729803"/>
            <a:ext cx="974718" cy="974718"/>
            <a:chOff x="528900" y="1489975"/>
            <a:chExt cx="732100" cy="732100"/>
          </a:xfrm>
        </p:grpSpPr>
        <p:sp>
          <p:nvSpPr>
            <p:cNvPr id="3243" name="Google Shape;3243;p14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4" name="Google Shape;3244;p14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5" name="Google Shape;3245;p14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6" name="Google Shape;3246;p14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7" name="Google Shape;3247;p14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8" name="Google Shape;3248;p14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9" name="Google Shape;3249;p14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50" name="Google Shape;3250;p14"/>
          <p:cNvGrpSpPr/>
          <p:nvPr/>
        </p:nvGrpSpPr>
        <p:grpSpPr>
          <a:xfrm rot="5400000">
            <a:off x="5205515" y="-594713"/>
            <a:ext cx="974732" cy="974667"/>
            <a:chOff x="5402000" y="1173700"/>
            <a:chExt cx="756075" cy="756025"/>
          </a:xfrm>
        </p:grpSpPr>
        <p:sp>
          <p:nvSpPr>
            <p:cNvPr id="3251" name="Google Shape;3251;p14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2" name="Google Shape;3252;p14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3" name="Google Shape;3253;p14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4" name="Google Shape;3254;p14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5" name="Google Shape;3255;p14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6" name="Google Shape;3256;p14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7" name="Google Shape;3257;p14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8" name="Google Shape;3258;p14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9" name="Google Shape;3259;p14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0" name="Google Shape;3260;p14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1" name="Google Shape;3261;p14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2" name="Google Shape;3262;p14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3" name="Google Shape;3263;p14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4" name="Google Shape;3264;p14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5" name="Google Shape;3265;p14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6" name="Google Shape;3266;p14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7" name="Google Shape;3267;p14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8" name="Google Shape;3268;p14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9" name="Google Shape;3269;p14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0" name="Google Shape;3270;p14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1" name="Google Shape;3271;p14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2" name="Google Shape;3272;p14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3" name="Google Shape;3273;p14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4" name="Google Shape;3274;p14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5" name="Google Shape;3275;p14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76" name="Google Shape;3276;p14"/>
          <p:cNvSpPr/>
          <p:nvPr/>
        </p:nvSpPr>
        <p:spPr>
          <a:xfrm>
            <a:off x="2350775" y="379975"/>
            <a:ext cx="318937" cy="319083"/>
          </a:xfrm>
          <a:custGeom>
            <a:rect b="b" l="l" r="r" t="t"/>
            <a:pathLst>
              <a:path extrusionOk="0" h="6595" w="6592">
                <a:moveTo>
                  <a:pt x="6592" y="3299"/>
                </a:moveTo>
                <a:cubicBezTo>
                  <a:pt x="6592" y="5118"/>
                  <a:pt x="5115" y="6595"/>
                  <a:pt x="3296" y="6595"/>
                </a:cubicBezTo>
                <a:cubicBezTo>
                  <a:pt x="1477" y="6595"/>
                  <a:pt x="0" y="5118"/>
                  <a:pt x="0" y="3299"/>
                </a:cubicBezTo>
                <a:cubicBezTo>
                  <a:pt x="0" y="1477"/>
                  <a:pt x="1477" y="0"/>
                  <a:pt x="3296" y="0"/>
                </a:cubicBezTo>
                <a:cubicBezTo>
                  <a:pt x="5115" y="0"/>
                  <a:pt x="6592" y="1477"/>
                  <a:pt x="6592" y="3299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324007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77" name="Google Shape;3277;p14"/>
          <p:cNvGrpSpPr/>
          <p:nvPr/>
        </p:nvGrpSpPr>
        <p:grpSpPr>
          <a:xfrm rot="5400000">
            <a:off x="918913" y="1889413"/>
            <a:ext cx="178575" cy="589975"/>
            <a:chOff x="1834925" y="4791825"/>
            <a:chExt cx="178575" cy="589975"/>
          </a:xfrm>
        </p:grpSpPr>
        <p:sp>
          <p:nvSpPr>
            <p:cNvPr id="3278" name="Google Shape;3278;p14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9" name="Google Shape;3279;p14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0" name="Google Shape;3280;p14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1" name="Google Shape;3281;p14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2" name="Google Shape;3282;p14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3" name="Google Shape;3283;p14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4" name="Google Shape;3284;p14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5" name="Google Shape;3285;p14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6" name="Google Shape;3286;p14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7" name="Google Shape;3287;p14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8" name="Google Shape;3288;p14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9" name="Google Shape;3289;p14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0" name="Google Shape;3290;p14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1" name="Google Shape;3291;p14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2" name="Google Shape;3292;p14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3" name="Google Shape;3293;p14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4" name="Google Shape;3294;p14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5" name="Google Shape;3295;p14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6" name="Google Shape;3296;p14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7" name="Google Shape;3297;p14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8" name="Google Shape;3298;p14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9" name="Google Shape;3299;p14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0" name="Google Shape;3300;p14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1" name="Google Shape;3301;p14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2" name="Google Shape;3302;p14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3" name="Google Shape;3303;p14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4" name="Google Shape;3304;p14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05" name="Google Shape;3305;p14"/>
          <p:cNvGrpSpPr/>
          <p:nvPr/>
        </p:nvGrpSpPr>
        <p:grpSpPr>
          <a:xfrm rot="5400000">
            <a:off x="8046488" y="2668713"/>
            <a:ext cx="178575" cy="589975"/>
            <a:chOff x="1834925" y="4791825"/>
            <a:chExt cx="178575" cy="589975"/>
          </a:xfrm>
        </p:grpSpPr>
        <p:sp>
          <p:nvSpPr>
            <p:cNvPr id="3306" name="Google Shape;3306;p14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7" name="Google Shape;3307;p14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8" name="Google Shape;3308;p14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9" name="Google Shape;3309;p14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0" name="Google Shape;3310;p14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1" name="Google Shape;3311;p14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2" name="Google Shape;3312;p14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3" name="Google Shape;3313;p14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4" name="Google Shape;3314;p14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5" name="Google Shape;3315;p14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6" name="Google Shape;3316;p14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7" name="Google Shape;3317;p14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8" name="Google Shape;3318;p14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9" name="Google Shape;3319;p14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0" name="Google Shape;3320;p14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1" name="Google Shape;3321;p14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2" name="Google Shape;3322;p14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3" name="Google Shape;3323;p14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4" name="Google Shape;3324;p14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5" name="Google Shape;3325;p14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6" name="Google Shape;3326;p14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7" name="Google Shape;3327;p14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8" name="Google Shape;3328;p14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9" name="Google Shape;3329;p14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0" name="Google Shape;3330;p14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1" name="Google Shape;3331;p14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2" name="Google Shape;3332;p14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33" name="Google Shape;3333;p14"/>
          <p:cNvGrpSpPr/>
          <p:nvPr/>
        </p:nvGrpSpPr>
        <p:grpSpPr>
          <a:xfrm>
            <a:off x="918129" y="3713312"/>
            <a:ext cx="1112033" cy="1111983"/>
            <a:chOff x="2353725" y="4531275"/>
            <a:chExt cx="555600" cy="555575"/>
          </a:xfrm>
        </p:grpSpPr>
        <p:sp>
          <p:nvSpPr>
            <p:cNvPr id="3334" name="Google Shape;3334;p14"/>
            <p:cNvSpPr/>
            <p:nvPr/>
          </p:nvSpPr>
          <p:spPr>
            <a:xfrm>
              <a:off x="2490700" y="4668325"/>
              <a:ext cx="418625" cy="418525"/>
            </a:xfrm>
            <a:custGeom>
              <a:rect b="b" l="l" r="r" t="t"/>
              <a:pathLst>
                <a:path extrusionOk="0" h="16741" w="16745">
                  <a:moveTo>
                    <a:pt x="16745" y="8372"/>
                  </a:moveTo>
                  <a:cubicBezTo>
                    <a:pt x="16745" y="12994"/>
                    <a:pt x="12995" y="16741"/>
                    <a:pt x="8373" y="16741"/>
                  </a:cubicBezTo>
                  <a:cubicBezTo>
                    <a:pt x="3751" y="16741"/>
                    <a:pt x="1" y="12994"/>
                    <a:pt x="1" y="8372"/>
                  </a:cubicBezTo>
                  <a:cubicBezTo>
                    <a:pt x="1" y="3747"/>
                    <a:pt x="3751" y="0"/>
                    <a:pt x="8373" y="0"/>
                  </a:cubicBezTo>
                  <a:cubicBezTo>
                    <a:pt x="12995" y="0"/>
                    <a:pt x="16745" y="3747"/>
                    <a:pt x="16745" y="837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5" name="Google Shape;3335;p14"/>
            <p:cNvSpPr/>
            <p:nvPr/>
          </p:nvSpPr>
          <p:spPr>
            <a:xfrm>
              <a:off x="2353725" y="4531275"/>
              <a:ext cx="197750" cy="197725"/>
            </a:xfrm>
            <a:custGeom>
              <a:rect b="b" l="l" r="r" t="t"/>
              <a:pathLst>
                <a:path extrusionOk="0" h="7909" w="7910">
                  <a:moveTo>
                    <a:pt x="7910" y="3955"/>
                  </a:moveTo>
                  <a:cubicBezTo>
                    <a:pt x="7910" y="6141"/>
                    <a:pt x="6138" y="7909"/>
                    <a:pt x="3955" y="7909"/>
                  </a:cubicBezTo>
                  <a:cubicBezTo>
                    <a:pt x="1769" y="7909"/>
                    <a:pt x="1" y="6141"/>
                    <a:pt x="1" y="3955"/>
                  </a:cubicBezTo>
                  <a:cubicBezTo>
                    <a:pt x="1" y="1771"/>
                    <a:pt x="1769" y="0"/>
                    <a:pt x="3955" y="0"/>
                  </a:cubicBezTo>
                  <a:cubicBezTo>
                    <a:pt x="6138" y="0"/>
                    <a:pt x="7910" y="1771"/>
                    <a:pt x="7910" y="395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6" name="Google Shape;3336;p14"/>
            <p:cNvSpPr/>
            <p:nvPr/>
          </p:nvSpPr>
          <p:spPr>
            <a:xfrm>
              <a:off x="2611000" y="4575625"/>
              <a:ext cx="45350" cy="45350"/>
            </a:xfrm>
            <a:custGeom>
              <a:rect b="b" l="l" r="r" t="t"/>
              <a:pathLst>
                <a:path extrusionOk="0" h="1814" w="1814">
                  <a:moveTo>
                    <a:pt x="1814" y="905"/>
                  </a:moveTo>
                  <a:cubicBezTo>
                    <a:pt x="1814" y="1408"/>
                    <a:pt x="1408" y="1814"/>
                    <a:pt x="908" y="1814"/>
                  </a:cubicBezTo>
                  <a:cubicBezTo>
                    <a:pt x="406" y="1814"/>
                    <a:pt x="0" y="1408"/>
                    <a:pt x="0" y="905"/>
                  </a:cubicBezTo>
                  <a:cubicBezTo>
                    <a:pt x="0" y="406"/>
                    <a:pt x="406" y="0"/>
                    <a:pt x="908" y="0"/>
                  </a:cubicBezTo>
                  <a:cubicBezTo>
                    <a:pt x="1408" y="0"/>
                    <a:pt x="1814" y="406"/>
                    <a:pt x="1814" y="9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37" name="Google Shape;3337;p14"/>
          <p:cNvGrpSpPr/>
          <p:nvPr/>
        </p:nvGrpSpPr>
        <p:grpSpPr>
          <a:xfrm>
            <a:off x="8299143" y="539488"/>
            <a:ext cx="263257" cy="681984"/>
            <a:chOff x="836413" y="539500"/>
            <a:chExt cx="308625" cy="799700"/>
          </a:xfrm>
        </p:grpSpPr>
        <p:sp>
          <p:nvSpPr>
            <p:cNvPr id="3338" name="Google Shape;3338;p14"/>
            <p:cNvSpPr/>
            <p:nvPr/>
          </p:nvSpPr>
          <p:spPr>
            <a:xfrm>
              <a:off x="836413" y="73405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4499" y="1"/>
                  </a:moveTo>
                  <a:lnTo>
                    <a:pt x="4499" y="4502"/>
                  </a:lnTo>
                  <a:lnTo>
                    <a:pt x="0" y="4502"/>
                  </a:lnTo>
                  <a:lnTo>
                    <a:pt x="0" y="7846"/>
                  </a:lnTo>
                  <a:lnTo>
                    <a:pt x="4499" y="7846"/>
                  </a:lnTo>
                  <a:lnTo>
                    <a:pt x="4499" y="12345"/>
                  </a:lnTo>
                  <a:lnTo>
                    <a:pt x="7846" y="12345"/>
                  </a:lnTo>
                  <a:lnTo>
                    <a:pt x="7846" y="7846"/>
                  </a:lnTo>
                  <a:lnTo>
                    <a:pt x="12345" y="7846"/>
                  </a:lnTo>
                  <a:lnTo>
                    <a:pt x="12345" y="4502"/>
                  </a:lnTo>
                  <a:lnTo>
                    <a:pt x="7846" y="4502"/>
                  </a:lnTo>
                  <a:lnTo>
                    <a:pt x="7846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9" name="Google Shape;3339;p14"/>
            <p:cNvSpPr/>
            <p:nvPr/>
          </p:nvSpPr>
          <p:spPr>
            <a:xfrm>
              <a:off x="887838" y="1133250"/>
              <a:ext cx="205850" cy="205950"/>
            </a:xfrm>
            <a:custGeom>
              <a:rect b="b" l="l" r="r" t="t"/>
              <a:pathLst>
                <a:path extrusionOk="0" h="8238" w="8234">
                  <a:moveTo>
                    <a:pt x="1753" y="1"/>
                  </a:moveTo>
                  <a:lnTo>
                    <a:pt x="0" y="1757"/>
                  </a:lnTo>
                  <a:lnTo>
                    <a:pt x="2358" y="4120"/>
                  </a:lnTo>
                  <a:lnTo>
                    <a:pt x="0" y="6481"/>
                  </a:lnTo>
                  <a:lnTo>
                    <a:pt x="1753" y="8237"/>
                  </a:lnTo>
                  <a:lnTo>
                    <a:pt x="4114" y="5877"/>
                  </a:lnTo>
                  <a:lnTo>
                    <a:pt x="6481" y="8237"/>
                  </a:lnTo>
                  <a:lnTo>
                    <a:pt x="8234" y="6481"/>
                  </a:lnTo>
                  <a:lnTo>
                    <a:pt x="5870" y="4120"/>
                  </a:lnTo>
                  <a:lnTo>
                    <a:pt x="8234" y="1757"/>
                  </a:lnTo>
                  <a:lnTo>
                    <a:pt x="6481" y="1"/>
                  </a:lnTo>
                  <a:lnTo>
                    <a:pt x="4114" y="2367"/>
                  </a:lnTo>
                  <a:lnTo>
                    <a:pt x="1753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0" name="Google Shape;3340;p14"/>
            <p:cNvSpPr/>
            <p:nvPr/>
          </p:nvSpPr>
          <p:spPr>
            <a:xfrm>
              <a:off x="876188" y="539500"/>
              <a:ext cx="229075" cy="62050"/>
            </a:xfrm>
            <a:custGeom>
              <a:rect b="b" l="l" r="r" t="t"/>
              <a:pathLst>
                <a:path extrusionOk="0" h="2482" w="9163">
                  <a:moveTo>
                    <a:pt x="0" y="0"/>
                  </a:moveTo>
                  <a:lnTo>
                    <a:pt x="0" y="2481"/>
                  </a:lnTo>
                  <a:lnTo>
                    <a:pt x="9163" y="2481"/>
                  </a:lnTo>
                  <a:lnTo>
                    <a:pt x="9163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bg>
      <p:bgPr>
        <a:solidFill>
          <a:schemeClr val="dk1"/>
        </a:solidFill>
      </p:bgPr>
    </p:bg>
    <p:spTree>
      <p:nvGrpSpPr>
        <p:cNvPr id="3341" name="Shape 3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2" name="Google Shape;3342;p15"/>
          <p:cNvSpPr txBox="1"/>
          <p:nvPr>
            <p:ph type="title"/>
          </p:nvPr>
        </p:nvSpPr>
        <p:spPr>
          <a:xfrm>
            <a:off x="2391875" y="3182385"/>
            <a:ext cx="4360200" cy="411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343" name="Google Shape;3343;p15"/>
          <p:cNvSpPr txBox="1"/>
          <p:nvPr>
            <p:ph idx="1" type="subTitle"/>
          </p:nvPr>
        </p:nvSpPr>
        <p:spPr>
          <a:xfrm>
            <a:off x="1226375" y="1550100"/>
            <a:ext cx="6691200" cy="147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grpSp>
        <p:nvGrpSpPr>
          <p:cNvPr id="3344" name="Google Shape;3344;p15"/>
          <p:cNvGrpSpPr/>
          <p:nvPr/>
        </p:nvGrpSpPr>
        <p:grpSpPr>
          <a:xfrm rot="10800000">
            <a:off x="6474272" y="3864740"/>
            <a:ext cx="4501783" cy="2430266"/>
            <a:chOff x="1610225" y="215250"/>
            <a:chExt cx="3480850" cy="1878975"/>
          </a:xfrm>
        </p:grpSpPr>
        <p:sp>
          <p:nvSpPr>
            <p:cNvPr id="3345" name="Google Shape;3345;p15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6" name="Google Shape;3346;p15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7" name="Google Shape;3347;p15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8" name="Google Shape;3348;p15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9" name="Google Shape;3349;p15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0" name="Google Shape;3350;p15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1" name="Google Shape;3351;p15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2" name="Google Shape;3352;p15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3" name="Google Shape;3353;p15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4" name="Google Shape;3354;p15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5" name="Google Shape;3355;p15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6" name="Google Shape;3356;p15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7" name="Google Shape;3357;p15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8" name="Google Shape;3358;p15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9" name="Google Shape;3359;p15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0" name="Google Shape;3360;p15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1" name="Google Shape;3361;p15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2" name="Google Shape;3362;p15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3" name="Google Shape;3363;p15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4" name="Google Shape;3364;p15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5" name="Google Shape;3365;p15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6" name="Google Shape;3366;p15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7" name="Google Shape;3367;p15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8" name="Google Shape;3368;p15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9" name="Google Shape;3369;p15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0" name="Google Shape;3370;p15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1" name="Google Shape;3371;p15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2" name="Google Shape;3372;p15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3" name="Google Shape;3373;p15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4" name="Google Shape;3374;p15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5" name="Google Shape;3375;p15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6" name="Google Shape;3376;p15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7" name="Google Shape;3377;p15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8" name="Google Shape;3378;p15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9" name="Google Shape;3379;p15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0" name="Google Shape;3380;p15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1" name="Google Shape;3381;p15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2" name="Google Shape;3382;p15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3" name="Google Shape;3383;p15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4" name="Google Shape;3384;p15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5" name="Google Shape;3385;p15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6" name="Google Shape;3386;p15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7" name="Google Shape;3387;p15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8" name="Google Shape;3388;p15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9" name="Google Shape;3389;p15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0" name="Google Shape;3390;p15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1" name="Google Shape;3391;p15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2" name="Google Shape;3392;p15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3" name="Google Shape;3393;p15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4" name="Google Shape;3394;p15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5" name="Google Shape;3395;p15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6" name="Google Shape;3396;p15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7" name="Google Shape;3397;p15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8" name="Google Shape;3398;p15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9" name="Google Shape;3399;p15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0" name="Google Shape;3400;p15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1" name="Google Shape;3401;p15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2" name="Google Shape;3402;p15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3" name="Google Shape;3403;p15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4" name="Google Shape;3404;p15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5" name="Google Shape;3405;p15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6" name="Google Shape;3406;p15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7" name="Google Shape;3407;p15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8" name="Google Shape;3408;p15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9" name="Google Shape;3409;p15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0" name="Google Shape;3410;p15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1" name="Google Shape;3411;p15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2" name="Google Shape;3412;p15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3" name="Google Shape;3413;p15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4" name="Google Shape;3414;p15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5" name="Google Shape;3415;p15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6" name="Google Shape;3416;p15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7" name="Google Shape;3417;p15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8" name="Google Shape;3418;p15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9" name="Google Shape;3419;p15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0" name="Google Shape;3420;p15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1" name="Google Shape;3421;p15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2" name="Google Shape;3422;p15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3" name="Google Shape;3423;p15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4" name="Google Shape;3424;p15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5" name="Google Shape;3425;p15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6" name="Google Shape;3426;p15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7" name="Google Shape;3427;p15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8" name="Google Shape;3428;p15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9" name="Google Shape;3429;p15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0" name="Google Shape;3430;p15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1" name="Google Shape;3431;p15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2" name="Google Shape;3432;p15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3" name="Google Shape;3433;p15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4" name="Google Shape;3434;p15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5" name="Google Shape;3435;p15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6" name="Google Shape;3436;p15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7" name="Google Shape;3437;p15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8" name="Google Shape;3438;p15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9" name="Google Shape;3439;p15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0" name="Google Shape;3440;p15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1" name="Google Shape;3441;p15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2" name="Google Shape;3442;p15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3" name="Google Shape;3443;p15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4" name="Google Shape;3444;p15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5" name="Google Shape;3445;p15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6" name="Google Shape;3446;p15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7" name="Google Shape;3447;p15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8" name="Google Shape;3448;p15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9" name="Google Shape;3449;p15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0" name="Google Shape;3450;p15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1" name="Google Shape;3451;p15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52" name="Google Shape;3452;p15"/>
          <p:cNvGrpSpPr/>
          <p:nvPr/>
        </p:nvGrpSpPr>
        <p:grpSpPr>
          <a:xfrm rot="10800000">
            <a:off x="-1832103" y="-1151510"/>
            <a:ext cx="4501783" cy="2430266"/>
            <a:chOff x="1610225" y="215250"/>
            <a:chExt cx="3480850" cy="1878975"/>
          </a:xfrm>
        </p:grpSpPr>
        <p:sp>
          <p:nvSpPr>
            <p:cNvPr id="3453" name="Google Shape;3453;p15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4" name="Google Shape;3454;p15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5" name="Google Shape;3455;p15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6" name="Google Shape;3456;p15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7" name="Google Shape;3457;p15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8" name="Google Shape;3458;p15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9" name="Google Shape;3459;p15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0" name="Google Shape;3460;p15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1" name="Google Shape;3461;p15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2" name="Google Shape;3462;p15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3" name="Google Shape;3463;p15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4" name="Google Shape;3464;p15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5" name="Google Shape;3465;p15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6" name="Google Shape;3466;p15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7" name="Google Shape;3467;p15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8" name="Google Shape;3468;p15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9" name="Google Shape;3469;p15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0" name="Google Shape;3470;p15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1" name="Google Shape;3471;p15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2" name="Google Shape;3472;p15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3" name="Google Shape;3473;p15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4" name="Google Shape;3474;p15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5" name="Google Shape;3475;p15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6" name="Google Shape;3476;p15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7" name="Google Shape;3477;p15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8" name="Google Shape;3478;p15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9" name="Google Shape;3479;p15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0" name="Google Shape;3480;p15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1" name="Google Shape;3481;p15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2" name="Google Shape;3482;p15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3" name="Google Shape;3483;p15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4" name="Google Shape;3484;p15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5" name="Google Shape;3485;p15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6" name="Google Shape;3486;p15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7" name="Google Shape;3487;p15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8" name="Google Shape;3488;p15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9" name="Google Shape;3489;p15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0" name="Google Shape;3490;p15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1" name="Google Shape;3491;p15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2" name="Google Shape;3492;p15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3" name="Google Shape;3493;p15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4" name="Google Shape;3494;p15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5" name="Google Shape;3495;p15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6" name="Google Shape;3496;p15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7" name="Google Shape;3497;p15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8" name="Google Shape;3498;p15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9" name="Google Shape;3499;p15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0" name="Google Shape;3500;p15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1" name="Google Shape;3501;p15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2" name="Google Shape;3502;p15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3" name="Google Shape;3503;p15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4" name="Google Shape;3504;p15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5" name="Google Shape;3505;p15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6" name="Google Shape;3506;p15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7" name="Google Shape;3507;p15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8" name="Google Shape;3508;p15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9" name="Google Shape;3509;p15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0" name="Google Shape;3510;p15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1" name="Google Shape;3511;p15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2" name="Google Shape;3512;p15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3" name="Google Shape;3513;p15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4" name="Google Shape;3514;p15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5" name="Google Shape;3515;p15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6" name="Google Shape;3516;p15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7" name="Google Shape;3517;p15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8" name="Google Shape;3518;p15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9" name="Google Shape;3519;p15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0" name="Google Shape;3520;p15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1" name="Google Shape;3521;p15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2" name="Google Shape;3522;p15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3" name="Google Shape;3523;p15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4" name="Google Shape;3524;p15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5" name="Google Shape;3525;p15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6" name="Google Shape;3526;p15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7" name="Google Shape;3527;p15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8" name="Google Shape;3528;p15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9" name="Google Shape;3529;p15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0" name="Google Shape;3530;p15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1" name="Google Shape;3531;p15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2" name="Google Shape;3532;p15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3" name="Google Shape;3533;p15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4" name="Google Shape;3534;p15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5" name="Google Shape;3535;p15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6" name="Google Shape;3536;p15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7" name="Google Shape;3537;p15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8" name="Google Shape;3538;p15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9" name="Google Shape;3539;p15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0" name="Google Shape;3540;p15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1" name="Google Shape;3541;p15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2" name="Google Shape;3542;p15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3" name="Google Shape;3543;p15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4" name="Google Shape;3544;p15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5" name="Google Shape;3545;p15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6" name="Google Shape;3546;p15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7" name="Google Shape;3547;p15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8" name="Google Shape;3548;p15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9" name="Google Shape;3549;p15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0" name="Google Shape;3550;p15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1" name="Google Shape;3551;p15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2" name="Google Shape;3552;p15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3" name="Google Shape;3553;p15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4" name="Google Shape;3554;p15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5" name="Google Shape;3555;p15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6" name="Google Shape;3556;p15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7" name="Google Shape;3557;p15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8" name="Google Shape;3558;p15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9" name="Google Shape;3559;p15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60" name="Google Shape;3560;p15"/>
          <p:cNvGrpSpPr/>
          <p:nvPr/>
        </p:nvGrpSpPr>
        <p:grpSpPr>
          <a:xfrm>
            <a:off x="1072575" y="4724553"/>
            <a:ext cx="974718" cy="974718"/>
            <a:chOff x="528900" y="1489975"/>
            <a:chExt cx="732100" cy="732100"/>
          </a:xfrm>
        </p:grpSpPr>
        <p:sp>
          <p:nvSpPr>
            <p:cNvPr id="3561" name="Google Shape;3561;p15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2" name="Google Shape;3562;p15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3" name="Google Shape;3563;p15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4" name="Google Shape;3564;p15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5" name="Google Shape;3565;p15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6" name="Google Shape;3566;p15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7" name="Google Shape;3567;p15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68" name="Google Shape;3568;p15"/>
          <p:cNvGrpSpPr/>
          <p:nvPr/>
        </p:nvGrpSpPr>
        <p:grpSpPr>
          <a:xfrm rot="5400000">
            <a:off x="7096715" y="-555738"/>
            <a:ext cx="974732" cy="974667"/>
            <a:chOff x="5402000" y="1173700"/>
            <a:chExt cx="756075" cy="756025"/>
          </a:xfrm>
        </p:grpSpPr>
        <p:sp>
          <p:nvSpPr>
            <p:cNvPr id="3569" name="Google Shape;3569;p15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0" name="Google Shape;3570;p15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1" name="Google Shape;3571;p15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2" name="Google Shape;3572;p15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3" name="Google Shape;3573;p15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4" name="Google Shape;3574;p15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5" name="Google Shape;3575;p15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6" name="Google Shape;3576;p15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7" name="Google Shape;3577;p15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8" name="Google Shape;3578;p15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9" name="Google Shape;3579;p15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0" name="Google Shape;3580;p15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1" name="Google Shape;3581;p15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2" name="Google Shape;3582;p15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3" name="Google Shape;3583;p15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4" name="Google Shape;3584;p15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5" name="Google Shape;3585;p15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6" name="Google Shape;3586;p15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7" name="Google Shape;3587;p15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8" name="Google Shape;3588;p15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9" name="Google Shape;3589;p15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0" name="Google Shape;3590;p15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1" name="Google Shape;3591;p15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2" name="Google Shape;3592;p15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3" name="Google Shape;3593;p15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94" name="Google Shape;3594;p15"/>
          <p:cNvSpPr/>
          <p:nvPr/>
        </p:nvSpPr>
        <p:spPr>
          <a:xfrm rot="10800000">
            <a:off x="5289088" y="4588188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5" name="Google Shape;3595;p15"/>
          <p:cNvSpPr/>
          <p:nvPr/>
        </p:nvSpPr>
        <p:spPr>
          <a:xfrm rot="10800000">
            <a:off x="3163875" y="519075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324007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96" name="Google Shape;3596;p15"/>
          <p:cNvGrpSpPr/>
          <p:nvPr/>
        </p:nvGrpSpPr>
        <p:grpSpPr>
          <a:xfrm>
            <a:off x="267263" y="3369825"/>
            <a:ext cx="178575" cy="589975"/>
            <a:chOff x="1834925" y="4791825"/>
            <a:chExt cx="178575" cy="589975"/>
          </a:xfrm>
        </p:grpSpPr>
        <p:sp>
          <p:nvSpPr>
            <p:cNvPr id="3597" name="Google Shape;3597;p15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8" name="Google Shape;3598;p15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9" name="Google Shape;3599;p15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0" name="Google Shape;3600;p15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1" name="Google Shape;3601;p15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2" name="Google Shape;3602;p15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3" name="Google Shape;3603;p15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4" name="Google Shape;3604;p15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5" name="Google Shape;3605;p15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6" name="Google Shape;3606;p15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7" name="Google Shape;3607;p15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8" name="Google Shape;3608;p15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9" name="Google Shape;3609;p15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0" name="Google Shape;3610;p15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1" name="Google Shape;3611;p15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2" name="Google Shape;3612;p15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3" name="Google Shape;3613;p15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4" name="Google Shape;3614;p15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5" name="Google Shape;3615;p15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6" name="Google Shape;3616;p15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7" name="Google Shape;3617;p15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8" name="Google Shape;3618;p15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9" name="Google Shape;3619;p15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0" name="Google Shape;3620;p15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1" name="Google Shape;3621;p15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2" name="Google Shape;3622;p15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3" name="Google Shape;3623;p15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24" name="Google Shape;3624;p15"/>
          <p:cNvGrpSpPr/>
          <p:nvPr/>
        </p:nvGrpSpPr>
        <p:grpSpPr>
          <a:xfrm>
            <a:off x="8683913" y="1188600"/>
            <a:ext cx="178575" cy="589975"/>
            <a:chOff x="1834925" y="4791825"/>
            <a:chExt cx="178575" cy="589975"/>
          </a:xfrm>
        </p:grpSpPr>
        <p:sp>
          <p:nvSpPr>
            <p:cNvPr id="3625" name="Google Shape;3625;p15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6" name="Google Shape;3626;p15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7" name="Google Shape;3627;p15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8" name="Google Shape;3628;p15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9" name="Google Shape;3629;p15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0" name="Google Shape;3630;p15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1" name="Google Shape;3631;p15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2" name="Google Shape;3632;p15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3" name="Google Shape;3633;p15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4" name="Google Shape;3634;p15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5" name="Google Shape;3635;p15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6" name="Google Shape;3636;p15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7" name="Google Shape;3637;p15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8" name="Google Shape;3638;p15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9" name="Google Shape;3639;p15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0" name="Google Shape;3640;p15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1" name="Google Shape;3641;p15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2" name="Google Shape;3642;p15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3" name="Google Shape;3643;p15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4" name="Google Shape;3644;p15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5" name="Google Shape;3645;p15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6" name="Google Shape;3646;p15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7" name="Google Shape;3647;p15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8" name="Google Shape;3648;p15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9" name="Google Shape;3649;p15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0" name="Google Shape;3650;p15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1" name="Google Shape;3651;p15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52" name="Google Shape;3652;p15"/>
          <p:cNvGrpSpPr/>
          <p:nvPr/>
        </p:nvGrpSpPr>
        <p:grpSpPr>
          <a:xfrm rot="10800000">
            <a:off x="8577675" y="101275"/>
            <a:ext cx="348025" cy="348100"/>
            <a:chOff x="235725" y="107550"/>
            <a:chExt cx="348025" cy="348100"/>
          </a:xfrm>
        </p:grpSpPr>
        <p:sp>
          <p:nvSpPr>
            <p:cNvPr id="3653" name="Google Shape;3653;p15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4" name="Google Shape;3654;p15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55" name="Google Shape;3655;p15"/>
          <p:cNvGrpSpPr/>
          <p:nvPr/>
        </p:nvGrpSpPr>
        <p:grpSpPr>
          <a:xfrm>
            <a:off x="140162" y="4699163"/>
            <a:ext cx="348025" cy="348100"/>
            <a:chOff x="235725" y="107550"/>
            <a:chExt cx="348025" cy="348100"/>
          </a:xfrm>
        </p:grpSpPr>
        <p:sp>
          <p:nvSpPr>
            <p:cNvPr id="3656" name="Google Shape;3656;p15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7" name="Google Shape;3657;p15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58" name="Google Shape;3658;p15"/>
          <p:cNvGrpSpPr/>
          <p:nvPr/>
        </p:nvGrpSpPr>
        <p:grpSpPr>
          <a:xfrm rot="10800000">
            <a:off x="8083406" y="3279851"/>
            <a:ext cx="340263" cy="319082"/>
            <a:chOff x="4983775" y="5052100"/>
            <a:chExt cx="276300" cy="259100"/>
          </a:xfrm>
        </p:grpSpPr>
        <p:sp>
          <p:nvSpPr>
            <p:cNvPr id="3659" name="Google Shape;3659;p15"/>
            <p:cNvSpPr/>
            <p:nvPr/>
          </p:nvSpPr>
          <p:spPr>
            <a:xfrm>
              <a:off x="5028200" y="5230725"/>
              <a:ext cx="80475" cy="80475"/>
            </a:xfrm>
            <a:custGeom>
              <a:rect b="b" l="l" r="r" t="t"/>
              <a:pathLst>
                <a:path extrusionOk="0" h="3219" w="3219">
                  <a:moveTo>
                    <a:pt x="1" y="1859"/>
                  </a:moveTo>
                  <a:lnTo>
                    <a:pt x="1360" y="1859"/>
                  </a:lnTo>
                  <a:lnTo>
                    <a:pt x="1360" y="3218"/>
                  </a:lnTo>
                  <a:lnTo>
                    <a:pt x="1856" y="3218"/>
                  </a:lnTo>
                  <a:lnTo>
                    <a:pt x="1856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6" y="1363"/>
                  </a:lnTo>
                  <a:lnTo>
                    <a:pt x="1856" y="1"/>
                  </a:lnTo>
                  <a:lnTo>
                    <a:pt x="1360" y="1"/>
                  </a:lnTo>
                  <a:lnTo>
                    <a:pt x="1360" y="1363"/>
                  </a:lnTo>
                  <a:lnTo>
                    <a:pt x="1" y="1363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0" name="Google Shape;3660;p15"/>
            <p:cNvSpPr/>
            <p:nvPr/>
          </p:nvSpPr>
          <p:spPr>
            <a:xfrm>
              <a:off x="4983775" y="5052100"/>
              <a:ext cx="58350" cy="58375"/>
            </a:xfrm>
            <a:custGeom>
              <a:rect b="b" l="l" r="r" t="t"/>
              <a:pathLst>
                <a:path extrusionOk="0" h="2335" w="2334">
                  <a:moveTo>
                    <a:pt x="0" y="1345"/>
                  </a:moveTo>
                  <a:lnTo>
                    <a:pt x="984" y="1345"/>
                  </a:lnTo>
                  <a:lnTo>
                    <a:pt x="984" y="2334"/>
                  </a:lnTo>
                  <a:lnTo>
                    <a:pt x="1345" y="2334"/>
                  </a:lnTo>
                  <a:lnTo>
                    <a:pt x="1345" y="1345"/>
                  </a:lnTo>
                  <a:lnTo>
                    <a:pt x="2334" y="1345"/>
                  </a:lnTo>
                  <a:lnTo>
                    <a:pt x="2334" y="984"/>
                  </a:lnTo>
                  <a:lnTo>
                    <a:pt x="1345" y="984"/>
                  </a:lnTo>
                  <a:lnTo>
                    <a:pt x="1345" y="1"/>
                  </a:lnTo>
                  <a:lnTo>
                    <a:pt x="984" y="1"/>
                  </a:lnTo>
                  <a:lnTo>
                    <a:pt x="984" y="984"/>
                  </a:lnTo>
                  <a:lnTo>
                    <a:pt x="0" y="98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1" name="Google Shape;3661;p15"/>
            <p:cNvSpPr/>
            <p:nvPr/>
          </p:nvSpPr>
          <p:spPr>
            <a:xfrm>
              <a:off x="5142025" y="5062550"/>
              <a:ext cx="118050" cy="118050"/>
            </a:xfrm>
            <a:custGeom>
              <a:rect b="b" l="l" r="r" t="t"/>
              <a:pathLst>
                <a:path extrusionOk="0" h="4722" w="4722">
                  <a:moveTo>
                    <a:pt x="0" y="2725"/>
                  </a:moveTo>
                  <a:lnTo>
                    <a:pt x="1994" y="2725"/>
                  </a:lnTo>
                  <a:lnTo>
                    <a:pt x="1994" y="4722"/>
                  </a:lnTo>
                  <a:lnTo>
                    <a:pt x="2725" y="4722"/>
                  </a:lnTo>
                  <a:lnTo>
                    <a:pt x="2725" y="2725"/>
                  </a:lnTo>
                  <a:lnTo>
                    <a:pt x="4722" y="2725"/>
                  </a:lnTo>
                  <a:lnTo>
                    <a:pt x="4722" y="1994"/>
                  </a:lnTo>
                  <a:lnTo>
                    <a:pt x="2725" y="1994"/>
                  </a:lnTo>
                  <a:lnTo>
                    <a:pt x="2725" y="1"/>
                  </a:lnTo>
                  <a:lnTo>
                    <a:pt x="1994" y="1"/>
                  </a:lnTo>
                  <a:lnTo>
                    <a:pt x="1994" y="1994"/>
                  </a:lnTo>
                  <a:lnTo>
                    <a:pt x="0" y="199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62" name="Google Shape;3662;p15"/>
          <p:cNvGrpSpPr/>
          <p:nvPr/>
        </p:nvGrpSpPr>
        <p:grpSpPr>
          <a:xfrm>
            <a:off x="706106" y="1544563"/>
            <a:ext cx="340263" cy="319082"/>
            <a:chOff x="4983775" y="5052100"/>
            <a:chExt cx="276300" cy="259100"/>
          </a:xfrm>
        </p:grpSpPr>
        <p:sp>
          <p:nvSpPr>
            <p:cNvPr id="3663" name="Google Shape;3663;p15"/>
            <p:cNvSpPr/>
            <p:nvPr/>
          </p:nvSpPr>
          <p:spPr>
            <a:xfrm>
              <a:off x="5028200" y="5230725"/>
              <a:ext cx="80475" cy="80475"/>
            </a:xfrm>
            <a:custGeom>
              <a:rect b="b" l="l" r="r" t="t"/>
              <a:pathLst>
                <a:path extrusionOk="0" h="3219" w="3219">
                  <a:moveTo>
                    <a:pt x="1" y="1859"/>
                  </a:moveTo>
                  <a:lnTo>
                    <a:pt x="1360" y="1859"/>
                  </a:lnTo>
                  <a:lnTo>
                    <a:pt x="1360" y="3218"/>
                  </a:lnTo>
                  <a:lnTo>
                    <a:pt x="1856" y="3218"/>
                  </a:lnTo>
                  <a:lnTo>
                    <a:pt x="1856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6" y="1363"/>
                  </a:lnTo>
                  <a:lnTo>
                    <a:pt x="1856" y="1"/>
                  </a:lnTo>
                  <a:lnTo>
                    <a:pt x="1360" y="1"/>
                  </a:lnTo>
                  <a:lnTo>
                    <a:pt x="1360" y="1363"/>
                  </a:lnTo>
                  <a:lnTo>
                    <a:pt x="1" y="1363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4" name="Google Shape;3664;p15"/>
            <p:cNvSpPr/>
            <p:nvPr/>
          </p:nvSpPr>
          <p:spPr>
            <a:xfrm>
              <a:off x="4983775" y="5052100"/>
              <a:ext cx="58350" cy="58375"/>
            </a:xfrm>
            <a:custGeom>
              <a:rect b="b" l="l" r="r" t="t"/>
              <a:pathLst>
                <a:path extrusionOk="0" h="2335" w="2334">
                  <a:moveTo>
                    <a:pt x="0" y="1345"/>
                  </a:moveTo>
                  <a:lnTo>
                    <a:pt x="984" y="1345"/>
                  </a:lnTo>
                  <a:lnTo>
                    <a:pt x="984" y="2334"/>
                  </a:lnTo>
                  <a:lnTo>
                    <a:pt x="1345" y="2334"/>
                  </a:lnTo>
                  <a:lnTo>
                    <a:pt x="1345" y="1345"/>
                  </a:lnTo>
                  <a:lnTo>
                    <a:pt x="2334" y="1345"/>
                  </a:lnTo>
                  <a:lnTo>
                    <a:pt x="2334" y="984"/>
                  </a:lnTo>
                  <a:lnTo>
                    <a:pt x="1345" y="984"/>
                  </a:lnTo>
                  <a:lnTo>
                    <a:pt x="1345" y="1"/>
                  </a:lnTo>
                  <a:lnTo>
                    <a:pt x="984" y="1"/>
                  </a:lnTo>
                  <a:lnTo>
                    <a:pt x="984" y="984"/>
                  </a:lnTo>
                  <a:lnTo>
                    <a:pt x="0" y="984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5" name="Google Shape;3665;p15"/>
            <p:cNvSpPr/>
            <p:nvPr/>
          </p:nvSpPr>
          <p:spPr>
            <a:xfrm>
              <a:off x="5142025" y="5062550"/>
              <a:ext cx="118050" cy="118050"/>
            </a:xfrm>
            <a:custGeom>
              <a:rect b="b" l="l" r="r" t="t"/>
              <a:pathLst>
                <a:path extrusionOk="0" h="4722" w="4722">
                  <a:moveTo>
                    <a:pt x="0" y="2725"/>
                  </a:moveTo>
                  <a:lnTo>
                    <a:pt x="1994" y="2725"/>
                  </a:lnTo>
                  <a:lnTo>
                    <a:pt x="1994" y="4722"/>
                  </a:lnTo>
                  <a:lnTo>
                    <a:pt x="2725" y="4722"/>
                  </a:lnTo>
                  <a:lnTo>
                    <a:pt x="2725" y="2725"/>
                  </a:lnTo>
                  <a:lnTo>
                    <a:pt x="4722" y="2725"/>
                  </a:lnTo>
                  <a:lnTo>
                    <a:pt x="4722" y="1994"/>
                  </a:lnTo>
                  <a:lnTo>
                    <a:pt x="2725" y="1994"/>
                  </a:lnTo>
                  <a:lnTo>
                    <a:pt x="2725" y="1"/>
                  </a:lnTo>
                  <a:lnTo>
                    <a:pt x="1994" y="1"/>
                  </a:lnTo>
                  <a:lnTo>
                    <a:pt x="1994" y="1994"/>
                  </a:lnTo>
                  <a:lnTo>
                    <a:pt x="0" y="1994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">
    <p:bg>
      <p:bgPr>
        <a:solidFill>
          <a:schemeClr val="dk1"/>
        </a:solidFill>
      </p:bgPr>
    </p:bg>
    <p:spTree>
      <p:nvGrpSpPr>
        <p:cNvPr id="3666" name="Shape 3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7" name="Google Shape;3667;p16"/>
          <p:cNvSpPr txBox="1"/>
          <p:nvPr>
            <p:ph type="title"/>
          </p:nvPr>
        </p:nvSpPr>
        <p:spPr>
          <a:xfrm>
            <a:off x="4185988" y="1342100"/>
            <a:ext cx="4002300" cy="168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668" name="Google Shape;3668;p16"/>
          <p:cNvSpPr txBox="1"/>
          <p:nvPr>
            <p:ph idx="1" type="subTitle"/>
          </p:nvPr>
        </p:nvSpPr>
        <p:spPr>
          <a:xfrm>
            <a:off x="4185988" y="3121725"/>
            <a:ext cx="4002300" cy="679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669" name="Google Shape;3669;p16"/>
          <p:cNvGrpSpPr/>
          <p:nvPr/>
        </p:nvGrpSpPr>
        <p:grpSpPr>
          <a:xfrm>
            <a:off x="-587900" y="4091300"/>
            <a:ext cx="3480850" cy="1878975"/>
            <a:chOff x="1610225" y="215250"/>
            <a:chExt cx="3480850" cy="1878975"/>
          </a:xfrm>
        </p:grpSpPr>
        <p:sp>
          <p:nvSpPr>
            <p:cNvPr id="3670" name="Google Shape;3670;p16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1" name="Google Shape;3671;p16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2" name="Google Shape;3672;p16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3" name="Google Shape;3673;p16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4" name="Google Shape;3674;p16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5" name="Google Shape;3675;p16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6" name="Google Shape;3676;p16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7" name="Google Shape;3677;p16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8" name="Google Shape;3678;p16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9" name="Google Shape;3679;p16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0" name="Google Shape;3680;p16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1" name="Google Shape;3681;p16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2" name="Google Shape;3682;p16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3" name="Google Shape;3683;p16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4" name="Google Shape;3684;p16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5" name="Google Shape;3685;p16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6" name="Google Shape;3686;p16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7" name="Google Shape;3687;p16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8" name="Google Shape;3688;p16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9" name="Google Shape;3689;p16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0" name="Google Shape;3690;p16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1" name="Google Shape;3691;p16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2" name="Google Shape;3692;p16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3" name="Google Shape;3693;p16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4" name="Google Shape;3694;p16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5" name="Google Shape;3695;p16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6" name="Google Shape;3696;p16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7" name="Google Shape;3697;p16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8" name="Google Shape;3698;p16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9" name="Google Shape;3699;p16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0" name="Google Shape;3700;p16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1" name="Google Shape;3701;p16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2" name="Google Shape;3702;p16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3" name="Google Shape;3703;p16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4" name="Google Shape;3704;p16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5" name="Google Shape;3705;p16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6" name="Google Shape;3706;p16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7" name="Google Shape;3707;p16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8" name="Google Shape;3708;p16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9" name="Google Shape;3709;p16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0" name="Google Shape;3710;p16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1" name="Google Shape;3711;p16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2" name="Google Shape;3712;p16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3" name="Google Shape;3713;p16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4" name="Google Shape;3714;p16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5" name="Google Shape;3715;p16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6" name="Google Shape;3716;p16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7" name="Google Shape;3717;p16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8" name="Google Shape;3718;p16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9" name="Google Shape;3719;p16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0" name="Google Shape;3720;p16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1" name="Google Shape;3721;p16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2" name="Google Shape;3722;p16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3" name="Google Shape;3723;p16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4" name="Google Shape;3724;p16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5" name="Google Shape;3725;p16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6" name="Google Shape;3726;p16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7" name="Google Shape;3727;p16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8" name="Google Shape;3728;p16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9" name="Google Shape;3729;p16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0" name="Google Shape;3730;p16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1" name="Google Shape;3731;p16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2" name="Google Shape;3732;p16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3" name="Google Shape;3733;p16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4" name="Google Shape;3734;p16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5" name="Google Shape;3735;p16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6" name="Google Shape;3736;p16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7" name="Google Shape;3737;p16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8" name="Google Shape;3738;p16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9" name="Google Shape;3739;p16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0" name="Google Shape;3740;p16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1" name="Google Shape;3741;p16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2" name="Google Shape;3742;p16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3" name="Google Shape;3743;p16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4" name="Google Shape;3744;p16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5" name="Google Shape;3745;p16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6" name="Google Shape;3746;p16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7" name="Google Shape;3747;p16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8" name="Google Shape;3748;p16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9" name="Google Shape;3749;p16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0" name="Google Shape;3750;p16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1" name="Google Shape;3751;p16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2" name="Google Shape;3752;p16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3" name="Google Shape;3753;p16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4" name="Google Shape;3754;p16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5" name="Google Shape;3755;p16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6" name="Google Shape;3756;p16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7" name="Google Shape;3757;p16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8" name="Google Shape;3758;p16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9" name="Google Shape;3759;p16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0" name="Google Shape;3760;p16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1" name="Google Shape;3761;p16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2" name="Google Shape;3762;p16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3" name="Google Shape;3763;p16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4" name="Google Shape;3764;p16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5" name="Google Shape;3765;p16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6" name="Google Shape;3766;p16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7" name="Google Shape;3767;p16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8" name="Google Shape;3768;p16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9" name="Google Shape;3769;p16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0" name="Google Shape;3770;p16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1" name="Google Shape;3771;p16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2" name="Google Shape;3772;p16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3" name="Google Shape;3773;p16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4" name="Google Shape;3774;p16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5" name="Google Shape;3775;p16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6" name="Google Shape;3776;p16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77" name="Google Shape;3777;p16"/>
          <p:cNvGrpSpPr/>
          <p:nvPr/>
        </p:nvGrpSpPr>
        <p:grpSpPr>
          <a:xfrm>
            <a:off x="6251050" y="-826775"/>
            <a:ext cx="3480850" cy="1878975"/>
            <a:chOff x="1610225" y="215250"/>
            <a:chExt cx="3480850" cy="1878975"/>
          </a:xfrm>
        </p:grpSpPr>
        <p:sp>
          <p:nvSpPr>
            <p:cNvPr id="3778" name="Google Shape;3778;p16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9" name="Google Shape;3779;p16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0" name="Google Shape;3780;p16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1" name="Google Shape;3781;p16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2" name="Google Shape;3782;p16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3" name="Google Shape;3783;p16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4" name="Google Shape;3784;p16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5" name="Google Shape;3785;p16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6" name="Google Shape;3786;p16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7" name="Google Shape;3787;p16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8" name="Google Shape;3788;p16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9" name="Google Shape;3789;p16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0" name="Google Shape;3790;p16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1" name="Google Shape;3791;p16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2" name="Google Shape;3792;p16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3" name="Google Shape;3793;p16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4" name="Google Shape;3794;p16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5" name="Google Shape;3795;p16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6" name="Google Shape;3796;p16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7" name="Google Shape;3797;p16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8" name="Google Shape;3798;p16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9" name="Google Shape;3799;p16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0" name="Google Shape;3800;p16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1" name="Google Shape;3801;p16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2" name="Google Shape;3802;p16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3" name="Google Shape;3803;p16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4" name="Google Shape;3804;p16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5" name="Google Shape;3805;p16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6" name="Google Shape;3806;p16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7" name="Google Shape;3807;p16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8" name="Google Shape;3808;p16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9" name="Google Shape;3809;p16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0" name="Google Shape;3810;p16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1" name="Google Shape;3811;p16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2" name="Google Shape;3812;p16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3" name="Google Shape;3813;p16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4" name="Google Shape;3814;p16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5" name="Google Shape;3815;p16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6" name="Google Shape;3816;p16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7" name="Google Shape;3817;p16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8" name="Google Shape;3818;p16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9" name="Google Shape;3819;p16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0" name="Google Shape;3820;p16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1" name="Google Shape;3821;p16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2" name="Google Shape;3822;p16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3" name="Google Shape;3823;p16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4" name="Google Shape;3824;p16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5" name="Google Shape;3825;p16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6" name="Google Shape;3826;p16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7" name="Google Shape;3827;p16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8" name="Google Shape;3828;p16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9" name="Google Shape;3829;p16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0" name="Google Shape;3830;p16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1" name="Google Shape;3831;p16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2" name="Google Shape;3832;p16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3" name="Google Shape;3833;p16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4" name="Google Shape;3834;p16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5" name="Google Shape;3835;p16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6" name="Google Shape;3836;p16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7" name="Google Shape;3837;p16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8" name="Google Shape;3838;p16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9" name="Google Shape;3839;p16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0" name="Google Shape;3840;p16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1" name="Google Shape;3841;p16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2" name="Google Shape;3842;p16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3" name="Google Shape;3843;p16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4" name="Google Shape;3844;p16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5" name="Google Shape;3845;p16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6" name="Google Shape;3846;p16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7" name="Google Shape;3847;p16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8" name="Google Shape;3848;p16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9" name="Google Shape;3849;p16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0" name="Google Shape;3850;p16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1" name="Google Shape;3851;p16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2" name="Google Shape;3852;p16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3" name="Google Shape;3853;p16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4" name="Google Shape;3854;p16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5" name="Google Shape;3855;p16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6" name="Google Shape;3856;p16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7" name="Google Shape;3857;p16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8" name="Google Shape;3858;p16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9" name="Google Shape;3859;p16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0" name="Google Shape;3860;p16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1" name="Google Shape;3861;p16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2" name="Google Shape;3862;p16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3" name="Google Shape;3863;p16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4" name="Google Shape;3864;p16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5" name="Google Shape;3865;p16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6" name="Google Shape;3866;p16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7" name="Google Shape;3867;p16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8" name="Google Shape;3868;p16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9" name="Google Shape;3869;p16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0" name="Google Shape;3870;p16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1" name="Google Shape;3871;p16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2" name="Google Shape;3872;p16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3" name="Google Shape;3873;p16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4" name="Google Shape;3874;p16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5" name="Google Shape;3875;p16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6" name="Google Shape;3876;p16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7" name="Google Shape;3877;p16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8" name="Google Shape;3878;p16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9" name="Google Shape;3879;p16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0" name="Google Shape;3880;p16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1" name="Google Shape;3881;p16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2" name="Google Shape;3882;p16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3" name="Google Shape;3883;p16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4" name="Google Shape;3884;p16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85" name="Google Shape;3885;p16"/>
          <p:cNvGrpSpPr/>
          <p:nvPr/>
        </p:nvGrpSpPr>
        <p:grpSpPr>
          <a:xfrm rot="10800000">
            <a:off x="8167466" y="3922017"/>
            <a:ext cx="263257" cy="681984"/>
            <a:chOff x="836413" y="539500"/>
            <a:chExt cx="308625" cy="799700"/>
          </a:xfrm>
        </p:grpSpPr>
        <p:sp>
          <p:nvSpPr>
            <p:cNvPr id="3886" name="Google Shape;3886;p16"/>
            <p:cNvSpPr/>
            <p:nvPr/>
          </p:nvSpPr>
          <p:spPr>
            <a:xfrm>
              <a:off x="836413" y="73405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4499" y="1"/>
                  </a:moveTo>
                  <a:lnTo>
                    <a:pt x="4499" y="4502"/>
                  </a:lnTo>
                  <a:lnTo>
                    <a:pt x="0" y="4502"/>
                  </a:lnTo>
                  <a:lnTo>
                    <a:pt x="0" y="7846"/>
                  </a:lnTo>
                  <a:lnTo>
                    <a:pt x="4499" y="7846"/>
                  </a:lnTo>
                  <a:lnTo>
                    <a:pt x="4499" y="12345"/>
                  </a:lnTo>
                  <a:lnTo>
                    <a:pt x="7846" y="12345"/>
                  </a:lnTo>
                  <a:lnTo>
                    <a:pt x="7846" y="7846"/>
                  </a:lnTo>
                  <a:lnTo>
                    <a:pt x="12345" y="7846"/>
                  </a:lnTo>
                  <a:lnTo>
                    <a:pt x="12345" y="4502"/>
                  </a:lnTo>
                  <a:lnTo>
                    <a:pt x="7846" y="4502"/>
                  </a:lnTo>
                  <a:lnTo>
                    <a:pt x="7846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7" name="Google Shape;3887;p16"/>
            <p:cNvSpPr/>
            <p:nvPr/>
          </p:nvSpPr>
          <p:spPr>
            <a:xfrm>
              <a:off x="887838" y="1133250"/>
              <a:ext cx="205850" cy="205950"/>
            </a:xfrm>
            <a:custGeom>
              <a:rect b="b" l="l" r="r" t="t"/>
              <a:pathLst>
                <a:path extrusionOk="0" h="8238" w="8234">
                  <a:moveTo>
                    <a:pt x="1753" y="1"/>
                  </a:moveTo>
                  <a:lnTo>
                    <a:pt x="0" y="1757"/>
                  </a:lnTo>
                  <a:lnTo>
                    <a:pt x="2358" y="4120"/>
                  </a:lnTo>
                  <a:lnTo>
                    <a:pt x="0" y="6481"/>
                  </a:lnTo>
                  <a:lnTo>
                    <a:pt x="1753" y="8237"/>
                  </a:lnTo>
                  <a:lnTo>
                    <a:pt x="4114" y="5877"/>
                  </a:lnTo>
                  <a:lnTo>
                    <a:pt x="6481" y="8237"/>
                  </a:lnTo>
                  <a:lnTo>
                    <a:pt x="8234" y="6481"/>
                  </a:lnTo>
                  <a:lnTo>
                    <a:pt x="5870" y="4120"/>
                  </a:lnTo>
                  <a:lnTo>
                    <a:pt x="8234" y="1757"/>
                  </a:lnTo>
                  <a:lnTo>
                    <a:pt x="6481" y="1"/>
                  </a:lnTo>
                  <a:lnTo>
                    <a:pt x="4114" y="2367"/>
                  </a:lnTo>
                  <a:lnTo>
                    <a:pt x="17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8" name="Google Shape;3888;p16"/>
            <p:cNvSpPr/>
            <p:nvPr/>
          </p:nvSpPr>
          <p:spPr>
            <a:xfrm>
              <a:off x="876188" y="539500"/>
              <a:ext cx="229075" cy="62050"/>
            </a:xfrm>
            <a:custGeom>
              <a:rect b="b" l="l" r="r" t="t"/>
              <a:pathLst>
                <a:path extrusionOk="0" h="2482" w="9163">
                  <a:moveTo>
                    <a:pt x="0" y="0"/>
                  </a:moveTo>
                  <a:lnTo>
                    <a:pt x="0" y="2481"/>
                  </a:lnTo>
                  <a:lnTo>
                    <a:pt x="9163" y="2481"/>
                  </a:lnTo>
                  <a:lnTo>
                    <a:pt x="9163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89" name="Google Shape;3889;p16"/>
          <p:cNvGrpSpPr/>
          <p:nvPr/>
        </p:nvGrpSpPr>
        <p:grpSpPr>
          <a:xfrm rot="10800000">
            <a:off x="713207" y="539291"/>
            <a:ext cx="221038" cy="697343"/>
            <a:chOff x="7837938" y="3656850"/>
            <a:chExt cx="418475" cy="1320225"/>
          </a:xfrm>
        </p:grpSpPr>
        <p:sp>
          <p:nvSpPr>
            <p:cNvPr id="3890" name="Google Shape;3890;p16"/>
            <p:cNvSpPr/>
            <p:nvPr/>
          </p:nvSpPr>
          <p:spPr>
            <a:xfrm>
              <a:off x="7892913" y="419130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6171" y="0"/>
                  </a:moveTo>
                  <a:cubicBezTo>
                    <a:pt x="2764" y="0"/>
                    <a:pt x="0" y="2767"/>
                    <a:pt x="0" y="6174"/>
                  </a:cubicBezTo>
                  <a:cubicBezTo>
                    <a:pt x="0" y="9581"/>
                    <a:pt x="2764" y="12345"/>
                    <a:pt x="6171" y="12345"/>
                  </a:cubicBezTo>
                  <a:cubicBezTo>
                    <a:pt x="9581" y="12345"/>
                    <a:pt x="12344" y="9581"/>
                    <a:pt x="12344" y="6174"/>
                  </a:cubicBezTo>
                  <a:cubicBezTo>
                    <a:pt x="12344" y="2767"/>
                    <a:pt x="9581" y="0"/>
                    <a:pt x="6171" y="0"/>
                  </a:cubicBezTo>
                  <a:close/>
                  <a:moveTo>
                    <a:pt x="6171" y="8931"/>
                  </a:moveTo>
                  <a:cubicBezTo>
                    <a:pt x="5055" y="8935"/>
                    <a:pt x="4048" y="8264"/>
                    <a:pt x="3621" y="7232"/>
                  </a:cubicBezTo>
                  <a:cubicBezTo>
                    <a:pt x="3191" y="6201"/>
                    <a:pt x="3428" y="5013"/>
                    <a:pt x="4216" y="4222"/>
                  </a:cubicBezTo>
                  <a:cubicBezTo>
                    <a:pt x="5004" y="3434"/>
                    <a:pt x="6192" y="3197"/>
                    <a:pt x="7223" y="3624"/>
                  </a:cubicBezTo>
                  <a:cubicBezTo>
                    <a:pt x="8255" y="4051"/>
                    <a:pt x="8925" y="5058"/>
                    <a:pt x="8928" y="6174"/>
                  </a:cubicBezTo>
                  <a:cubicBezTo>
                    <a:pt x="8928" y="7696"/>
                    <a:pt x="7692" y="8931"/>
                    <a:pt x="6171" y="893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1" name="Google Shape;3891;p16"/>
            <p:cNvSpPr/>
            <p:nvPr/>
          </p:nvSpPr>
          <p:spPr>
            <a:xfrm>
              <a:off x="7837938" y="3656850"/>
              <a:ext cx="418475" cy="418550"/>
            </a:xfrm>
            <a:custGeom>
              <a:rect b="b" l="l" r="r" t="t"/>
              <a:pathLst>
                <a:path extrusionOk="0" h="16742" w="16739">
                  <a:moveTo>
                    <a:pt x="12799" y="3946"/>
                  </a:moveTo>
                  <a:lnTo>
                    <a:pt x="12799" y="12802"/>
                  </a:lnTo>
                  <a:lnTo>
                    <a:pt x="3943" y="12802"/>
                  </a:lnTo>
                  <a:lnTo>
                    <a:pt x="3943" y="3946"/>
                  </a:lnTo>
                  <a:close/>
                  <a:moveTo>
                    <a:pt x="1" y="0"/>
                  </a:moveTo>
                  <a:lnTo>
                    <a:pt x="1" y="16741"/>
                  </a:lnTo>
                  <a:lnTo>
                    <a:pt x="16739" y="16741"/>
                  </a:lnTo>
                  <a:lnTo>
                    <a:pt x="16739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2" name="Google Shape;3892;p16"/>
            <p:cNvSpPr/>
            <p:nvPr/>
          </p:nvSpPr>
          <p:spPr>
            <a:xfrm>
              <a:off x="7869213" y="4668825"/>
              <a:ext cx="355925" cy="308250"/>
            </a:xfrm>
            <a:custGeom>
              <a:rect b="b" l="l" r="r" t="t"/>
              <a:pathLst>
                <a:path extrusionOk="0" h="12330" w="14237">
                  <a:moveTo>
                    <a:pt x="7119" y="1"/>
                  </a:moveTo>
                  <a:lnTo>
                    <a:pt x="1" y="12330"/>
                  </a:lnTo>
                  <a:lnTo>
                    <a:pt x="14237" y="12330"/>
                  </a:lnTo>
                  <a:lnTo>
                    <a:pt x="7119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93" name="Google Shape;3893;p16"/>
          <p:cNvSpPr/>
          <p:nvPr/>
        </p:nvSpPr>
        <p:spPr>
          <a:xfrm>
            <a:off x="2235225" y="519075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accent1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4" name="Google Shape;3894;p16"/>
          <p:cNvSpPr/>
          <p:nvPr/>
        </p:nvSpPr>
        <p:spPr>
          <a:xfrm>
            <a:off x="6217888" y="4588113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95" name="Google Shape;3895;p16"/>
          <p:cNvGrpSpPr/>
          <p:nvPr/>
        </p:nvGrpSpPr>
        <p:grpSpPr>
          <a:xfrm>
            <a:off x="3294705" y="1216655"/>
            <a:ext cx="340263" cy="319082"/>
            <a:chOff x="4983775" y="5052100"/>
            <a:chExt cx="276300" cy="259100"/>
          </a:xfrm>
        </p:grpSpPr>
        <p:sp>
          <p:nvSpPr>
            <p:cNvPr id="3896" name="Google Shape;3896;p16"/>
            <p:cNvSpPr/>
            <p:nvPr/>
          </p:nvSpPr>
          <p:spPr>
            <a:xfrm>
              <a:off x="5028200" y="5230725"/>
              <a:ext cx="80475" cy="80475"/>
            </a:xfrm>
            <a:custGeom>
              <a:rect b="b" l="l" r="r" t="t"/>
              <a:pathLst>
                <a:path extrusionOk="0" h="3219" w="3219">
                  <a:moveTo>
                    <a:pt x="1" y="1859"/>
                  </a:moveTo>
                  <a:lnTo>
                    <a:pt x="1360" y="1859"/>
                  </a:lnTo>
                  <a:lnTo>
                    <a:pt x="1360" y="3218"/>
                  </a:lnTo>
                  <a:lnTo>
                    <a:pt x="1856" y="3218"/>
                  </a:lnTo>
                  <a:lnTo>
                    <a:pt x="1856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6" y="1363"/>
                  </a:lnTo>
                  <a:lnTo>
                    <a:pt x="1856" y="1"/>
                  </a:lnTo>
                  <a:lnTo>
                    <a:pt x="1360" y="1"/>
                  </a:lnTo>
                  <a:lnTo>
                    <a:pt x="1360" y="1363"/>
                  </a:lnTo>
                  <a:lnTo>
                    <a:pt x="1" y="1363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7" name="Google Shape;3897;p16"/>
            <p:cNvSpPr/>
            <p:nvPr/>
          </p:nvSpPr>
          <p:spPr>
            <a:xfrm>
              <a:off x="4983775" y="5052100"/>
              <a:ext cx="58350" cy="58375"/>
            </a:xfrm>
            <a:custGeom>
              <a:rect b="b" l="l" r="r" t="t"/>
              <a:pathLst>
                <a:path extrusionOk="0" h="2335" w="2334">
                  <a:moveTo>
                    <a:pt x="0" y="1345"/>
                  </a:moveTo>
                  <a:lnTo>
                    <a:pt x="984" y="1345"/>
                  </a:lnTo>
                  <a:lnTo>
                    <a:pt x="984" y="2334"/>
                  </a:lnTo>
                  <a:lnTo>
                    <a:pt x="1345" y="2334"/>
                  </a:lnTo>
                  <a:lnTo>
                    <a:pt x="1345" y="1345"/>
                  </a:lnTo>
                  <a:lnTo>
                    <a:pt x="2334" y="1345"/>
                  </a:lnTo>
                  <a:lnTo>
                    <a:pt x="2334" y="984"/>
                  </a:lnTo>
                  <a:lnTo>
                    <a:pt x="1345" y="984"/>
                  </a:lnTo>
                  <a:lnTo>
                    <a:pt x="1345" y="1"/>
                  </a:lnTo>
                  <a:lnTo>
                    <a:pt x="984" y="1"/>
                  </a:lnTo>
                  <a:lnTo>
                    <a:pt x="984" y="984"/>
                  </a:lnTo>
                  <a:lnTo>
                    <a:pt x="0" y="98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8" name="Google Shape;3898;p16"/>
            <p:cNvSpPr/>
            <p:nvPr/>
          </p:nvSpPr>
          <p:spPr>
            <a:xfrm>
              <a:off x="5142025" y="5062550"/>
              <a:ext cx="118050" cy="118050"/>
            </a:xfrm>
            <a:custGeom>
              <a:rect b="b" l="l" r="r" t="t"/>
              <a:pathLst>
                <a:path extrusionOk="0" h="4722" w="4722">
                  <a:moveTo>
                    <a:pt x="0" y="2725"/>
                  </a:moveTo>
                  <a:lnTo>
                    <a:pt x="1994" y="2725"/>
                  </a:lnTo>
                  <a:lnTo>
                    <a:pt x="1994" y="4722"/>
                  </a:lnTo>
                  <a:lnTo>
                    <a:pt x="2725" y="4722"/>
                  </a:lnTo>
                  <a:lnTo>
                    <a:pt x="2725" y="2725"/>
                  </a:lnTo>
                  <a:lnTo>
                    <a:pt x="4722" y="2725"/>
                  </a:lnTo>
                  <a:lnTo>
                    <a:pt x="4722" y="1994"/>
                  </a:lnTo>
                  <a:lnTo>
                    <a:pt x="2725" y="1994"/>
                  </a:lnTo>
                  <a:lnTo>
                    <a:pt x="2725" y="1"/>
                  </a:lnTo>
                  <a:lnTo>
                    <a:pt x="1994" y="1"/>
                  </a:lnTo>
                  <a:lnTo>
                    <a:pt x="1994" y="1994"/>
                  </a:lnTo>
                  <a:lnTo>
                    <a:pt x="0" y="1994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99" name="Google Shape;3899;p16"/>
          <p:cNvGrpSpPr/>
          <p:nvPr/>
        </p:nvGrpSpPr>
        <p:grpSpPr>
          <a:xfrm rot="10800000">
            <a:off x="7047207" y="4744769"/>
            <a:ext cx="974718" cy="974718"/>
            <a:chOff x="528900" y="1489975"/>
            <a:chExt cx="732100" cy="732100"/>
          </a:xfrm>
        </p:grpSpPr>
        <p:sp>
          <p:nvSpPr>
            <p:cNvPr id="3900" name="Google Shape;3900;p16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1" name="Google Shape;3901;p16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2" name="Google Shape;3902;p16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3" name="Google Shape;3903;p16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4" name="Google Shape;3904;p16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5" name="Google Shape;3905;p16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6" name="Google Shape;3906;p16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07" name="Google Shape;3907;p16"/>
          <p:cNvGrpSpPr/>
          <p:nvPr/>
        </p:nvGrpSpPr>
        <p:grpSpPr>
          <a:xfrm rot="-5400000">
            <a:off x="1023053" y="-575965"/>
            <a:ext cx="974732" cy="974667"/>
            <a:chOff x="5402000" y="1173700"/>
            <a:chExt cx="756075" cy="756025"/>
          </a:xfrm>
        </p:grpSpPr>
        <p:sp>
          <p:nvSpPr>
            <p:cNvPr id="3908" name="Google Shape;3908;p16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9" name="Google Shape;3909;p16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0" name="Google Shape;3910;p16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1" name="Google Shape;3911;p16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2" name="Google Shape;3912;p16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3" name="Google Shape;3913;p16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4" name="Google Shape;3914;p16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5" name="Google Shape;3915;p16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6" name="Google Shape;3916;p16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7" name="Google Shape;3917;p16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8" name="Google Shape;3918;p16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9" name="Google Shape;3919;p16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0" name="Google Shape;3920;p16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1" name="Google Shape;3921;p16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2" name="Google Shape;3922;p16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3" name="Google Shape;3923;p16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4" name="Google Shape;3924;p16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5" name="Google Shape;3925;p16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6" name="Google Shape;3926;p16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7" name="Google Shape;3927;p16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8" name="Google Shape;3928;p16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9" name="Google Shape;3929;p16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0" name="Google Shape;3930;p16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1" name="Google Shape;3931;p16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2" name="Google Shape;3932;p16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lt2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33" name="Google Shape;3933;p16"/>
          <p:cNvGrpSpPr/>
          <p:nvPr/>
        </p:nvGrpSpPr>
        <p:grpSpPr>
          <a:xfrm rot="10800000">
            <a:off x="8691025" y="1475427"/>
            <a:ext cx="178575" cy="589975"/>
            <a:chOff x="1834925" y="4791825"/>
            <a:chExt cx="178575" cy="589975"/>
          </a:xfrm>
        </p:grpSpPr>
        <p:sp>
          <p:nvSpPr>
            <p:cNvPr id="3934" name="Google Shape;3934;p16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5" name="Google Shape;3935;p16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6" name="Google Shape;3936;p16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7" name="Google Shape;3937;p16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8" name="Google Shape;3938;p16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9" name="Google Shape;3939;p16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0" name="Google Shape;3940;p16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1" name="Google Shape;3941;p16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2" name="Google Shape;3942;p16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3" name="Google Shape;3943;p16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4" name="Google Shape;3944;p16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5" name="Google Shape;3945;p16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6" name="Google Shape;3946;p16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7" name="Google Shape;3947;p16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8" name="Google Shape;3948;p16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9" name="Google Shape;3949;p16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0" name="Google Shape;3950;p16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1" name="Google Shape;3951;p16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2" name="Google Shape;3952;p16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3" name="Google Shape;3953;p16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4" name="Google Shape;3954;p16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5" name="Google Shape;3955;p16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6" name="Google Shape;3956;p16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7" name="Google Shape;3957;p16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8" name="Google Shape;3958;p16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9" name="Google Shape;3959;p16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0" name="Google Shape;3960;p16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61" name="Google Shape;3961;p16"/>
          <p:cNvGrpSpPr/>
          <p:nvPr/>
        </p:nvGrpSpPr>
        <p:grpSpPr>
          <a:xfrm rot="10800000">
            <a:off x="274375" y="3093252"/>
            <a:ext cx="178575" cy="589975"/>
            <a:chOff x="1834925" y="4791825"/>
            <a:chExt cx="178575" cy="589975"/>
          </a:xfrm>
        </p:grpSpPr>
        <p:sp>
          <p:nvSpPr>
            <p:cNvPr id="3962" name="Google Shape;3962;p16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3" name="Google Shape;3963;p16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4" name="Google Shape;3964;p16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5" name="Google Shape;3965;p16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6" name="Google Shape;3966;p16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7" name="Google Shape;3967;p16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8" name="Google Shape;3968;p16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9" name="Google Shape;3969;p16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0" name="Google Shape;3970;p16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1" name="Google Shape;3971;p16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2" name="Google Shape;3972;p16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3" name="Google Shape;3973;p16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4" name="Google Shape;3974;p16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5" name="Google Shape;3975;p16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6" name="Google Shape;3976;p16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7" name="Google Shape;3977;p16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8" name="Google Shape;3978;p16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9" name="Google Shape;3979;p16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0" name="Google Shape;3980;p16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1" name="Google Shape;3981;p16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2" name="Google Shape;3982;p16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3" name="Google Shape;3983;p16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4" name="Google Shape;3984;p16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5" name="Google Shape;3985;p16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6" name="Google Shape;3986;p16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7" name="Google Shape;3987;p16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8" name="Google Shape;3988;p16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89" name="Google Shape;3989;p16"/>
          <p:cNvSpPr/>
          <p:nvPr/>
        </p:nvSpPr>
        <p:spPr>
          <a:xfrm>
            <a:off x="8704913" y="4795838"/>
            <a:ext cx="164800" cy="164875"/>
          </a:xfrm>
          <a:custGeom>
            <a:rect b="b" l="l" r="r" t="t"/>
            <a:pathLst>
              <a:path extrusionOk="0" h="6595" w="6592">
                <a:moveTo>
                  <a:pt x="6592" y="3299"/>
                </a:moveTo>
                <a:cubicBezTo>
                  <a:pt x="6592" y="5118"/>
                  <a:pt x="5115" y="6595"/>
                  <a:pt x="3296" y="6595"/>
                </a:cubicBezTo>
                <a:cubicBezTo>
                  <a:pt x="1477" y="6595"/>
                  <a:pt x="0" y="5118"/>
                  <a:pt x="0" y="3299"/>
                </a:cubicBezTo>
                <a:cubicBezTo>
                  <a:pt x="0" y="1477"/>
                  <a:pt x="1477" y="0"/>
                  <a:pt x="3296" y="0"/>
                </a:cubicBezTo>
                <a:cubicBezTo>
                  <a:pt x="5115" y="0"/>
                  <a:pt x="6592" y="1477"/>
                  <a:pt x="6592" y="3299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324007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90" name="Google Shape;3990;p16"/>
          <p:cNvGrpSpPr/>
          <p:nvPr/>
        </p:nvGrpSpPr>
        <p:grpSpPr>
          <a:xfrm>
            <a:off x="182538" y="95650"/>
            <a:ext cx="348025" cy="348100"/>
            <a:chOff x="235725" y="107550"/>
            <a:chExt cx="348025" cy="348100"/>
          </a:xfrm>
        </p:grpSpPr>
        <p:sp>
          <p:nvSpPr>
            <p:cNvPr id="3991" name="Google Shape;3991;p16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2" name="Google Shape;3992;p16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">
    <p:bg>
      <p:bgPr>
        <a:solidFill>
          <a:schemeClr val="dk1"/>
        </a:solidFill>
      </p:bgPr>
    </p:bg>
    <p:spTree>
      <p:nvGrpSpPr>
        <p:cNvPr id="3993" name="Shape 3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" name="Google Shape;3994;p17"/>
          <p:cNvSpPr txBox="1"/>
          <p:nvPr>
            <p:ph type="title"/>
          </p:nvPr>
        </p:nvSpPr>
        <p:spPr>
          <a:xfrm>
            <a:off x="720000" y="1464075"/>
            <a:ext cx="2815800" cy="1181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995" name="Google Shape;3995;p17"/>
          <p:cNvSpPr txBox="1"/>
          <p:nvPr>
            <p:ph idx="1" type="subTitle"/>
          </p:nvPr>
        </p:nvSpPr>
        <p:spPr>
          <a:xfrm>
            <a:off x="720000" y="2721825"/>
            <a:ext cx="2815800" cy="95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996" name="Google Shape;3996;p17"/>
          <p:cNvGrpSpPr/>
          <p:nvPr/>
        </p:nvGrpSpPr>
        <p:grpSpPr>
          <a:xfrm>
            <a:off x="5444027" y="4084548"/>
            <a:ext cx="5973487" cy="3224885"/>
            <a:chOff x="1610225" y="215250"/>
            <a:chExt cx="3480850" cy="1878975"/>
          </a:xfrm>
        </p:grpSpPr>
        <p:sp>
          <p:nvSpPr>
            <p:cNvPr id="3997" name="Google Shape;3997;p17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8" name="Google Shape;3998;p17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9" name="Google Shape;3999;p17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0" name="Google Shape;4000;p17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1" name="Google Shape;4001;p17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2" name="Google Shape;4002;p17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3" name="Google Shape;4003;p17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4" name="Google Shape;4004;p17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5" name="Google Shape;4005;p17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6" name="Google Shape;4006;p17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7" name="Google Shape;4007;p17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8" name="Google Shape;4008;p17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9" name="Google Shape;4009;p17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0" name="Google Shape;4010;p17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1" name="Google Shape;4011;p17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2" name="Google Shape;4012;p17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3" name="Google Shape;4013;p17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4" name="Google Shape;4014;p17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5" name="Google Shape;4015;p17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6" name="Google Shape;4016;p17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7" name="Google Shape;4017;p17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8" name="Google Shape;4018;p17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9" name="Google Shape;4019;p17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0" name="Google Shape;4020;p17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1" name="Google Shape;4021;p17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2" name="Google Shape;4022;p17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3" name="Google Shape;4023;p17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4" name="Google Shape;4024;p17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5" name="Google Shape;4025;p17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6" name="Google Shape;4026;p17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7" name="Google Shape;4027;p17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8" name="Google Shape;4028;p17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9" name="Google Shape;4029;p17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0" name="Google Shape;4030;p17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1" name="Google Shape;4031;p17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2" name="Google Shape;4032;p17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3" name="Google Shape;4033;p17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4" name="Google Shape;4034;p17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5" name="Google Shape;4035;p17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6" name="Google Shape;4036;p17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7" name="Google Shape;4037;p17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8" name="Google Shape;4038;p17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9" name="Google Shape;4039;p17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0" name="Google Shape;4040;p17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1" name="Google Shape;4041;p17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2" name="Google Shape;4042;p17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3" name="Google Shape;4043;p17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4" name="Google Shape;4044;p17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5" name="Google Shape;4045;p17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6" name="Google Shape;4046;p17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7" name="Google Shape;4047;p17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8" name="Google Shape;4048;p17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9" name="Google Shape;4049;p17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0" name="Google Shape;4050;p17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1" name="Google Shape;4051;p17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2" name="Google Shape;4052;p17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3" name="Google Shape;4053;p17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4" name="Google Shape;4054;p17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5" name="Google Shape;4055;p17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6" name="Google Shape;4056;p17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7" name="Google Shape;4057;p17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8" name="Google Shape;4058;p17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9" name="Google Shape;4059;p17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0" name="Google Shape;4060;p17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1" name="Google Shape;4061;p17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2" name="Google Shape;4062;p17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3" name="Google Shape;4063;p17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4" name="Google Shape;4064;p17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5" name="Google Shape;4065;p17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6" name="Google Shape;4066;p17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7" name="Google Shape;4067;p17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8" name="Google Shape;4068;p17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9" name="Google Shape;4069;p17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0" name="Google Shape;4070;p17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1" name="Google Shape;4071;p17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2" name="Google Shape;4072;p17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3" name="Google Shape;4073;p17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4" name="Google Shape;4074;p17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5" name="Google Shape;4075;p17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6" name="Google Shape;4076;p17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7" name="Google Shape;4077;p17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8" name="Google Shape;4078;p17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9" name="Google Shape;4079;p17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0" name="Google Shape;4080;p17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1" name="Google Shape;4081;p17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2" name="Google Shape;4082;p17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3" name="Google Shape;4083;p17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4" name="Google Shape;4084;p17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5" name="Google Shape;4085;p17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6" name="Google Shape;4086;p17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7" name="Google Shape;4087;p17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8" name="Google Shape;4088;p17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9" name="Google Shape;4089;p17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0" name="Google Shape;4090;p17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1" name="Google Shape;4091;p17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2" name="Google Shape;4092;p17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3" name="Google Shape;4093;p17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4" name="Google Shape;4094;p17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5" name="Google Shape;4095;p17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6" name="Google Shape;4096;p17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7" name="Google Shape;4097;p17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8" name="Google Shape;4098;p17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9" name="Google Shape;4099;p17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0" name="Google Shape;4100;p17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1" name="Google Shape;4101;p17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2" name="Google Shape;4102;p17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3" name="Google Shape;4103;p17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04" name="Google Shape;4104;p17"/>
          <p:cNvGrpSpPr/>
          <p:nvPr/>
        </p:nvGrpSpPr>
        <p:grpSpPr>
          <a:xfrm rot="5400000">
            <a:off x="8085278" y="4057401"/>
            <a:ext cx="691000" cy="690969"/>
            <a:chOff x="2353725" y="4531275"/>
            <a:chExt cx="555600" cy="555575"/>
          </a:xfrm>
        </p:grpSpPr>
        <p:sp>
          <p:nvSpPr>
            <p:cNvPr id="4105" name="Google Shape;4105;p17"/>
            <p:cNvSpPr/>
            <p:nvPr/>
          </p:nvSpPr>
          <p:spPr>
            <a:xfrm>
              <a:off x="2490700" y="4668325"/>
              <a:ext cx="418625" cy="418525"/>
            </a:xfrm>
            <a:custGeom>
              <a:rect b="b" l="l" r="r" t="t"/>
              <a:pathLst>
                <a:path extrusionOk="0" h="16741" w="16745">
                  <a:moveTo>
                    <a:pt x="16745" y="8372"/>
                  </a:moveTo>
                  <a:cubicBezTo>
                    <a:pt x="16745" y="12994"/>
                    <a:pt x="12995" y="16741"/>
                    <a:pt x="8373" y="16741"/>
                  </a:cubicBezTo>
                  <a:cubicBezTo>
                    <a:pt x="3751" y="16741"/>
                    <a:pt x="1" y="12994"/>
                    <a:pt x="1" y="8372"/>
                  </a:cubicBezTo>
                  <a:cubicBezTo>
                    <a:pt x="1" y="3747"/>
                    <a:pt x="3751" y="0"/>
                    <a:pt x="8373" y="0"/>
                  </a:cubicBezTo>
                  <a:cubicBezTo>
                    <a:pt x="12995" y="0"/>
                    <a:pt x="16745" y="3747"/>
                    <a:pt x="16745" y="8372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6" name="Google Shape;4106;p17"/>
            <p:cNvSpPr/>
            <p:nvPr/>
          </p:nvSpPr>
          <p:spPr>
            <a:xfrm>
              <a:off x="2353725" y="4531275"/>
              <a:ext cx="197750" cy="197725"/>
            </a:xfrm>
            <a:custGeom>
              <a:rect b="b" l="l" r="r" t="t"/>
              <a:pathLst>
                <a:path extrusionOk="0" h="7909" w="7910">
                  <a:moveTo>
                    <a:pt x="7910" y="3955"/>
                  </a:moveTo>
                  <a:cubicBezTo>
                    <a:pt x="7910" y="6141"/>
                    <a:pt x="6138" y="7909"/>
                    <a:pt x="3955" y="7909"/>
                  </a:cubicBezTo>
                  <a:cubicBezTo>
                    <a:pt x="1769" y="7909"/>
                    <a:pt x="1" y="6141"/>
                    <a:pt x="1" y="3955"/>
                  </a:cubicBezTo>
                  <a:cubicBezTo>
                    <a:pt x="1" y="1771"/>
                    <a:pt x="1769" y="0"/>
                    <a:pt x="3955" y="0"/>
                  </a:cubicBezTo>
                  <a:cubicBezTo>
                    <a:pt x="6138" y="0"/>
                    <a:pt x="7910" y="1771"/>
                    <a:pt x="7910" y="395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7" name="Google Shape;4107;p17"/>
            <p:cNvSpPr/>
            <p:nvPr/>
          </p:nvSpPr>
          <p:spPr>
            <a:xfrm>
              <a:off x="2611000" y="4575625"/>
              <a:ext cx="45350" cy="45350"/>
            </a:xfrm>
            <a:custGeom>
              <a:rect b="b" l="l" r="r" t="t"/>
              <a:pathLst>
                <a:path extrusionOk="0" h="1814" w="1814">
                  <a:moveTo>
                    <a:pt x="1814" y="905"/>
                  </a:moveTo>
                  <a:cubicBezTo>
                    <a:pt x="1814" y="1408"/>
                    <a:pt x="1408" y="1814"/>
                    <a:pt x="908" y="1814"/>
                  </a:cubicBezTo>
                  <a:cubicBezTo>
                    <a:pt x="406" y="1814"/>
                    <a:pt x="0" y="1408"/>
                    <a:pt x="0" y="905"/>
                  </a:cubicBezTo>
                  <a:cubicBezTo>
                    <a:pt x="0" y="406"/>
                    <a:pt x="406" y="0"/>
                    <a:pt x="908" y="0"/>
                  </a:cubicBezTo>
                  <a:cubicBezTo>
                    <a:pt x="1408" y="0"/>
                    <a:pt x="1814" y="406"/>
                    <a:pt x="1814" y="90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08" name="Google Shape;4108;p17"/>
          <p:cNvGrpSpPr/>
          <p:nvPr/>
        </p:nvGrpSpPr>
        <p:grpSpPr>
          <a:xfrm>
            <a:off x="-390950" y="3629290"/>
            <a:ext cx="974718" cy="974718"/>
            <a:chOff x="528900" y="1489975"/>
            <a:chExt cx="732100" cy="732100"/>
          </a:xfrm>
        </p:grpSpPr>
        <p:sp>
          <p:nvSpPr>
            <p:cNvPr id="4109" name="Google Shape;4109;p17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0" name="Google Shape;4110;p17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1" name="Google Shape;4111;p17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2" name="Google Shape;4112;p17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3" name="Google Shape;4113;p17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4" name="Google Shape;4114;p17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5" name="Google Shape;4115;p17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16" name="Google Shape;4116;p17"/>
          <p:cNvGrpSpPr/>
          <p:nvPr/>
        </p:nvGrpSpPr>
        <p:grpSpPr>
          <a:xfrm rot="5400000">
            <a:off x="8560215" y="539312"/>
            <a:ext cx="974732" cy="974667"/>
            <a:chOff x="5402000" y="1173700"/>
            <a:chExt cx="756075" cy="756025"/>
          </a:xfrm>
        </p:grpSpPr>
        <p:sp>
          <p:nvSpPr>
            <p:cNvPr id="4117" name="Google Shape;4117;p17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8" name="Google Shape;4118;p17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9" name="Google Shape;4119;p17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0" name="Google Shape;4120;p17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1" name="Google Shape;4121;p17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2" name="Google Shape;4122;p17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3" name="Google Shape;4123;p17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4" name="Google Shape;4124;p17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5" name="Google Shape;4125;p17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6" name="Google Shape;4126;p17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7" name="Google Shape;4127;p17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8" name="Google Shape;4128;p17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9" name="Google Shape;4129;p17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0" name="Google Shape;4130;p17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1" name="Google Shape;4131;p17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2" name="Google Shape;4132;p17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3" name="Google Shape;4133;p17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4" name="Google Shape;4134;p17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5" name="Google Shape;4135;p17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6" name="Google Shape;4136;p17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7" name="Google Shape;4137;p17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8" name="Google Shape;4138;p17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9" name="Google Shape;4139;p17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0" name="Google Shape;4140;p17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1" name="Google Shape;4141;p17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42" name="Google Shape;4142;p17"/>
          <p:cNvGrpSpPr/>
          <p:nvPr/>
        </p:nvGrpSpPr>
        <p:grpSpPr>
          <a:xfrm>
            <a:off x="3717638" y="4418200"/>
            <a:ext cx="215575" cy="185800"/>
            <a:chOff x="5629550" y="3916600"/>
            <a:chExt cx="215575" cy="185800"/>
          </a:xfrm>
        </p:grpSpPr>
        <p:sp>
          <p:nvSpPr>
            <p:cNvPr id="4143" name="Google Shape;4143;p17"/>
            <p:cNvSpPr/>
            <p:nvPr/>
          </p:nvSpPr>
          <p:spPr>
            <a:xfrm>
              <a:off x="5629550" y="4028550"/>
              <a:ext cx="73850" cy="73850"/>
            </a:xfrm>
            <a:custGeom>
              <a:rect b="b" l="l" r="r" t="t"/>
              <a:pathLst>
                <a:path extrusionOk="0" h="2954" w="2954">
                  <a:moveTo>
                    <a:pt x="2954" y="1477"/>
                  </a:moveTo>
                  <a:cubicBezTo>
                    <a:pt x="2954" y="2292"/>
                    <a:pt x="2292" y="2953"/>
                    <a:pt x="1477" y="2953"/>
                  </a:cubicBezTo>
                  <a:cubicBezTo>
                    <a:pt x="659" y="2953"/>
                    <a:pt x="1" y="2292"/>
                    <a:pt x="1" y="1477"/>
                  </a:cubicBezTo>
                  <a:cubicBezTo>
                    <a:pt x="1" y="662"/>
                    <a:pt x="659" y="0"/>
                    <a:pt x="1477" y="0"/>
                  </a:cubicBezTo>
                  <a:cubicBezTo>
                    <a:pt x="2292" y="0"/>
                    <a:pt x="2954" y="662"/>
                    <a:pt x="2954" y="14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4" name="Google Shape;4144;p17"/>
            <p:cNvSpPr/>
            <p:nvPr/>
          </p:nvSpPr>
          <p:spPr>
            <a:xfrm>
              <a:off x="5804875" y="4046975"/>
              <a:ext cx="40250" cy="40225"/>
            </a:xfrm>
            <a:custGeom>
              <a:rect b="b" l="l" r="r" t="t"/>
              <a:pathLst>
                <a:path extrusionOk="0" h="1609" w="1610">
                  <a:moveTo>
                    <a:pt x="1609" y="803"/>
                  </a:moveTo>
                  <a:cubicBezTo>
                    <a:pt x="1609" y="1248"/>
                    <a:pt x="1248" y="1609"/>
                    <a:pt x="803" y="1609"/>
                  </a:cubicBezTo>
                  <a:cubicBezTo>
                    <a:pt x="361" y="1609"/>
                    <a:pt x="0" y="1248"/>
                    <a:pt x="0" y="803"/>
                  </a:cubicBezTo>
                  <a:cubicBezTo>
                    <a:pt x="0" y="361"/>
                    <a:pt x="361" y="0"/>
                    <a:pt x="803" y="0"/>
                  </a:cubicBezTo>
                  <a:cubicBezTo>
                    <a:pt x="1248" y="0"/>
                    <a:pt x="1609" y="361"/>
                    <a:pt x="1609" y="8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5" name="Google Shape;4145;p17"/>
            <p:cNvSpPr/>
            <p:nvPr/>
          </p:nvSpPr>
          <p:spPr>
            <a:xfrm>
              <a:off x="5716525" y="3916600"/>
              <a:ext cx="50775" cy="50775"/>
            </a:xfrm>
            <a:custGeom>
              <a:rect b="b" l="l" r="r" t="t"/>
              <a:pathLst>
                <a:path extrusionOk="0" h="2031" w="2031">
                  <a:moveTo>
                    <a:pt x="2031" y="1014"/>
                  </a:moveTo>
                  <a:cubicBezTo>
                    <a:pt x="2031" y="1576"/>
                    <a:pt x="1577" y="2031"/>
                    <a:pt x="1014" y="2031"/>
                  </a:cubicBezTo>
                  <a:cubicBezTo>
                    <a:pt x="455" y="2031"/>
                    <a:pt x="1" y="1576"/>
                    <a:pt x="1" y="1014"/>
                  </a:cubicBezTo>
                  <a:cubicBezTo>
                    <a:pt x="1" y="455"/>
                    <a:pt x="455" y="1"/>
                    <a:pt x="1014" y="1"/>
                  </a:cubicBezTo>
                  <a:cubicBezTo>
                    <a:pt x="1577" y="1"/>
                    <a:pt x="2031" y="455"/>
                    <a:pt x="2031" y="101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46" name="Google Shape;4146;p17"/>
          <p:cNvSpPr/>
          <p:nvPr/>
        </p:nvSpPr>
        <p:spPr>
          <a:xfrm>
            <a:off x="1923500" y="519075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47" name="Google Shape;4147;p17"/>
          <p:cNvGrpSpPr/>
          <p:nvPr/>
        </p:nvGrpSpPr>
        <p:grpSpPr>
          <a:xfrm>
            <a:off x="8085305" y="539505"/>
            <a:ext cx="340263" cy="319082"/>
            <a:chOff x="4983775" y="5052100"/>
            <a:chExt cx="276300" cy="259100"/>
          </a:xfrm>
        </p:grpSpPr>
        <p:sp>
          <p:nvSpPr>
            <p:cNvPr id="4148" name="Google Shape;4148;p17"/>
            <p:cNvSpPr/>
            <p:nvPr/>
          </p:nvSpPr>
          <p:spPr>
            <a:xfrm>
              <a:off x="5028200" y="5230725"/>
              <a:ext cx="80475" cy="80475"/>
            </a:xfrm>
            <a:custGeom>
              <a:rect b="b" l="l" r="r" t="t"/>
              <a:pathLst>
                <a:path extrusionOk="0" h="3219" w="3219">
                  <a:moveTo>
                    <a:pt x="1" y="1859"/>
                  </a:moveTo>
                  <a:lnTo>
                    <a:pt x="1360" y="1859"/>
                  </a:lnTo>
                  <a:lnTo>
                    <a:pt x="1360" y="3218"/>
                  </a:lnTo>
                  <a:lnTo>
                    <a:pt x="1856" y="3218"/>
                  </a:lnTo>
                  <a:lnTo>
                    <a:pt x="1856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6" y="1363"/>
                  </a:lnTo>
                  <a:lnTo>
                    <a:pt x="1856" y="1"/>
                  </a:lnTo>
                  <a:lnTo>
                    <a:pt x="1360" y="1"/>
                  </a:lnTo>
                  <a:lnTo>
                    <a:pt x="1360" y="1363"/>
                  </a:lnTo>
                  <a:lnTo>
                    <a:pt x="1" y="1363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9" name="Google Shape;4149;p17"/>
            <p:cNvSpPr/>
            <p:nvPr/>
          </p:nvSpPr>
          <p:spPr>
            <a:xfrm>
              <a:off x="4983775" y="5052100"/>
              <a:ext cx="58350" cy="58375"/>
            </a:xfrm>
            <a:custGeom>
              <a:rect b="b" l="l" r="r" t="t"/>
              <a:pathLst>
                <a:path extrusionOk="0" h="2335" w="2334">
                  <a:moveTo>
                    <a:pt x="0" y="1345"/>
                  </a:moveTo>
                  <a:lnTo>
                    <a:pt x="984" y="1345"/>
                  </a:lnTo>
                  <a:lnTo>
                    <a:pt x="984" y="2334"/>
                  </a:lnTo>
                  <a:lnTo>
                    <a:pt x="1345" y="2334"/>
                  </a:lnTo>
                  <a:lnTo>
                    <a:pt x="1345" y="1345"/>
                  </a:lnTo>
                  <a:lnTo>
                    <a:pt x="2334" y="1345"/>
                  </a:lnTo>
                  <a:lnTo>
                    <a:pt x="2334" y="984"/>
                  </a:lnTo>
                  <a:lnTo>
                    <a:pt x="1345" y="984"/>
                  </a:lnTo>
                  <a:lnTo>
                    <a:pt x="1345" y="1"/>
                  </a:lnTo>
                  <a:lnTo>
                    <a:pt x="984" y="1"/>
                  </a:lnTo>
                  <a:lnTo>
                    <a:pt x="984" y="984"/>
                  </a:lnTo>
                  <a:lnTo>
                    <a:pt x="0" y="98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0" name="Google Shape;4150;p17"/>
            <p:cNvSpPr/>
            <p:nvPr/>
          </p:nvSpPr>
          <p:spPr>
            <a:xfrm>
              <a:off x="5142025" y="5062550"/>
              <a:ext cx="118050" cy="118050"/>
            </a:xfrm>
            <a:custGeom>
              <a:rect b="b" l="l" r="r" t="t"/>
              <a:pathLst>
                <a:path extrusionOk="0" h="4722" w="4722">
                  <a:moveTo>
                    <a:pt x="0" y="2725"/>
                  </a:moveTo>
                  <a:lnTo>
                    <a:pt x="1994" y="2725"/>
                  </a:lnTo>
                  <a:lnTo>
                    <a:pt x="1994" y="4722"/>
                  </a:lnTo>
                  <a:lnTo>
                    <a:pt x="2725" y="4722"/>
                  </a:lnTo>
                  <a:lnTo>
                    <a:pt x="2725" y="2725"/>
                  </a:lnTo>
                  <a:lnTo>
                    <a:pt x="4722" y="2725"/>
                  </a:lnTo>
                  <a:lnTo>
                    <a:pt x="4722" y="1994"/>
                  </a:lnTo>
                  <a:lnTo>
                    <a:pt x="2725" y="1994"/>
                  </a:lnTo>
                  <a:lnTo>
                    <a:pt x="2725" y="1"/>
                  </a:lnTo>
                  <a:lnTo>
                    <a:pt x="1994" y="1"/>
                  </a:lnTo>
                  <a:lnTo>
                    <a:pt x="1994" y="1994"/>
                  </a:lnTo>
                  <a:lnTo>
                    <a:pt x="0" y="1994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51" name="Google Shape;4151;p17"/>
          <p:cNvGrpSpPr/>
          <p:nvPr/>
        </p:nvGrpSpPr>
        <p:grpSpPr>
          <a:xfrm rot="5400000">
            <a:off x="2629663" y="4581038"/>
            <a:ext cx="178575" cy="589975"/>
            <a:chOff x="1834925" y="4791825"/>
            <a:chExt cx="178575" cy="589975"/>
          </a:xfrm>
        </p:grpSpPr>
        <p:sp>
          <p:nvSpPr>
            <p:cNvPr id="4152" name="Google Shape;4152;p17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3" name="Google Shape;4153;p17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4" name="Google Shape;4154;p17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5" name="Google Shape;4155;p17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6" name="Google Shape;4156;p17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7" name="Google Shape;4157;p17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8" name="Google Shape;4158;p17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9" name="Google Shape;4159;p17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0" name="Google Shape;4160;p17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1" name="Google Shape;4161;p17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2" name="Google Shape;4162;p17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3" name="Google Shape;4163;p17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4" name="Google Shape;4164;p17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5" name="Google Shape;4165;p17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6" name="Google Shape;4166;p17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7" name="Google Shape;4167;p17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8" name="Google Shape;4168;p17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9" name="Google Shape;4169;p17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0" name="Google Shape;4170;p17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1" name="Google Shape;4171;p17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2" name="Google Shape;4172;p17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3" name="Google Shape;4173;p17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4" name="Google Shape;4174;p17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5" name="Google Shape;4175;p17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6" name="Google Shape;4176;p17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7" name="Google Shape;4177;p17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8" name="Google Shape;4178;p17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79" name="Google Shape;4179;p17"/>
          <p:cNvGrpSpPr/>
          <p:nvPr/>
        </p:nvGrpSpPr>
        <p:grpSpPr>
          <a:xfrm>
            <a:off x="182538" y="95650"/>
            <a:ext cx="348025" cy="348100"/>
            <a:chOff x="235725" y="107550"/>
            <a:chExt cx="348025" cy="348100"/>
          </a:xfrm>
        </p:grpSpPr>
        <p:sp>
          <p:nvSpPr>
            <p:cNvPr id="4180" name="Google Shape;4180;p17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1" name="Google Shape;4181;p17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82" name="Google Shape;4182;p17"/>
          <p:cNvGrpSpPr/>
          <p:nvPr/>
        </p:nvGrpSpPr>
        <p:grpSpPr>
          <a:xfrm rot="5400000">
            <a:off x="6335763" y="-25300"/>
            <a:ext cx="178575" cy="589975"/>
            <a:chOff x="1834925" y="4791825"/>
            <a:chExt cx="178575" cy="589975"/>
          </a:xfrm>
        </p:grpSpPr>
        <p:sp>
          <p:nvSpPr>
            <p:cNvPr id="4183" name="Google Shape;4183;p17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4" name="Google Shape;4184;p17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5" name="Google Shape;4185;p17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6" name="Google Shape;4186;p17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7" name="Google Shape;4187;p17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8" name="Google Shape;4188;p17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9" name="Google Shape;4189;p17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0" name="Google Shape;4190;p17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1" name="Google Shape;4191;p17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2" name="Google Shape;4192;p17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3" name="Google Shape;4193;p17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4" name="Google Shape;4194;p17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5" name="Google Shape;4195;p17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6" name="Google Shape;4196;p17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7" name="Google Shape;4197;p17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8" name="Google Shape;4198;p17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9" name="Google Shape;4199;p17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0" name="Google Shape;4200;p17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1" name="Google Shape;4201;p17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2" name="Google Shape;4202;p17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3" name="Google Shape;4203;p17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4" name="Google Shape;4204;p17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5" name="Google Shape;4205;p17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6" name="Google Shape;4206;p17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7" name="Google Shape;4207;p17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8" name="Google Shape;4208;p17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9" name="Google Shape;4209;p17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10" name="Google Shape;4210;p17"/>
          <p:cNvGrpSpPr/>
          <p:nvPr/>
        </p:nvGrpSpPr>
        <p:grpSpPr>
          <a:xfrm>
            <a:off x="224930" y="1214813"/>
            <a:ext cx="263257" cy="681984"/>
            <a:chOff x="836413" y="539500"/>
            <a:chExt cx="308625" cy="799700"/>
          </a:xfrm>
        </p:grpSpPr>
        <p:sp>
          <p:nvSpPr>
            <p:cNvPr id="4211" name="Google Shape;4211;p17"/>
            <p:cNvSpPr/>
            <p:nvPr/>
          </p:nvSpPr>
          <p:spPr>
            <a:xfrm>
              <a:off x="836413" y="73405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4499" y="1"/>
                  </a:moveTo>
                  <a:lnTo>
                    <a:pt x="4499" y="4502"/>
                  </a:lnTo>
                  <a:lnTo>
                    <a:pt x="0" y="4502"/>
                  </a:lnTo>
                  <a:lnTo>
                    <a:pt x="0" y="7846"/>
                  </a:lnTo>
                  <a:lnTo>
                    <a:pt x="4499" y="7846"/>
                  </a:lnTo>
                  <a:lnTo>
                    <a:pt x="4499" y="12345"/>
                  </a:lnTo>
                  <a:lnTo>
                    <a:pt x="7846" y="12345"/>
                  </a:lnTo>
                  <a:lnTo>
                    <a:pt x="7846" y="7846"/>
                  </a:lnTo>
                  <a:lnTo>
                    <a:pt x="12345" y="7846"/>
                  </a:lnTo>
                  <a:lnTo>
                    <a:pt x="12345" y="4502"/>
                  </a:lnTo>
                  <a:lnTo>
                    <a:pt x="7846" y="4502"/>
                  </a:lnTo>
                  <a:lnTo>
                    <a:pt x="7846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2" name="Google Shape;4212;p17"/>
            <p:cNvSpPr/>
            <p:nvPr/>
          </p:nvSpPr>
          <p:spPr>
            <a:xfrm>
              <a:off x="887838" y="1133250"/>
              <a:ext cx="205850" cy="205950"/>
            </a:xfrm>
            <a:custGeom>
              <a:rect b="b" l="l" r="r" t="t"/>
              <a:pathLst>
                <a:path extrusionOk="0" h="8238" w="8234">
                  <a:moveTo>
                    <a:pt x="1753" y="1"/>
                  </a:moveTo>
                  <a:lnTo>
                    <a:pt x="0" y="1757"/>
                  </a:lnTo>
                  <a:lnTo>
                    <a:pt x="2358" y="4120"/>
                  </a:lnTo>
                  <a:lnTo>
                    <a:pt x="0" y="6481"/>
                  </a:lnTo>
                  <a:lnTo>
                    <a:pt x="1753" y="8237"/>
                  </a:lnTo>
                  <a:lnTo>
                    <a:pt x="4114" y="5877"/>
                  </a:lnTo>
                  <a:lnTo>
                    <a:pt x="6481" y="8237"/>
                  </a:lnTo>
                  <a:lnTo>
                    <a:pt x="8234" y="6481"/>
                  </a:lnTo>
                  <a:lnTo>
                    <a:pt x="5870" y="4120"/>
                  </a:lnTo>
                  <a:lnTo>
                    <a:pt x="8234" y="1757"/>
                  </a:lnTo>
                  <a:lnTo>
                    <a:pt x="6481" y="1"/>
                  </a:lnTo>
                  <a:lnTo>
                    <a:pt x="4114" y="2367"/>
                  </a:lnTo>
                  <a:lnTo>
                    <a:pt x="17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3" name="Google Shape;4213;p17"/>
            <p:cNvSpPr/>
            <p:nvPr/>
          </p:nvSpPr>
          <p:spPr>
            <a:xfrm>
              <a:off x="876188" y="539500"/>
              <a:ext cx="229075" cy="62050"/>
            </a:xfrm>
            <a:custGeom>
              <a:rect b="b" l="l" r="r" t="t"/>
              <a:pathLst>
                <a:path extrusionOk="0" h="2482" w="9163">
                  <a:moveTo>
                    <a:pt x="0" y="0"/>
                  </a:moveTo>
                  <a:lnTo>
                    <a:pt x="0" y="2481"/>
                  </a:lnTo>
                  <a:lnTo>
                    <a:pt x="9163" y="2481"/>
                  </a:lnTo>
                  <a:lnTo>
                    <a:pt x="9163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4_1">
    <p:bg>
      <p:bgPr>
        <a:solidFill>
          <a:schemeClr val="dk1"/>
        </a:solidFill>
      </p:bgPr>
    </p:bg>
    <p:spTree>
      <p:nvGrpSpPr>
        <p:cNvPr id="4214" name="Shape 4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5" name="Google Shape;4215;p18"/>
          <p:cNvSpPr txBox="1"/>
          <p:nvPr>
            <p:ph type="title"/>
          </p:nvPr>
        </p:nvSpPr>
        <p:spPr>
          <a:xfrm>
            <a:off x="5553850" y="1464150"/>
            <a:ext cx="2630400" cy="1181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216" name="Google Shape;4216;p18"/>
          <p:cNvSpPr txBox="1"/>
          <p:nvPr>
            <p:ph idx="1" type="subTitle"/>
          </p:nvPr>
        </p:nvSpPr>
        <p:spPr>
          <a:xfrm>
            <a:off x="5553975" y="2721825"/>
            <a:ext cx="2630400" cy="95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217" name="Google Shape;4217;p18"/>
          <p:cNvGrpSpPr/>
          <p:nvPr/>
        </p:nvGrpSpPr>
        <p:grpSpPr>
          <a:xfrm>
            <a:off x="-2273523" y="4158523"/>
            <a:ext cx="5973487" cy="3224885"/>
            <a:chOff x="1610225" y="215250"/>
            <a:chExt cx="3480850" cy="1878975"/>
          </a:xfrm>
        </p:grpSpPr>
        <p:sp>
          <p:nvSpPr>
            <p:cNvPr id="4218" name="Google Shape;4218;p18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9" name="Google Shape;4219;p18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0" name="Google Shape;4220;p18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1" name="Google Shape;4221;p18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2" name="Google Shape;4222;p18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3" name="Google Shape;4223;p18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4" name="Google Shape;4224;p18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5" name="Google Shape;4225;p18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6" name="Google Shape;4226;p18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7" name="Google Shape;4227;p18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8" name="Google Shape;4228;p18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9" name="Google Shape;4229;p18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0" name="Google Shape;4230;p18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1" name="Google Shape;4231;p18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2" name="Google Shape;4232;p18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3" name="Google Shape;4233;p18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4" name="Google Shape;4234;p18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5" name="Google Shape;4235;p18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6" name="Google Shape;4236;p18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7" name="Google Shape;4237;p18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8" name="Google Shape;4238;p18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9" name="Google Shape;4239;p18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0" name="Google Shape;4240;p18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1" name="Google Shape;4241;p18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2" name="Google Shape;4242;p18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3" name="Google Shape;4243;p18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4" name="Google Shape;4244;p18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5" name="Google Shape;4245;p18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6" name="Google Shape;4246;p18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7" name="Google Shape;4247;p18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8" name="Google Shape;4248;p18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9" name="Google Shape;4249;p18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0" name="Google Shape;4250;p18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1" name="Google Shape;4251;p18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2" name="Google Shape;4252;p18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3" name="Google Shape;4253;p18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4" name="Google Shape;4254;p18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5" name="Google Shape;4255;p18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6" name="Google Shape;4256;p18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7" name="Google Shape;4257;p18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8" name="Google Shape;4258;p18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9" name="Google Shape;4259;p18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0" name="Google Shape;4260;p18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1" name="Google Shape;4261;p18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2" name="Google Shape;4262;p18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3" name="Google Shape;4263;p18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4" name="Google Shape;4264;p18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5" name="Google Shape;4265;p18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6" name="Google Shape;4266;p18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7" name="Google Shape;4267;p18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8" name="Google Shape;4268;p18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9" name="Google Shape;4269;p18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0" name="Google Shape;4270;p18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1" name="Google Shape;4271;p18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2" name="Google Shape;4272;p18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3" name="Google Shape;4273;p18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4" name="Google Shape;4274;p18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5" name="Google Shape;4275;p18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6" name="Google Shape;4276;p18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7" name="Google Shape;4277;p18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8" name="Google Shape;4278;p18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9" name="Google Shape;4279;p18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0" name="Google Shape;4280;p18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1" name="Google Shape;4281;p18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2" name="Google Shape;4282;p18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3" name="Google Shape;4283;p18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4" name="Google Shape;4284;p18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5" name="Google Shape;4285;p18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6" name="Google Shape;4286;p18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7" name="Google Shape;4287;p18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8" name="Google Shape;4288;p18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9" name="Google Shape;4289;p18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0" name="Google Shape;4290;p18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1" name="Google Shape;4291;p18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2" name="Google Shape;4292;p18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3" name="Google Shape;4293;p18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4" name="Google Shape;4294;p18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5" name="Google Shape;4295;p18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6" name="Google Shape;4296;p18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7" name="Google Shape;4297;p18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8" name="Google Shape;4298;p18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9" name="Google Shape;4299;p18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0" name="Google Shape;4300;p18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1" name="Google Shape;4301;p18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2" name="Google Shape;4302;p18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3" name="Google Shape;4303;p18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4" name="Google Shape;4304;p18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5" name="Google Shape;4305;p18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6" name="Google Shape;4306;p18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7" name="Google Shape;4307;p18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8" name="Google Shape;4308;p18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9" name="Google Shape;4309;p18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0" name="Google Shape;4310;p18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1" name="Google Shape;4311;p18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2" name="Google Shape;4312;p18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3" name="Google Shape;4313;p18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4" name="Google Shape;4314;p18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5" name="Google Shape;4315;p18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6" name="Google Shape;4316;p18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7" name="Google Shape;4317;p18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8" name="Google Shape;4318;p18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9" name="Google Shape;4319;p18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0" name="Google Shape;4320;p18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1" name="Google Shape;4321;p18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2" name="Google Shape;4322;p18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3" name="Google Shape;4323;p18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4" name="Google Shape;4324;p18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25" name="Google Shape;4325;p18"/>
          <p:cNvGrpSpPr/>
          <p:nvPr/>
        </p:nvGrpSpPr>
        <p:grpSpPr>
          <a:xfrm rot="10800000">
            <a:off x="8560197" y="3629481"/>
            <a:ext cx="974718" cy="974718"/>
            <a:chOff x="528900" y="1489975"/>
            <a:chExt cx="732100" cy="732100"/>
          </a:xfrm>
        </p:grpSpPr>
        <p:sp>
          <p:nvSpPr>
            <p:cNvPr id="4326" name="Google Shape;4326;p18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7" name="Google Shape;4327;p18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8" name="Google Shape;4328;p18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9" name="Google Shape;4329;p18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0" name="Google Shape;4330;p18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1" name="Google Shape;4331;p18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2" name="Google Shape;4332;p18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33" name="Google Shape;4333;p18"/>
          <p:cNvGrpSpPr/>
          <p:nvPr/>
        </p:nvGrpSpPr>
        <p:grpSpPr>
          <a:xfrm rot="-5400000">
            <a:off x="-390982" y="539322"/>
            <a:ext cx="974732" cy="974667"/>
            <a:chOff x="5402000" y="1173700"/>
            <a:chExt cx="756075" cy="756025"/>
          </a:xfrm>
        </p:grpSpPr>
        <p:sp>
          <p:nvSpPr>
            <p:cNvPr id="4334" name="Google Shape;4334;p18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5" name="Google Shape;4335;p18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6" name="Google Shape;4336;p18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7" name="Google Shape;4337;p18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8" name="Google Shape;4338;p18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9" name="Google Shape;4339;p18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0" name="Google Shape;4340;p18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1" name="Google Shape;4341;p18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2" name="Google Shape;4342;p18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3" name="Google Shape;4343;p18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4" name="Google Shape;4344;p18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5" name="Google Shape;4345;p18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6" name="Google Shape;4346;p18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7" name="Google Shape;4347;p18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8" name="Google Shape;4348;p18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9" name="Google Shape;4349;p18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0" name="Google Shape;4350;p18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1" name="Google Shape;4351;p18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2" name="Google Shape;4352;p18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3" name="Google Shape;4353;p18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4" name="Google Shape;4354;p18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5" name="Google Shape;4355;p18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6" name="Google Shape;4356;p18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7" name="Google Shape;4357;p18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8" name="Google Shape;4358;p18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59" name="Google Shape;4359;p18"/>
          <p:cNvGrpSpPr/>
          <p:nvPr/>
        </p:nvGrpSpPr>
        <p:grpSpPr>
          <a:xfrm rot="10800000">
            <a:off x="8167466" y="3922017"/>
            <a:ext cx="263257" cy="681984"/>
            <a:chOff x="836413" y="539500"/>
            <a:chExt cx="308625" cy="799700"/>
          </a:xfrm>
        </p:grpSpPr>
        <p:sp>
          <p:nvSpPr>
            <p:cNvPr id="4360" name="Google Shape;4360;p18"/>
            <p:cNvSpPr/>
            <p:nvPr/>
          </p:nvSpPr>
          <p:spPr>
            <a:xfrm>
              <a:off x="836413" y="73405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4499" y="1"/>
                  </a:moveTo>
                  <a:lnTo>
                    <a:pt x="4499" y="4502"/>
                  </a:lnTo>
                  <a:lnTo>
                    <a:pt x="0" y="4502"/>
                  </a:lnTo>
                  <a:lnTo>
                    <a:pt x="0" y="7846"/>
                  </a:lnTo>
                  <a:lnTo>
                    <a:pt x="4499" y="7846"/>
                  </a:lnTo>
                  <a:lnTo>
                    <a:pt x="4499" y="12345"/>
                  </a:lnTo>
                  <a:lnTo>
                    <a:pt x="7846" y="12345"/>
                  </a:lnTo>
                  <a:lnTo>
                    <a:pt x="7846" y="7846"/>
                  </a:lnTo>
                  <a:lnTo>
                    <a:pt x="12345" y="7846"/>
                  </a:lnTo>
                  <a:lnTo>
                    <a:pt x="12345" y="4502"/>
                  </a:lnTo>
                  <a:lnTo>
                    <a:pt x="7846" y="4502"/>
                  </a:lnTo>
                  <a:lnTo>
                    <a:pt x="7846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1" name="Google Shape;4361;p18"/>
            <p:cNvSpPr/>
            <p:nvPr/>
          </p:nvSpPr>
          <p:spPr>
            <a:xfrm>
              <a:off x="887838" y="1133250"/>
              <a:ext cx="205850" cy="205950"/>
            </a:xfrm>
            <a:custGeom>
              <a:rect b="b" l="l" r="r" t="t"/>
              <a:pathLst>
                <a:path extrusionOk="0" h="8238" w="8234">
                  <a:moveTo>
                    <a:pt x="1753" y="1"/>
                  </a:moveTo>
                  <a:lnTo>
                    <a:pt x="0" y="1757"/>
                  </a:lnTo>
                  <a:lnTo>
                    <a:pt x="2358" y="4120"/>
                  </a:lnTo>
                  <a:lnTo>
                    <a:pt x="0" y="6481"/>
                  </a:lnTo>
                  <a:lnTo>
                    <a:pt x="1753" y="8237"/>
                  </a:lnTo>
                  <a:lnTo>
                    <a:pt x="4114" y="5877"/>
                  </a:lnTo>
                  <a:lnTo>
                    <a:pt x="6481" y="8237"/>
                  </a:lnTo>
                  <a:lnTo>
                    <a:pt x="8234" y="6481"/>
                  </a:lnTo>
                  <a:lnTo>
                    <a:pt x="5870" y="4120"/>
                  </a:lnTo>
                  <a:lnTo>
                    <a:pt x="8234" y="1757"/>
                  </a:lnTo>
                  <a:lnTo>
                    <a:pt x="6481" y="1"/>
                  </a:lnTo>
                  <a:lnTo>
                    <a:pt x="4114" y="2367"/>
                  </a:lnTo>
                  <a:lnTo>
                    <a:pt x="17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2" name="Google Shape;4362;p18"/>
            <p:cNvSpPr/>
            <p:nvPr/>
          </p:nvSpPr>
          <p:spPr>
            <a:xfrm>
              <a:off x="876188" y="539500"/>
              <a:ext cx="229075" cy="62050"/>
            </a:xfrm>
            <a:custGeom>
              <a:rect b="b" l="l" r="r" t="t"/>
              <a:pathLst>
                <a:path extrusionOk="0" h="2482" w="9163">
                  <a:moveTo>
                    <a:pt x="0" y="0"/>
                  </a:moveTo>
                  <a:lnTo>
                    <a:pt x="0" y="2481"/>
                  </a:lnTo>
                  <a:lnTo>
                    <a:pt x="9163" y="2481"/>
                  </a:lnTo>
                  <a:lnTo>
                    <a:pt x="9163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63" name="Google Shape;4363;p18"/>
          <p:cNvGrpSpPr/>
          <p:nvPr/>
        </p:nvGrpSpPr>
        <p:grpSpPr>
          <a:xfrm rot="10800000">
            <a:off x="713207" y="539291"/>
            <a:ext cx="221038" cy="697343"/>
            <a:chOff x="7837938" y="3656850"/>
            <a:chExt cx="418475" cy="1320225"/>
          </a:xfrm>
        </p:grpSpPr>
        <p:sp>
          <p:nvSpPr>
            <p:cNvPr id="4364" name="Google Shape;4364;p18"/>
            <p:cNvSpPr/>
            <p:nvPr/>
          </p:nvSpPr>
          <p:spPr>
            <a:xfrm>
              <a:off x="7892913" y="419130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6171" y="0"/>
                  </a:moveTo>
                  <a:cubicBezTo>
                    <a:pt x="2764" y="0"/>
                    <a:pt x="0" y="2767"/>
                    <a:pt x="0" y="6174"/>
                  </a:cubicBezTo>
                  <a:cubicBezTo>
                    <a:pt x="0" y="9581"/>
                    <a:pt x="2764" y="12345"/>
                    <a:pt x="6171" y="12345"/>
                  </a:cubicBezTo>
                  <a:cubicBezTo>
                    <a:pt x="9581" y="12345"/>
                    <a:pt x="12344" y="9581"/>
                    <a:pt x="12344" y="6174"/>
                  </a:cubicBezTo>
                  <a:cubicBezTo>
                    <a:pt x="12344" y="2767"/>
                    <a:pt x="9581" y="0"/>
                    <a:pt x="6171" y="0"/>
                  </a:cubicBezTo>
                  <a:close/>
                  <a:moveTo>
                    <a:pt x="6171" y="8931"/>
                  </a:moveTo>
                  <a:cubicBezTo>
                    <a:pt x="5055" y="8935"/>
                    <a:pt x="4048" y="8264"/>
                    <a:pt x="3621" y="7232"/>
                  </a:cubicBezTo>
                  <a:cubicBezTo>
                    <a:pt x="3191" y="6201"/>
                    <a:pt x="3428" y="5013"/>
                    <a:pt x="4216" y="4222"/>
                  </a:cubicBezTo>
                  <a:cubicBezTo>
                    <a:pt x="5004" y="3434"/>
                    <a:pt x="6192" y="3197"/>
                    <a:pt x="7223" y="3624"/>
                  </a:cubicBezTo>
                  <a:cubicBezTo>
                    <a:pt x="8255" y="4051"/>
                    <a:pt x="8925" y="5058"/>
                    <a:pt x="8928" y="6174"/>
                  </a:cubicBezTo>
                  <a:cubicBezTo>
                    <a:pt x="8928" y="7696"/>
                    <a:pt x="7692" y="8931"/>
                    <a:pt x="6171" y="893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5" name="Google Shape;4365;p18"/>
            <p:cNvSpPr/>
            <p:nvPr/>
          </p:nvSpPr>
          <p:spPr>
            <a:xfrm>
              <a:off x="7837938" y="3656850"/>
              <a:ext cx="418475" cy="418550"/>
            </a:xfrm>
            <a:custGeom>
              <a:rect b="b" l="l" r="r" t="t"/>
              <a:pathLst>
                <a:path extrusionOk="0" h="16742" w="16739">
                  <a:moveTo>
                    <a:pt x="12799" y="3946"/>
                  </a:moveTo>
                  <a:lnTo>
                    <a:pt x="12799" y="12802"/>
                  </a:lnTo>
                  <a:lnTo>
                    <a:pt x="3943" y="12802"/>
                  </a:lnTo>
                  <a:lnTo>
                    <a:pt x="3943" y="3946"/>
                  </a:lnTo>
                  <a:close/>
                  <a:moveTo>
                    <a:pt x="1" y="0"/>
                  </a:moveTo>
                  <a:lnTo>
                    <a:pt x="1" y="16741"/>
                  </a:lnTo>
                  <a:lnTo>
                    <a:pt x="16739" y="16741"/>
                  </a:lnTo>
                  <a:lnTo>
                    <a:pt x="16739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6" name="Google Shape;4366;p18"/>
            <p:cNvSpPr/>
            <p:nvPr/>
          </p:nvSpPr>
          <p:spPr>
            <a:xfrm>
              <a:off x="7869213" y="4668825"/>
              <a:ext cx="355925" cy="308250"/>
            </a:xfrm>
            <a:custGeom>
              <a:rect b="b" l="l" r="r" t="t"/>
              <a:pathLst>
                <a:path extrusionOk="0" h="12330" w="14237">
                  <a:moveTo>
                    <a:pt x="7119" y="1"/>
                  </a:moveTo>
                  <a:lnTo>
                    <a:pt x="1" y="12330"/>
                  </a:lnTo>
                  <a:lnTo>
                    <a:pt x="14237" y="12330"/>
                  </a:lnTo>
                  <a:lnTo>
                    <a:pt x="7119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67" name="Google Shape;4367;p18"/>
          <p:cNvGrpSpPr/>
          <p:nvPr/>
        </p:nvGrpSpPr>
        <p:grpSpPr>
          <a:xfrm>
            <a:off x="5100688" y="446775"/>
            <a:ext cx="215575" cy="185800"/>
            <a:chOff x="5629550" y="3916600"/>
            <a:chExt cx="215575" cy="185800"/>
          </a:xfrm>
        </p:grpSpPr>
        <p:sp>
          <p:nvSpPr>
            <p:cNvPr id="4368" name="Google Shape;4368;p18"/>
            <p:cNvSpPr/>
            <p:nvPr/>
          </p:nvSpPr>
          <p:spPr>
            <a:xfrm>
              <a:off x="5629550" y="4028550"/>
              <a:ext cx="73850" cy="73850"/>
            </a:xfrm>
            <a:custGeom>
              <a:rect b="b" l="l" r="r" t="t"/>
              <a:pathLst>
                <a:path extrusionOk="0" h="2954" w="2954">
                  <a:moveTo>
                    <a:pt x="2954" y="1477"/>
                  </a:moveTo>
                  <a:cubicBezTo>
                    <a:pt x="2954" y="2292"/>
                    <a:pt x="2292" y="2953"/>
                    <a:pt x="1477" y="2953"/>
                  </a:cubicBezTo>
                  <a:cubicBezTo>
                    <a:pt x="659" y="2953"/>
                    <a:pt x="1" y="2292"/>
                    <a:pt x="1" y="1477"/>
                  </a:cubicBezTo>
                  <a:cubicBezTo>
                    <a:pt x="1" y="662"/>
                    <a:pt x="659" y="0"/>
                    <a:pt x="1477" y="0"/>
                  </a:cubicBezTo>
                  <a:cubicBezTo>
                    <a:pt x="2292" y="0"/>
                    <a:pt x="2954" y="662"/>
                    <a:pt x="2954" y="14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9" name="Google Shape;4369;p18"/>
            <p:cNvSpPr/>
            <p:nvPr/>
          </p:nvSpPr>
          <p:spPr>
            <a:xfrm>
              <a:off x="5804875" y="4046975"/>
              <a:ext cx="40250" cy="40225"/>
            </a:xfrm>
            <a:custGeom>
              <a:rect b="b" l="l" r="r" t="t"/>
              <a:pathLst>
                <a:path extrusionOk="0" h="1609" w="1610">
                  <a:moveTo>
                    <a:pt x="1609" y="803"/>
                  </a:moveTo>
                  <a:cubicBezTo>
                    <a:pt x="1609" y="1248"/>
                    <a:pt x="1248" y="1609"/>
                    <a:pt x="803" y="1609"/>
                  </a:cubicBezTo>
                  <a:cubicBezTo>
                    <a:pt x="361" y="1609"/>
                    <a:pt x="0" y="1248"/>
                    <a:pt x="0" y="803"/>
                  </a:cubicBezTo>
                  <a:cubicBezTo>
                    <a:pt x="0" y="361"/>
                    <a:pt x="361" y="0"/>
                    <a:pt x="803" y="0"/>
                  </a:cubicBezTo>
                  <a:cubicBezTo>
                    <a:pt x="1248" y="0"/>
                    <a:pt x="1609" y="361"/>
                    <a:pt x="1609" y="8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0" name="Google Shape;4370;p18"/>
            <p:cNvSpPr/>
            <p:nvPr/>
          </p:nvSpPr>
          <p:spPr>
            <a:xfrm>
              <a:off x="5716525" y="3916600"/>
              <a:ext cx="50775" cy="50775"/>
            </a:xfrm>
            <a:custGeom>
              <a:rect b="b" l="l" r="r" t="t"/>
              <a:pathLst>
                <a:path extrusionOk="0" h="2031" w="2031">
                  <a:moveTo>
                    <a:pt x="2031" y="1014"/>
                  </a:moveTo>
                  <a:cubicBezTo>
                    <a:pt x="2031" y="1576"/>
                    <a:pt x="1577" y="2031"/>
                    <a:pt x="1014" y="2031"/>
                  </a:cubicBezTo>
                  <a:cubicBezTo>
                    <a:pt x="455" y="2031"/>
                    <a:pt x="1" y="1576"/>
                    <a:pt x="1" y="1014"/>
                  </a:cubicBezTo>
                  <a:cubicBezTo>
                    <a:pt x="1" y="455"/>
                    <a:pt x="455" y="1"/>
                    <a:pt x="1014" y="1"/>
                  </a:cubicBezTo>
                  <a:cubicBezTo>
                    <a:pt x="1577" y="1"/>
                    <a:pt x="2031" y="455"/>
                    <a:pt x="2031" y="101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71" name="Google Shape;4371;p18"/>
          <p:cNvSpPr/>
          <p:nvPr/>
        </p:nvSpPr>
        <p:spPr>
          <a:xfrm rot="10800000">
            <a:off x="6217813" y="4825650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2" name="Google Shape;4372;p18"/>
          <p:cNvSpPr/>
          <p:nvPr/>
        </p:nvSpPr>
        <p:spPr>
          <a:xfrm rot="10800000">
            <a:off x="2235225" y="276613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324007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73" name="Google Shape;4373;p18"/>
          <p:cNvGrpSpPr/>
          <p:nvPr/>
        </p:nvGrpSpPr>
        <p:grpSpPr>
          <a:xfrm>
            <a:off x="3827813" y="4515675"/>
            <a:ext cx="215575" cy="185800"/>
            <a:chOff x="5629550" y="3916600"/>
            <a:chExt cx="215575" cy="185800"/>
          </a:xfrm>
        </p:grpSpPr>
        <p:sp>
          <p:nvSpPr>
            <p:cNvPr id="4374" name="Google Shape;4374;p18"/>
            <p:cNvSpPr/>
            <p:nvPr/>
          </p:nvSpPr>
          <p:spPr>
            <a:xfrm>
              <a:off x="5629550" y="4028550"/>
              <a:ext cx="73850" cy="73850"/>
            </a:xfrm>
            <a:custGeom>
              <a:rect b="b" l="l" r="r" t="t"/>
              <a:pathLst>
                <a:path extrusionOk="0" h="2954" w="2954">
                  <a:moveTo>
                    <a:pt x="2954" y="1477"/>
                  </a:moveTo>
                  <a:cubicBezTo>
                    <a:pt x="2954" y="2292"/>
                    <a:pt x="2292" y="2953"/>
                    <a:pt x="1477" y="2953"/>
                  </a:cubicBezTo>
                  <a:cubicBezTo>
                    <a:pt x="659" y="2953"/>
                    <a:pt x="1" y="2292"/>
                    <a:pt x="1" y="1477"/>
                  </a:cubicBezTo>
                  <a:cubicBezTo>
                    <a:pt x="1" y="662"/>
                    <a:pt x="659" y="0"/>
                    <a:pt x="1477" y="0"/>
                  </a:cubicBezTo>
                  <a:cubicBezTo>
                    <a:pt x="2292" y="0"/>
                    <a:pt x="2954" y="662"/>
                    <a:pt x="2954" y="14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5" name="Google Shape;4375;p18"/>
            <p:cNvSpPr/>
            <p:nvPr/>
          </p:nvSpPr>
          <p:spPr>
            <a:xfrm>
              <a:off x="5804875" y="4046975"/>
              <a:ext cx="40250" cy="40225"/>
            </a:xfrm>
            <a:custGeom>
              <a:rect b="b" l="l" r="r" t="t"/>
              <a:pathLst>
                <a:path extrusionOk="0" h="1609" w="1610">
                  <a:moveTo>
                    <a:pt x="1609" y="803"/>
                  </a:moveTo>
                  <a:cubicBezTo>
                    <a:pt x="1609" y="1248"/>
                    <a:pt x="1248" y="1609"/>
                    <a:pt x="803" y="1609"/>
                  </a:cubicBezTo>
                  <a:cubicBezTo>
                    <a:pt x="361" y="1609"/>
                    <a:pt x="0" y="1248"/>
                    <a:pt x="0" y="803"/>
                  </a:cubicBezTo>
                  <a:cubicBezTo>
                    <a:pt x="0" y="361"/>
                    <a:pt x="361" y="0"/>
                    <a:pt x="803" y="0"/>
                  </a:cubicBezTo>
                  <a:cubicBezTo>
                    <a:pt x="1248" y="0"/>
                    <a:pt x="1609" y="361"/>
                    <a:pt x="1609" y="8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6" name="Google Shape;4376;p18"/>
            <p:cNvSpPr/>
            <p:nvPr/>
          </p:nvSpPr>
          <p:spPr>
            <a:xfrm>
              <a:off x="5716525" y="3916600"/>
              <a:ext cx="50775" cy="50775"/>
            </a:xfrm>
            <a:custGeom>
              <a:rect b="b" l="l" r="r" t="t"/>
              <a:pathLst>
                <a:path extrusionOk="0" h="2031" w="2031">
                  <a:moveTo>
                    <a:pt x="2031" y="1014"/>
                  </a:moveTo>
                  <a:cubicBezTo>
                    <a:pt x="2031" y="1576"/>
                    <a:pt x="1577" y="2031"/>
                    <a:pt x="1014" y="2031"/>
                  </a:cubicBezTo>
                  <a:cubicBezTo>
                    <a:pt x="455" y="2031"/>
                    <a:pt x="1" y="1576"/>
                    <a:pt x="1" y="1014"/>
                  </a:cubicBezTo>
                  <a:cubicBezTo>
                    <a:pt x="1" y="455"/>
                    <a:pt x="455" y="1"/>
                    <a:pt x="1014" y="1"/>
                  </a:cubicBezTo>
                  <a:cubicBezTo>
                    <a:pt x="1577" y="1"/>
                    <a:pt x="2031" y="455"/>
                    <a:pt x="2031" y="101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77" name="Google Shape;4377;p18"/>
          <p:cNvGrpSpPr/>
          <p:nvPr/>
        </p:nvGrpSpPr>
        <p:grpSpPr>
          <a:xfrm>
            <a:off x="350217" y="3937492"/>
            <a:ext cx="947020" cy="946978"/>
            <a:chOff x="2353725" y="4531275"/>
            <a:chExt cx="555600" cy="555575"/>
          </a:xfrm>
        </p:grpSpPr>
        <p:sp>
          <p:nvSpPr>
            <p:cNvPr id="4378" name="Google Shape;4378;p18"/>
            <p:cNvSpPr/>
            <p:nvPr/>
          </p:nvSpPr>
          <p:spPr>
            <a:xfrm>
              <a:off x="2490700" y="4668325"/>
              <a:ext cx="418625" cy="418525"/>
            </a:xfrm>
            <a:custGeom>
              <a:rect b="b" l="l" r="r" t="t"/>
              <a:pathLst>
                <a:path extrusionOk="0" h="16741" w="16745">
                  <a:moveTo>
                    <a:pt x="16745" y="8372"/>
                  </a:moveTo>
                  <a:cubicBezTo>
                    <a:pt x="16745" y="12994"/>
                    <a:pt x="12995" y="16741"/>
                    <a:pt x="8373" y="16741"/>
                  </a:cubicBezTo>
                  <a:cubicBezTo>
                    <a:pt x="3751" y="16741"/>
                    <a:pt x="1" y="12994"/>
                    <a:pt x="1" y="8372"/>
                  </a:cubicBezTo>
                  <a:cubicBezTo>
                    <a:pt x="1" y="3747"/>
                    <a:pt x="3751" y="0"/>
                    <a:pt x="8373" y="0"/>
                  </a:cubicBezTo>
                  <a:cubicBezTo>
                    <a:pt x="12995" y="0"/>
                    <a:pt x="16745" y="3747"/>
                    <a:pt x="16745" y="8372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9" name="Google Shape;4379;p18"/>
            <p:cNvSpPr/>
            <p:nvPr/>
          </p:nvSpPr>
          <p:spPr>
            <a:xfrm>
              <a:off x="2353725" y="4531275"/>
              <a:ext cx="197750" cy="197725"/>
            </a:xfrm>
            <a:custGeom>
              <a:rect b="b" l="l" r="r" t="t"/>
              <a:pathLst>
                <a:path extrusionOk="0" h="7909" w="7910">
                  <a:moveTo>
                    <a:pt x="7910" y="3955"/>
                  </a:moveTo>
                  <a:cubicBezTo>
                    <a:pt x="7910" y="6141"/>
                    <a:pt x="6138" y="7909"/>
                    <a:pt x="3955" y="7909"/>
                  </a:cubicBezTo>
                  <a:cubicBezTo>
                    <a:pt x="1769" y="7909"/>
                    <a:pt x="1" y="6141"/>
                    <a:pt x="1" y="3955"/>
                  </a:cubicBezTo>
                  <a:cubicBezTo>
                    <a:pt x="1" y="1771"/>
                    <a:pt x="1769" y="0"/>
                    <a:pt x="3955" y="0"/>
                  </a:cubicBezTo>
                  <a:cubicBezTo>
                    <a:pt x="6138" y="0"/>
                    <a:pt x="7910" y="1771"/>
                    <a:pt x="7910" y="395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0" name="Google Shape;4380;p18"/>
            <p:cNvSpPr/>
            <p:nvPr/>
          </p:nvSpPr>
          <p:spPr>
            <a:xfrm>
              <a:off x="2611000" y="4575625"/>
              <a:ext cx="45350" cy="45350"/>
            </a:xfrm>
            <a:custGeom>
              <a:rect b="b" l="l" r="r" t="t"/>
              <a:pathLst>
                <a:path extrusionOk="0" h="1814" w="1814">
                  <a:moveTo>
                    <a:pt x="1814" y="905"/>
                  </a:moveTo>
                  <a:cubicBezTo>
                    <a:pt x="1814" y="1408"/>
                    <a:pt x="1408" y="1814"/>
                    <a:pt x="908" y="1814"/>
                  </a:cubicBezTo>
                  <a:cubicBezTo>
                    <a:pt x="406" y="1814"/>
                    <a:pt x="0" y="1408"/>
                    <a:pt x="0" y="905"/>
                  </a:cubicBezTo>
                  <a:cubicBezTo>
                    <a:pt x="0" y="406"/>
                    <a:pt x="406" y="0"/>
                    <a:pt x="908" y="0"/>
                  </a:cubicBezTo>
                  <a:cubicBezTo>
                    <a:pt x="1408" y="0"/>
                    <a:pt x="1814" y="406"/>
                    <a:pt x="1814" y="90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81" name="Google Shape;4381;p18"/>
          <p:cNvGrpSpPr/>
          <p:nvPr/>
        </p:nvGrpSpPr>
        <p:grpSpPr>
          <a:xfrm rot="10800000">
            <a:off x="7534044" y="210888"/>
            <a:ext cx="896675" cy="657600"/>
            <a:chOff x="2353725" y="4531275"/>
            <a:chExt cx="896675" cy="657600"/>
          </a:xfrm>
        </p:grpSpPr>
        <p:sp>
          <p:nvSpPr>
            <p:cNvPr id="4382" name="Google Shape;4382;p18"/>
            <p:cNvSpPr/>
            <p:nvPr/>
          </p:nvSpPr>
          <p:spPr>
            <a:xfrm>
              <a:off x="2490700" y="4668325"/>
              <a:ext cx="418625" cy="418525"/>
            </a:xfrm>
            <a:custGeom>
              <a:rect b="b" l="l" r="r" t="t"/>
              <a:pathLst>
                <a:path extrusionOk="0" h="16741" w="16745">
                  <a:moveTo>
                    <a:pt x="16745" y="8372"/>
                  </a:moveTo>
                  <a:cubicBezTo>
                    <a:pt x="16745" y="12994"/>
                    <a:pt x="12995" y="16741"/>
                    <a:pt x="8373" y="16741"/>
                  </a:cubicBezTo>
                  <a:cubicBezTo>
                    <a:pt x="3751" y="16741"/>
                    <a:pt x="1" y="12994"/>
                    <a:pt x="1" y="8372"/>
                  </a:cubicBezTo>
                  <a:cubicBezTo>
                    <a:pt x="1" y="3747"/>
                    <a:pt x="3751" y="0"/>
                    <a:pt x="8373" y="0"/>
                  </a:cubicBezTo>
                  <a:cubicBezTo>
                    <a:pt x="12995" y="0"/>
                    <a:pt x="16745" y="3747"/>
                    <a:pt x="16745" y="8372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3" name="Google Shape;4383;p18"/>
            <p:cNvSpPr/>
            <p:nvPr/>
          </p:nvSpPr>
          <p:spPr>
            <a:xfrm>
              <a:off x="2353725" y="4531275"/>
              <a:ext cx="197750" cy="197725"/>
            </a:xfrm>
            <a:custGeom>
              <a:rect b="b" l="l" r="r" t="t"/>
              <a:pathLst>
                <a:path extrusionOk="0" h="7909" w="7910">
                  <a:moveTo>
                    <a:pt x="7910" y="3955"/>
                  </a:moveTo>
                  <a:cubicBezTo>
                    <a:pt x="7910" y="6141"/>
                    <a:pt x="6138" y="7909"/>
                    <a:pt x="3955" y="7909"/>
                  </a:cubicBezTo>
                  <a:cubicBezTo>
                    <a:pt x="1769" y="7909"/>
                    <a:pt x="1" y="6141"/>
                    <a:pt x="1" y="3955"/>
                  </a:cubicBezTo>
                  <a:cubicBezTo>
                    <a:pt x="1" y="1771"/>
                    <a:pt x="1769" y="0"/>
                    <a:pt x="3955" y="0"/>
                  </a:cubicBezTo>
                  <a:cubicBezTo>
                    <a:pt x="6138" y="0"/>
                    <a:pt x="7910" y="1771"/>
                    <a:pt x="7910" y="395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4" name="Google Shape;4384;p18"/>
            <p:cNvSpPr/>
            <p:nvPr/>
          </p:nvSpPr>
          <p:spPr>
            <a:xfrm>
              <a:off x="2906600" y="5084125"/>
              <a:ext cx="104675" cy="104750"/>
            </a:xfrm>
            <a:custGeom>
              <a:rect b="b" l="l" r="r" t="t"/>
              <a:pathLst>
                <a:path extrusionOk="0" fill="none" h="4190" w="4187">
                  <a:moveTo>
                    <a:pt x="4186" y="2094"/>
                  </a:moveTo>
                  <a:cubicBezTo>
                    <a:pt x="4186" y="3251"/>
                    <a:pt x="3248" y="4190"/>
                    <a:pt x="2093" y="4190"/>
                  </a:cubicBezTo>
                  <a:cubicBezTo>
                    <a:pt x="936" y="4190"/>
                    <a:pt x="0" y="3251"/>
                    <a:pt x="0" y="2094"/>
                  </a:cubicBezTo>
                  <a:cubicBezTo>
                    <a:pt x="0" y="939"/>
                    <a:pt x="936" y="1"/>
                    <a:pt x="2093" y="1"/>
                  </a:cubicBezTo>
                  <a:cubicBezTo>
                    <a:pt x="3248" y="1"/>
                    <a:pt x="4186" y="939"/>
                    <a:pt x="4186" y="2094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5" name="Google Shape;4385;p18"/>
            <p:cNvSpPr/>
            <p:nvPr/>
          </p:nvSpPr>
          <p:spPr>
            <a:xfrm>
              <a:off x="3187450" y="4845050"/>
              <a:ext cx="62950" cy="62950"/>
            </a:xfrm>
            <a:custGeom>
              <a:rect b="b" l="l" r="r" t="t"/>
              <a:pathLst>
                <a:path extrusionOk="0" fill="none" h="2518" w="2518">
                  <a:moveTo>
                    <a:pt x="2518" y="1261"/>
                  </a:moveTo>
                  <a:cubicBezTo>
                    <a:pt x="2518" y="1956"/>
                    <a:pt x="1956" y="2518"/>
                    <a:pt x="1258" y="2518"/>
                  </a:cubicBezTo>
                  <a:cubicBezTo>
                    <a:pt x="563" y="2518"/>
                    <a:pt x="1" y="1956"/>
                    <a:pt x="1" y="1261"/>
                  </a:cubicBezTo>
                  <a:cubicBezTo>
                    <a:pt x="1" y="563"/>
                    <a:pt x="563" y="1"/>
                    <a:pt x="1258" y="1"/>
                  </a:cubicBezTo>
                  <a:cubicBezTo>
                    <a:pt x="1956" y="1"/>
                    <a:pt x="2518" y="563"/>
                    <a:pt x="2518" y="1261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6" name="Google Shape;4386;p18"/>
            <p:cNvSpPr/>
            <p:nvPr/>
          </p:nvSpPr>
          <p:spPr>
            <a:xfrm>
              <a:off x="2611000" y="4575625"/>
              <a:ext cx="45350" cy="45350"/>
            </a:xfrm>
            <a:custGeom>
              <a:rect b="b" l="l" r="r" t="t"/>
              <a:pathLst>
                <a:path extrusionOk="0" h="1814" w="1814">
                  <a:moveTo>
                    <a:pt x="1814" y="905"/>
                  </a:moveTo>
                  <a:cubicBezTo>
                    <a:pt x="1814" y="1408"/>
                    <a:pt x="1408" y="1814"/>
                    <a:pt x="908" y="1814"/>
                  </a:cubicBezTo>
                  <a:cubicBezTo>
                    <a:pt x="406" y="1814"/>
                    <a:pt x="0" y="1408"/>
                    <a:pt x="0" y="905"/>
                  </a:cubicBezTo>
                  <a:cubicBezTo>
                    <a:pt x="0" y="406"/>
                    <a:pt x="406" y="0"/>
                    <a:pt x="908" y="0"/>
                  </a:cubicBezTo>
                  <a:cubicBezTo>
                    <a:pt x="1408" y="0"/>
                    <a:pt x="1814" y="406"/>
                    <a:pt x="1814" y="90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7" name="Google Shape;4387;p18"/>
            <p:cNvSpPr/>
            <p:nvPr/>
          </p:nvSpPr>
          <p:spPr>
            <a:xfrm>
              <a:off x="3033350" y="4943400"/>
              <a:ext cx="80375" cy="80450"/>
            </a:xfrm>
            <a:custGeom>
              <a:rect b="b" l="l" r="r" t="t"/>
              <a:pathLst>
                <a:path extrusionOk="0" h="3218" w="3215">
                  <a:moveTo>
                    <a:pt x="3215" y="1360"/>
                  </a:moveTo>
                  <a:lnTo>
                    <a:pt x="1856" y="1360"/>
                  </a:lnTo>
                  <a:lnTo>
                    <a:pt x="1856" y="0"/>
                  </a:lnTo>
                  <a:lnTo>
                    <a:pt x="1357" y="0"/>
                  </a:lnTo>
                  <a:lnTo>
                    <a:pt x="1357" y="1360"/>
                  </a:lnTo>
                  <a:lnTo>
                    <a:pt x="0" y="1360"/>
                  </a:lnTo>
                  <a:lnTo>
                    <a:pt x="0" y="1856"/>
                  </a:lnTo>
                  <a:lnTo>
                    <a:pt x="1357" y="1856"/>
                  </a:lnTo>
                  <a:lnTo>
                    <a:pt x="1357" y="3218"/>
                  </a:lnTo>
                  <a:lnTo>
                    <a:pt x="1856" y="3218"/>
                  </a:lnTo>
                  <a:lnTo>
                    <a:pt x="1856" y="1856"/>
                  </a:lnTo>
                  <a:lnTo>
                    <a:pt x="3215" y="185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8" name="Google Shape;4388;p18"/>
            <p:cNvSpPr/>
            <p:nvPr/>
          </p:nvSpPr>
          <p:spPr>
            <a:xfrm>
              <a:off x="3173175" y="5058125"/>
              <a:ext cx="25" cy="50150"/>
            </a:xfrm>
            <a:custGeom>
              <a:rect b="b" l="l" r="r" t="t"/>
              <a:pathLst>
                <a:path extrusionOk="0" fill="none" h="2006" w="1">
                  <a:moveTo>
                    <a:pt x="1" y="0"/>
                  </a:moveTo>
                  <a:lnTo>
                    <a:pt x="1" y="2006"/>
                  </a:lnTo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9" name="Google Shape;4389;p18"/>
            <p:cNvSpPr/>
            <p:nvPr/>
          </p:nvSpPr>
          <p:spPr>
            <a:xfrm>
              <a:off x="3148000" y="5083150"/>
              <a:ext cx="50225" cy="25"/>
            </a:xfrm>
            <a:custGeom>
              <a:rect b="b" l="l" r="r" t="t"/>
              <a:pathLst>
                <a:path extrusionOk="0" fill="none" h="1" w="2009">
                  <a:moveTo>
                    <a:pt x="2009" y="1"/>
                  </a:moveTo>
                  <a:lnTo>
                    <a:pt x="0" y="1"/>
                  </a:lnTo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90" name="Google Shape;4390;p18"/>
          <p:cNvGrpSpPr/>
          <p:nvPr/>
        </p:nvGrpSpPr>
        <p:grpSpPr>
          <a:xfrm rot="10800000">
            <a:off x="8683913" y="1722950"/>
            <a:ext cx="178575" cy="589975"/>
            <a:chOff x="1834925" y="4791825"/>
            <a:chExt cx="178575" cy="589975"/>
          </a:xfrm>
        </p:grpSpPr>
        <p:sp>
          <p:nvSpPr>
            <p:cNvPr id="4391" name="Google Shape;4391;p18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2" name="Google Shape;4392;p18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3" name="Google Shape;4393;p18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4" name="Google Shape;4394;p18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5" name="Google Shape;4395;p18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6" name="Google Shape;4396;p18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7" name="Google Shape;4397;p18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8" name="Google Shape;4398;p18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9" name="Google Shape;4399;p18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0" name="Google Shape;4400;p18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1" name="Google Shape;4401;p18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2" name="Google Shape;4402;p18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3" name="Google Shape;4403;p18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4" name="Google Shape;4404;p18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5" name="Google Shape;4405;p18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6" name="Google Shape;4406;p18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7" name="Google Shape;4407;p18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8" name="Google Shape;4408;p18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9" name="Google Shape;4409;p18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0" name="Google Shape;4410;p18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1" name="Google Shape;4411;p18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2" name="Google Shape;4412;p18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3" name="Google Shape;4413;p18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4" name="Google Shape;4414;p18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5" name="Google Shape;4415;p18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6" name="Google Shape;4416;p18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7" name="Google Shape;4417;p18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18" name="Google Shape;4418;p18"/>
          <p:cNvGrpSpPr/>
          <p:nvPr/>
        </p:nvGrpSpPr>
        <p:grpSpPr>
          <a:xfrm rot="10800000">
            <a:off x="267263" y="2830550"/>
            <a:ext cx="178575" cy="589975"/>
            <a:chOff x="1834925" y="4791825"/>
            <a:chExt cx="178575" cy="589975"/>
          </a:xfrm>
        </p:grpSpPr>
        <p:sp>
          <p:nvSpPr>
            <p:cNvPr id="4419" name="Google Shape;4419;p18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0" name="Google Shape;4420;p18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1" name="Google Shape;4421;p18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2" name="Google Shape;4422;p18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3" name="Google Shape;4423;p18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4" name="Google Shape;4424;p18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5" name="Google Shape;4425;p18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6" name="Google Shape;4426;p18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7" name="Google Shape;4427;p18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8" name="Google Shape;4428;p18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9" name="Google Shape;4429;p18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0" name="Google Shape;4430;p18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1" name="Google Shape;4431;p18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2" name="Google Shape;4432;p18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3" name="Google Shape;4433;p18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4" name="Google Shape;4434;p18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5" name="Google Shape;4435;p18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6" name="Google Shape;4436;p18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7" name="Google Shape;4437;p18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8" name="Google Shape;4438;p18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9" name="Google Shape;4439;p18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0" name="Google Shape;4440;p18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1" name="Google Shape;4441;p18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2" name="Google Shape;4442;p18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3" name="Google Shape;4443;p18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4" name="Google Shape;4444;p18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5" name="Google Shape;4445;p18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bg>
      <p:bgPr>
        <a:solidFill>
          <a:schemeClr val="dk1"/>
        </a:solidFill>
      </p:bgPr>
    </p:bg>
    <p:spTree>
      <p:nvGrpSpPr>
        <p:cNvPr id="4446" name="Shape 4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7" name="Google Shape;4447;p19"/>
          <p:cNvSpPr txBox="1"/>
          <p:nvPr>
            <p:ph type="title"/>
          </p:nvPr>
        </p:nvSpPr>
        <p:spPr>
          <a:xfrm>
            <a:off x="1715238" y="3074525"/>
            <a:ext cx="2505600" cy="558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448" name="Google Shape;4448;p19"/>
          <p:cNvSpPr txBox="1"/>
          <p:nvPr>
            <p:ph idx="2" type="title"/>
          </p:nvPr>
        </p:nvSpPr>
        <p:spPr>
          <a:xfrm>
            <a:off x="4923112" y="3074525"/>
            <a:ext cx="2505600" cy="558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449" name="Google Shape;4449;p19"/>
          <p:cNvSpPr txBox="1"/>
          <p:nvPr>
            <p:ph idx="1" type="subTitle"/>
          </p:nvPr>
        </p:nvSpPr>
        <p:spPr>
          <a:xfrm>
            <a:off x="4923112" y="3633425"/>
            <a:ext cx="2505600" cy="59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450" name="Google Shape;4450;p19"/>
          <p:cNvSpPr txBox="1"/>
          <p:nvPr>
            <p:ph idx="3" type="subTitle"/>
          </p:nvPr>
        </p:nvSpPr>
        <p:spPr>
          <a:xfrm>
            <a:off x="1715238" y="3633425"/>
            <a:ext cx="2505600" cy="59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451" name="Google Shape;4451;p19"/>
          <p:cNvSpPr txBox="1"/>
          <p:nvPr>
            <p:ph idx="4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grpSp>
        <p:nvGrpSpPr>
          <p:cNvPr id="4452" name="Google Shape;4452;p19"/>
          <p:cNvGrpSpPr/>
          <p:nvPr/>
        </p:nvGrpSpPr>
        <p:grpSpPr>
          <a:xfrm>
            <a:off x="6690350" y="4608575"/>
            <a:ext cx="3480850" cy="1878975"/>
            <a:chOff x="1610225" y="215250"/>
            <a:chExt cx="3480850" cy="1878975"/>
          </a:xfrm>
        </p:grpSpPr>
        <p:sp>
          <p:nvSpPr>
            <p:cNvPr id="4453" name="Google Shape;4453;p19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4" name="Google Shape;4454;p19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5" name="Google Shape;4455;p19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6" name="Google Shape;4456;p19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7" name="Google Shape;4457;p19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8" name="Google Shape;4458;p19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9" name="Google Shape;4459;p19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0" name="Google Shape;4460;p19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1" name="Google Shape;4461;p19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2" name="Google Shape;4462;p19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3" name="Google Shape;4463;p19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4" name="Google Shape;4464;p19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5" name="Google Shape;4465;p19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6" name="Google Shape;4466;p19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7" name="Google Shape;4467;p19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8" name="Google Shape;4468;p19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9" name="Google Shape;4469;p19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0" name="Google Shape;4470;p19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1" name="Google Shape;4471;p19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2" name="Google Shape;4472;p19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3" name="Google Shape;4473;p19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4" name="Google Shape;4474;p19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5" name="Google Shape;4475;p19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6" name="Google Shape;4476;p19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7" name="Google Shape;4477;p19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8" name="Google Shape;4478;p19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9" name="Google Shape;4479;p19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0" name="Google Shape;4480;p19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1" name="Google Shape;4481;p19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2" name="Google Shape;4482;p19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3" name="Google Shape;4483;p19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4" name="Google Shape;4484;p19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5" name="Google Shape;4485;p19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6" name="Google Shape;4486;p19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7" name="Google Shape;4487;p19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8" name="Google Shape;4488;p19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9" name="Google Shape;4489;p19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0" name="Google Shape;4490;p19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1" name="Google Shape;4491;p19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2" name="Google Shape;4492;p19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3" name="Google Shape;4493;p19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4" name="Google Shape;4494;p19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5" name="Google Shape;4495;p19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6" name="Google Shape;4496;p19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7" name="Google Shape;4497;p19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8" name="Google Shape;4498;p19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9" name="Google Shape;4499;p19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0" name="Google Shape;4500;p19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1" name="Google Shape;4501;p19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2" name="Google Shape;4502;p19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3" name="Google Shape;4503;p19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4" name="Google Shape;4504;p19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5" name="Google Shape;4505;p19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6" name="Google Shape;4506;p19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7" name="Google Shape;4507;p19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8" name="Google Shape;4508;p19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9" name="Google Shape;4509;p19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0" name="Google Shape;4510;p19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1" name="Google Shape;4511;p19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2" name="Google Shape;4512;p19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3" name="Google Shape;4513;p19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4" name="Google Shape;4514;p19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5" name="Google Shape;4515;p19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6" name="Google Shape;4516;p19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7" name="Google Shape;4517;p19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8" name="Google Shape;4518;p19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9" name="Google Shape;4519;p19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0" name="Google Shape;4520;p19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1" name="Google Shape;4521;p19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2" name="Google Shape;4522;p19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3" name="Google Shape;4523;p19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4" name="Google Shape;4524;p19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5" name="Google Shape;4525;p19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6" name="Google Shape;4526;p19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7" name="Google Shape;4527;p19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8" name="Google Shape;4528;p19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9" name="Google Shape;4529;p19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0" name="Google Shape;4530;p19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1" name="Google Shape;4531;p19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2" name="Google Shape;4532;p19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3" name="Google Shape;4533;p19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4" name="Google Shape;4534;p19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5" name="Google Shape;4535;p19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6" name="Google Shape;4536;p19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7" name="Google Shape;4537;p19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8" name="Google Shape;4538;p19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9" name="Google Shape;4539;p19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0" name="Google Shape;4540;p19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1" name="Google Shape;4541;p19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2" name="Google Shape;4542;p19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3" name="Google Shape;4543;p19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4" name="Google Shape;4544;p19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5" name="Google Shape;4545;p19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6" name="Google Shape;4546;p19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7" name="Google Shape;4547;p19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8" name="Google Shape;4548;p19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9" name="Google Shape;4549;p19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0" name="Google Shape;4550;p19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1" name="Google Shape;4551;p19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2" name="Google Shape;4552;p19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3" name="Google Shape;4553;p19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4" name="Google Shape;4554;p19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5" name="Google Shape;4555;p19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6" name="Google Shape;4556;p19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7" name="Google Shape;4557;p19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8" name="Google Shape;4558;p19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9" name="Google Shape;4559;p19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60" name="Google Shape;4560;p19"/>
          <p:cNvGrpSpPr/>
          <p:nvPr/>
        </p:nvGrpSpPr>
        <p:grpSpPr>
          <a:xfrm>
            <a:off x="-1027200" y="-1339475"/>
            <a:ext cx="3480850" cy="1878975"/>
            <a:chOff x="1610225" y="215250"/>
            <a:chExt cx="3480850" cy="1878975"/>
          </a:xfrm>
        </p:grpSpPr>
        <p:sp>
          <p:nvSpPr>
            <p:cNvPr id="4561" name="Google Shape;4561;p19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2" name="Google Shape;4562;p19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3" name="Google Shape;4563;p19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4" name="Google Shape;4564;p19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5" name="Google Shape;4565;p19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6" name="Google Shape;4566;p19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7" name="Google Shape;4567;p19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8" name="Google Shape;4568;p19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9" name="Google Shape;4569;p19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0" name="Google Shape;4570;p19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1" name="Google Shape;4571;p19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2" name="Google Shape;4572;p19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3" name="Google Shape;4573;p19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4" name="Google Shape;4574;p19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5" name="Google Shape;4575;p19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6" name="Google Shape;4576;p19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7" name="Google Shape;4577;p19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8" name="Google Shape;4578;p19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9" name="Google Shape;4579;p19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0" name="Google Shape;4580;p19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1" name="Google Shape;4581;p19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2" name="Google Shape;4582;p19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3" name="Google Shape;4583;p19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4" name="Google Shape;4584;p19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5" name="Google Shape;4585;p19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6" name="Google Shape;4586;p19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7" name="Google Shape;4587;p19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8" name="Google Shape;4588;p19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9" name="Google Shape;4589;p19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0" name="Google Shape;4590;p19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1" name="Google Shape;4591;p19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2" name="Google Shape;4592;p19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3" name="Google Shape;4593;p19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4" name="Google Shape;4594;p19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5" name="Google Shape;4595;p19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6" name="Google Shape;4596;p19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7" name="Google Shape;4597;p19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8" name="Google Shape;4598;p19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9" name="Google Shape;4599;p19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0" name="Google Shape;4600;p19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1" name="Google Shape;4601;p19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2" name="Google Shape;4602;p19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3" name="Google Shape;4603;p19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4" name="Google Shape;4604;p19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5" name="Google Shape;4605;p19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6" name="Google Shape;4606;p19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7" name="Google Shape;4607;p19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8" name="Google Shape;4608;p19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9" name="Google Shape;4609;p19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0" name="Google Shape;4610;p19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1" name="Google Shape;4611;p19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2" name="Google Shape;4612;p19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3" name="Google Shape;4613;p19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4" name="Google Shape;4614;p19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5" name="Google Shape;4615;p19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6" name="Google Shape;4616;p19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7" name="Google Shape;4617;p19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8" name="Google Shape;4618;p19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9" name="Google Shape;4619;p19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0" name="Google Shape;4620;p19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1" name="Google Shape;4621;p19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2" name="Google Shape;4622;p19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3" name="Google Shape;4623;p19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4" name="Google Shape;4624;p19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5" name="Google Shape;4625;p19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6" name="Google Shape;4626;p19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7" name="Google Shape;4627;p19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8" name="Google Shape;4628;p19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9" name="Google Shape;4629;p19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0" name="Google Shape;4630;p19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1" name="Google Shape;4631;p19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2" name="Google Shape;4632;p19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3" name="Google Shape;4633;p19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4" name="Google Shape;4634;p19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5" name="Google Shape;4635;p19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6" name="Google Shape;4636;p19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7" name="Google Shape;4637;p19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8" name="Google Shape;4638;p19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9" name="Google Shape;4639;p19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0" name="Google Shape;4640;p19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1" name="Google Shape;4641;p19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2" name="Google Shape;4642;p19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3" name="Google Shape;4643;p19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4" name="Google Shape;4644;p19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5" name="Google Shape;4645;p19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6" name="Google Shape;4646;p19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7" name="Google Shape;4647;p19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8" name="Google Shape;4648;p19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9" name="Google Shape;4649;p19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0" name="Google Shape;4650;p19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1" name="Google Shape;4651;p19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2" name="Google Shape;4652;p19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3" name="Google Shape;4653;p19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4" name="Google Shape;4654;p19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5" name="Google Shape;4655;p19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6" name="Google Shape;4656;p19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7" name="Google Shape;4657;p19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8" name="Google Shape;4658;p19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9" name="Google Shape;4659;p19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0" name="Google Shape;4660;p19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1" name="Google Shape;4661;p19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2" name="Google Shape;4662;p19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3" name="Google Shape;4663;p19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4" name="Google Shape;4664;p19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5" name="Google Shape;4665;p19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6" name="Google Shape;4666;p19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7" name="Google Shape;4667;p19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68" name="Google Shape;4668;p19"/>
          <p:cNvGrpSpPr/>
          <p:nvPr/>
        </p:nvGrpSpPr>
        <p:grpSpPr>
          <a:xfrm>
            <a:off x="-390950" y="539290"/>
            <a:ext cx="974718" cy="974718"/>
            <a:chOff x="528900" y="1489975"/>
            <a:chExt cx="732100" cy="732100"/>
          </a:xfrm>
        </p:grpSpPr>
        <p:sp>
          <p:nvSpPr>
            <p:cNvPr id="4669" name="Google Shape;4669;p19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0" name="Google Shape;4670;p19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1" name="Google Shape;4671;p19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2" name="Google Shape;4672;p19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3" name="Google Shape;4673;p19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4" name="Google Shape;4674;p19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5" name="Google Shape;4675;p19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76" name="Google Shape;4676;p19"/>
          <p:cNvGrpSpPr/>
          <p:nvPr/>
        </p:nvGrpSpPr>
        <p:grpSpPr>
          <a:xfrm rot="5400000">
            <a:off x="8560215" y="3629500"/>
            <a:ext cx="974732" cy="974667"/>
            <a:chOff x="5402000" y="1173700"/>
            <a:chExt cx="756075" cy="756025"/>
          </a:xfrm>
        </p:grpSpPr>
        <p:sp>
          <p:nvSpPr>
            <p:cNvPr id="4677" name="Google Shape;4677;p19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8" name="Google Shape;4678;p19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9" name="Google Shape;4679;p19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0" name="Google Shape;4680;p19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1" name="Google Shape;4681;p19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2" name="Google Shape;4682;p19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3" name="Google Shape;4683;p19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4" name="Google Shape;4684;p19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5" name="Google Shape;4685;p19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6" name="Google Shape;4686;p19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7" name="Google Shape;4687;p19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8" name="Google Shape;4688;p19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9" name="Google Shape;4689;p19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0" name="Google Shape;4690;p19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1" name="Google Shape;4691;p19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2" name="Google Shape;4692;p19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3" name="Google Shape;4693;p19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4" name="Google Shape;4694;p19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5" name="Google Shape;4695;p19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6" name="Google Shape;4696;p19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7" name="Google Shape;4697;p19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8" name="Google Shape;4698;p19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9" name="Google Shape;4699;p19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0" name="Google Shape;4700;p19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1" name="Google Shape;4701;p19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02" name="Google Shape;4702;p19"/>
          <p:cNvGrpSpPr/>
          <p:nvPr/>
        </p:nvGrpSpPr>
        <p:grpSpPr>
          <a:xfrm rot="10800000">
            <a:off x="8577675" y="101275"/>
            <a:ext cx="348025" cy="348100"/>
            <a:chOff x="235725" y="107550"/>
            <a:chExt cx="348025" cy="348100"/>
          </a:xfrm>
        </p:grpSpPr>
        <p:sp>
          <p:nvSpPr>
            <p:cNvPr id="4703" name="Google Shape;4703;p19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4" name="Google Shape;4704;p19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05" name="Google Shape;4705;p19"/>
          <p:cNvGrpSpPr/>
          <p:nvPr/>
        </p:nvGrpSpPr>
        <p:grpSpPr>
          <a:xfrm rot="10800000">
            <a:off x="182538" y="3087078"/>
            <a:ext cx="263257" cy="681984"/>
            <a:chOff x="836413" y="539500"/>
            <a:chExt cx="308625" cy="799700"/>
          </a:xfrm>
        </p:grpSpPr>
        <p:sp>
          <p:nvSpPr>
            <p:cNvPr id="4706" name="Google Shape;4706;p19"/>
            <p:cNvSpPr/>
            <p:nvPr/>
          </p:nvSpPr>
          <p:spPr>
            <a:xfrm>
              <a:off x="836413" y="73405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4499" y="1"/>
                  </a:moveTo>
                  <a:lnTo>
                    <a:pt x="4499" y="4502"/>
                  </a:lnTo>
                  <a:lnTo>
                    <a:pt x="0" y="4502"/>
                  </a:lnTo>
                  <a:lnTo>
                    <a:pt x="0" y="7846"/>
                  </a:lnTo>
                  <a:lnTo>
                    <a:pt x="4499" y="7846"/>
                  </a:lnTo>
                  <a:lnTo>
                    <a:pt x="4499" y="12345"/>
                  </a:lnTo>
                  <a:lnTo>
                    <a:pt x="7846" y="12345"/>
                  </a:lnTo>
                  <a:lnTo>
                    <a:pt x="7846" y="7846"/>
                  </a:lnTo>
                  <a:lnTo>
                    <a:pt x="12345" y="7846"/>
                  </a:lnTo>
                  <a:lnTo>
                    <a:pt x="12345" y="4502"/>
                  </a:lnTo>
                  <a:lnTo>
                    <a:pt x="7846" y="4502"/>
                  </a:lnTo>
                  <a:lnTo>
                    <a:pt x="7846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7" name="Google Shape;4707;p19"/>
            <p:cNvSpPr/>
            <p:nvPr/>
          </p:nvSpPr>
          <p:spPr>
            <a:xfrm>
              <a:off x="887838" y="1133250"/>
              <a:ext cx="205850" cy="205950"/>
            </a:xfrm>
            <a:custGeom>
              <a:rect b="b" l="l" r="r" t="t"/>
              <a:pathLst>
                <a:path extrusionOk="0" h="8238" w="8234">
                  <a:moveTo>
                    <a:pt x="1753" y="1"/>
                  </a:moveTo>
                  <a:lnTo>
                    <a:pt x="0" y="1757"/>
                  </a:lnTo>
                  <a:lnTo>
                    <a:pt x="2358" y="4120"/>
                  </a:lnTo>
                  <a:lnTo>
                    <a:pt x="0" y="6481"/>
                  </a:lnTo>
                  <a:lnTo>
                    <a:pt x="1753" y="8237"/>
                  </a:lnTo>
                  <a:lnTo>
                    <a:pt x="4114" y="5877"/>
                  </a:lnTo>
                  <a:lnTo>
                    <a:pt x="6481" y="8237"/>
                  </a:lnTo>
                  <a:lnTo>
                    <a:pt x="8234" y="6481"/>
                  </a:lnTo>
                  <a:lnTo>
                    <a:pt x="5870" y="4120"/>
                  </a:lnTo>
                  <a:lnTo>
                    <a:pt x="8234" y="1757"/>
                  </a:lnTo>
                  <a:lnTo>
                    <a:pt x="6481" y="1"/>
                  </a:lnTo>
                  <a:lnTo>
                    <a:pt x="4114" y="2367"/>
                  </a:lnTo>
                  <a:lnTo>
                    <a:pt x="1753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8" name="Google Shape;4708;p19"/>
            <p:cNvSpPr/>
            <p:nvPr/>
          </p:nvSpPr>
          <p:spPr>
            <a:xfrm>
              <a:off x="876188" y="539500"/>
              <a:ext cx="229075" cy="62050"/>
            </a:xfrm>
            <a:custGeom>
              <a:rect b="b" l="l" r="r" t="t"/>
              <a:pathLst>
                <a:path extrusionOk="0" h="2482" w="9163">
                  <a:moveTo>
                    <a:pt x="0" y="0"/>
                  </a:moveTo>
                  <a:lnTo>
                    <a:pt x="0" y="2481"/>
                  </a:lnTo>
                  <a:lnTo>
                    <a:pt x="9163" y="2481"/>
                  </a:lnTo>
                  <a:lnTo>
                    <a:pt x="9163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09" name="Google Shape;4709;p19"/>
          <p:cNvSpPr/>
          <p:nvPr/>
        </p:nvSpPr>
        <p:spPr>
          <a:xfrm rot="10800000">
            <a:off x="5196037" y="4852588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0" name="Google Shape;4710;p19"/>
          <p:cNvSpPr/>
          <p:nvPr/>
        </p:nvSpPr>
        <p:spPr>
          <a:xfrm rot="10800000">
            <a:off x="3257000" y="254675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711" name="Google Shape;4711;p19"/>
          <p:cNvGrpSpPr/>
          <p:nvPr/>
        </p:nvGrpSpPr>
        <p:grpSpPr>
          <a:xfrm>
            <a:off x="140162" y="4699163"/>
            <a:ext cx="348025" cy="348100"/>
            <a:chOff x="235725" y="107550"/>
            <a:chExt cx="348025" cy="348100"/>
          </a:xfrm>
        </p:grpSpPr>
        <p:sp>
          <p:nvSpPr>
            <p:cNvPr id="4712" name="Google Shape;4712;p19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3" name="Google Shape;4713;p19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14" name="Google Shape;4714;p19"/>
          <p:cNvGrpSpPr/>
          <p:nvPr/>
        </p:nvGrpSpPr>
        <p:grpSpPr>
          <a:xfrm rot="10800000">
            <a:off x="7630856" y="3594238"/>
            <a:ext cx="340263" cy="319082"/>
            <a:chOff x="4983775" y="5052100"/>
            <a:chExt cx="276300" cy="259100"/>
          </a:xfrm>
        </p:grpSpPr>
        <p:sp>
          <p:nvSpPr>
            <p:cNvPr id="4715" name="Google Shape;4715;p19"/>
            <p:cNvSpPr/>
            <p:nvPr/>
          </p:nvSpPr>
          <p:spPr>
            <a:xfrm>
              <a:off x="5028200" y="5230725"/>
              <a:ext cx="80475" cy="80475"/>
            </a:xfrm>
            <a:custGeom>
              <a:rect b="b" l="l" r="r" t="t"/>
              <a:pathLst>
                <a:path extrusionOk="0" h="3219" w="3219">
                  <a:moveTo>
                    <a:pt x="1" y="1859"/>
                  </a:moveTo>
                  <a:lnTo>
                    <a:pt x="1360" y="1859"/>
                  </a:lnTo>
                  <a:lnTo>
                    <a:pt x="1360" y="3218"/>
                  </a:lnTo>
                  <a:lnTo>
                    <a:pt x="1856" y="3218"/>
                  </a:lnTo>
                  <a:lnTo>
                    <a:pt x="1856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6" y="1363"/>
                  </a:lnTo>
                  <a:lnTo>
                    <a:pt x="1856" y="1"/>
                  </a:lnTo>
                  <a:lnTo>
                    <a:pt x="1360" y="1"/>
                  </a:lnTo>
                  <a:lnTo>
                    <a:pt x="1360" y="1363"/>
                  </a:lnTo>
                  <a:lnTo>
                    <a:pt x="1" y="1363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6" name="Google Shape;4716;p19"/>
            <p:cNvSpPr/>
            <p:nvPr/>
          </p:nvSpPr>
          <p:spPr>
            <a:xfrm>
              <a:off x="4983775" y="5052100"/>
              <a:ext cx="58350" cy="58375"/>
            </a:xfrm>
            <a:custGeom>
              <a:rect b="b" l="l" r="r" t="t"/>
              <a:pathLst>
                <a:path extrusionOk="0" h="2335" w="2334">
                  <a:moveTo>
                    <a:pt x="0" y="1345"/>
                  </a:moveTo>
                  <a:lnTo>
                    <a:pt x="984" y="1345"/>
                  </a:lnTo>
                  <a:lnTo>
                    <a:pt x="984" y="2334"/>
                  </a:lnTo>
                  <a:lnTo>
                    <a:pt x="1345" y="2334"/>
                  </a:lnTo>
                  <a:lnTo>
                    <a:pt x="1345" y="1345"/>
                  </a:lnTo>
                  <a:lnTo>
                    <a:pt x="2334" y="1345"/>
                  </a:lnTo>
                  <a:lnTo>
                    <a:pt x="2334" y="984"/>
                  </a:lnTo>
                  <a:lnTo>
                    <a:pt x="1345" y="984"/>
                  </a:lnTo>
                  <a:lnTo>
                    <a:pt x="1345" y="1"/>
                  </a:lnTo>
                  <a:lnTo>
                    <a:pt x="984" y="1"/>
                  </a:lnTo>
                  <a:lnTo>
                    <a:pt x="984" y="984"/>
                  </a:lnTo>
                  <a:lnTo>
                    <a:pt x="0" y="98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7" name="Google Shape;4717;p19"/>
            <p:cNvSpPr/>
            <p:nvPr/>
          </p:nvSpPr>
          <p:spPr>
            <a:xfrm>
              <a:off x="5142025" y="5062550"/>
              <a:ext cx="118050" cy="118050"/>
            </a:xfrm>
            <a:custGeom>
              <a:rect b="b" l="l" r="r" t="t"/>
              <a:pathLst>
                <a:path extrusionOk="0" h="4722" w="4722">
                  <a:moveTo>
                    <a:pt x="0" y="2725"/>
                  </a:moveTo>
                  <a:lnTo>
                    <a:pt x="1994" y="2725"/>
                  </a:lnTo>
                  <a:lnTo>
                    <a:pt x="1994" y="4722"/>
                  </a:lnTo>
                  <a:lnTo>
                    <a:pt x="2725" y="4722"/>
                  </a:lnTo>
                  <a:lnTo>
                    <a:pt x="2725" y="2725"/>
                  </a:lnTo>
                  <a:lnTo>
                    <a:pt x="4722" y="2725"/>
                  </a:lnTo>
                  <a:lnTo>
                    <a:pt x="4722" y="1994"/>
                  </a:lnTo>
                  <a:lnTo>
                    <a:pt x="2725" y="1994"/>
                  </a:lnTo>
                  <a:lnTo>
                    <a:pt x="2725" y="1"/>
                  </a:lnTo>
                  <a:lnTo>
                    <a:pt x="1994" y="1"/>
                  </a:lnTo>
                  <a:lnTo>
                    <a:pt x="1994" y="1994"/>
                  </a:lnTo>
                  <a:lnTo>
                    <a:pt x="0" y="1994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18" name="Google Shape;4718;p19"/>
          <p:cNvGrpSpPr/>
          <p:nvPr/>
        </p:nvGrpSpPr>
        <p:grpSpPr>
          <a:xfrm>
            <a:off x="1172906" y="1478763"/>
            <a:ext cx="340263" cy="319082"/>
            <a:chOff x="4983775" y="5052100"/>
            <a:chExt cx="276300" cy="259100"/>
          </a:xfrm>
        </p:grpSpPr>
        <p:sp>
          <p:nvSpPr>
            <p:cNvPr id="4719" name="Google Shape;4719;p19"/>
            <p:cNvSpPr/>
            <p:nvPr/>
          </p:nvSpPr>
          <p:spPr>
            <a:xfrm>
              <a:off x="5028200" y="5230725"/>
              <a:ext cx="80475" cy="80475"/>
            </a:xfrm>
            <a:custGeom>
              <a:rect b="b" l="l" r="r" t="t"/>
              <a:pathLst>
                <a:path extrusionOk="0" h="3219" w="3219">
                  <a:moveTo>
                    <a:pt x="1" y="1859"/>
                  </a:moveTo>
                  <a:lnTo>
                    <a:pt x="1360" y="1859"/>
                  </a:lnTo>
                  <a:lnTo>
                    <a:pt x="1360" y="3218"/>
                  </a:lnTo>
                  <a:lnTo>
                    <a:pt x="1856" y="3218"/>
                  </a:lnTo>
                  <a:lnTo>
                    <a:pt x="1856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6" y="1363"/>
                  </a:lnTo>
                  <a:lnTo>
                    <a:pt x="1856" y="1"/>
                  </a:lnTo>
                  <a:lnTo>
                    <a:pt x="1360" y="1"/>
                  </a:lnTo>
                  <a:lnTo>
                    <a:pt x="1360" y="1363"/>
                  </a:lnTo>
                  <a:lnTo>
                    <a:pt x="1" y="1363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0" name="Google Shape;4720;p19"/>
            <p:cNvSpPr/>
            <p:nvPr/>
          </p:nvSpPr>
          <p:spPr>
            <a:xfrm>
              <a:off x="4983775" y="5052100"/>
              <a:ext cx="58350" cy="58375"/>
            </a:xfrm>
            <a:custGeom>
              <a:rect b="b" l="l" r="r" t="t"/>
              <a:pathLst>
                <a:path extrusionOk="0" h="2335" w="2334">
                  <a:moveTo>
                    <a:pt x="0" y="1345"/>
                  </a:moveTo>
                  <a:lnTo>
                    <a:pt x="984" y="1345"/>
                  </a:lnTo>
                  <a:lnTo>
                    <a:pt x="984" y="2334"/>
                  </a:lnTo>
                  <a:lnTo>
                    <a:pt x="1345" y="2334"/>
                  </a:lnTo>
                  <a:lnTo>
                    <a:pt x="1345" y="1345"/>
                  </a:lnTo>
                  <a:lnTo>
                    <a:pt x="2334" y="1345"/>
                  </a:lnTo>
                  <a:lnTo>
                    <a:pt x="2334" y="984"/>
                  </a:lnTo>
                  <a:lnTo>
                    <a:pt x="1345" y="984"/>
                  </a:lnTo>
                  <a:lnTo>
                    <a:pt x="1345" y="1"/>
                  </a:lnTo>
                  <a:lnTo>
                    <a:pt x="984" y="1"/>
                  </a:lnTo>
                  <a:lnTo>
                    <a:pt x="984" y="984"/>
                  </a:lnTo>
                  <a:lnTo>
                    <a:pt x="0" y="98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1" name="Google Shape;4721;p19"/>
            <p:cNvSpPr/>
            <p:nvPr/>
          </p:nvSpPr>
          <p:spPr>
            <a:xfrm>
              <a:off x="5142025" y="5062550"/>
              <a:ext cx="118050" cy="118050"/>
            </a:xfrm>
            <a:custGeom>
              <a:rect b="b" l="l" r="r" t="t"/>
              <a:pathLst>
                <a:path extrusionOk="0" h="4722" w="4722">
                  <a:moveTo>
                    <a:pt x="0" y="2725"/>
                  </a:moveTo>
                  <a:lnTo>
                    <a:pt x="1994" y="2725"/>
                  </a:lnTo>
                  <a:lnTo>
                    <a:pt x="1994" y="4722"/>
                  </a:lnTo>
                  <a:lnTo>
                    <a:pt x="2725" y="4722"/>
                  </a:lnTo>
                  <a:lnTo>
                    <a:pt x="2725" y="2725"/>
                  </a:lnTo>
                  <a:lnTo>
                    <a:pt x="4722" y="2725"/>
                  </a:lnTo>
                  <a:lnTo>
                    <a:pt x="4722" y="1994"/>
                  </a:lnTo>
                  <a:lnTo>
                    <a:pt x="2725" y="1994"/>
                  </a:lnTo>
                  <a:lnTo>
                    <a:pt x="2725" y="1"/>
                  </a:lnTo>
                  <a:lnTo>
                    <a:pt x="1994" y="1"/>
                  </a:lnTo>
                  <a:lnTo>
                    <a:pt x="1994" y="1994"/>
                  </a:lnTo>
                  <a:lnTo>
                    <a:pt x="0" y="1994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22" name="Google Shape;4722;p19"/>
          <p:cNvGrpSpPr/>
          <p:nvPr/>
        </p:nvGrpSpPr>
        <p:grpSpPr>
          <a:xfrm rot="5400000">
            <a:off x="8341488" y="1055525"/>
            <a:ext cx="178575" cy="589975"/>
            <a:chOff x="1834925" y="4791825"/>
            <a:chExt cx="178575" cy="589975"/>
          </a:xfrm>
        </p:grpSpPr>
        <p:sp>
          <p:nvSpPr>
            <p:cNvPr id="4723" name="Google Shape;4723;p19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4" name="Google Shape;4724;p19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5" name="Google Shape;4725;p19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6" name="Google Shape;4726;p19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7" name="Google Shape;4727;p19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8" name="Google Shape;4728;p19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9" name="Google Shape;4729;p19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0" name="Google Shape;4730;p19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1" name="Google Shape;4731;p19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2" name="Google Shape;4732;p19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3" name="Google Shape;4733;p19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4" name="Google Shape;4734;p19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5" name="Google Shape;4735;p19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6" name="Google Shape;4736;p19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7" name="Google Shape;4737;p19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8" name="Google Shape;4738;p19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9" name="Google Shape;4739;p19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0" name="Google Shape;4740;p19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1" name="Google Shape;4741;p19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2" name="Google Shape;4742;p19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3" name="Google Shape;4743;p19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4" name="Google Shape;4744;p19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5" name="Google Shape;4745;p19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6" name="Google Shape;4746;p19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7" name="Google Shape;4747;p19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8" name="Google Shape;4748;p19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9" name="Google Shape;4749;p19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50" name="Google Shape;4750;p19"/>
          <p:cNvGrpSpPr/>
          <p:nvPr/>
        </p:nvGrpSpPr>
        <p:grpSpPr>
          <a:xfrm>
            <a:off x="6862775" y="446775"/>
            <a:ext cx="215575" cy="185800"/>
            <a:chOff x="5629550" y="3916600"/>
            <a:chExt cx="215575" cy="185800"/>
          </a:xfrm>
        </p:grpSpPr>
        <p:sp>
          <p:nvSpPr>
            <p:cNvPr id="4751" name="Google Shape;4751;p19"/>
            <p:cNvSpPr/>
            <p:nvPr/>
          </p:nvSpPr>
          <p:spPr>
            <a:xfrm>
              <a:off x="5629550" y="4028550"/>
              <a:ext cx="73850" cy="73850"/>
            </a:xfrm>
            <a:custGeom>
              <a:rect b="b" l="l" r="r" t="t"/>
              <a:pathLst>
                <a:path extrusionOk="0" h="2954" w="2954">
                  <a:moveTo>
                    <a:pt x="2954" y="1477"/>
                  </a:moveTo>
                  <a:cubicBezTo>
                    <a:pt x="2954" y="2292"/>
                    <a:pt x="2292" y="2953"/>
                    <a:pt x="1477" y="2953"/>
                  </a:cubicBezTo>
                  <a:cubicBezTo>
                    <a:pt x="659" y="2953"/>
                    <a:pt x="1" y="2292"/>
                    <a:pt x="1" y="1477"/>
                  </a:cubicBezTo>
                  <a:cubicBezTo>
                    <a:pt x="1" y="662"/>
                    <a:pt x="659" y="0"/>
                    <a:pt x="1477" y="0"/>
                  </a:cubicBezTo>
                  <a:cubicBezTo>
                    <a:pt x="2292" y="0"/>
                    <a:pt x="2954" y="662"/>
                    <a:pt x="2954" y="14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2" name="Google Shape;4752;p19"/>
            <p:cNvSpPr/>
            <p:nvPr/>
          </p:nvSpPr>
          <p:spPr>
            <a:xfrm>
              <a:off x="5804875" y="4046975"/>
              <a:ext cx="40250" cy="40225"/>
            </a:xfrm>
            <a:custGeom>
              <a:rect b="b" l="l" r="r" t="t"/>
              <a:pathLst>
                <a:path extrusionOk="0" h="1609" w="1610">
                  <a:moveTo>
                    <a:pt x="1609" y="803"/>
                  </a:moveTo>
                  <a:cubicBezTo>
                    <a:pt x="1609" y="1248"/>
                    <a:pt x="1248" y="1609"/>
                    <a:pt x="803" y="1609"/>
                  </a:cubicBezTo>
                  <a:cubicBezTo>
                    <a:pt x="361" y="1609"/>
                    <a:pt x="0" y="1248"/>
                    <a:pt x="0" y="803"/>
                  </a:cubicBezTo>
                  <a:cubicBezTo>
                    <a:pt x="0" y="361"/>
                    <a:pt x="361" y="0"/>
                    <a:pt x="803" y="0"/>
                  </a:cubicBezTo>
                  <a:cubicBezTo>
                    <a:pt x="1248" y="0"/>
                    <a:pt x="1609" y="361"/>
                    <a:pt x="1609" y="8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3" name="Google Shape;4753;p19"/>
            <p:cNvSpPr/>
            <p:nvPr/>
          </p:nvSpPr>
          <p:spPr>
            <a:xfrm>
              <a:off x="5716525" y="3916600"/>
              <a:ext cx="50775" cy="50775"/>
            </a:xfrm>
            <a:custGeom>
              <a:rect b="b" l="l" r="r" t="t"/>
              <a:pathLst>
                <a:path extrusionOk="0" h="2031" w="2031">
                  <a:moveTo>
                    <a:pt x="2031" y="1014"/>
                  </a:moveTo>
                  <a:cubicBezTo>
                    <a:pt x="2031" y="1576"/>
                    <a:pt x="1577" y="2031"/>
                    <a:pt x="1014" y="2031"/>
                  </a:cubicBezTo>
                  <a:cubicBezTo>
                    <a:pt x="455" y="2031"/>
                    <a:pt x="1" y="1576"/>
                    <a:pt x="1" y="1014"/>
                  </a:cubicBezTo>
                  <a:cubicBezTo>
                    <a:pt x="1" y="455"/>
                    <a:pt x="455" y="1"/>
                    <a:pt x="1014" y="1"/>
                  </a:cubicBezTo>
                  <a:cubicBezTo>
                    <a:pt x="1577" y="1"/>
                    <a:pt x="2031" y="455"/>
                    <a:pt x="2031" y="101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54" name="Google Shape;4754;p19"/>
          <p:cNvGrpSpPr/>
          <p:nvPr/>
        </p:nvGrpSpPr>
        <p:grpSpPr>
          <a:xfrm>
            <a:off x="2065650" y="4515675"/>
            <a:ext cx="215575" cy="185800"/>
            <a:chOff x="5629550" y="3916600"/>
            <a:chExt cx="215575" cy="185800"/>
          </a:xfrm>
        </p:grpSpPr>
        <p:sp>
          <p:nvSpPr>
            <p:cNvPr id="4755" name="Google Shape;4755;p19"/>
            <p:cNvSpPr/>
            <p:nvPr/>
          </p:nvSpPr>
          <p:spPr>
            <a:xfrm>
              <a:off x="5629550" y="4028550"/>
              <a:ext cx="73850" cy="73850"/>
            </a:xfrm>
            <a:custGeom>
              <a:rect b="b" l="l" r="r" t="t"/>
              <a:pathLst>
                <a:path extrusionOk="0" h="2954" w="2954">
                  <a:moveTo>
                    <a:pt x="2954" y="1477"/>
                  </a:moveTo>
                  <a:cubicBezTo>
                    <a:pt x="2954" y="2292"/>
                    <a:pt x="2292" y="2953"/>
                    <a:pt x="1477" y="2953"/>
                  </a:cubicBezTo>
                  <a:cubicBezTo>
                    <a:pt x="659" y="2953"/>
                    <a:pt x="1" y="2292"/>
                    <a:pt x="1" y="1477"/>
                  </a:cubicBezTo>
                  <a:cubicBezTo>
                    <a:pt x="1" y="662"/>
                    <a:pt x="659" y="0"/>
                    <a:pt x="1477" y="0"/>
                  </a:cubicBezTo>
                  <a:cubicBezTo>
                    <a:pt x="2292" y="0"/>
                    <a:pt x="2954" y="662"/>
                    <a:pt x="2954" y="14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6" name="Google Shape;4756;p19"/>
            <p:cNvSpPr/>
            <p:nvPr/>
          </p:nvSpPr>
          <p:spPr>
            <a:xfrm>
              <a:off x="5804875" y="4046975"/>
              <a:ext cx="40250" cy="40225"/>
            </a:xfrm>
            <a:custGeom>
              <a:rect b="b" l="l" r="r" t="t"/>
              <a:pathLst>
                <a:path extrusionOk="0" h="1609" w="1610">
                  <a:moveTo>
                    <a:pt x="1609" y="803"/>
                  </a:moveTo>
                  <a:cubicBezTo>
                    <a:pt x="1609" y="1248"/>
                    <a:pt x="1248" y="1609"/>
                    <a:pt x="803" y="1609"/>
                  </a:cubicBezTo>
                  <a:cubicBezTo>
                    <a:pt x="361" y="1609"/>
                    <a:pt x="0" y="1248"/>
                    <a:pt x="0" y="803"/>
                  </a:cubicBezTo>
                  <a:cubicBezTo>
                    <a:pt x="0" y="361"/>
                    <a:pt x="361" y="0"/>
                    <a:pt x="803" y="0"/>
                  </a:cubicBezTo>
                  <a:cubicBezTo>
                    <a:pt x="1248" y="0"/>
                    <a:pt x="1609" y="361"/>
                    <a:pt x="1609" y="8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7" name="Google Shape;4757;p19"/>
            <p:cNvSpPr/>
            <p:nvPr/>
          </p:nvSpPr>
          <p:spPr>
            <a:xfrm>
              <a:off x="5716525" y="3916600"/>
              <a:ext cx="50775" cy="50775"/>
            </a:xfrm>
            <a:custGeom>
              <a:rect b="b" l="l" r="r" t="t"/>
              <a:pathLst>
                <a:path extrusionOk="0" h="2031" w="2031">
                  <a:moveTo>
                    <a:pt x="2031" y="1014"/>
                  </a:moveTo>
                  <a:cubicBezTo>
                    <a:pt x="2031" y="1576"/>
                    <a:pt x="1577" y="2031"/>
                    <a:pt x="1014" y="2031"/>
                  </a:cubicBezTo>
                  <a:cubicBezTo>
                    <a:pt x="455" y="2031"/>
                    <a:pt x="1" y="1576"/>
                    <a:pt x="1" y="1014"/>
                  </a:cubicBezTo>
                  <a:cubicBezTo>
                    <a:pt x="1" y="455"/>
                    <a:pt x="455" y="1"/>
                    <a:pt x="1014" y="1"/>
                  </a:cubicBezTo>
                  <a:cubicBezTo>
                    <a:pt x="1577" y="1"/>
                    <a:pt x="2031" y="455"/>
                    <a:pt x="2031" y="101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15">
    <p:bg>
      <p:bgPr>
        <a:solidFill>
          <a:schemeClr val="dk1"/>
        </a:solidFill>
      </p:bgPr>
    </p:bg>
    <p:spTree>
      <p:nvGrpSpPr>
        <p:cNvPr id="4758" name="Shape 4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9" name="Google Shape;4759;p20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760" name="Google Shape;4760;p20"/>
          <p:cNvSpPr txBox="1"/>
          <p:nvPr>
            <p:ph idx="1" type="subTitle"/>
          </p:nvPr>
        </p:nvSpPr>
        <p:spPr>
          <a:xfrm>
            <a:off x="713225" y="1215750"/>
            <a:ext cx="3674400" cy="33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/>
              <a:buChar char="■"/>
              <a:defRPr/>
            </a:lvl9pPr>
          </a:lstStyle>
          <a:p/>
        </p:txBody>
      </p:sp>
      <p:sp>
        <p:nvSpPr>
          <p:cNvPr id="4761" name="Google Shape;4761;p20"/>
          <p:cNvSpPr txBox="1"/>
          <p:nvPr>
            <p:ph idx="2" type="subTitle"/>
          </p:nvPr>
        </p:nvSpPr>
        <p:spPr>
          <a:xfrm>
            <a:off x="4756325" y="1215750"/>
            <a:ext cx="3674400" cy="339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9pPr>
          </a:lstStyle>
          <a:p/>
        </p:txBody>
      </p:sp>
      <p:grpSp>
        <p:nvGrpSpPr>
          <p:cNvPr id="4762" name="Google Shape;4762;p20"/>
          <p:cNvGrpSpPr/>
          <p:nvPr/>
        </p:nvGrpSpPr>
        <p:grpSpPr>
          <a:xfrm rot="10800000">
            <a:off x="6690350" y="4608575"/>
            <a:ext cx="3480850" cy="1878975"/>
            <a:chOff x="1610225" y="215250"/>
            <a:chExt cx="3480850" cy="1878975"/>
          </a:xfrm>
        </p:grpSpPr>
        <p:sp>
          <p:nvSpPr>
            <p:cNvPr id="4763" name="Google Shape;4763;p20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4" name="Google Shape;4764;p20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5" name="Google Shape;4765;p20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6" name="Google Shape;4766;p20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7" name="Google Shape;4767;p20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8" name="Google Shape;4768;p20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9" name="Google Shape;4769;p20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0" name="Google Shape;4770;p20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1" name="Google Shape;4771;p20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2" name="Google Shape;4772;p20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3" name="Google Shape;4773;p20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4" name="Google Shape;4774;p20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5" name="Google Shape;4775;p20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6" name="Google Shape;4776;p20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7" name="Google Shape;4777;p20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8" name="Google Shape;4778;p20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9" name="Google Shape;4779;p20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0" name="Google Shape;4780;p20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1" name="Google Shape;4781;p20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2" name="Google Shape;4782;p20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3" name="Google Shape;4783;p20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4" name="Google Shape;4784;p20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5" name="Google Shape;4785;p20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6" name="Google Shape;4786;p20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7" name="Google Shape;4787;p20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8" name="Google Shape;4788;p20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9" name="Google Shape;4789;p20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0" name="Google Shape;4790;p20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1" name="Google Shape;4791;p20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2" name="Google Shape;4792;p20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3" name="Google Shape;4793;p20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4" name="Google Shape;4794;p20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5" name="Google Shape;4795;p20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6" name="Google Shape;4796;p20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7" name="Google Shape;4797;p20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8" name="Google Shape;4798;p20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9" name="Google Shape;4799;p20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0" name="Google Shape;4800;p20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1" name="Google Shape;4801;p20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2" name="Google Shape;4802;p20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3" name="Google Shape;4803;p20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4" name="Google Shape;4804;p20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5" name="Google Shape;4805;p20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6" name="Google Shape;4806;p20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7" name="Google Shape;4807;p20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8" name="Google Shape;4808;p20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9" name="Google Shape;4809;p20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0" name="Google Shape;4810;p20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1" name="Google Shape;4811;p20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2" name="Google Shape;4812;p20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3" name="Google Shape;4813;p20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4" name="Google Shape;4814;p20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5" name="Google Shape;4815;p20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6" name="Google Shape;4816;p20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7" name="Google Shape;4817;p20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8" name="Google Shape;4818;p20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9" name="Google Shape;4819;p20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0" name="Google Shape;4820;p20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1" name="Google Shape;4821;p20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2" name="Google Shape;4822;p20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3" name="Google Shape;4823;p20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4" name="Google Shape;4824;p20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5" name="Google Shape;4825;p20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6" name="Google Shape;4826;p20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7" name="Google Shape;4827;p20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8" name="Google Shape;4828;p20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9" name="Google Shape;4829;p20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0" name="Google Shape;4830;p20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1" name="Google Shape;4831;p20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2" name="Google Shape;4832;p20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3" name="Google Shape;4833;p20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4" name="Google Shape;4834;p20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5" name="Google Shape;4835;p20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6" name="Google Shape;4836;p20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7" name="Google Shape;4837;p20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8" name="Google Shape;4838;p20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9" name="Google Shape;4839;p20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0" name="Google Shape;4840;p20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1" name="Google Shape;4841;p20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2" name="Google Shape;4842;p20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3" name="Google Shape;4843;p20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4" name="Google Shape;4844;p20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5" name="Google Shape;4845;p20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6" name="Google Shape;4846;p20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7" name="Google Shape;4847;p20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8" name="Google Shape;4848;p20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9" name="Google Shape;4849;p20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0" name="Google Shape;4850;p20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1" name="Google Shape;4851;p20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2" name="Google Shape;4852;p20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3" name="Google Shape;4853;p20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4" name="Google Shape;4854;p20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5" name="Google Shape;4855;p20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6" name="Google Shape;4856;p20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7" name="Google Shape;4857;p20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8" name="Google Shape;4858;p20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9" name="Google Shape;4859;p20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0" name="Google Shape;4860;p20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1" name="Google Shape;4861;p20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2" name="Google Shape;4862;p20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3" name="Google Shape;4863;p20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4" name="Google Shape;4864;p20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5" name="Google Shape;4865;p20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6" name="Google Shape;4866;p20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7" name="Google Shape;4867;p20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8" name="Google Shape;4868;p20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9" name="Google Shape;4869;p20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70" name="Google Shape;4870;p20"/>
          <p:cNvGrpSpPr/>
          <p:nvPr/>
        </p:nvGrpSpPr>
        <p:grpSpPr>
          <a:xfrm rot="10800000">
            <a:off x="-1027200" y="-1339475"/>
            <a:ext cx="3480850" cy="1878975"/>
            <a:chOff x="1610225" y="215250"/>
            <a:chExt cx="3480850" cy="1878975"/>
          </a:xfrm>
        </p:grpSpPr>
        <p:sp>
          <p:nvSpPr>
            <p:cNvPr id="4871" name="Google Shape;4871;p20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2" name="Google Shape;4872;p20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3" name="Google Shape;4873;p20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4" name="Google Shape;4874;p20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5" name="Google Shape;4875;p20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6" name="Google Shape;4876;p20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7" name="Google Shape;4877;p20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8" name="Google Shape;4878;p20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9" name="Google Shape;4879;p20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0" name="Google Shape;4880;p20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1" name="Google Shape;4881;p20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2" name="Google Shape;4882;p20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3" name="Google Shape;4883;p20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4" name="Google Shape;4884;p20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5" name="Google Shape;4885;p20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6" name="Google Shape;4886;p20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7" name="Google Shape;4887;p20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8" name="Google Shape;4888;p20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9" name="Google Shape;4889;p20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0" name="Google Shape;4890;p20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1" name="Google Shape;4891;p20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2" name="Google Shape;4892;p20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3" name="Google Shape;4893;p20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4" name="Google Shape;4894;p20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5" name="Google Shape;4895;p20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6" name="Google Shape;4896;p20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7" name="Google Shape;4897;p20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8" name="Google Shape;4898;p20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9" name="Google Shape;4899;p20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0" name="Google Shape;4900;p20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1" name="Google Shape;4901;p20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2" name="Google Shape;4902;p20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3" name="Google Shape;4903;p20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4" name="Google Shape;4904;p20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5" name="Google Shape;4905;p20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6" name="Google Shape;4906;p20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7" name="Google Shape;4907;p20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8" name="Google Shape;4908;p20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9" name="Google Shape;4909;p20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0" name="Google Shape;4910;p20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1" name="Google Shape;4911;p20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2" name="Google Shape;4912;p20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3" name="Google Shape;4913;p20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4" name="Google Shape;4914;p20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5" name="Google Shape;4915;p20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6" name="Google Shape;4916;p20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7" name="Google Shape;4917;p20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8" name="Google Shape;4918;p20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9" name="Google Shape;4919;p20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0" name="Google Shape;4920;p20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1" name="Google Shape;4921;p20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2" name="Google Shape;4922;p20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3" name="Google Shape;4923;p20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4" name="Google Shape;4924;p20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5" name="Google Shape;4925;p20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6" name="Google Shape;4926;p20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7" name="Google Shape;4927;p20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8" name="Google Shape;4928;p20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9" name="Google Shape;4929;p20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0" name="Google Shape;4930;p20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1" name="Google Shape;4931;p20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2" name="Google Shape;4932;p20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3" name="Google Shape;4933;p20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4" name="Google Shape;4934;p20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5" name="Google Shape;4935;p20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6" name="Google Shape;4936;p20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7" name="Google Shape;4937;p20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8" name="Google Shape;4938;p20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9" name="Google Shape;4939;p20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0" name="Google Shape;4940;p20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1" name="Google Shape;4941;p20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2" name="Google Shape;4942;p20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3" name="Google Shape;4943;p20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4" name="Google Shape;4944;p20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5" name="Google Shape;4945;p20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6" name="Google Shape;4946;p20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7" name="Google Shape;4947;p20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8" name="Google Shape;4948;p20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9" name="Google Shape;4949;p20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0" name="Google Shape;4950;p20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1" name="Google Shape;4951;p20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2" name="Google Shape;4952;p20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3" name="Google Shape;4953;p20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4" name="Google Shape;4954;p20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5" name="Google Shape;4955;p20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6" name="Google Shape;4956;p20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7" name="Google Shape;4957;p20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8" name="Google Shape;4958;p20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9" name="Google Shape;4959;p20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0" name="Google Shape;4960;p20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1" name="Google Shape;4961;p20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2" name="Google Shape;4962;p20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3" name="Google Shape;4963;p20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4" name="Google Shape;4964;p20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5" name="Google Shape;4965;p20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6" name="Google Shape;4966;p20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7" name="Google Shape;4967;p20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8" name="Google Shape;4968;p20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9" name="Google Shape;4969;p20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0" name="Google Shape;4970;p20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1" name="Google Shape;4971;p20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2" name="Google Shape;4972;p20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3" name="Google Shape;4973;p20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4" name="Google Shape;4974;p20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5" name="Google Shape;4975;p20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6" name="Google Shape;4976;p20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7" name="Google Shape;4977;p20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78" name="Google Shape;4978;p20"/>
          <p:cNvGrpSpPr/>
          <p:nvPr/>
        </p:nvGrpSpPr>
        <p:grpSpPr>
          <a:xfrm>
            <a:off x="-390950" y="539290"/>
            <a:ext cx="974718" cy="974718"/>
            <a:chOff x="528900" y="1489975"/>
            <a:chExt cx="732100" cy="732100"/>
          </a:xfrm>
        </p:grpSpPr>
        <p:sp>
          <p:nvSpPr>
            <p:cNvPr id="4979" name="Google Shape;4979;p20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0" name="Google Shape;4980;p20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1" name="Google Shape;4981;p20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2" name="Google Shape;4982;p20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3" name="Google Shape;4983;p20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4" name="Google Shape;4984;p20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5" name="Google Shape;4985;p20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86" name="Google Shape;4986;p20"/>
          <p:cNvGrpSpPr/>
          <p:nvPr/>
        </p:nvGrpSpPr>
        <p:grpSpPr>
          <a:xfrm rot="5400000">
            <a:off x="8560215" y="3629500"/>
            <a:ext cx="974732" cy="974667"/>
            <a:chOff x="5402000" y="1173700"/>
            <a:chExt cx="756075" cy="756025"/>
          </a:xfrm>
        </p:grpSpPr>
        <p:sp>
          <p:nvSpPr>
            <p:cNvPr id="4987" name="Google Shape;4987;p20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8" name="Google Shape;4988;p20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9" name="Google Shape;4989;p20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0" name="Google Shape;4990;p20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1" name="Google Shape;4991;p20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2" name="Google Shape;4992;p20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3" name="Google Shape;4993;p20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4" name="Google Shape;4994;p20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5" name="Google Shape;4995;p20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6" name="Google Shape;4996;p20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7" name="Google Shape;4997;p20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8" name="Google Shape;4998;p20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9" name="Google Shape;4999;p20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0" name="Google Shape;5000;p20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1" name="Google Shape;5001;p20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2" name="Google Shape;5002;p20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3" name="Google Shape;5003;p20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4" name="Google Shape;5004;p20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5" name="Google Shape;5005;p20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6" name="Google Shape;5006;p20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7" name="Google Shape;5007;p20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8" name="Google Shape;5008;p20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9" name="Google Shape;5009;p20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0" name="Google Shape;5010;p20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1" name="Google Shape;5011;p20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12" name="Google Shape;5012;p20"/>
          <p:cNvGrpSpPr/>
          <p:nvPr/>
        </p:nvGrpSpPr>
        <p:grpSpPr>
          <a:xfrm rot="10800000">
            <a:off x="8662387" y="1055200"/>
            <a:ext cx="178575" cy="589975"/>
            <a:chOff x="1834925" y="4791825"/>
            <a:chExt cx="178575" cy="589975"/>
          </a:xfrm>
        </p:grpSpPr>
        <p:sp>
          <p:nvSpPr>
            <p:cNvPr id="5013" name="Google Shape;5013;p20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4" name="Google Shape;5014;p20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5" name="Google Shape;5015;p20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6" name="Google Shape;5016;p20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7" name="Google Shape;5017;p20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8" name="Google Shape;5018;p20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9" name="Google Shape;5019;p20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0" name="Google Shape;5020;p20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1" name="Google Shape;5021;p20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2" name="Google Shape;5022;p20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3" name="Google Shape;5023;p20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4" name="Google Shape;5024;p20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5" name="Google Shape;5025;p20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6" name="Google Shape;5026;p20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7" name="Google Shape;5027;p20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8" name="Google Shape;5028;p20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9" name="Google Shape;5029;p20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0" name="Google Shape;5030;p20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1" name="Google Shape;5031;p20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2" name="Google Shape;5032;p20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3" name="Google Shape;5033;p20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4" name="Google Shape;5034;p20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5" name="Google Shape;5035;p20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6" name="Google Shape;5036;p20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7" name="Google Shape;5037;p20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8" name="Google Shape;5038;p20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9" name="Google Shape;5039;p20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40" name="Google Shape;5040;p20"/>
          <p:cNvGrpSpPr/>
          <p:nvPr/>
        </p:nvGrpSpPr>
        <p:grpSpPr>
          <a:xfrm rot="10800000">
            <a:off x="8577675" y="101275"/>
            <a:ext cx="348025" cy="348100"/>
            <a:chOff x="235725" y="107550"/>
            <a:chExt cx="348025" cy="348100"/>
          </a:xfrm>
        </p:grpSpPr>
        <p:sp>
          <p:nvSpPr>
            <p:cNvPr id="5041" name="Google Shape;5041;p20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2" name="Google Shape;5042;p20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43" name="Google Shape;5043;p20"/>
          <p:cNvGrpSpPr/>
          <p:nvPr/>
        </p:nvGrpSpPr>
        <p:grpSpPr>
          <a:xfrm rot="10800000">
            <a:off x="182538" y="3087078"/>
            <a:ext cx="263257" cy="681984"/>
            <a:chOff x="836413" y="539500"/>
            <a:chExt cx="308625" cy="799700"/>
          </a:xfrm>
        </p:grpSpPr>
        <p:sp>
          <p:nvSpPr>
            <p:cNvPr id="5044" name="Google Shape;5044;p20"/>
            <p:cNvSpPr/>
            <p:nvPr/>
          </p:nvSpPr>
          <p:spPr>
            <a:xfrm>
              <a:off x="836413" y="73405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4499" y="1"/>
                  </a:moveTo>
                  <a:lnTo>
                    <a:pt x="4499" y="4502"/>
                  </a:lnTo>
                  <a:lnTo>
                    <a:pt x="0" y="4502"/>
                  </a:lnTo>
                  <a:lnTo>
                    <a:pt x="0" y="7846"/>
                  </a:lnTo>
                  <a:lnTo>
                    <a:pt x="4499" y="7846"/>
                  </a:lnTo>
                  <a:lnTo>
                    <a:pt x="4499" y="12345"/>
                  </a:lnTo>
                  <a:lnTo>
                    <a:pt x="7846" y="12345"/>
                  </a:lnTo>
                  <a:lnTo>
                    <a:pt x="7846" y="7846"/>
                  </a:lnTo>
                  <a:lnTo>
                    <a:pt x="12345" y="7846"/>
                  </a:lnTo>
                  <a:lnTo>
                    <a:pt x="12345" y="4502"/>
                  </a:lnTo>
                  <a:lnTo>
                    <a:pt x="7846" y="4502"/>
                  </a:lnTo>
                  <a:lnTo>
                    <a:pt x="7846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5" name="Google Shape;5045;p20"/>
            <p:cNvSpPr/>
            <p:nvPr/>
          </p:nvSpPr>
          <p:spPr>
            <a:xfrm>
              <a:off x="887838" y="1133250"/>
              <a:ext cx="205850" cy="205950"/>
            </a:xfrm>
            <a:custGeom>
              <a:rect b="b" l="l" r="r" t="t"/>
              <a:pathLst>
                <a:path extrusionOk="0" h="8238" w="8234">
                  <a:moveTo>
                    <a:pt x="1753" y="1"/>
                  </a:moveTo>
                  <a:lnTo>
                    <a:pt x="0" y="1757"/>
                  </a:lnTo>
                  <a:lnTo>
                    <a:pt x="2358" y="4120"/>
                  </a:lnTo>
                  <a:lnTo>
                    <a:pt x="0" y="6481"/>
                  </a:lnTo>
                  <a:lnTo>
                    <a:pt x="1753" y="8237"/>
                  </a:lnTo>
                  <a:lnTo>
                    <a:pt x="4114" y="5877"/>
                  </a:lnTo>
                  <a:lnTo>
                    <a:pt x="6481" y="8237"/>
                  </a:lnTo>
                  <a:lnTo>
                    <a:pt x="8234" y="6481"/>
                  </a:lnTo>
                  <a:lnTo>
                    <a:pt x="5870" y="4120"/>
                  </a:lnTo>
                  <a:lnTo>
                    <a:pt x="8234" y="1757"/>
                  </a:lnTo>
                  <a:lnTo>
                    <a:pt x="6481" y="1"/>
                  </a:lnTo>
                  <a:lnTo>
                    <a:pt x="4114" y="2367"/>
                  </a:lnTo>
                  <a:lnTo>
                    <a:pt x="17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6" name="Google Shape;5046;p20"/>
            <p:cNvSpPr/>
            <p:nvPr/>
          </p:nvSpPr>
          <p:spPr>
            <a:xfrm>
              <a:off x="876188" y="539500"/>
              <a:ext cx="229075" cy="62050"/>
            </a:xfrm>
            <a:custGeom>
              <a:rect b="b" l="l" r="r" t="t"/>
              <a:pathLst>
                <a:path extrusionOk="0" h="2482" w="9163">
                  <a:moveTo>
                    <a:pt x="0" y="0"/>
                  </a:moveTo>
                  <a:lnTo>
                    <a:pt x="0" y="2481"/>
                  </a:lnTo>
                  <a:lnTo>
                    <a:pt x="9163" y="2481"/>
                  </a:lnTo>
                  <a:lnTo>
                    <a:pt x="9163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47" name="Google Shape;5047;p20"/>
          <p:cNvSpPr/>
          <p:nvPr/>
        </p:nvSpPr>
        <p:spPr>
          <a:xfrm>
            <a:off x="3257000" y="254675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8" name="Google Shape;5048;p20"/>
          <p:cNvSpPr/>
          <p:nvPr/>
        </p:nvSpPr>
        <p:spPr>
          <a:xfrm>
            <a:off x="5196112" y="4852513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49" name="Google Shape;5049;p20"/>
          <p:cNvGrpSpPr/>
          <p:nvPr/>
        </p:nvGrpSpPr>
        <p:grpSpPr>
          <a:xfrm>
            <a:off x="140162" y="4699163"/>
            <a:ext cx="348025" cy="348100"/>
            <a:chOff x="235725" y="107550"/>
            <a:chExt cx="348025" cy="348100"/>
          </a:xfrm>
        </p:grpSpPr>
        <p:sp>
          <p:nvSpPr>
            <p:cNvPr id="5050" name="Google Shape;5050;p20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1" name="Google Shape;5051;p20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"/>
          <p:cNvSpPr txBox="1"/>
          <p:nvPr>
            <p:ph type="title"/>
          </p:nvPr>
        </p:nvSpPr>
        <p:spPr>
          <a:xfrm>
            <a:off x="720000" y="2050075"/>
            <a:ext cx="3852000" cy="1635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98" name="Google Shape;398;p3"/>
          <p:cNvSpPr txBox="1"/>
          <p:nvPr>
            <p:ph hasCustomPrompt="1" idx="2" type="title"/>
          </p:nvPr>
        </p:nvSpPr>
        <p:spPr>
          <a:xfrm>
            <a:off x="720000" y="1031375"/>
            <a:ext cx="1288200" cy="1018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5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9" name="Google Shape;399;p3"/>
          <p:cNvSpPr txBox="1"/>
          <p:nvPr>
            <p:ph idx="1" type="subTitle"/>
          </p:nvPr>
        </p:nvSpPr>
        <p:spPr>
          <a:xfrm>
            <a:off x="720000" y="3798626"/>
            <a:ext cx="3852000" cy="313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00" name="Google Shape;400;p3"/>
          <p:cNvGrpSpPr/>
          <p:nvPr/>
        </p:nvGrpSpPr>
        <p:grpSpPr>
          <a:xfrm>
            <a:off x="5196433" y="1776467"/>
            <a:ext cx="2014350" cy="1734114"/>
            <a:chOff x="6372750" y="472138"/>
            <a:chExt cx="1057013" cy="909962"/>
          </a:xfrm>
        </p:grpSpPr>
        <p:sp>
          <p:nvSpPr>
            <p:cNvPr id="401" name="Google Shape;401;p3"/>
            <p:cNvSpPr/>
            <p:nvPr/>
          </p:nvSpPr>
          <p:spPr>
            <a:xfrm>
              <a:off x="6372750" y="472138"/>
              <a:ext cx="817950" cy="817975"/>
            </a:xfrm>
            <a:custGeom>
              <a:rect b="b" l="l" r="r" t="t"/>
              <a:pathLst>
                <a:path extrusionOk="0" h="32719" w="32718">
                  <a:moveTo>
                    <a:pt x="32718" y="16359"/>
                  </a:moveTo>
                  <a:cubicBezTo>
                    <a:pt x="32718" y="20699"/>
                    <a:pt x="30995" y="24857"/>
                    <a:pt x="27928" y="27925"/>
                  </a:cubicBezTo>
                  <a:cubicBezTo>
                    <a:pt x="24857" y="30995"/>
                    <a:pt x="20698" y="32718"/>
                    <a:pt x="16359" y="32718"/>
                  </a:cubicBezTo>
                  <a:cubicBezTo>
                    <a:pt x="12020" y="32718"/>
                    <a:pt x="7861" y="30995"/>
                    <a:pt x="4791" y="27925"/>
                  </a:cubicBezTo>
                  <a:cubicBezTo>
                    <a:pt x="1723" y="24857"/>
                    <a:pt x="0" y="20699"/>
                    <a:pt x="0" y="16359"/>
                  </a:cubicBezTo>
                  <a:cubicBezTo>
                    <a:pt x="0" y="12020"/>
                    <a:pt x="1723" y="7858"/>
                    <a:pt x="4791" y="4791"/>
                  </a:cubicBezTo>
                  <a:cubicBezTo>
                    <a:pt x="7861" y="1724"/>
                    <a:pt x="12020" y="0"/>
                    <a:pt x="16359" y="0"/>
                  </a:cubicBezTo>
                  <a:cubicBezTo>
                    <a:pt x="20698" y="0"/>
                    <a:pt x="24857" y="1724"/>
                    <a:pt x="27928" y="4791"/>
                  </a:cubicBezTo>
                  <a:cubicBezTo>
                    <a:pt x="30995" y="7858"/>
                    <a:pt x="32718" y="12020"/>
                    <a:pt x="32718" y="163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6962438" y="914774"/>
              <a:ext cx="467325" cy="467325"/>
            </a:xfrm>
            <a:custGeom>
              <a:rect b="b" l="l" r="r" t="t"/>
              <a:pathLst>
                <a:path extrusionOk="0" h="20961" w="20961">
                  <a:moveTo>
                    <a:pt x="20961" y="10481"/>
                  </a:moveTo>
                  <a:cubicBezTo>
                    <a:pt x="20961" y="16269"/>
                    <a:pt x="16270" y="20961"/>
                    <a:pt x="10481" y="20961"/>
                  </a:cubicBezTo>
                  <a:cubicBezTo>
                    <a:pt x="4692" y="20961"/>
                    <a:pt x="1" y="16269"/>
                    <a:pt x="1" y="10481"/>
                  </a:cubicBezTo>
                  <a:cubicBezTo>
                    <a:pt x="1" y="4692"/>
                    <a:pt x="4692" y="1"/>
                    <a:pt x="10481" y="1"/>
                  </a:cubicBezTo>
                  <a:cubicBezTo>
                    <a:pt x="16270" y="1"/>
                    <a:pt x="20961" y="4692"/>
                    <a:pt x="20961" y="1048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3" name="Google Shape;403;p3"/>
          <p:cNvGrpSpPr/>
          <p:nvPr/>
        </p:nvGrpSpPr>
        <p:grpSpPr>
          <a:xfrm>
            <a:off x="5400517" y="-697432"/>
            <a:ext cx="6060508" cy="3271671"/>
            <a:chOff x="1610225" y="215250"/>
            <a:chExt cx="3480850" cy="1878975"/>
          </a:xfrm>
        </p:grpSpPr>
        <p:sp>
          <p:nvSpPr>
            <p:cNvPr id="404" name="Google Shape;404;p3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1" name="Google Shape;511;p3"/>
          <p:cNvGrpSpPr/>
          <p:nvPr/>
        </p:nvGrpSpPr>
        <p:grpSpPr>
          <a:xfrm>
            <a:off x="7217688" y="3364338"/>
            <a:ext cx="215575" cy="185800"/>
            <a:chOff x="5629550" y="3916600"/>
            <a:chExt cx="215575" cy="185800"/>
          </a:xfrm>
        </p:grpSpPr>
        <p:sp>
          <p:nvSpPr>
            <p:cNvPr id="512" name="Google Shape;512;p3"/>
            <p:cNvSpPr/>
            <p:nvPr/>
          </p:nvSpPr>
          <p:spPr>
            <a:xfrm>
              <a:off x="5629550" y="4028550"/>
              <a:ext cx="73850" cy="73850"/>
            </a:xfrm>
            <a:custGeom>
              <a:rect b="b" l="l" r="r" t="t"/>
              <a:pathLst>
                <a:path extrusionOk="0" h="2954" w="2954">
                  <a:moveTo>
                    <a:pt x="2954" y="1477"/>
                  </a:moveTo>
                  <a:cubicBezTo>
                    <a:pt x="2954" y="2292"/>
                    <a:pt x="2292" y="2953"/>
                    <a:pt x="1477" y="2953"/>
                  </a:cubicBezTo>
                  <a:cubicBezTo>
                    <a:pt x="659" y="2953"/>
                    <a:pt x="1" y="2292"/>
                    <a:pt x="1" y="1477"/>
                  </a:cubicBezTo>
                  <a:cubicBezTo>
                    <a:pt x="1" y="662"/>
                    <a:pt x="659" y="0"/>
                    <a:pt x="1477" y="0"/>
                  </a:cubicBezTo>
                  <a:cubicBezTo>
                    <a:pt x="2292" y="0"/>
                    <a:pt x="2954" y="662"/>
                    <a:pt x="2954" y="14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5804875" y="4046975"/>
              <a:ext cx="40250" cy="40225"/>
            </a:xfrm>
            <a:custGeom>
              <a:rect b="b" l="l" r="r" t="t"/>
              <a:pathLst>
                <a:path extrusionOk="0" h="1609" w="1610">
                  <a:moveTo>
                    <a:pt x="1609" y="803"/>
                  </a:moveTo>
                  <a:cubicBezTo>
                    <a:pt x="1609" y="1248"/>
                    <a:pt x="1248" y="1609"/>
                    <a:pt x="803" y="1609"/>
                  </a:cubicBezTo>
                  <a:cubicBezTo>
                    <a:pt x="361" y="1609"/>
                    <a:pt x="0" y="1248"/>
                    <a:pt x="0" y="803"/>
                  </a:cubicBezTo>
                  <a:cubicBezTo>
                    <a:pt x="0" y="361"/>
                    <a:pt x="361" y="0"/>
                    <a:pt x="803" y="0"/>
                  </a:cubicBezTo>
                  <a:cubicBezTo>
                    <a:pt x="1248" y="0"/>
                    <a:pt x="1609" y="361"/>
                    <a:pt x="1609" y="8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5716525" y="3916600"/>
              <a:ext cx="50775" cy="50775"/>
            </a:xfrm>
            <a:custGeom>
              <a:rect b="b" l="l" r="r" t="t"/>
              <a:pathLst>
                <a:path extrusionOk="0" h="2031" w="2031">
                  <a:moveTo>
                    <a:pt x="2031" y="1014"/>
                  </a:moveTo>
                  <a:cubicBezTo>
                    <a:pt x="2031" y="1576"/>
                    <a:pt x="1577" y="2031"/>
                    <a:pt x="1014" y="2031"/>
                  </a:cubicBezTo>
                  <a:cubicBezTo>
                    <a:pt x="455" y="2031"/>
                    <a:pt x="1" y="1576"/>
                    <a:pt x="1" y="1014"/>
                  </a:cubicBezTo>
                  <a:cubicBezTo>
                    <a:pt x="1" y="455"/>
                    <a:pt x="455" y="1"/>
                    <a:pt x="1014" y="1"/>
                  </a:cubicBezTo>
                  <a:cubicBezTo>
                    <a:pt x="1577" y="1"/>
                    <a:pt x="2031" y="455"/>
                    <a:pt x="2031" y="101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5" name="Google Shape;515;p3"/>
          <p:cNvGrpSpPr/>
          <p:nvPr/>
        </p:nvGrpSpPr>
        <p:grpSpPr>
          <a:xfrm>
            <a:off x="1072575" y="-575997"/>
            <a:ext cx="974718" cy="974718"/>
            <a:chOff x="528900" y="1489975"/>
            <a:chExt cx="732100" cy="732100"/>
          </a:xfrm>
        </p:grpSpPr>
        <p:sp>
          <p:nvSpPr>
            <p:cNvPr id="516" name="Google Shape;516;p3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3" name="Google Shape;523;p3"/>
          <p:cNvGrpSpPr/>
          <p:nvPr/>
        </p:nvGrpSpPr>
        <p:grpSpPr>
          <a:xfrm>
            <a:off x="182538" y="95650"/>
            <a:ext cx="348025" cy="348100"/>
            <a:chOff x="235725" y="107550"/>
            <a:chExt cx="348025" cy="348100"/>
          </a:xfrm>
        </p:grpSpPr>
        <p:sp>
          <p:nvSpPr>
            <p:cNvPr id="524" name="Google Shape;524;p3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6" name="Google Shape;526;p3"/>
          <p:cNvGrpSpPr/>
          <p:nvPr/>
        </p:nvGrpSpPr>
        <p:grpSpPr>
          <a:xfrm rot="5400000">
            <a:off x="7096715" y="4744787"/>
            <a:ext cx="974732" cy="974667"/>
            <a:chOff x="5402000" y="1173700"/>
            <a:chExt cx="756075" cy="756025"/>
          </a:xfrm>
        </p:grpSpPr>
        <p:sp>
          <p:nvSpPr>
            <p:cNvPr id="527" name="Google Shape;527;p3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2" name="Google Shape;552;p3"/>
          <p:cNvSpPr/>
          <p:nvPr/>
        </p:nvSpPr>
        <p:spPr>
          <a:xfrm>
            <a:off x="2235225" y="519075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3"/>
          <p:cNvSpPr/>
          <p:nvPr/>
        </p:nvSpPr>
        <p:spPr>
          <a:xfrm>
            <a:off x="6217888" y="4588113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324007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4" name="Google Shape;554;p3"/>
          <p:cNvGrpSpPr/>
          <p:nvPr/>
        </p:nvGrpSpPr>
        <p:grpSpPr>
          <a:xfrm>
            <a:off x="267263" y="1261763"/>
            <a:ext cx="178575" cy="589975"/>
            <a:chOff x="1834925" y="4791825"/>
            <a:chExt cx="178575" cy="589975"/>
          </a:xfrm>
        </p:grpSpPr>
        <p:sp>
          <p:nvSpPr>
            <p:cNvPr id="555" name="Google Shape;555;p3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8683913" y="3296663"/>
            <a:ext cx="178575" cy="589975"/>
            <a:chOff x="1834925" y="4791825"/>
            <a:chExt cx="178575" cy="589975"/>
          </a:xfrm>
        </p:grpSpPr>
        <p:sp>
          <p:nvSpPr>
            <p:cNvPr id="583" name="Google Shape;583;p3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0" name="Google Shape;610;p3"/>
          <p:cNvGrpSpPr/>
          <p:nvPr/>
        </p:nvGrpSpPr>
        <p:grpSpPr>
          <a:xfrm>
            <a:off x="4231730" y="1261780"/>
            <a:ext cx="340263" cy="319082"/>
            <a:chOff x="4983775" y="5052100"/>
            <a:chExt cx="276300" cy="259100"/>
          </a:xfrm>
        </p:grpSpPr>
        <p:sp>
          <p:nvSpPr>
            <p:cNvPr id="611" name="Google Shape;611;p3"/>
            <p:cNvSpPr/>
            <p:nvPr/>
          </p:nvSpPr>
          <p:spPr>
            <a:xfrm>
              <a:off x="5028200" y="5230725"/>
              <a:ext cx="80475" cy="80475"/>
            </a:xfrm>
            <a:custGeom>
              <a:rect b="b" l="l" r="r" t="t"/>
              <a:pathLst>
                <a:path extrusionOk="0" h="3219" w="3219">
                  <a:moveTo>
                    <a:pt x="1" y="1859"/>
                  </a:moveTo>
                  <a:lnTo>
                    <a:pt x="1360" y="1859"/>
                  </a:lnTo>
                  <a:lnTo>
                    <a:pt x="1360" y="3218"/>
                  </a:lnTo>
                  <a:lnTo>
                    <a:pt x="1856" y="3218"/>
                  </a:lnTo>
                  <a:lnTo>
                    <a:pt x="1856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6" y="1363"/>
                  </a:lnTo>
                  <a:lnTo>
                    <a:pt x="1856" y="1"/>
                  </a:lnTo>
                  <a:lnTo>
                    <a:pt x="1360" y="1"/>
                  </a:lnTo>
                  <a:lnTo>
                    <a:pt x="1360" y="1363"/>
                  </a:lnTo>
                  <a:lnTo>
                    <a:pt x="1" y="1363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4983775" y="5052100"/>
              <a:ext cx="58350" cy="58375"/>
            </a:xfrm>
            <a:custGeom>
              <a:rect b="b" l="l" r="r" t="t"/>
              <a:pathLst>
                <a:path extrusionOk="0" h="2335" w="2334">
                  <a:moveTo>
                    <a:pt x="0" y="1345"/>
                  </a:moveTo>
                  <a:lnTo>
                    <a:pt x="984" y="1345"/>
                  </a:lnTo>
                  <a:lnTo>
                    <a:pt x="984" y="2334"/>
                  </a:lnTo>
                  <a:lnTo>
                    <a:pt x="1345" y="2334"/>
                  </a:lnTo>
                  <a:lnTo>
                    <a:pt x="1345" y="1345"/>
                  </a:lnTo>
                  <a:lnTo>
                    <a:pt x="2334" y="1345"/>
                  </a:lnTo>
                  <a:lnTo>
                    <a:pt x="2334" y="984"/>
                  </a:lnTo>
                  <a:lnTo>
                    <a:pt x="1345" y="984"/>
                  </a:lnTo>
                  <a:lnTo>
                    <a:pt x="1345" y="1"/>
                  </a:lnTo>
                  <a:lnTo>
                    <a:pt x="984" y="1"/>
                  </a:lnTo>
                  <a:lnTo>
                    <a:pt x="984" y="984"/>
                  </a:lnTo>
                  <a:lnTo>
                    <a:pt x="0" y="98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5142025" y="5062550"/>
              <a:ext cx="118050" cy="118050"/>
            </a:xfrm>
            <a:custGeom>
              <a:rect b="b" l="l" r="r" t="t"/>
              <a:pathLst>
                <a:path extrusionOk="0" h="4722" w="4722">
                  <a:moveTo>
                    <a:pt x="0" y="2725"/>
                  </a:moveTo>
                  <a:lnTo>
                    <a:pt x="1994" y="2725"/>
                  </a:lnTo>
                  <a:lnTo>
                    <a:pt x="1994" y="4722"/>
                  </a:lnTo>
                  <a:lnTo>
                    <a:pt x="2725" y="4722"/>
                  </a:lnTo>
                  <a:lnTo>
                    <a:pt x="2725" y="2725"/>
                  </a:lnTo>
                  <a:lnTo>
                    <a:pt x="4722" y="2725"/>
                  </a:lnTo>
                  <a:lnTo>
                    <a:pt x="4722" y="1994"/>
                  </a:lnTo>
                  <a:lnTo>
                    <a:pt x="2725" y="1994"/>
                  </a:lnTo>
                  <a:lnTo>
                    <a:pt x="2725" y="1"/>
                  </a:lnTo>
                  <a:lnTo>
                    <a:pt x="1994" y="1"/>
                  </a:lnTo>
                  <a:lnTo>
                    <a:pt x="1994" y="1994"/>
                  </a:lnTo>
                  <a:lnTo>
                    <a:pt x="0" y="1994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4" name="Google Shape;614;p3"/>
          <p:cNvGrpSpPr/>
          <p:nvPr/>
        </p:nvGrpSpPr>
        <p:grpSpPr>
          <a:xfrm>
            <a:off x="373288" y="4112125"/>
            <a:ext cx="215575" cy="185800"/>
            <a:chOff x="5629550" y="3916600"/>
            <a:chExt cx="215575" cy="185800"/>
          </a:xfrm>
        </p:grpSpPr>
        <p:sp>
          <p:nvSpPr>
            <p:cNvPr id="615" name="Google Shape;615;p3"/>
            <p:cNvSpPr/>
            <p:nvPr/>
          </p:nvSpPr>
          <p:spPr>
            <a:xfrm>
              <a:off x="5629550" y="4028550"/>
              <a:ext cx="73850" cy="73850"/>
            </a:xfrm>
            <a:custGeom>
              <a:rect b="b" l="l" r="r" t="t"/>
              <a:pathLst>
                <a:path extrusionOk="0" h="2954" w="2954">
                  <a:moveTo>
                    <a:pt x="2954" y="1477"/>
                  </a:moveTo>
                  <a:cubicBezTo>
                    <a:pt x="2954" y="2292"/>
                    <a:pt x="2292" y="2953"/>
                    <a:pt x="1477" y="2953"/>
                  </a:cubicBezTo>
                  <a:cubicBezTo>
                    <a:pt x="659" y="2953"/>
                    <a:pt x="1" y="2292"/>
                    <a:pt x="1" y="1477"/>
                  </a:cubicBezTo>
                  <a:cubicBezTo>
                    <a:pt x="1" y="662"/>
                    <a:pt x="659" y="0"/>
                    <a:pt x="1477" y="0"/>
                  </a:cubicBezTo>
                  <a:cubicBezTo>
                    <a:pt x="2292" y="0"/>
                    <a:pt x="2954" y="662"/>
                    <a:pt x="2954" y="14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4875" y="4046975"/>
              <a:ext cx="40250" cy="40225"/>
            </a:xfrm>
            <a:custGeom>
              <a:rect b="b" l="l" r="r" t="t"/>
              <a:pathLst>
                <a:path extrusionOk="0" h="1609" w="1610">
                  <a:moveTo>
                    <a:pt x="1609" y="803"/>
                  </a:moveTo>
                  <a:cubicBezTo>
                    <a:pt x="1609" y="1248"/>
                    <a:pt x="1248" y="1609"/>
                    <a:pt x="803" y="1609"/>
                  </a:cubicBezTo>
                  <a:cubicBezTo>
                    <a:pt x="361" y="1609"/>
                    <a:pt x="0" y="1248"/>
                    <a:pt x="0" y="803"/>
                  </a:cubicBezTo>
                  <a:cubicBezTo>
                    <a:pt x="0" y="361"/>
                    <a:pt x="361" y="0"/>
                    <a:pt x="803" y="0"/>
                  </a:cubicBezTo>
                  <a:cubicBezTo>
                    <a:pt x="1248" y="0"/>
                    <a:pt x="1609" y="361"/>
                    <a:pt x="1609" y="8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5716525" y="3916600"/>
              <a:ext cx="50775" cy="50775"/>
            </a:xfrm>
            <a:custGeom>
              <a:rect b="b" l="l" r="r" t="t"/>
              <a:pathLst>
                <a:path extrusionOk="0" h="2031" w="2031">
                  <a:moveTo>
                    <a:pt x="2031" y="1014"/>
                  </a:moveTo>
                  <a:cubicBezTo>
                    <a:pt x="2031" y="1576"/>
                    <a:pt x="1577" y="2031"/>
                    <a:pt x="1014" y="2031"/>
                  </a:cubicBezTo>
                  <a:cubicBezTo>
                    <a:pt x="455" y="2031"/>
                    <a:pt x="1" y="1576"/>
                    <a:pt x="1" y="1014"/>
                  </a:cubicBezTo>
                  <a:cubicBezTo>
                    <a:pt x="1" y="455"/>
                    <a:pt x="455" y="1"/>
                    <a:pt x="1014" y="1"/>
                  </a:cubicBezTo>
                  <a:cubicBezTo>
                    <a:pt x="1577" y="1"/>
                    <a:pt x="2031" y="455"/>
                    <a:pt x="2031" y="101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bg>
      <p:bgPr>
        <a:solidFill>
          <a:schemeClr val="dk1"/>
        </a:solidFill>
      </p:bgPr>
    </p:bg>
    <p:spTree>
      <p:nvGrpSpPr>
        <p:cNvPr id="5052" name="Shape 5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3" name="Google Shape;5053;p21"/>
          <p:cNvSpPr txBox="1"/>
          <p:nvPr>
            <p:ph type="title"/>
          </p:nvPr>
        </p:nvSpPr>
        <p:spPr>
          <a:xfrm>
            <a:off x="937600" y="2587250"/>
            <a:ext cx="21753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054" name="Google Shape;5054;p21"/>
          <p:cNvSpPr txBox="1"/>
          <p:nvPr>
            <p:ph idx="1" type="subTitle"/>
          </p:nvPr>
        </p:nvSpPr>
        <p:spPr>
          <a:xfrm>
            <a:off x="937600" y="3065325"/>
            <a:ext cx="2175300" cy="78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55" name="Google Shape;5055;p21"/>
          <p:cNvSpPr txBox="1"/>
          <p:nvPr>
            <p:ph idx="2" type="title"/>
          </p:nvPr>
        </p:nvSpPr>
        <p:spPr>
          <a:xfrm>
            <a:off x="3484321" y="2587250"/>
            <a:ext cx="21753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056" name="Google Shape;5056;p21"/>
          <p:cNvSpPr txBox="1"/>
          <p:nvPr>
            <p:ph idx="3" type="subTitle"/>
          </p:nvPr>
        </p:nvSpPr>
        <p:spPr>
          <a:xfrm>
            <a:off x="3484321" y="3065325"/>
            <a:ext cx="2175300" cy="78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57" name="Google Shape;5057;p21"/>
          <p:cNvSpPr txBox="1"/>
          <p:nvPr>
            <p:ph idx="4" type="title"/>
          </p:nvPr>
        </p:nvSpPr>
        <p:spPr>
          <a:xfrm>
            <a:off x="6031049" y="2587250"/>
            <a:ext cx="21753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058" name="Google Shape;5058;p21"/>
          <p:cNvSpPr txBox="1"/>
          <p:nvPr>
            <p:ph idx="5" type="subTitle"/>
          </p:nvPr>
        </p:nvSpPr>
        <p:spPr>
          <a:xfrm>
            <a:off x="6031049" y="3065325"/>
            <a:ext cx="2175300" cy="78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59" name="Google Shape;5059;p21"/>
          <p:cNvSpPr txBox="1"/>
          <p:nvPr>
            <p:ph idx="6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060" name="Google Shape;5060;p21"/>
          <p:cNvSpPr/>
          <p:nvPr/>
        </p:nvSpPr>
        <p:spPr>
          <a:xfrm>
            <a:off x="6352450" y="161000"/>
            <a:ext cx="217305" cy="217404"/>
          </a:xfrm>
          <a:custGeom>
            <a:rect b="b" l="l" r="r" t="t"/>
            <a:pathLst>
              <a:path extrusionOk="0" h="6595" w="6592">
                <a:moveTo>
                  <a:pt x="6592" y="3299"/>
                </a:moveTo>
                <a:cubicBezTo>
                  <a:pt x="6592" y="5118"/>
                  <a:pt x="5115" y="6595"/>
                  <a:pt x="3296" y="6595"/>
                </a:cubicBezTo>
                <a:cubicBezTo>
                  <a:pt x="1477" y="6595"/>
                  <a:pt x="0" y="5118"/>
                  <a:pt x="0" y="3299"/>
                </a:cubicBezTo>
                <a:cubicBezTo>
                  <a:pt x="0" y="1477"/>
                  <a:pt x="1477" y="0"/>
                  <a:pt x="3296" y="0"/>
                </a:cubicBezTo>
                <a:cubicBezTo>
                  <a:pt x="5115" y="0"/>
                  <a:pt x="6592" y="1477"/>
                  <a:pt x="6592" y="3299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324007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61" name="Google Shape;5061;p21"/>
          <p:cNvGrpSpPr/>
          <p:nvPr/>
        </p:nvGrpSpPr>
        <p:grpSpPr>
          <a:xfrm>
            <a:off x="-587900" y="4604200"/>
            <a:ext cx="3480850" cy="1878975"/>
            <a:chOff x="1610225" y="215250"/>
            <a:chExt cx="3480850" cy="1878975"/>
          </a:xfrm>
        </p:grpSpPr>
        <p:sp>
          <p:nvSpPr>
            <p:cNvPr id="5062" name="Google Shape;5062;p21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3" name="Google Shape;5063;p21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4" name="Google Shape;5064;p21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5" name="Google Shape;5065;p21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6" name="Google Shape;5066;p21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7" name="Google Shape;5067;p21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8" name="Google Shape;5068;p21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9" name="Google Shape;5069;p21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0" name="Google Shape;5070;p21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1" name="Google Shape;5071;p21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2" name="Google Shape;5072;p21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3" name="Google Shape;5073;p21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4" name="Google Shape;5074;p21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5" name="Google Shape;5075;p21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6" name="Google Shape;5076;p21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7" name="Google Shape;5077;p21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8" name="Google Shape;5078;p21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9" name="Google Shape;5079;p21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0" name="Google Shape;5080;p21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1" name="Google Shape;5081;p21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2" name="Google Shape;5082;p21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3" name="Google Shape;5083;p21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4" name="Google Shape;5084;p21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5" name="Google Shape;5085;p21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6" name="Google Shape;5086;p21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7" name="Google Shape;5087;p21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8" name="Google Shape;5088;p21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9" name="Google Shape;5089;p21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0" name="Google Shape;5090;p21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1" name="Google Shape;5091;p21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2" name="Google Shape;5092;p21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3" name="Google Shape;5093;p21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4" name="Google Shape;5094;p21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5" name="Google Shape;5095;p21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6" name="Google Shape;5096;p21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7" name="Google Shape;5097;p21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8" name="Google Shape;5098;p21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9" name="Google Shape;5099;p21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0" name="Google Shape;5100;p21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1" name="Google Shape;5101;p21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2" name="Google Shape;5102;p21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3" name="Google Shape;5103;p21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4" name="Google Shape;5104;p21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5" name="Google Shape;5105;p21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6" name="Google Shape;5106;p21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7" name="Google Shape;5107;p21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8" name="Google Shape;5108;p21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9" name="Google Shape;5109;p21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0" name="Google Shape;5110;p21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1" name="Google Shape;5111;p21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2" name="Google Shape;5112;p21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3" name="Google Shape;5113;p21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4" name="Google Shape;5114;p21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5" name="Google Shape;5115;p21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6" name="Google Shape;5116;p21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7" name="Google Shape;5117;p21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8" name="Google Shape;5118;p21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9" name="Google Shape;5119;p21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0" name="Google Shape;5120;p21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1" name="Google Shape;5121;p21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2" name="Google Shape;5122;p21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3" name="Google Shape;5123;p21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4" name="Google Shape;5124;p21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5" name="Google Shape;5125;p21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6" name="Google Shape;5126;p21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7" name="Google Shape;5127;p21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8" name="Google Shape;5128;p21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9" name="Google Shape;5129;p21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0" name="Google Shape;5130;p21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1" name="Google Shape;5131;p21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2" name="Google Shape;5132;p21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3" name="Google Shape;5133;p21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4" name="Google Shape;5134;p21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5" name="Google Shape;5135;p21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6" name="Google Shape;5136;p21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7" name="Google Shape;5137;p21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8" name="Google Shape;5138;p21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9" name="Google Shape;5139;p21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0" name="Google Shape;5140;p21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1" name="Google Shape;5141;p21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2" name="Google Shape;5142;p21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3" name="Google Shape;5143;p21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4" name="Google Shape;5144;p21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5" name="Google Shape;5145;p21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6" name="Google Shape;5146;p21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7" name="Google Shape;5147;p21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8" name="Google Shape;5148;p21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9" name="Google Shape;5149;p21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0" name="Google Shape;5150;p21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1" name="Google Shape;5151;p21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2" name="Google Shape;5152;p21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3" name="Google Shape;5153;p21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4" name="Google Shape;5154;p21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5" name="Google Shape;5155;p21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6" name="Google Shape;5156;p21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7" name="Google Shape;5157;p21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8" name="Google Shape;5158;p21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9" name="Google Shape;5159;p21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0" name="Google Shape;5160;p21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1" name="Google Shape;5161;p21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2" name="Google Shape;5162;p21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3" name="Google Shape;5163;p21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4" name="Google Shape;5164;p21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5" name="Google Shape;5165;p21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6" name="Google Shape;5166;p21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7" name="Google Shape;5167;p21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8" name="Google Shape;5168;p21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69" name="Google Shape;5169;p21"/>
          <p:cNvGrpSpPr/>
          <p:nvPr/>
        </p:nvGrpSpPr>
        <p:grpSpPr>
          <a:xfrm>
            <a:off x="6251050" y="-1339475"/>
            <a:ext cx="3480850" cy="1878975"/>
            <a:chOff x="1610225" y="215250"/>
            <a:chExt cx="3480850" cy="1878975"/>
          </a:xfrm>
        </p:grpSpPr>
        <p:sp>
          <p:nvSpPr>
            <p:cNvPr id="5170" name="Google Shape;5170;p21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1" name="Google Shape;5171;p21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2" name="Google Shape;5172;p21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3" name="Google Shape;5173;p21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4" name="Google Shape;5174;p21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5" name="Google Shape;5175;p21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6" name="Google Shape;5176;p21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7" name="Google Shape;5177;p21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8" name="Google Shape;5178;p21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9" name="Google Shape;5179;p21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0" name="Google Shape;5180;p21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1" name="Google Shape;5181;p21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2" name="Google Shape;5182;p21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3" name="Google Shape;5183;p21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4" name="Google Shape;5184;p21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5" name="Google Shape;5185;p21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6" name="Google Shape;5186;p21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7" name="Google Shape;5187;p21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8" name="Google Shape;5188;p21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9" name="Google Shape;5189;p21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0" name="Google Shape;5190;p21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1" name="Google Shape;5191;p21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2" name="Google Shape;5192;p21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3" name="Google Shape;5193;p21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4" name="Google Shape;5194;p21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5" name="Google Shape;5195;p21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6" name="Google Shape;5196;p21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7" name="Google Shape;5197;p21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8" name="Google Shape;5198;p21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9" name="Google Shape;5199;p21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0" name="Google Shape;5200;p21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1" name="Google Shape;5201;p21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2" name="Google Shape;5202;p21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3" name="Google Shape;5203;p21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4" name="Google Shape;5204;p21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5" name="Google Shape;5205;p21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6" name="Google Shape;5206;p21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7" name="Google Shape;5207;p21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8" name="Google Shape;5208;p21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9" name="Google Shape;5209;p21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0" name="Google Shape;5210;p21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1" name="Google Shape;5211;p21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2" name="Google Shape;5212;p21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3" name="Google Shape;5213;p21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4" name="Google Shape;5214;p21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5" name="Google Shape;5215;p21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6" name="Google Shape;5216;p21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7" name="Google Shape;5217;p21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8" name="Google Shape;5218;p21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9" name="Google Shape;5219;p21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0" name="Google Shape;5220;p21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1" name="Google Shape;5221;p21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2" name="Google Shape;5222;p21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3" name="Google Shape;5223;p21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4" name="Google Shape;5224;p21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5" name="Google Shape;5225;p21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6" name="Google Shape;5226;p21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7" name="Google Shape;5227;p21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8" name="Google Shape;5228;p21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9" name="Google Shape;5229;p21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0" name="Google Shape;5230;p21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1" name="Google Shape;5231;p21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2" name="Google Shape;5232;p21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3" name="Google Shape;5233;p21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4" name="Google Shape;5234;p21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5" name="Google Shape;5235;p21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6" name="Google Shape;5236;p21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7" name="Google Shape;5237;p21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8" name="Google Shape;5238;p21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9" name="Google Shape;5239;p21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0" name="Google Shape;5240;p21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1" name="Google Shape;5241;p21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2" name="Google Shape;5242;p21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3" name="Google Shape;5243;p21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4" name="Google Shape;5244;p21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5" name="Google Shape;5245;p21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6" name="Google Shape;5246;p21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7" name="Google Shape;5247;p21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8" name="Google Shape;5248;p21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9" name="Google Shape;5249;p21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0" name="Google Shape;5250;p21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1" name="Google Shape;5251;p21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2" name="Google Shape;5252;p21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3" name="Google Shape;5253;p21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4" name="Google Shape;5254;p21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5" name="Google Shape;5255;p21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6" name="Google Shape;5256;p21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7" name="Google Shape;5257;p21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8" name="Google Shape;5258;p21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9" name="Google Shape;5259;p21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0" name="Google Shape;5260;p21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1" name="Google Shape;5261;p21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2" name="Google Shape;5262;p21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3" name="Google Shape;5263;p21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4" name="Google Shape;5264;p21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5" name="Google Shape;5265;p21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6" name="Google Shape;5266;p21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7" name="Google Shape;5267;p21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8" name="Google Shape;5268;p21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9" name="Google Shape;5269;p21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0" name="Google Shape;5270;p21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1" name="Google Shape;5271;p21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2" name="Google Shape;5272;p21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3" name="Google Shape;5273;p21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4" name="Google Shape;5274;p21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5" name="Google Shape;5275;p21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6" name="Google Shape;5276;p21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77" name="Google Shape;5277;p21"/>
          <p:cNvGrpSpPr/>
          <p:nvPr/>
        </p:nvGrpSpPr>
        <p:grpSpPr>
          <a:xfrm rot="10800000">
            <a:off x="8662460" y="3338706"/>
            <a:ext cx="974718" cy="974718"/>
            <a:chOff x="528900" y="1489975"/>
            <a:chExt cx="732100" cy="732100"/>
          </a:xfrm>
        </p:grpSpPr>
        <p:sp>
          <p:nvSpPr>
            <p:cNvPr id="5278" name="Google Shape;5278;p21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9" name="Google Shape;5279;p21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0" name="Google Shape;5280;p21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1" name="Google Shape;5281;p21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2" name="Google Shape;5282;p21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3" name="Google Shape;5283;p21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4" name="Google Shape;5284;p21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85" name="Google Shape;5285;p21"/>
          <p:cNvGrpSpPr/>
          <p:nvPr/>
        </p:nvGrpSpPr>
        <p:grpSpPr>
          <a:xfrm rot="-5400000">
            <a:off x="-587944" y="825072"/>
            <a:ext cx="974732" cy="974667"/>
            <a:chOff x="5402000" y="1173700"/>
            <a:chExt cx="756075" cy="756025"/>
          </a:xfrm>
        </p:grpSpPr>
        <p:sp>
          <p:nvSpPr>
            <p:cNvPr id="5286" name="Google Shape;5286;p21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7" name="Google Shape;5287;p21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8" name="Google Shape;5288;p21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9" name="Google Shape;5289;p21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0" name="Google Shape;5290;p21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1" name="Google Shape;5291;p21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2" name="Google Shape;5292;p21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3" name="Google Shape;5293;p21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4" name="Google Shape;5294;p21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5" name="Google Shape;5295;p21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6" name="Google Shape;5296;p21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7" name="Google Shape;5297;p21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8" name="Google Shape;5298;p21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9" name="Google Shape;5299;p21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0" name="Google Shape;5300;p21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1" name="Google Shape;5301;p21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2" name="Google Shape;5302;p21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3" name="Google Shape;5303;p21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4" name="Google Shape;5304;p21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5" name="Google Shape;5305;p21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6" name="Google Shape;5306;p21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7" name="Google Shape;5307;p21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8" name="Google Shape;5308;p21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9" name="Google Shape;5309;p21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0" name="Google Shape;5310;p21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11" name="Google Shape;5311;p21"/>
          <p:cNvGrpSpPr/>
          <p:nvPr/>
        </p:nvGrpSpPr>
        <p:grpSpPr>
          <a:xfrm>
            <a:off x="267275" y="3338700"/>
            <a:ext cx="178575" cy="589975"/>
            <a:chOff x="1834925" y="4791825"/>
            <a:chExt cx="178575" cy="589975"/>
          </a:xfrm>
        </p:grpSpPr>
        <p:sp>
          <p:nvSpPr>
            <p:cNvPr id="5312" name="Google Shape;5312;p21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3" name="Google Shape;5313;p21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4" name="Google Shape;5314;p21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5" name="Google Shape;5315;p21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6" name="Google Shape;5316;p21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7" name="Google Shape;5317;p21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8" name="Google Shape;5318;p21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9" name="Google Shape;5319;p21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0" name="Google Shape;5320;p21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1" name="Google Shape;5321;p21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2" name="Google Shape;5322;p21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3" name="Google Shape;5323;p21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4" name="Google Shape;5324;p21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5" name="Google Shape;5325;p21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6" name="Google Shape;5326;p21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7" name="Google Shape;5327;p21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8" name="Google Shape;5328;p21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9" name="Google Shape;5329;p21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0" name="Google Shape;5330;p21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1" name="Google Shape;5331;p21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2" name="Google Shape;5332;p21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3" name="Google Shape;5333;p21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4" name="Google Shape;5334;p21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5" name="Google Shape;5335;p21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6" name="Google Shape;5336;p21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7" name="Google Shape;5337;p21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8" name="Google Shape;5338;p21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39" name="Google Shape;5339;p21"/>
          <p:cNvGrpSpPr/>
          <p:nvPr/>
        </p:nvGrpSpPr>
        <p:grpSpPr>
          <a:xfrm>
            <a:off x="182538" y="95650"/>
            <a:ext cx="348025" cy="348100"/>
            <a:chOff x="235725" y="107550"/>
            <a:chExt cx="348025" cy="348100"/>
          </a:xfrm>
        </p:grpSpPr>
        <p:sp>
          <p:nvSpPr>
            <p:cNvPr id="5340" name="Google Shape;5340;p21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1" name="Google Shape;5341;p21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42" name="Google Shape;5342;p21"/>
          <p:cNvGrpSpPr/>
          <p:nvPr/>
        </p:nvGrpSpPr>
        <p:grpSpPr>
          <a:xfrm>
            <a:off x="8662443" y="1214813"/>
            <a:ext cx="263257" cy="681984"/>
            <a:chOff x="836413" y="539500"/>
            <a:chExt cx="308625" cy="799700"/>
          </a:xfrm>
        </p:grpSpPr>
        <p:sp>
          <p:nvSpPr>
            <p:cNvPr id="5343" name="Google Shape;5343;p21"/>
            <p:cNvSpPr/>
            <p:nvPr/>
          </p:nvSpPr>
          <p:spPr>
            <a:xfrm>
              <a:off x="836413" y="73405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4499" y="1"/>
                  </a:moveTo>
                  <a:lnTo>
                    <a:pt x="4499" y="4502"/>
                  </a:lnTo>
                  <a:lnTo>
                    <a:pt x="0" y="4502"/>
                  </a:lnTo>
                  <a:lnTo>
                    <a:pt x="0" y="7846"/>
                  </a:lnTo>
                  <a:lnTo>
                    <a:pt x="4499" y="7846"/>
                  </a:lnTo>
                  <a:lnTo>
                    <a:pt x="4499" y="12345"/>
                  </a:lnTo>
                  <a:lnTo>
                    <a:pt x="7846" y="12345"/>
                  </a:lnTo>
                  <a:lnTo>
                    <a:pt x="7846" y="7846"/>
                  </a:lnTo>
                  <a:lnTo>
                    <a:pt x="12345" y="7846"/>
                  </a:lnTo>
                  <a:lnTo>
                    <a:pt x="12345" y="4502"/>
                  </a:lnTo>
                  <a:lnTo>
                    <a:pt x="7846" y="4502"/>
                  </a:lnTo>
                  <a:lnTo>
                    <a:pt x="7846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4" name="Google Shape;5344;p21"/>
            <p:cNvSpPr/>
            <p:nvPr/>
          </p:nvSpPr>
          <p:spPr>
            <a:xfrm>
              <a:off x="887838" y="1133250"/>
              <a:ext cx="205850" cy="205950"/>
            </a:xfrm>
            <a:custGeom>
              <a:rect b="b" l="l" r="r" t="t"/>
              <a:pathLst>
                <a:path extrusionOk="0" h="8238" w="8234">
                  <a:moveTo>
                    <a:pt x="1753" y="1"/>
                  </a:moveTo>
                  <a:lnTo>
                    <a:pt x="0" y="1757"/>
                  </a:lnTo>
                  <a:lnTo>
                    <a:pt x="2358" y="4120"/>
                  </a:lnTo>
                  <a:lnTo>
                    <a:pt x="0" y="6481"/>
                  </a:lnTo>
                  <a:lnTo>
                    <a:pt x="1753" y="8237"/>
                  </a:lnTo>
                  <a:lnTo>
                    <a:pt x="4114" y="5877"/>
                  </a:lnTo>
                  <a:lnTo>
                    <a:pt x="6481" y="8237"/>
                  </a:lnTo>
                  <a:lnTo>
                    <a:pt x="8234" y="6481"/>
                  </a:lnTo>
                  <a:lnTo>
                    <a:pt x="5870" y="4120"/>
                  </a:lnTo>
                  <a:lnTo>
                    <a:pt x="8234" y="1757"/>
                  </a:lnTo>
                  <a:lnTo>
                    <a:pt x="6481" y="1"/>
                  </a:lnTo>
                  <a:lnTo>
                    <a:pt x="4114" y="2367"/>
                  </a:lnTo>
                  <a:lnTo>
                    <a:pt x="17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5" name="Google Shape;5345;p21"/>
            <p:cNvSpPr/>
            <p:nvPr/>
          </p:nvSpPr>
          <p:spPr>
            <a:xfrm>
              <a:off x="876188" y="539500"/>
              <a:ext cx="229075" cy="62050"/>
            </a:xfrm>
            <a:custGeom>
              <a:rect b="b" l="l" r="r" t="t"/>
              <a:pathLst>
                <a:path extrusionOk="0" h="2482" w="9163">
                  <a:moveTo>
                    <a:pt x="0" y="0"/>
                  </a:moveTo>
                  <a:lnTo>
                    <a:pt x="0" y="2481"/>
                  </a:lnTo>
                  <a:lnTo>
                    <a:pt x="9163" y="2481"/>
                  </a:lnTo>
                  <a:lnTo>
                    <a:pt x="9163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46" name="Google Shape;5346;p21"/>
          <p:cNvSpPr/>
          <p:nvPr/>
        </p:nvSpPr>
        <p:spPr>
          <a:xfrm>
            <a:off x="2196200" y="249088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7" name="Google Shape;5347;p21"/>
          <p:cNvSpPr/>
          <p:nvPr/>
        </p:nvSpPr>
        <p:spPr>
          <a:xfrm>
            <a:off x="6256813" y="4846925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48" name="Google Shape;5348;p21"/>
          <p:cNvGrpSpPr/>
          <p:nvPr/>
        </p:nvGrpSpPr>
        <p:grpSpPr>
          <a:xfrm>
            <a:off x="1397292" y="4527855"/>
            <a:ext cx="340263" cy="319082"/>
            <a:chOff x="4983775" y="5052100"/>
            <a:chExt cx="276300" cy="259100"/>
          </a:xfrm>
        </p:grpSpPr>
        <p:sp>
          <p:nvSpPr>
            <p:cNvPr id="5349" name="Google Shape;5349;p21"/>
            <p:cNvSpPr/>
            <p:nvPr/>
          </p:nvSpPr>
          <p:spPr>
            <a:xfrm>
              <a:off x="5028200" y="5230725"/>
              <a:ext cx="80475" cy="80475"/>
            </a:xfrm>
            <a:custGeom>
              <a:rect b="b" l="l" r="r" t="t"/>
              <a:pathLst>
                <a:path extrusionOk="0" h="3219" w="3219">
                  <a:moveTo>
                    <a:pt x="1" y="1859"/>
                  </a:moveTo>
                  <a:lnTo>
                    <a:pt x="1360" y="1859"/>
                  </a:lnTo>
                  <a:lnTo>
                    <a:pt x="1360" y="3218"/>
                  </a:lnTo>
                  <a:lnTo>
                    <a:pt x="1856" y="3218"/>
                  </a:lnTo>
                  <a:lnTo>
                    <a:pt x="1856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6" y="1363"/>
                  </a:lnTo>
                  <a:lnTo>
                    <a:pt x="1856" y="1"/>
                  </a:lnTo>
                  <a:lnTo>
                    <a:pt x="1360" y="1"/>
                  </a:lnTo>
                  <a:lnTo>
                    <a:pt x="1360" y="1363"/>
                  </a:lnTo>
                  <a:lnTo>
                    <a:pt x="1" y="1363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0" name="Google Shape;5350;p21"/>
            <p:cNvSpPr/>
            <p:nvPr/>
          </p:nvSpPr>
          <p:spPr>
            <a:xfrm>
              <a:off x="4983775" y="5052100"/>
              <a:ext cx="58350" cy="58375"/>
            </a:xfrm>
            <a:custGeom>
              <a:rect b="b" l="l" r="r" t="t"/>
              <a:pathLst>
                <a:path extrusionOk="0" h="2335" w="2334">
                  <a:moveTo>
                    <a:pt x="0" y="1345"/>
                  </a:moveTo>
                  <a:lnTo>
                    <a:pt x="984" y="1345"/>
                  </a:lnTo>
                  <a:lnTo>
                    <a:pt x="984" y="2334"/>
                  </a:lnTo>
                  <a:lnTo>
                    <a:pt x="1345" y="2334"/>
                  </a:lnTo>
                  <a:lnTo>
                    <a:pt x="1345" y="1345"/>
                  </a:lnTo>
                  <a:lnTo>
                    <a:pt x="2334" y="1345"/>
                  </a:lnTo>
                  <a:lnTo>
                    <a:pt x="2334" y="984"/>
                  </a:lnTo>
                  <a:lnTo>
                    <a:pt x="1345" y="984"/>
                  </a:lnTo>
                  <a:lnTo>
                    <a:pt x="1345" y="1"/>
                  </a:lnTo>
                  <a:lnTo>
                    <a:pt x="984" y="1"/>
                  </a:lnTo>
                  <a:lnTo>
                    <a:pt x="984" y="984"/>
                  </a:lnTo>
                  <a:lnTo>
                    <a:pt x="0" y="98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1" name="Google Shape;5351;p21"/>
            <p:cNvSpPr/>
            <p:nvPr/>
          </p:nvSpPr>
          <p:spPr>
            <a:xfrm>
              <a:off x="5142025" y="5062550"/>
              <a:ext cx="118050" cy="118050"/>
            </a:xfrm>
            <a:custGeom>
              <a:rect b="b" l="l" r="r" t="t"/>
              <a:pathLst>
                <a:path extrusionOk="0" h="4722" w="4722">
                  <a:moveTo>
                    <a:pt x="0" y="2725"/>
                  </a:moveTo>
                  <a:lnTo>
                    <a:pt x="1994" y="2725"/>
                  </a:lnTo>
                  <a:lnTo>
                    <a:pt x="1994" y="4722"/>
                  </a:lnTo>
                  <a:lnTo>
                    <a:pt x="2725" y="4722"/>
                  </a:lnTo>
                  <a:lnTo>
                    <a:pt x="2725" y="2725"/>
                  </a:lnTo>
                  <a:lnTo>
                    <a:pt x="4722" y="2725"/>
                  </a:lnTo>
                  <a:lnTo>
                    <a:pt x="4722" y="1994"/>
                  </a:lnTo>
                  <a:lnTo>
                    <a:pt x="2725" y="1994"/>
                  </a:lnTo>
                  <a:lnTo>
                    <a:pt x="2725" y="1"/>
                  </a:lnTo>
                  <a:lnTo>
                    <a:pt x="1994" y="1"/>
                  </a:lnTo>
                  <a:lnTo>
                    <a:pt x="1994" y="1994"/>
                  </a:lnTo>
                  <a:lnTo>
                    <a:pt x="0" y="1994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bg>
      <p:bgPr>
        <a:solidFill>
          <a:schemeClr val="dk1"/>
        </a:solidFill>
      </p:bgPr>
    </p:bg>
    <p:spTree>
      <p:nvGrpSpPr>
        <p:cNvPr id="5352" name="Shape 5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3" name="Google Shape;5353;p22"/>
          <p:cNvSpPr txBox="1"/>
          <p:nvPr>
            <p:ph type="title"/>
          </p:nvPr>
        </p:nvSpPr>
        <p:spPr>
          <a:xfrm>
            <a:off x="713276" y="2619650"/>
            <a:ext cx="17724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354" name="Google Shape;5354;p22"/>
          <p:cNvSpPr txBox="1"/>
          <p:nvPr>
            <p:ph idx="1" type="subTitle"/>
          </p:nvPr>
        </p:nvSpPr>
        <p:spPr>
          <a:xfrm>
            <a:off x="713276" y="3097850"/>
            <a:ext cx="1772400" cy="52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55" name="Google Shape;5355;p22"/>
          <p:cNvSpPr txBox="1"/>
          <p:nvPr>
            <p:ph idx="2" type="title"/>
          </p:nvPr>
        </p:nvSpPr>
        <p:spPr>
          <a:xfrm>
            <a:off x="2694957" y="2619650"/>
            <a:ext cx="17724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356" name="Google Shape;5356;p22"/>
          <p:cNvSpPr txBox="1"/>
          <p:nvPr>
            <p:ph idx="3" type="subTitle"/>
          </p:nvPr>
        </p:nvSpPr>
        <p:spPr>
          <a:xfrm>
            <a:off x="2694955" y="3097850"/>
            <a:ext cx="1772400" cy="52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57" name="Google Shape;5357;p22"/>
          <p:cNvSpPr txBox="1"/>
          <p:nvPr>
            <p:ph idx="4" type="title"/>
          </p:nvPr>
        </p:nvSpPr>
        <p:spPr>
          <a:xfrm>
            <a:off x="4676660" y="2619650"/>
            <a:ext cx="17724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358" name="Google Shape;5358;p22"/>
          <p:cNvSpPr txBox="1"/>
          <p:nvPr>
            <p:ph idx="5" type="subTitle"/>
          </p:nvPr>
        </p:nvSpPr>
        <p:spPr>
          <a:xfrm>
            <a:off x="4676660" y="3097850"/>
            <a:ext cx="1772400" cy="52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59" name="Google Shape;5359;p22"/>
          <p:cNvSpPr txBox="1"/>
          <p:nvPr>
            <p:ph idx="6" type="title"/>
          </p:nvPr>
        </p:nvSpPr>
        <p:spPr>
          <a:xfrm>
            <a:off x="6658336" y="2619650"/>
            <a:ext cx="17724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360" name="Google Shape;5360;p22"/>
          <p:cNvSpPr txBox="1"/>
          <p:nvPr>
            <p:ph idx="7" type="subTitle"/>
          </p:nvPr>
        </p:nvSpPr>
        <p:spPr>
          <a:xfrm>
            <a:off x="6658335" y="3097850"/>
            <a:ext cx="1772400" cy="52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61" name="Google Shape;5361;p22"/>
          <p:cNvSpPr txBox="1"/>
          <p:nvPr>
            <p:ph idx="8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362" name="Google Shape;5362;p22"/>
          <p:cNvSpPr/>
          <p:nvPr/>
        </p:nvSpPr>
        <p:spPr>
          <a:xfrm>
            <a:off x="6352450" y="161000"/>
            <a:ext cx="217305" cy="217404"/>
          </a:xfrm>
          <a:custGeom>
            <a:rect b="b" l="l" r="r" t="t"/>
            <a:pathLst>
              <a:path extrusionOk="0" h="6595" w="6592">
                <a:moveTo>
                  <a:pt x="6592" y="3299"/>
                </a:moveTo>
                <a:cubicBezTo>
                  <a:pt x="6592" y="5118"/>
                  <a:pt x="5115" y="6595"/>
                  <a:pt x="3296" y="6595"/>
                </a:cubicBezTo>
                <a:cubicBezTo>
                  <a:pt x="1477" y="6595"/>
                  <a:pt x="0" y="5118"/>
                  <a:pt x="0" y="3299"/>
                </a:cubicBezTo>
                <a:cubicBezTo>
                  <a:pt x="0" y="1477"/>
                  <a:pt x="1477" y="0"/>
                  <a:pt x="3296" y="0"/>
                </a:cubicBezTo>
                <a:cubicBezTo>
                  <a:pt x="5115" y="0"/>
                  <a:pt x="6592" y="1477"/>
                  <a:pt x="6592" y="3299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324007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63" name="Google Shape;5363;p22"/>
          <p:cNvGrpSpPr/>
          <p:nvPr/>
        </p:nvGrpSpPr>
        <p:grpSpPr>
          <a:xfrm>
            <a:off x="-587900" y="4604200"/>
            <a:ext cx="3480850" cy="1878975"/>
            <a:chOff x="1610225" y="215250"/>
            <a:chExt cx="3480850" cy="1878975"/>
          </a:xfrm>
        </p:grpSpPr>
        <p:sp>
          <p:nvSpPr>
            <p:cNvPr id="5364" name="Google Shape;5364;p22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5" name="Google Shape;5365;p22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6" name="Google Shape;5366;p22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7" name="Google Shape;5367;p22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8" name="Google Shape;5368;p22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9" name="Google Shape;5369;p22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0" name="Google Shape;5370;p22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1" name="Google Shape;5371;p22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2" name="Google Shape;5372;p22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3" name="Google Shape;5373;p22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4" name="Google Shape;5374;p22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5" name="Google Shape;5375;p22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6" name="Google Shape;5376;p22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7" name="Google Shape;5377;p22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8" name="Google Shape;5378;p22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9" name="Google Shape;5379;p22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0" name="Google Shape;5380;p22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1" name="Google Shape;5381;p22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2" name="Google Shape;5382;p22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3" name="Google Shape;5383;p22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4" name="Google Shape;5384;p22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5" name="Google Shape;5385;p22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6" name="Google Shape;5386;p22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7" name="Google Shape;5387;p22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8" name="Google Shape;5388;p22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9" name="Google Shape;5389;p22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0" name="Google Shape;5390;p22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1" name="Google Shape;5391;p22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2" name="Google Shape;5392;p22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3" name="Google Shape;5393;p22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4" name="Google Shape;5394;p22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5" name="Google Shape;5395;p22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6" name="Google Shape;5396;p22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7" name="Google Shape;5397;p22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8" name="Google Shape;5398;p22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9" name="Google Shape;5399;p22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0" name="Google Shape;5400;p22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1" name="Google Shape;5401;p22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2" name="Google Shape;5402;p22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3" name="Google Shape;5403;p22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4" name="Google Shape;5404;p22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5" name="Google Shape;5405;p22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6" name="Google Shape;5406;p22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7" name="Google Shape;5407;p22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8" name="Google Shape;5408;p22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9" name="Google Shape;5409;p22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0" name="Google Shape;5410;p22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1" name="Google Shape;5411;p22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2" name="Google Shape;5412;p22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3" name="Google Shape;5413;p22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4" name="Google Shape;5414;p22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5" name="Google Shape;5415;p22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6" name="Google Shape;5416;p22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7" name="Google Shape;5417;p22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8" name="Google Shape;5418;p22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9" name="Google Shape;5419;p22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0" name="Google Shape;5420;p22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1" name="Google Shape;5421;p22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2" name="Google Shape;5422;p22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3" name="Google Shape;5423;p22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4" name="Google Shape;5424;p22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5" name="Google Shape;5425;p22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6" name="Google Shape;5426;p22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7" name="Google Shape;5427;p22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8" name="Google Shape;5428;p22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9" name="Google Shape;5429;p22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0" name="Google Shape;5430;p22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1" name="Google Shape;5431;p22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2" name="Google Shape;5432;p22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3" name="Google Shape;5433;p22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4" name="Google Shape;5434;p22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5" name="Google Shape;5435;p22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6" name="Google Shape;5436;p22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7" name="Google Shape;5437;p22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8" name="Google Shape;5438;p22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9" name="Google Shape;5439;p22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0" name="Google Shape;5440;p22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1" name="Google Shape;5441;p22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2" name="Google Shape;5442;p22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3" name="Google Shape;5443;p22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4" name="Google Shape;5444;p22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5" name="Google Shape;5445;p22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6" name="Google Shape;5446;p22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7" name="Google Shape;5447;p22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8" name="Google Shape;5448;p22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9" name="Google Shape;5449;p22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0" name="Google Shape;5450;p22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1" name="Google Shape;5451;p22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2" name="Google Shape;5452;p22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3" name="Google Shape;5453;p22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4" name="Google Shape;5454;p22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5" name="Google Shape;5455;p22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6" name="Google Shape;5456;p22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7" name="Google Shape;5457;p22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8" name="Google Shape;5458;p22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9" name="Google Shape;5459;p22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0" name="Google Shape;5460;p22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1" name="Google Shape;5461;p22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2" name="Google Shape;5462;p22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3" name="Google Shape;5463;p22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4" name="Google Shape;5464;p22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5" name="Google Shape;5465;p22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6" name="Google Shape;5466;p22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7" name="Google Shape;5467;p22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8" name="Google Shape;5468;p22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9" name="Google Shape;5469;p22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0" name="Google Shape;5470;p22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71" name="Google Shape;5471;p22"/>
          <p:cNvGrpSpPr/>
          <p:nvPr/>
        </p:nvGrpSpPr>
        <p:grpSpPr>
          <a:xfrm>
            <a:off x="6251050" y="-1339475"/>
            <a:ext cx="3480850" cy="1878975"/>
            <a:chOff x="1610225" y="215250"/>
            <a:chExt cx="3480850" cy="1878975"/>
          </a:xfrm>
        </p:grpSpPr>
        <p:sp>
          <p:nvSpPr>
            <p:cNvPr id="5472" name="Google Shape;5472;p22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3" name="Google Shape;5473;p22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4" name="Google Shape;5474;p22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5" name="Google Shape;5475;p22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6" name="Google Shape;5476;p22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7" name="Google Shape;5477;p22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8" name="Google Shape;5478;p22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9" name="Google Shape;5479;p22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0" name="Google Shape;5480;p22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1" name="Google Shape;5481;p22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2" name="Google Shape;5482;p22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3" name="Google Shape;5483;p22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4" name="Google Shape;5484;p22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5" name="Google Shape;5485;p22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6" name="Google Shape;5486;p22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7" name="Google Shape;5487;p22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8" name="Google Shape;5488;p22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9" name="Google Shape;5489;p22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0" name="Google Shape;5490;p22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1" name="Google Shape;5491;p22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2" name="Google Shape;5492;p22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3" name="Google Shape;5493;p22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4" name="Google Shape;5494;p22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5" name="Google Shape;5495;p22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6" name="Google Shape;5496;p22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7" name="Google Shape;5497;p22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8" name="Google Shape;5498;p22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9" name="Google Shape;5499;p22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0" name="Google Shape;5500;p22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1" name="Google Shape;5501;p22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2" name="Google Shape;5502;p22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3" name="Google Shape;5503;p22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4" name="Google Shape;5504;p22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5" name="Google Shape;5505;p22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6" name="Google Shape;5506;p22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7" name="Google Shape;5507;p22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8" name="Google Shape;5508;p22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9" name="Google Shape;5509;p22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0" name="Google Shape;5510;p22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1" name="Google Shape;5511;p22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2" name="Google Shape;5512;p22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3" name="Google Shape;5513;p22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4" name="Google Shape;5514;p22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5" name="Google Shape;5515;p22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6" name="Google Shape;5516;p22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7" name="Google Shape;5517;p22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8" name="Google Shape;5518;p22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9" name="Google Shape;5519;p22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0" name="Google Shape;5520;p22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1" name="Google Shape;5521;p22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2" name="Google Shape;5522;p22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3" name="Google Shape;5523;p22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4" name="Google Shape;5524;p22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5" name="Google Shape;5525;p22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6" name="Google Shape;5526;p22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7" name="Google Shape;5527;p22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8" name="Google Shape;5528;p22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9" name="Google Shape;5529;p22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0" name="Google Shape;5530;p22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1" name="Google Shape;5531;p22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2" name="Google Shape;5532;p22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3" name="Google Shape;5533;p22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4" name="Google Shape;5534;p22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5" name="Google Shape;5535;p22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6" name="Google Shape;5536;p22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7" name="Google Shape;5537;p22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8" name="Google Shape;5538;p22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9" name="Google Shape;5539;p22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0" name="Google Shape;5540;p22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1" name="Google Shape;5541;p22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2" name="Google Shape;5542;p22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3" name="Google Shape;5543;p22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4" name="Google Shape;5544;p22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5" name="Google Shape;5545;p22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6" name="Google Shape;5546;p22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7" name="Google Shape;5547;p22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8" name="Google Shape;5548;p22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9" name="Google Shape;5549;p22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0" name="Google Shape;5550;p22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1" name="Google Shape;5551;p22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2" name="Google Shape;5552;p22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3" name="Google Shape;5553;p22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4" name="Google Shape;5554;p22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5" name="Google Shape;5555;p22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6" name="Google Shape;5556;p22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7" name="Google Shape;5557;p22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8" name="Google Shape;5558;p22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9" name="Google Shape;5559;p22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0" name="Google Shape;5560;p22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1" name="Google Shape;5561;p22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2" name="Google Shape;5562;p22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3" name="Google Shape;5563;p22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4" name="Google Shape;5564;p22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5" name="Google Shape;5565;p22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6" name="Google Shape;5566;p22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7" name="Google Shape;5567;p22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8" name="Google Shape;5568;p22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9" name="Google Shape;5569;p22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0" name="Google Shape;5570;p22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1" name="Google Shape;5571;p22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2" name="Google Shape;5572;p22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3" name="Google Shape;5573;p22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4" name="Google Shape;5574;p22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5" name="Google Shape;5575;p22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6" name="Google Shape;5576;p22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7" name="Google Shape;5577;p22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8" name="Google Shape;5578;p22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79" name="Google Shape;5579;p22"/>
          <p:cNvGrpSpPr/>
          <p:nvPr/>
        </p:nvGrpSpPr>
        <p:grpSpPr>
          <a:xfrm rot="10800000">
            <a:off x="8662460" y="3338706"/>
            <a:ext cx="974718" cy="974718"/>
            <a:chOff x="528900" y="1489975"/>
            <a:chExt cx="732100" cy="732100"/>
          </a:xfrm>
        </p:grpSpPr>
        <p:sp>
          <p:nvSpPr>
            <p:cNvPr id="5580" name="Google Shape;5580;p22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1" name="Google Shape;5581;p22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2" name="Google Shape;5582;p22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3" name="Google Shape;5583;p22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4" name="Google Shape;5584;p22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5" name="Google Shape;5585;p22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6" name="Google Shape;5586;p22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87" name="Google Shape;5587;p22"/>
          <p:cNvGrpSpPr/>
          <p:nvPr/>
        </p:nvGrpSpPr>
        <p:grpSpPr>
          <a:xfrm rot="-5400000">
            <a:off x="-587944" y="825072"/>
            <a:ext cx="974732" cy="974667"/>
            <a:chOff x="5402000" y="1173700"/>
            <a:chExt cx="756075" cy="756025"/>
          </a:xfrm>
        </p:grpSpPr>
        <p:sp>
          <p:nvSpPr>
            <p:cNvPr id="5588" name="Google Shape;5588;p22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9" name="Google Shape;5589;p22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0" name="Google Shape;5590;p22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1" name="Google Shape;5591;p22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2" name="Google Shape;5592;p22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3" name="Google Shape;5593;p22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4" name="Google Shape;5594;p22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5" name="Google Shape;5595;p22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6" name="Google Shape;5596;p22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7" name="Google Shape;5597;p22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8" name="Google Shape;5598;p22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9" name="Google Shape;5599;p22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0" name="Google Shape;5600;p22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1" name="Google Shape;5601;p22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2" name="Google Shape;5602;p22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3" name="Google Shape;5603;p22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4" name="Google Shape;5604;p22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5" name="Google Shape;5605;p22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6" name="Google Shape;5606;p22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7" name="Google Shape;5607;p22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8" name="Google Shape;5608;p22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9" name="Google Shape;5609;p22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0" name="Google Shape;5610;p22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1" name="Google Shape;5611;p22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2" name="Google Shape;5612;p22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13" name="Google Shape;5613;p22"/>
          <p:cNvGrpSpPr/>
          <p:nvPr/>
        </p:nvGrpSpPr>
        <p:grpSpPr>
          <a:xfrm>
            <a:off x="267275" y="3338700"/>
            <a:ext cx="178575" cy="589975"/>
            <a:chOff x="1834925" y="4791825"/>
            <a:chExt cx="178575" cy="589975"/>
          </a:xfrm>
        </p:grpSpPr>
        <p:sp>
          <p:nvSpPr>
            <p:cNvPr id="5614" name="Google Shape;5614;p22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5" name="Google Shape;5615;p22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6" name="Google Shape;5616;p22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7" name="Google Shape;5617;p22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8" name="Google Shape;5618;p22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9" name="Google Shape;5619;p22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0" name="Google Shape;5620;p22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1" name="Google Shape;5621;p22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2" name="Google Shape;5622;p22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3" name="Google Shape;5623;p22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4" name="Google Shape;5624;p22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5" name="Google Shape;5625;p22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6" name="Google Shape;5626;p22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7" name="Google Shape;5627;p22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8" name="Google Shape;5628;p22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9" name="Google Shape;5629;p22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0" name="Google Shape;5630;p22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1" name="Google Shape;5631;p22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2" name="Google Shape;5632;p22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3" name="Google Shape;5633;p22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4" name="Google Shape;5634;p22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5" name="Google Shape;5635;p22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6" name="Google Shape;5636;p22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7" name="Google Shape;5637;p22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8" name="Google Shape;5638;p22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9" name="Google Shape;5639;p22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0" name="Google Shape;5640;p22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41" name="Google Shape;5641;p22"/>
          <p:cNvGrpSpPr/>
          <p:nvPr/>
        </p:nvGrpSpPr>
        <p:grpSpPr>
          <a:xfrm>
            <a:off x="182538" y="95650"/>
            <a:ext cx="348025" cy="348100"/>
            <a:chOff x="235725" y="107550"/>
            <a:chExt cx="348025" cy="348100"/>
          </a:xfrm>
        </p:grpSpPr>
        <p:sp>
          <p:nvSpPr>
            <p:cNvPr id="5642" name="Google Shape;5642;p22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3" name="Google Shape;5643;p22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44" name="Google Shape;5644;p22"/>
          <p:cNvGrpSpPr/>
          <p:nvPr/>
        </p:nvGrpSpPr>
        <p:grpSpPr>
          <a:xfrm>
            <a:off x="8662443" y="1214813"/>
            <a:ext cx="263257" cy="681984"/>
            <a:chOff x="836413" y="539500"/>
            <a:chExt cx="308625" cy="799700"/>
          </a:xfrm>
        </p:grpSpPr>
        <p:sp>
          <p:nvSpPr>
            <p:cNvPr id="5645" name="Google Shape;5645;p22"/>
            <p:cNvSpPr/>
            <p:nvPr/>
          </p:nvSpPr>
          <p:spPr>
            <a:xfrm>
              <a:off x="836413" y="73405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4499" y="1"/>
                  </a:moveTo>
                  <a:lnTo>
                    <a:pt x="4499" y="4502"/>
                  </a:lnTo>
                  <a:lnTo>
                    <a:pt x="0" y="4502"/>
                  </a:lnTo>
                  <a:lnTo>
                    <a:pt x="0" y="7846"/>
                  </a:lnTo>
                  <a:lnTo>
                    <a:pt x="4499" y="7846"/>
                  </a:lnTo>
                  <a:lnTo>
                    <a:pt x="4499" y="12345"/>
                  </a:lnTo>
                  <a:lnTo>
                    <a:pt x="7846" y="12345"/>
                  </a:lnTo>
                  <a:lnTo>
                    <a:pt x="7846" y="7846"/>
                  </a:lnTo>
                  <a:lnTo>
                    <a:pt x="12345" y="7846"/>
                  </a:lnTo>
                  <a:lnTo>
                    <a:pt x="12345" y="4502"/>
                  </a:lnTo>
                  <a:lnTo>
                    <a:pt x="7846" y="4502"/>
                  </a:lnTo>
                  <a:lnTo>
                    <a:pt x="7846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6" name="Google Shape;5646;p22"/>
            <p:cNvSpPr/>
            <p:nvPr/>
          </p:nvSpPr>
          <p:spPr>
            <a:xfrm>
              <a:off x="887838" y="1133250"/>
              <a:ext cx="205850" cy="205950"/>
            </a:xfrm>
            <a:custGeom>
              <a:rect b="b" l="l" r="r" t="t"/>
              <a:pathLst>
                <a:path extrusionOk="0" h="8238" w="8234">
                  <a:moveTo>
                    <a:pt x="1753" y="1"/>
                  </a:moveTo>
                  <a:lnTo>
                    <a:pt x="0" y="1757"/>
                  </a:lnTo>
                  <a:lnTo>
                    <a:pt x="2358" y="4120"/>
                  </a:lnTo>
                  <a:lnTo>
                    <a:pt x="0" y="6481"/>
                  </a:lnTo>
                  <a:lnTo>
                    <a:pt x="1753" y="8237"/>
                  </a:lnTo>
                  <a:lnTo>
                    <a:pt x="4114" y="5877"/>
                  </a:lnTo>
                  <a:lnTo>
                    <a:pt x="6481" y="8237"/>
                  </a:lnTo>
                  <a:lnTo>
                    <a:pt x="8234" y="6481"/>
                  </a:lnTo>
                  <a:lnTo>
                    <a:pt x="5870" y="4120"/>
                  </a:lnTo>
                  <a:lnTo>
                    <a:pt x="8234" y="1757"/>
                  </a:lnTo>
                  <a:lnTo>
                    <a:pt x="6481" y="1"/>
                  </a:lnTo>
                  <a:lnTo>
                    <a:pt x="4114" y="2367"/>
                  </a:lnTo>
                  <a:lnTo>
                    <a:pt x="17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7" name="Google Shape;5647;p22"/>
            <p:cNvSpPr/>
            <p:nvPr/>
          </p:nvSpPr>
          <p:spPr>
            <a:xfrm>
              <a:off x="876188" y="539500"/>
              <a:ext cx="229075" cy="62050"/>
            </a:xfrm>
            <a:custGeom>
              <a:rect b="b" l="l" r="r" t="t"/>
              <a:pathLst>
                <a:path extrusionOk="0" h="2482" w="9163">
                  <a:moveTo>
                    <a:pt x="0" y="0"/>
                  </a:moveTo>
                  <a:lnTo>
                    <a:pt x="0" y="2481"/>
                  </a:lnTo>
                  <a:lnTo>
                    <a:pt x="9163" y="2481"/>
                  </a:lnTo>
                  <a:lnTo>
                    <a:pt x="9163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48" name="Google Shape;5648;p22"/>
          <p:cNvSpPr/>
          <p:nvPr/>
        </p:nvSpPr>
        <p:spPr>
          <a:xfrm>
            <a:off x="2196200" y="249088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9" name="Google Shape;5649;p22"/>
          <p:cNvSpPr/>
          <p:nvPr/>
        </p:nvSpPr>
        <p:spPr>
          <a:xfrm>
            <a:off x="6256813" y="4846925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50" name="Google Shape;5650;p22"/>
          <p:cNvGrpSpPr/>
          <p:nvPr/>
        </p:nvGrpSpPr>
        <p:grpSpPr>
          <a:xfrm>
            <a:off x="1397292" y="4527855"/>
            <a:ext cx="340263" cy="319082"/>
            <a:chOff x="4983775" y="5052100"/>
            <a:chExt cx="276300" cy="259100"/>
          </a:xfrm>
        </p:grpSpPr>
        <p:sp>
          <p:nvSpPr>
            <p:cNvPr id="5651" name="Google Shape;5651;p22"/>
            <p:cNvSpPr/>
            <p:nvPr/>
          </p:nvSpPr>
          <p:spPr>
            <a:xfrm>
              <a:off x="5028200" y="5230725"/>
              <a:ext cx="80475" cy="80475"/>
            </a:xfrm>
            <a:custGeom>
              <a:rect b="b" l="l" r="r" t="t"/>
              <a:pathLst>
                <a:path extrusionOk="0" h="3219" w="3219">
                  <a:moveTo>
                    <a:pt x="1" y="1859"/>
                  </a:moveTo>
                  <a:lnTo>
                    <a:pt x="1360" y="1859"/>
                  </a:lnTo>
                  <a:lnTo>
                    <a:pt x="1360" y="3218"/>
                  </a:lnTo>
                  <a:lnTo>
                    <a:pt x="1856" y="3218"/>
                  </a:lnTo>
                  <a:lnTo>
                    <a:pt x="1856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6" y="1363"/>
                  </a:lnTo>
                  <a:lnTo>
                    <a:pt x="1856" y="1"/>
                  </a:lnTo>
                  <a:lnTo>
                    <a:pt x="1360" y="1"/>
                  </a:lnTo>
                  <a:lnTo>
                    <a:pt x="1360" y="1363"/>
                  </a:lnTo>
                  <a:lnTo>
                    <a:pt x="1" y="1363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2" name="Google Shape;5652;p22"/>
            <p:cNvSpPr/>
            <p:nvPr/>
          </p:nvSpPr>
          <p:spPr>
            <a:xfrm>
              <a:off x="4983775" y="5052100"/>
              <a:ext cx="58350" cy="58375"/>
            </a:xfrm>
            <a:custGeom>
              <a:rect b="b" l="l" r="r" t="t"/>
              <a:pathLst>
                <a:path extrusionOk="0" h="2335" w="2334">
                  <a:moveTo>
                    <a:pt x="0" y="1345"/>
                  </a:moveTo>
                  <a:lnTo>
                    <a:pt x="984" y="1345"/>
                  </a:lnTo>
                  <a:lnTo>
                    <a:pt x="984" y="2334"/>
                  </a:lnTo>
                  <a:lnTo>
                    <a:pt x="1345" y="2334"/>
                  </a:lnTo>
                  <a:lnTo>
                    <a:pt x="1345" y="1345"/>
                  </a:lnTo>
                  <a:lnTo>
                    <a:pt x="2334" y="1345"/>
                  </a:lnTo>
                  <a:lnTo>
                    <a:pt x="2334" y="984"/>
                  </a:lnTo>
                  <a:lnTo>
                    <a:pt x="1345" y="984"/>
                  </a:lnTo>
                  <a:lnTo>
                    <a:pt x="1345" y="1"/>
                  </a:lnTo>
                  <a:lnTo>
                    <a:pt x="984" y="1"/>
                  </a:lnTo>
                  <a:lnTo>
                    <a:pt x="984" y="984"/>
                  </a:lnTo>
                  <a:lnTo>
                    <a:pt x="0" y="98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3" name="Google Shape;5653;p22"/>
            <p:cNvSpPr/>
            <p:nvPr/>
          </p:nvSpPr>
          <p:spPr>
            <a:xfrm>
              <a:off x="5142025" y="5062550"/>
              <a:ext cx="118050" cy="118050"/>
            </a:xfrm>
            <a:custGeom>
              <a:rect b="b" l="l" r="r" t="t"/>
              <a:pathLst>
                <a:path extrusionOk="0" h="4722" w="4722">
                  <a:moveTo>
                    <a:pt x="0" y="2725"/>
                  </a:moveTo>
                  <a:lnTo>
                    <a:pt x="1994" y="2725"/>
                  </a:lnTo>
                  <a:lnTo>
                    <a:pt x="1994" y="4722"/>
                  </a:lnTo>
                  <a:lnTo>
                    <a:pt x="2725" y="4722"/>
                  </a:lnTo>
                  <a:lnTo>
                    <a:pt x="2725" y="2725"/>
                  </a:lnTo>
                  <a:lnTo>
                    <a:pt x="4722" y="2725"/>
                  </a:lnTo>
                  <a:lnTo>
                    <a:pt x="4722" y="1994"/>
                  </a:lnTo>
                  <a:lnTo>
                    <a:pt x="2725" y="1994"/>
                  </a:lnTo>
                  <a:lnTo>
                    <a:pt x="2725" y="1"/>
                  </a:lnTo>
                  <a:lnTo>
                    <a:pt x="1994" y="1"/>
                  </a:lnTo>
                  <a:lnTo>
                    <a:pt x="1994" y="1994"/>
                  </a:lnTo>
                  <a:lnTo>
                    <a:pt x="0" y="1994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bg>
      <p:bgPr>
        <a:solidFill>
          <a:schemeClr val="dk1"/>
        </a:solidFill>
      </p:bgPr>
    </p:bg>
    <p:spTree>
      <p:nvGrpSpPr>
        <p:cNvPr id="5654" name="Shape 5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5" name="Google Shape;5655;p23"/>
          <p:cNvSpPr txBox="1"/>
          <p:nvPr>
            <p:ph type="title"/>
          </p:nvPr>
        </p:nvSpPr>
        <p:spPr>
          <a:xfrm>
            <a:off x="1101275" y="1872000"/>
            <a:ext cx="19860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656" name="Google Shape;5656;p23"/>
          <p:cNvSpPr txBox="1"/>
          <p:nvPr>
            <p:ph idx="1" type="subTitle"/>
          </p:nvPr>
        </p:nvSpPr>
        <p:spPr>
          <a:xfrm>
            <a:off x="1101275" y="2350200"/>
            <a:ext cx="1986000" cy="4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57" name="Google Shape;5657;p23"/>
          <p:cNvSpPr txBox="1"/>
          <p:nvPr>
            <p:ph idx="2" type="title"/>
          </p:nvPr>
        </p:nvSpPr>
        <p:spPr>
          <a:xfrm>
            <a:off x="3579000" y="1872000"/>
            <a:ext cx="19860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658" name="Google Shape;5658;p23"/>
          <p:cNvSpPr txBox="1"/>
          <p:nvPr>
            <p:ph idx="3" type="subTitle"/>
          </p:nvPr>
        </p:nvSpPr>
        <p:spPr>
          <a:xfrm>
            <a:off x="3579000" y="2350200"/>
            <a:ext cx="1986000" cy="4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59" name="Google Shape;5659;p23"/>
          <p:cNvSpPr txBox="1"/>
          <p:nvPr>
            <p:ph idx="4" type="title"/>
          </p:nvPr>
        </p:nvSpPr>
        <p:spPr>
          <a:xfrm>
            <a:off x="1101275" y="3645575"/>
            <a:ext cx="19860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660" name="Google Shape;5660;p23"/>
          <p:cNvSpPr txBox="1"/>
          <p:nvPr>
            <p:ph idx="5" type="subTitle"/>
          </p:nvPr>
        </p:nvSpPr>
        <p:spPr>
          <a:xfrm>
            <a:off x="1101275" y="4123775"/>
            <a:ext cx="1986000" cy="4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61" name="Google Shape;5661;p23"/>
          <p:cNvSpPr txBox="1"/>
          <p:nvPr>
            <p:ph idx="6" type="title"/>
          </p:nvPr>
        </p:nvSpPr>
        <p:spPr>
          <a:xfrm>
            <a:off x="3579000" y="3645575"/>
            <a:ext cx="19860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662" name="Google Shape;5662;p23"/>
          <p:cNvSpPr txBox="1"/>
          <p:nvPr>
            <p:ph idx="7" type="subTitle"/>
          </p:nvPr>
        </p:nvSpPr>
        <p:spPr>
          <a:xfrm>
            <a:off x="3579000" y="4123775"/>
            <a:ext cx="1986000" cy="4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63" name="Google Shape;5663;p23"/>
          <p:cNvSpPr txBox="1"/>
          <p:nvPr>
            <p:ph idx="8" type="title"/>
          </p:nvPr>
        </p:nvSpPr>
        <p:spPr>
          <a:xfrm>
            <a:off x="6056726" y="1872000"/>
            <a:ext cx="19860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664" name="Google Shape;5664;p23"/>
          <p:cNvSpPr txBox="1"/>
          <p:nvPr>
            <p:ph idx="9" type="subTitle"/>
          </p:nvPr>
        </p:nvSpPr>
        <p:spPr>
          <a:xfrm>
            <a:off x="6056726" y="2350200"/>
            <a:ext cx="1986000" cy="4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65" name="Google Shape;5665;p23"/>
          <p:cNvSpPr txBox="1"/>
          <p:nvPr>
            <p:ph idx="13" type="title"/>
          </p:nvPr>
        </p:nvSpPr>
        <p:spPr>
          <a:xfrm>
            <a:off x="6056726" y="3645575"/>
            <a:ext cx="19860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666" name="Google Shape;5666;p23"/>
          <p:cNvSpPr txBox="1"/>
          <p:nvPr>
            <p:ph idx="14" type="subTitle"/>
          </p:nvPr>
        </p:nvSpPr>
        <p:spPr>
          <a:xfrm>
            <a:off x="6056726" y="4123775"/>
            <a:ext cx="1986000" cy="4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67" name="Google Shape;5667;p23"/>
          <p:cNvSpPr txBox="1"/>
          <p:nvPr>
            <p:ph idx="15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5668" name="Google Shape;5668;p23"/>
          <p:cNvSpPr/>
          <p:nvPr/>
        </p:nvSpPr>
        <p:spPr>
          <a:xfrm>
            <a:off x="6352450" y="161000"/>
            <a:ext cx="217305" cy="217404"/>
          </a:xfrm>
          <a:custGeom>
            <a:rect b="b" l="l" r="r" t="t"/>
            <a:pathLst>
              <a:path extrusionOk="0" h="6595" w="6592">
                <a:moveTo>
                  <a:pt x="6592" y="3299"/>
                </a:moveTo>
                <a:cubicBezTo>
                  <a:pt x="6592" y="5118"/>
                  <a:pt x="5115" y="6595"/>
                  <a:pt x="3296" y="6595"/>
                </a:cubicBezTo>
                <a:cubicBezTo>
                  <a:pt x="1477" y="6595"/>
                  <a:pt x="0" y="5118"/>
                  <a:pt x="0" y="3299"/>
                </a:cubicBezTo>
                <a:cubicBezTo>
                  <a:pt x="0" y="1477"/>
                  <a:pt x="1477" y="0"/>
                  <a:pt x="3296" y="0"/>
                </a:cubicBezTo>
                <a:cubicBezTo>
                  <a:pt x="5115" y="0"/>
                  <a:pt x="6592" y="1477"/>
                  <a:pt x="6592" y="3299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324007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69" name="Google Shape;5669;p23"/>
          <p:cNvGrpSpPr/>
          <p:nvPr/>
        </p:nvGrpSpPr>
        <p:grpSpPr>
          <a:xfrm>
            <a:off x="-587900" y="4604200"/>
            <a:ext cx="3480850" cy="1878975"/>
            <a:chOff x="1610225" y="215250"/>
            <a:chExt cx="3480850" cy="1878975"/>
          </a:xfrm>
        </p:grpSpPr>
        <p:sp>
          <p:nvSpPr>
            <p:cNvPr id="5670" name="Google Shape;5670;p23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1" name="Google Shape;5671;p23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2" name="Google Shape;5672;p23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3" name="Google Shape;5673;p23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4" name="Google Shape;5674;p23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5" name="Google Shape;5675;p23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6" name="Google Shape;5676;p23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7" name="Google Shape;5677;p23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8" name="Google Shape;5678;p23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9" name="Google Shape;5679;p23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0" name="Google Shape;5680;p23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1" name="Google Shape;5681;p23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2" name="Google Shape;5682;p23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3" name="Google Shape;5683;p23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4" name="Google Shape;5684;p23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5" name="Google Shape;5685;p23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6" name="Google Shape;5686;p23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7" name="Google Shape;5687;p23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8" name="Google Shape;5688;p23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9" name="Google Shape;5689;p23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0" name="Google Shape;5690;p23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1" name="Google Shape;5691;p23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2" name="Google Shape;5692;p23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3" name="Google Shape;5693;p23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4" name="Google Shape;5694;p23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5" name="Google Shape;5695;p23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6" name="Google Shape;5696;p23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7" name="Google Shape;5697;p23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8" name="Google Shape;5698;p23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9" name="Google Shape;5699;p23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0" name="Google Shape;5700;p23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1" name="Google Shape;5701;p23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2" name="Google Shape;5702;p23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3" name="Google Shape;5703;p23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4" name="Google Shape;5704;p23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5" name="Google Shape;5705;p23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6" name="Google Shape;5706;p23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7" name="Google Shape;5707;p23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8" name="Google Shape;5708;p23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9" name="Google Shape;5709;p23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0" name="Google Shape;5710;p23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1" name="Google Shape;5711;p23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2" name="Google Shape;5712;p23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3" name="Google Shape;5713;p23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4" name="Google Shape;5714;p23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5" name="Google Shape;5715;p23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6" name="Google Shape;5716;p23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7" name="Google Shape;5717;p23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8" name="Google Shape;5718;p23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9" name="Google Shape;5719;p23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0" name="Google Shape;5720;p23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1" name="Google Shape;5721;p23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2" name="Google Shape;5722;p23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3" name="Google Shape;5723;p23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4" name="Google Shape;5724;p23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5" name="Google Shape;5725;p23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6" name="Google Shape;5726;p23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7" name="Google Shape;5727;p23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8" name="Google Shape;5728;p23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9" name="Google Shape;5729;p23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0" name="Google Shape;5730;p23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1" name="Google Shape;5731;p23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2" name="Google Shape;5732;p23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3" name="Google Shape;5733;p23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4" name="Google Shape;5734;p23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5" name="Google Shape;5735;p23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6" name="Google Shape;5736;p23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7" name="Google Shape;5737;p23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8" name="Google Shape;5738;p23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9" name="Google Shape;5739;p23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0" name="Google Shape;5740;p23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1" name="Google Shape;5741;p23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2" name="Google Shape;5742;p23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3" name="Google Shape;5743;p23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4" name="Google Shape;5744;p23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5" name="Google Shape;5745;p23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6" name="Google Shape;5746;p23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7" name="Google Shape;5747;p23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8" name="Google Shape;5748;p23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9" name="Google Shape;5749;p23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0" name="Google Shape;5750;p23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1" name="Google Shape;5751;p23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2" name="Google Shape;5752;p23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3" name="Google Shape;5753;p23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4" name="Google Shape;5754;p23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5" name="Google Shape;5755;p23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6" name="Google Shape;5756;p23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7" name="Google Shape;5757;p23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8" name="Google Shape;5758;p23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9" name="Google Shape;5759;p23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0" name="Google Shape;5760;p23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1" name="Google Shape;5761;p23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2" name="Google Shape;5762;p23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3" name="Google Shape;5763;p23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4" name="Google Shape;5764;p23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5" name="Google Shape;5765;p23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6" name="Google Shape;5766;p23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7" name="Google Shape;5767;p23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8" name="Google Shape;5768;p23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9" name="Google Shape;5769;p23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0" name="Google Shape;5770;p23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1" name="Google Shape;5771;p23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2" name="Google Shape;5772;p23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3" name="Google Shape;5773;p23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4" name="Google Shape;5774;p23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5" name="Google Shape;5775;p23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6" name="Google Shape;5776;p23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77" name="Google Shape;5777;p23"/>
          <p:cNvGrpSpPr/>
          <p:nvPr/>
        </p:nvGrpSpPr>
        <p:grpSpPr>
          <a:xfrm>
            <a:off x="6251050" y="-1339475"/>
            <a:ext cx="3480850" cy="1878975"/>
            <a:chOff x="1610225" y="215250"/>
            <a:chExt cx="3480850" cy="1878975"/>
          </a:xfrm>
        </p:grpSpPr>
        <p:sp>
          <p:nvSpPr>
            <p:cNvPr id="5778" name="Google Shape;5778;p23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9" name="Google Shape;5779;p23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0" name="Google Shape;5780;p23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1" name="Google Shape;5781;p23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2" name="Google Shape;5782;p23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3" name="Google Shape;5783;p23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4" name="Google Shape;5784;p23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5" name="Google Shape;5785;p23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6" name="Google Shape;5786;p23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7" name="Google Shape;5787;p23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8" name="Google Shape;5788;p23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9" name="Google Shape;5789;p23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0" name="Google Shape;5790;p23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1" name="Google Shape;5791;p23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2" name="Google Shape;5792;p23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3" name="Google Shape;5793;p23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4" name="Google Shape;5794;p23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5" name="Google Shape;5795;p23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6" name="Google Shape;5796;p23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7" name="Google Shape;5797;p23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8" name="Google Shape;5798;p23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9" name="Google Shape;5799;p23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0" name="Google Shape;5800;p23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1" name="Google Shape;5801;p23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2" name="Google Shape;5802;p23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3" name="Google Shape;5803;p23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4" name="Google Shape;5804;p23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5" name="Google Shape;5805;p23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6" name="Google Shape;5806;p23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7" name="Google Shape;5807;p23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8" name="Google Shape;5808;p23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9" name="Google Shape;5809;p23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0" name="Google Shape;5810;p23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1" name="Google Shape;5811;p23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2" name="Google Shape;5812;p23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3" name="Google Shape;5813;p23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4" name="Google Shape;5814;p23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5" name="Google Shape;5815;p23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6" name="Google Shape;5816;p23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7" name="Google Shape;5817;p23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8" name="Google Shape;5818;p23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9" name="Google Shape;5819;p23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0" name="Google Shape;5820;p23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1" name="Google Shape;5821;p23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2" name="Google Shape;5822;p23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3" name="Google Shape;5823;p23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4" name="Google Shape;5824;p23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5" name="Google Shape;5825;p23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6" name="Google Shape;5826;p23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7" name="Google Shape;5827;p23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8" name="Google Shape;5828;p23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9" name="Google Shape;5829;p23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0" name="Google Shape;5830;p23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1" name="Google Shape;5831;p23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2" name="Google Shape;5832;p23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3" name="Google Shape;5833;p23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4" name="Google Shape;5834;p23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5" name="Google Shape;5835;p23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6" name="Google Shape;5836;p23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7" name="Google Shape;5837;p23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8" name="Google Shape;5838;p23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9" name="Google Shape;5839;p23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0" name="Google Shape;5840;p23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1" name="Google Shape;5841;p23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2" name="Google Shape;5842;p23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3" name="Google Shape;5843;p23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4" name="Google Shape;5844;p23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5" name="Google Shape;5845;p23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6" name="Google Shape;5846;p23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7" name="Google Shape;5847;p23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8" name="Google Shape;5848;p23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9" name="Google Shape;5849;p23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0" name="Google Shape;5850;p23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1" name="Google Shape;5851;p23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2" name="Google Shape;5852;p23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3" name="Google Shape;5853;p23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4" name="Google Shape;5854;p23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5" name="Google Shape;5855;p23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6" name="Google Shape;5856;p23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7" name="Google Shape;5857;p23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8" name="Google Shape;5858;p23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9" name="Google Shape;5859;p23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0" name="Google Shape;5860;p23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1" name="Google Shape;5861;p23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2" name="Google Shape;5862;p23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3" name="Google Shape;5863;p23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4" name="Google Shape;5864;p23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5" name="Google Shape;5865;p23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6" name="Google Shape;5866;p23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7" name="Google Shape;5867;p23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8" name="Google Shape;5868;p23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9" name="Google Shape;5869;p23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0" name="Google Shape;5870;p23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1" name="Google Shape;5871;p23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2" name="Google Shape;5872;p23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3" name="Google Shape;5873;p23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4" name="Google Shape;5874;p23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5" name="Google Shape;5875;p23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6" name="Google Shape;5876;p23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7" name="Google Shape;5877;p23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8" name="Google Shape;5878;p23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9" name="Google Shape;5879;p23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0" name="Google Shape;5880;p23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1" name="Google Shape;5881;p23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2" name="Google Shape;5882;p23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3" name="Google Shape;5883;p23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4" name="Google Shape;5884;p23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85" name="Google Shape;5885;p23"/>
          <p:cNvGrpSpPr/>
          <p:nvPr/>
        </p:nvGrpSpPr>
        <p:grpSpPr>
          <a:xfrm rot="10800000">
            <a:off x="8662460" y="3338706"/>
            <a:ext cx="974718" cy="974718"/>
            <a:chOff x="528900" y="1489975"/>
            <a:chExt cx="732100" cy="732100"/>
          </a:xfrm>
        </p:grpSpPr>
        <p:sp>
          <p:nvSpPr>
            <p:cNvPr id="5886" name="Google Shape;5886;p23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7" name="Google Shape;5887;p23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8" name="Google Shape;5888;p23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9" name="Google Shape;5889;p23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0" name="Google Shape;5890;p23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1" name="Google Shape;5891;p23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2" name="Google Shape;5892;p23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93" name="Google Shape;5893;p23"/>
          <p:cNvGrpSpPr/>
          <p:nvPr/>
        </p:nvGrpSpPr>
        <p:grpSpPr>
          <a:xfrm rot="-5400000">
            <a:off x="-587944" y="825072"/>
            <a:ext cx="974732" cy="974667"/>
            <a:chOff x="5402000" y="1173700"/>
            <a:chExt cx="756075" cy="756025"/>
          </a:xfrm>
        </p:grpSpPr>
        <p:sp>
          <p:nvSpPr>
            <p:cNvPr id="5894" name="Google Shape;5894;p23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5" name="Google Shape;5895;p23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6" name="Google Shape;5896;p23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7" name="Google Shape;5897;p23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8" name="Google Shape;5898;p23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9" name="Google Shape;5899;p23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0" name="Google Shape;5900;p23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1" name="Google Shape;5901;p23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2" name="Google Shape;5902;p23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3" name="Google Shape;5903;p23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4" name="Google Shape;5904;p23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5" name="Google Shape;5905;p23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6" name="Google Shape;5906;p23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7" name="Google Shape;5907;p23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8" name="Google Shape;5908;p23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9" name="Google Shape;5909;p23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0" name="Google Shape;5910;p23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1" name="Google Shape;5911;p23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2" name="Google Shape;5912;p23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3" name="Google Shape;5913;p23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4" name="Google Shape;5914;p23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5" name="Google Shape;5915;p23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6" name="Google Shape;5916;p23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7" name="Google Shape;5917;p23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8" name="Google Shape;5918;p23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19" name="Google Shape;5919;p23"/>
          <p:cNvGrpSpPr/>
          <p:nvPr/>
        </p:nvGrpSpPr>
        <p:grpSpPr>
          <a:xfrm>
            <a:off x="267275" y="3338700"/>
            <a:ext cx="178575" cy="589975"/>
            <a:chOff x="1834925" y="4791825"/>
            <a:chExt cx="178575" cy="589975"/>
          </a:xfrm>
        </p:grpSpPr>
        <p:sp>
          <p:nvSpPr>
            <p:cNvPr id="5920" name="Google Shape;5920;p23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1" name="Google Shape;5921;p23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2" name="Google Shape;5922;p23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3" name="Google Shape;5923;p23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4" name="Google Shape;5924;p23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5" name="Google Shape;5925;p23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6" name="Google Shape;5926;p23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7" name="Google Shape;5927;p23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8" name="Google Shape;5928;p23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9" name="Google Shape;5929;p23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0" name="Google Shape;5930;p23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1" name="Google Shape;5931;p23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2" name="Google Shape;5932;p23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3" name="Google Shape;5933;p23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4" name="Google Shape;5934;p23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5" name="Google Shape;5935;p23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6" name="Google Shape;5936;p23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7" name="Google Shape;5937;p23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8" name="Google Shape;5938;p23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9" name="Google Shape;5939;p23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0" name="Google Shape;5940;p23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1" name="Google Shape;5941;p23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2" name="Google Shape;5942;p23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3" name="Google Shape;5943;p23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4" name="Google Shape;5944;p23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5" name="Google Shape;5945;p23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6" name="Google Shape;5946;p23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47" name="Google Shape;5947;p23"/>
          <p:cNvGrpSpPr/>
          <p:nvPr/>
        </p:nvGrpSpPr>
        <p:grpSpPr>
          <a:xfrm>
            <a:off x="182538" y="95650"/>
            <a:ext cx="348025" cy="348100"/>
            <a:chOff x="235725" y="107550"/>
            <a:chExt cx="348025" cy="348100"/>
          </a:xfrm>
        </p:grpSpPr>
        <p:sp>
          <p:nvSpPr>
            <p:cNvPr id="5948" name="Google Shape;5948;p23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9" name="Google Shape;5949;p23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50" name="Google Shape;5950;p23"/>
          <p:cNvGrpSpPr/>
          <p:nvPr/>
        </p:nvGrpSpPr>
        <p:grpSpPr>
          <a:xfrm>
            <a:off x="8662443" y="1214813"/>
            <a:ext cx="263257" cy="681984"/>
            <a:chOff x="836413" y="539500"/>
            <a:chExt cx="308625" cy="799700"/>
          </a:xfrm>
        </p:grpSpPr>
        <p:sp>
          <p:nvSpPr>
            <p:cNvPr id="5951" name="Google Shape;5951;p23"/>
            <p:cNvSpPr/>
            <p:nvPr/>
          </p:nvSpPr>
          <p:spPr>
            <a:xfrm>
              <a:off x="836413" y="73405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4499" y="1"/>
                  </a:moveTo>
                  <a:lnTo>
                    <a:pt x="4499" y="4502"/>
                  </a:lnTo>
                  <a:lnTo>
                    <a:pt x="0" y="4502"/>
                  </a:lnTo>
                  <a:lnTo>
                    <a:pt x="0" y="7846"/>
                  </a:lnTo>
                  <a:lnTo>
                    <a:pt x="4499" y="7846"/>
                  </a:lnTo>
                  <a:lnTo>
                    <a:pt x="4499" y="12345"/>
                  </a:lnTo>
                  <a:lnTo>
                    <a:pt x="7846" y="12345"/>
                  </a:lnTo>
                  <a:lnTo>
                    <a:pt x="7846" y="7846"/>
                  </a:lnTo>
                  <a:lnTo>
                    <a:pt x="12345" y="7846"/>
                  </a:lnTo>
                  <a:lnTo>
                    <a:pt x="12345" y="4502"/>
                  </a:lnTo>
                  <a:lnTo>
                    <a:pt x="7846" y="4502"/>
                  </a:lnTo>
                  <a:lnTo>
                    <a:pt x="7846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2" name="Google Shape;5952;p23"/>
            <p:cNvSpPr/>
            <p:nvPr/>
          </p:nvSpPr>
          <p:spPr>
            <a:xfrm>
              <a:off x="887838" y="1133250"/>
              <a:ext cx="205850" cy="205950"/>
            </a:xfrm>
            <a:custGeom>
              <a:rect b="b" l="l" r="r" t="t"/>
              <a:pathLst>
                <a:path extrusionOk="0" h="8238" w="8234">
                  <a:moveTo>
                    <a:pt x="1753" y="1"/>
                  </a:moveTo>
                  <a:lnTo>
                    <a:pt x="0" y="1757"/>
                  </a:lnTo>
                  <a:lnTo>
                    <a:pt x="2358" y="4120"/>
                  </a:lnTo>
                  <a:lnTo>
                    <a:pt x="0" y="6481"/>
                  </a:lnTo>
                  <a:lnTo>
                    <a:pt x="1753" y="8237"/>
                  </a:lnTo>
                  <a:lnTo>
                    <a:pt x="4114" y="5877"/>
                  </a:lnTo>
                  <a:lnTo>
                    <a:pt x="6481" y="8237"/>
                  </a:lnTo>
                  <a:lnTo>
                    <a:pt x="8234" y="6481"/>
                  </a:lnTo>
                  <a:lnTo>
                    <a:pt x="5870" y="4120"/>
                  </a:lnTo>
                  <a:lnTo>
                    <a:pt x="8234" y="1757"/>
                  </a:lnTo>
                  <a:lnTo>
                    <a:pt x="6481" y="1"/>
                  </a:lnTo>
                  <a:lnTo>
                    <a:pt x="4114" y="2367"/>
                  </a:lnTo>
                  <a:lnTo>
                    <a:pt x="17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3" name="Google Shape;5953;p23"/>
            <p:cNvSpPr/>
            <p:nvPr/>
          </p:nvSpPr>
          <p:spPr>
            <a:xfrm>
              <a:off x="876188" y="539500"/>
              <a:ext cx="229075" cy="62050"/>
            </a:xfrm>
            <a:custGeom>
              <a:rect b="b" l="l" r="r" t="t"/>
              <a:pathLst>
                <a:path extrusionOk="0" h="2482" w="9163">
                  <a:moveTo>
                    <a:pt x="0" y="0"/>
                  </a:moveTo>
                  <a:lnTo>
                    <a:pt x="0" y="2481"/>
                  </a:lnTo>
                  <a:lnTo>
                    <a:pt x="9163" y="2481"/>
                  </a:lnTo>
                  <a:lnTo>
                    <a:pt x="9163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54" name="Google Shape;5954;p23"/>
          <p:cNvSpPr/>
          <p:nvPr/>
        </p:nvSpPr>
        <p:spPr>
          <a:xfrm>
            <a:off x="2196200" y="249088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5" name="Google Shape;5955;p23"/>
          <p:cNvSpPr/>
          <p:nvPr/>
        </p:nvSpPr>
        <p:spPr>
          <a:xfrm>
            <a:off x="6256813" y="4846925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Eight Columns">
  <p:cSld name="CUSTOM_12">
    <p:bg>
      <p:bgPr>
        <a:solidFill>
          <a:schemeClr val="dk1"/>
        </a:solidFill>
      </p:bgPr>
    </p:bg>
    <p:spTree>
      <p:nvGrpSpPr>
        <p:cNvPr id="5956" name="Shape 5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7" name="Google Shape;5957;p24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958" name="Google Shape;5958;p24"/>
          <p:cNvSpPr txBox="1"/>
          <p:nvPr>
            <p:ph idx="2" type="title"/>
          </p:nvPr>
        </p:nvSpPr>
        <p:spPr>
          <a:xfrm>
            <a:off x="713276" y="3602675"/>
            <a:ext cx="17724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959" name="Google Shape;5959;p24"/>
          <p:cNvSpPr txBox="1"/>
          <p:nvPr>
            <p:ph idx="1" type="subTitle"/>
          </p:nvPr>
        </p:nvSpPr>
        <p:spPr>
          <a:xfrm>
            <a:off x="713276" y="4080875"/>
            <a:ext cx="1772400" cy="52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60" name="Google Shape;5960;p24"/>
          <p:cNvSpPr txBox="1"/>
          <p:nvPr>
            <p:ph idx="3" type="title"/>
          </p:nvPr>
        </p:nvSpPr>
        <p:spPr>
          <a:xfrm>
            <a:off x="2694957" y="3602675"/>
            <a:ext cx="17724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961" name="Google Shape;5961;p24"/>
          <p:cNvSpPr txBox="1"/>
          <p:nvPr>
            <p:ph idx="4" type="subTitle"/>
          </p:nvPr>
        </p:nvSpPr>
        <p:spPr>
          <a:xfrm>
            <a:off x="2694955" y="4080875"/>
            <a:ext cx="1772400" cy="52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62" name="Google Shape;5962;p24"/>
          <p:cNvSpPr txBox="1"/>
          <p:nvPr>
            <p:ph idx="5" type="title"/>
          </p:nvPr>
        </p:nvSpPr>
        <p:spPr>
          <a:xfrm>
            <a:off x="4676660" y="3602675"/>
            <a:ext cx="17724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963" name="Google Shape;5963;p24"/>
          <p:cNvSpPr txBox="1"/>
          <p:nvPr>
            <p:ph idx="6" type="subTitle"/>
          </p:nvPr>
        </p:nvSpPr>
        <p:spPr>
          <a:xfrm>
            <a:off x="4676660" y="4080875"/>
            <a:ext cx="1772400" cy="52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64" name="Google Shape;5964;p24"/>
          <p:cNvSpPr txBox="1"/>
          <p:nvPr>
            <p:ph idx="7" type="title"/>
          </p:nvPr>
        </p:nvSpPr>
        <p:spPr>
          <a:xfrm>
            <a:off x="6658336" y="3602675"/>
            <a:ext cx="17724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965" name="Google Shape;5965;p24"/>
          <p:cNvSpPr txBox="1"/>
          <p:nvPr>
            <p:ph idx="8" type="subTitle"/>
          </p:nvPr>
        </p:nvSpPr>
        <p:spPr>
          <a:xfrm>
            <a:off x="6658335" y="4080875"/>
            <a:ext cx="1772400" cy="52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66" name="Google Shape;5966;p24"/>
          <p:cNvSpPr txBox="1"/>
          <p:nvPr>
            <p:ph idx="9" type="title"/>
          </p:nvPr>
        </p:nvSpPr>
        <p:spPr>
          <a:xfrm>
            <a:off x="713276" y="1862200"/>
            <a:ext cx="17724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967" name="Google Shape;5967;p24"/>
          <p:cNvSpPr txBox="1"/>
          <p:nvPr>
            <p:ph idx="13" type="subTitle"/>
          </p:nvPr>
        </p:nvSpPr>
        <p:spPr>
          <a:xfrm>
            <a:off x="713276" y="2340400"/>
            <a:ext cx="1772400" cy="52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68" name="Google Shape;5968;p24"/>
          <p:cNvSpPr txBox="1"/>
          <p:nvPr>
            <p:ph idx="14" type="title"/>
          </p:nvPr>
        </p:nvSpPr>
        <p:spPr>
          <a:xfrm>
            <a:off x="2694957" y="1862200"/>
            <a:ext cx="17724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969" name="Google Shape;5969;p24"/>
          <p:cNvSpPr txBox="1"/>
          <p:nvPr>
            <p:ph idx="15" type="subTitle"/>
          </p:nvPr>
        </p:nvSpPr>
        <p:spPr>
          <a:xfrm>
            <a:off x="2694955" y="2340400"/>
            <a:ext cx="1772400" cy="52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70" name="Google Shape;5970;p24"/>
          <p:cNvSpPr txBox="1"/>
          <p:nvPr>
            <p:ph idx="16" type="title"/>
          </p:nvPr>
        </p:nvSpPr>
        <p:spPr>
          <a:xfrm>
            <a:off x="4676648" y="1862200"/>
            <a:ext cx="17724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971" name="Google Shape;5971;p24"/>
          <p:cNvSpPr txBox="1"/>
          <p:nvPr>
            <p:ph idx="17" type="subTitle"/>
          </p:nvPr>
        </p:nvSpPr>
        <p:spPr>
          <a:xfrm>
            <a:off x="4676660" y="2340400"/>
            <a:ext cx="1772400" cy="52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72" name="Google Shape;5972;p24"/>
          <p:cNvSpPr txBox="1"/>
          <p:nvPr>
            <p:ph idx="18" type="title"/>
          </p:nvPr>
        </p:nvSpPr>
        <p:spPr>
          <a:xfrm>
            <a:off x="6658336" y="1862200"/>
            <a:ext cx="17724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973" name="Google Shape;5973;p24"/>
          <p:cNvSpPr txBox="1"/>
          <p:nvPr>
            <p:ph idx="19" type="subTitle"/>
          </p:nvPr>
        </p:nvSpPr>
        <p:spPr>
          <a:xfrm>
            <a:off x="6658335" y="2340400"/>
            <a:ext cx="1772400" cy="52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974" name="Google Shape;5974;p24"/>
          <p:cNvGrpSpPr/>
          <p:nvPr/>
        </p:nvGrpSpPr>
        <p:grpSpPr>
          <a:xfrm>
            <a:off x="6690350" y="4608575"/>
            <a:ext cx="3480850" cy="1878975"/>
            <a:chOff x="1610225" y="215250"/>
            <a:chExt cx="3480850" cy="1878975"/>
          </a:xfrm>
        </p:grpSpPr>
        <p:sp>
          <p:nvSpPr>
            <p:cNvPr id="5975" name="Google Shape;5975;p24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6" name="Google Shape;5976;p24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7" name="Google Shape;5977;p24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8" name="Google Shape;5978;p24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9" name="Google Shape;5979;p24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0" name="Google Shape;5980;p24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1" name="Google Shape;5981;p24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2" name="Google Shape;5982;p24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3" name="Google Shape;5983;p24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4" name="Google Shape;5984;p24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5" name="Google Shape;5985;p24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6" name="Google Shape;5986;p24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7" name="Google Shape;5987;p24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8" name="Google Shape;5988;p24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9" name="Google Shape;5989;p24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0" name="Google Shape;5990;p24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1" name="Google Shape;5991;p24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2" name="Google Shape;5992;p24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3" name="Google Shape;5993;p24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4" name="Google Shape;5994;p24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5" name="Google Shape;5995;p24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6" name="Google Shape;5996;p24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7" name="Google Shape;5997;p24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8" name="Google Shape;5998;p24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9" name="Google Shape;5999;p24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0" name="Google Shape;6000;p24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1" name="Google Shape;6001;p24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2" name="Google Shape;6002;p24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3" name="Google Shape;6003;p24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4" name="Google Shape;6004;p24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5" name="Google Shape;6005;p24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6" name="Google Shape;6006;p24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7" name="Google Shape;6007;p24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8" name="Google Shape;6008;p24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9" name="Google Shape;6009;p24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0" name="Google Shape;6010;p24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1" name="Google Shape;6011;p24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2" name="Google Shape;6012;p24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3" name="Google Shape;6013;p24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4" name="Google Shape;6014;p24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5" name="Google Shape;6015;p24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6" name="Google Shape;6016;p24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7" name="Google Shape;6017;p24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8" name="Google Shape;6018;p24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9" name="Google Shape;6019;p24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0" name="Google Shape;6020;p24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1" name="Google Shape;6021;p24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2" name="Google Shape;6022;p24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3" name="Google Shape;6023;p24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4" name="Google Shape;6024;p24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5" name="Google Shape;6025;p24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6" name="Google Shape;6026;p24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7" name="Google Shape;6027;p24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8" name="Google Shape;6028;p24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9" name="Google Shape;6029;p24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0" name="Google Shape;6030;p24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1" name="Google Shape;6031;p24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2" name="Google Shape;6032;p24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3" name="Google Shape;6033;p24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4" name="Google Shape;6034;p24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5" name="Google Shape;6035;p24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6" name="Google Shape;6036;p24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7" name="Google Shape;6037;p24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8" name="Google Shape;6038;p24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9" name="Google Shape;6039;p24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0" name="Google Shape;6040;p24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1" name="Google Shape;6041;p24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2" name="Google Shape;6042;p24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3" name="Google Shape;6043;p24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4" name="Google Shape;6044;p24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5" name="Google Shape;6045;p24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6" name="Google Shape;6046;p24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7" name="Google Shape;6047;p24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8" name="Google Shape;6048;p24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9" name="Google Shape;6049;p24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0" name="Google Shape;6050;p24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1" name="Google Shape;6051;p24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2" name="Google Shape;6052;p24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3" name="Google Shape;6053;p24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4" name="Google Shape;6054;p24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5" name="Google Shape;6055;p24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6" name="Google Shape;6056;p24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7" name="Google Shape;6057;p24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8" name="Google Shape;6058;p24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9" name="Google Shape;6059;p24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0" name="Google Shape;6060;p24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1" name="Google Shape;6061;p24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2" name="Google Shape;6062;p24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3" name="Google Shape;6063;p24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4" name="Google Shape;6064;p24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5" name="Google Shape;6065;p24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6" name="Google Shape;6066;p24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7" name="Google Shape;6067;p24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8" name="Google Shape;6068;p24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9" name="Google Shape;6069;p24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0" name="Google Shape;6070;p24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1" name="Google Shape;6071;p24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2" name="Google Shape;6072;p24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3" name="Google Shape;6073;p24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4" name="Google Shape;6074;p24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5" name="Google Shape;6075;p24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6" name="Google Shape;6076;p24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7" name="Google Shape;6077;p24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8" name="Google Shape;6078;p24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9" name="Google Shape;6079;p24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0" name="Google Shape;6080;p24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1" name="Google Shape;6081;p24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82" name="Google Shape;6082;p24"/>
          <p:cNvGrpSpPr/>
          <p:nvPr/>
        </p:nvGrpSpPr>
        <p:grpSpPr>
          <a:xfrm>
            <a:off x="-1027200" y="-1339475"/>
            <a:ext cx="3480850" cy="1878975"/>
            <a:chOff x="1610225" y="215250"/>
            <a:chExt cx="3480850" cy="1878975"/>
          </a:xfrm>
        </p:grpSpPr>
        <p:sp>
          <p:nvSpPr>
            <p:cNvPr id="6083" name="Google Shape;6083;p24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4" name="Google Shape;6084;p24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5" name="Google Shape;6085;p24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6" name="Google Shape;6086;p24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7" name="Google Shape;6087;p24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8" name="Google Shape;6088;p24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9" name="Google Shape;6089;p24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0" name="Google Shape;6090;p24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1" name="Google Shape;6091;p24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2" name="Google Shape;6092;p24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3" name="Google Shape;6093;p24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4" name="Google Shape;6094;p24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5" name="Google Shape;6095;p24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6" name="Google Shape;6096;p24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7" name="Google Shape;6097;p24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8" name="Google Shape;6098;p24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9" name="Google Shape;6099;p24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0" name="Google Shape;6100;p24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1" name="Google Shape;6101;p24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2" name="Google Shape;6102;p24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3" name="Google Shape;6103;p24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4" name="Google Shape;6104;p24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5" name="Google Shape;6105;p24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6" name="Google Shape;6106;p24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7" name="Google Shape;6107;p24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8" name="Google Shape;6108;p24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9" name="Google Shape;6109;p24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0" name="Google Shape;6110;p24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1" name="Google Shape;6111;p24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2" name="Google Shape;6112;p24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3" name="Google Shape;6113;p24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4" name="Google Shape;6114;p24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5" name="Google Shape;6115;p24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6" name="Google Shape;6116;p24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7" name="Google Shape;6117;p24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8" name="Google Shape;6118;p24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9" name="Google Shape;6119;p24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0" name="Google Shape;6120;p24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1" name="Google Shape;6121;p24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2" name="Google Shape;6122;p24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3" name="Google Shape;6123;p24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4" name="Google Shape;6124;p24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5" name="Google Shape;6125;p24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6" name="Google Shape;6126;p24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7" name="Google Shape;6127;p24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8" name="Google Shape;6128;p24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9" name="Google Shape;6129;p24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0" name="Google Shape;6130;p24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1" name="Google Shape;6131;p24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2" name="Google Shape;6132;p24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3" name="Google Shape;6133;p24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4" name="Google Shape;6134;p24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5" name="Google Shape;6135;p24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6" name="Google Shape;6136;p24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7" name="Google Shape;6137;p24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8" name="Google Shape;6138;p24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9" name="Google Shape;6139;p24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0" name="Google Shape;6140;p24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1" name="Google Shape;6141;p24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2" name="Google Shape;6142;p24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3" name="Google Shape;6143;p24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4" name="Google Shape;6144;p24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5" name="Google Shape;6145;p24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6" name="Google Shape;6146;p24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7" name="Google Shape;6147;p24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8" name="Google Shape;6148;p24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9" name="Google Shape;6149;p24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0" name="Google Shape;6150;p24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1" name="Google Shape;6151;p24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2" name="Google Shape;6152;p24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3" name="Google Shape;6153;p24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4" name="Google Shape;6154;p24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5" name="Google Shape;6155;p24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6" name="Google Shape;6156;p24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7" name="Google Shape;6157;p24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8" name="Google Shape;6158;p24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9" name="Google Shape;6159;p24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0" name="Google Shape;6160;p24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1" name="Google Shape;6161;p24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2" name="Google Shape;6162;p24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3" name="Google Shape;6163;p24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4" name="Google Shape;6164;p24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5" name="Google Shape;6165;p24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6" name="Google Shape;6166;p24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7" name="Google Shape;6167;p24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8" name="Google Shape;6168;p24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9" name="Google Shape;6169;p24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0" name="Google Shape;6170;p24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1" name="Google Shape;6171;p24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2" name="Google Shape;6172;p24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3" name="Google Shape;6173;p24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4" name="Google Shape;6174;p24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5" name="Google Shape;6175;p24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6" name="Google Shape;6176;p24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7" name="Google Shape;6177;p24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8" name="Google Shape;6178;p24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9" name="Google Shape;6179;p24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0" name="Google Shape;6180;p24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1" name="Google Shape;6181;p24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2" name="Google Shape;6182;p24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3" name="Google Shape;6183;p24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4" name="Google Shape;6184;p24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5" name="Google Shape;6185;p24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6" name="Google Shape;6186;p24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7" name="Google Shape;6187;p24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8" name="Google Shape;6188;p24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9" name="Google Shape;6189;p24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90" name="Google Shape;6190;p24"/>
          <p:cNvGrpSpPr/>
          <p:nvPr/>
        </p:nvGrpSpPr>
        <p:grpSpPr>
          <a:xfrm>
            <a:off x="-390950" y="539290"/>
            <a:ext cx="974718" cy="974718"/>
            <a:chOff x="528900" y="1489975"/>
            <a:chExt cx="732100" cy="732100"/>
          </a:xfrm>
        </p:grpSpPr>
        <p:sp>
          <p:nvSpPr>
            <p:cNvPr id="6191" name="Google Shape;6191;p24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2" name="Google Shape;6192;p24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3" name="Google Shape;6193;p24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4" name="Google Shape;6194;p24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5" name="Google Shape;6195;p24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6" name="Google Shape;6196;p24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7" name="Google Shape;6197;p24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98" name="Google Shape;6198;p24"/>
          <p:cNvGrpSpPr/>
          <p:nvPr/>
        </p:nvGrpSpPr>
        <p:grpSpPr>
          <a:xfrm rot="5400000">
            <a:off x="8560215" y="3629500"/>
            <a:ext cx="974732" cy="974667"/>
            <a:chOff x="5402000" y="1173700"/>
            <a:chExt cx="756075" cy="756025"/>
          </a:xfrm>
        </p:grpSpPr>
        <p:sp>
          <p:nvSpPr>
            <p:cNvPr id="6199" name="Google Shape;6199;p24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0" name="Google Shape;6200;p24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1" name="Google Shape;6201;p24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2" name="Google Shape;6202;p24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3" name="Google Shape;6203;p24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4" name="Google Shape;6204;p24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5" name="Google Shape;6205;p24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6" name="Google Shape;6206;p24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7" name="Google Shape;6207;p24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8" name="Google Shape;6208;p24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9" name="Google Shape;6209;p24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0" name="Google Shape;6210;p24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1" name="Google Shape;6211;p24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2" name="Google Shape;6212;p24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3" name="Google Shape;6213;p24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4" name="Google Shape;6214;p24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5" name="Google Shape;6215;p24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6" name="Google Shape;6216;p24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7" name="Google Shape;6217;p24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8" name="Google Shape;6218;p24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9" name="Google Shape;6219;p24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0" name="Google Shape;6220;p24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1" name="Google Shape;6221;p24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2" name="Google Shape;6222;p24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3" name="Google Shape;6223;p24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24" name="Google Shape;6224;p24"/>
          <p:cNvGrpSpPr/>
          <p:nvPr/>
        </p:nvGrpSpPr>
        <p:grpSpPr>
          <a:xfrm rot="10800000">
            <a:off x="8662387" y="1055200"/>
            <a:ext cx="178575" cy="589975"/>
            <a:chOff x="1834925" y="4791825"/>
            <a:chExt cx="178575" cy="589975"/>
          </a:xfrm>
        </p:grpSpPr>
        <p:sp>
          <p:nvSpPr>
            <p:cNvPr id="6225" name="Google Shape;6225;p24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6" name="Google Shape;6226;p24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7" name="Google Shape;6227;p24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8" name="Google Shape;6228;p24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9" name="Google Shape;6229;p24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0" name="Google Shape;6230;p24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1" name="Google Shape;6231;p24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2" name="Google Shape;6232;p24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3" name="Google Shape;6233;p24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4" name="Google Shape;6234;p24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5" name="Google Shape;6235;p24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6" name="Google Shape;6236;p24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7" name="Google Shape;6237;p24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8" name="Google Shape;6238;p24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9" name="Google Shape;6239;p24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0" name="Google Shape;6240;p24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1" name="Google Shape;6241;p24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2" name="Google Shape;6242;p24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3" name="Google Shape;6243;p24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4" name="Google Shape;6244;p24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5" name="Google Shape;6245;p24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6" name="Google Shape;6246;p24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7" name="Google Shape;6247;p24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8" name="Google Shape;6248;p24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9" name="Google Shape;6249;p24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0" name="Google Shape;6250;p24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1" name="Google Shape;6251;p24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52" name="Google Shape;6252;p24"/>
          <p:cNvGrpSpPr/>
          <p:nvPr/>
        </p:nvGrpSpPr>
        <p:grpSpPr>
          <a:xfrm rot="10800000">
            <a:off x="8577675" y="101275"/>
            <a:ext cx="348025" cy="348100"/>
            <a:chOff x="235725" y="107550"/>
            <a:chExt cx="348025" cy="348100"/>
          </a:xfrm>
        </p:grpSpPr>
        <p:sp>
          <p:nvSpPr>
            <p:cNvPr id="6253" name="Google Shape;6253;p24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4" name="Google Shape;6254;p24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55" name="Google Shape;6255;p24"/>
          <p:cNvGrpSpPr/>
          <p:nvPr/>
        </p:nvGrpSpPr>
        <p:grpSpPr>
          <a:xfrm rot="10800000">
            <a:off x="182538" y="3087078"/>
            <a:ext cx="263257" cy="681984"/>
            <a:chOff x="836413" y="539500"/>
            <a:chExt cx="308625" cy="799700"/>
          </a:xfrm>
        </p:grpSpPr>
        <p:sp>
          <p:nvSpPr>
            <p:cNvPr id="6256" name="Google Shape;6256;p24"/>
            <p:cNvSpPr/>
            <p:nvPr/>
          </p:nvSpPr>
          <p:spPr>
            <a:xfrm>
              <a:off x="836413" y="73405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4499" y="1"/>
                  </a:moveTo>
                  <a:lnTo>
                    <a:pt x="4499" y="4502"/>
                  </a:lnTo>
                  <a:lnTo>
                    <a:pt x="0" y="4502"/>
                  </a:lnTo>
                  <a:lnTo>
                    <a:pt x="0" y="7846"/>
                  </a:lnTo>
                  <a:lnTo>
                    <a:pt x="4499" y="7846"/>
                  </a:lnTo>
                  <a:lnTo>
                    <a:pt x="4499" y="12345"/>
                  </a:lnTo>
                  <a:lnTo>
                    <a:pt x="7846" y="12345"/>
                  </a:lnTo>
                  <a:lnTo>
                    <a:pt x="7846" y="7846"/>
                  </a:lnTo>
                  <a:lnTo>
                    <a:pt x="12345" y="7846"/>
                  </a:lnTo>
                  <a:lnTo>
                    <a:pt x="12345" y="4502"/>
                  </a:lnTo>
                  <a:lnTo>
                    <a:pt x="7846" y="4502"/>
                  </a:lnTo>
                  <a:lnTo>
                    <a:pt x="7846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7" name="Google Shape;6257;p24"/>
            <p:cNvSpPr/>
            <p:nvPr/>
          </p:nvSpPr>
          <p:spPr>
            <a:xfrm>
              <a:off x="887838" y="1133250"/>
              <a:ext cx="205850" cy="205950"/>
            </a:xfrm>
            <a:custGeom>
              <a:rect b="b" l="l" r="r" t="t"/>
              <a:pathLst>
                <a:path extrusionOk="0" h="8238" w="8234">
                  <a:moveTo>
                    <a:pt x="1753" y="1"/>
                  </a:moveTo>
                  <a:lnTo>
                    <a:pt x="0" y="1757"/>
                  </a:lnTo>
                  <a:lnTo>
                    <a:pt x="2358" y="4120"/>
                  </a:lnTo>
                  <a:lnTo>
                    <a:pt x="0" y="6481"/>
                  </a:lnTo>
                  <a:lnTo>
                    <a:pt x="1753" y="8237"/>
                  </a:lnTo>
                  <a:lnTo>
                    <a:pt x="4114" y="5877"/>
                  </a:lnTo>
                  <a:lnTo>
                    <a:pt x="6481" y="8237"/>
                  </a:lnTo>
                  <a:lnTo>
                    <a:pt x="8234" y="6481"/>
                  </a:lnTo>
                  <a:lnTo>
                    <a:pt x="5870" y="4120"/>
                  </a:lnTo>
                  <a:lnTo>
                    <a:pt x="8234" y="1757"/>
                  </a:lnTo>
                  <a:lnTo>
                    <a:pt x="6481" y="1"/>
                  </a:lnTo>
                  <a:lnTo>
                    <a:pt x="4114" y="2367"/>
                  </a:lnTo>
                  <a:lnTo>
                    <a:pt x="17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8" name="Google Shape;6258;p24"/>
            <p:cNvSpPr/>
            <p:nvPr/>
          </p:nvSpPr>
          <p:spPr>
            <a:xfrm>
              <a:off x="876188" y="539500"/>
              <a:ext cx="229075" cy="62050"/>
            </a:xfrm>
            <a:custGeom>
              <a:rect b="b" l="l" r="r" t="t"/>
              <a:pathLst>
                <a:path extrusionOk="0" h="2482" w="9163">
                  <a:moveTo>
                    <a:pt x="0" y="0"/>
                  </a:moveTo>
                  <a:lnTo>
                    <a:pt x="0" y="2481"/>
                  </a:lnTo>
                  <a:lnTo>
                    <a:pt x="9163" y="2481"/>
                  </a:lnTo>
                  <a:lnTo>
                    <a:pt x="9163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59" name="Google Shape;6259;p24"/>
          <p:cNvSpPr/>
          <p:nvPr/>
        </p:nvSpPr>
        <p:spPr>
          <a:xfrm rot="10800000">
            <a:off x="5196037" y="4852588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0" name="Google Shape;6260;p24"/>
          <p:cNvSpPr/>
          <p:nvPr/>
        </p:nvSpPr>
        <p:spPr>
          <a:xfrm rot="10800000">
            <a:off x="3257000" y="254675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61" name="Google Shape;6261;p24"/>
          <p:cNvGrpSpPr/>
          <p:nvPr/>
        </p:nvGrpSpPr>
        <p:grpSpPr>
          <a:xfrm>
            <a:off x="140162" y="4699163"/>
            <a:ext cx="348025" cy="348100"/>
            <a:chOff x="235725" y="107550"/>
            <a:chExt cx="348025" cy="348100"/>
          </a:xfrm>
        </p:grpSpPr>
        <p:sp>
          <p:nvSpPr>
            <p:cNvPr id="6262" name="Google Shape;6262;p24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3" name="Google Shape;6263;p24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bg>
      <p:bgPr>
        <a:solidFill>
          <a:schemeClr val="dk1"/>
        </a:solidFill>
      </p:bgPr>
    </p:bg>
    <p:spTree>
      <p:nvGrpSpPr>
        <p:cNvPr id="6264" name="Shape 6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5" name="Google Shape;6265;p25"/>
          <p:cNvSpPr txBox="1"/>
          <p:nvPr>
            <p:ph hasCustomPrompt="1" type="title"/>
          </p:nvPr>
        </p:nvSpPr>
        <p:spPr>
          <a:xfrm>
            <a:off x="713225" y="541211"/>
            <a:ext cx="4614600" cy="768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266" name="Google Shape;6266;p25"/>
          <p:cNvSpPr txBox="1"/>
          <p:nvPr>
            <p:ph idx="1" type="subTitle"/>
          </p:nvPr>
        </p:nvSpPr>
        <p:spPr>
          <a:xfrm>
            <a:off x="713225" y="1310107"/>
            <a:ext cx="4614600" cy="343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267" name="Google Shape;6267;p25"/>
          <p:cNvSpPr txBox="1"/>
          <p:nvPr>
            <p:ph hasCustomPrompt="1" idx="2" type="title"/>
          </p:nvPr>
        </p:nvSpPr>
        <p:spPr>
          <a:xfrm>
            <a:off x="2264700" y="2018776"/>
            <a:ext cx="4614600" cy="768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268" name="Google Shape;6268;p25"/>
          <p:cNvSpPr txBox="1"/>
          <p:nvPr>
            <p:ph idx="3" type="subTitle"/>
          </p:nvPr>
        </p:nvSpPr>
        <p:spPr>
          <a:xfrm>
            <a:off x="2264700" y="2787660"/>
            <a:ext cx="4614600" cy="343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269" name="Google Shape;6269;p25"/>
          <p:cNvSpPr txBox="1"/>
          <p:nvPr>
            <p:ph hasCustomPrompt="1" idx="4" type="title"/>
          </p:nvPr>
        </p:nvSpPr>
        <p:spPr>
          <a:xfrm>
            <a:off x="3816175" y="3483557"/>
            <a:ext cx="4614600" cy="768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270" name="Google Shape;6270;p25"/>
          <p:cNvSpPr txBox="1"/>
          <p:nvPr>
            <p:ph idx="5" type="subTitle"/>
          </p:nvPr>
        </p:nvSpPr>
        <p:spPr>
          <a:xfrm>
            <a:off x="3816175" y="4259089"/>
            <a:ext cx="4614600" cy="343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grpSp>
        <p:nvGrpSpPr>
          <p:cNvPr id="6271" name="Google Shape;6271;p25"/>
          <p:cNvGrpSpPr/>
          <p:nvPr/>
        </p:nvGrpSpPr>
        <p:grpSpPr>
          <a:xfrm>
            <a:off x="-587900" y="4091300"/>
            <a:ext cx="3480850" cy="1878975"/>
            <a:chOff x="1610225" y="215250"/>
            <a:chExt cx="3480850" cy="1878975"/>
          </a:xfrm>
        </p:grpSpPr>
        <p:sp>
          <p:nvSpPr>
            <p:cNvPr id="6272" name="Google Shape;6272;p25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3" name="Google Shape;6273;p25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4" name="Google Shape;6274;p25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5" name="Google Shape;6275;p25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6" name="Google Shape;6276;p25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7" name="Google Shape;6277;p25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8" name="Google Shape;6278;p25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9" name="Google Shape;6279;p25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0" name="Google Shape;6280;p25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1" name="Google Shape;6281;p25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2" name="Google Shape;6282;p25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3" name="Google Shape;6283;p25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4" name="Google Shape;6284;p25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5" name="Google Shape;6285;p25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6" name="Google Shape;6286;p25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7" name="Google Shape;6287;p25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8" name="Google Shape;6288;p25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9" name="Google Shape;6289;p25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0" name="Google Shape;6290;p25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1" name="Google Shape;6291;p25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2" name="Google Shape;6292;p25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3" name="Google Shape;6293;p25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4" name="Google Shape;6294;p25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5" name="Google Shape;6295;p25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6" name="Google Shape;6296;p25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7" name="Google Shape;6297;p25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8" name="Google Shape;6298;p25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9" name="Google Shape;6299;p25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0" name="Google Shape;6300;p25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1" name="Google Shape;6301;p25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2" name="Google Shape;6302;p25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3" name="Google Shape;6303;p25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4" name="Google Shape;6304;p25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5" name="Google Shape;6305;p25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6" name="Google Shape;6306;p25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7" name="Google Shape;6307;p25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8" name="Google Shape;6308;p25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9" name="Google Shape;6309;p25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0" name="Google Shape;6310;p25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1" name="Google Shape;6311;p25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2" name="Google Shape;6312;p25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3" name="Google Shape;6313;p25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4" name="Google Shape;6314;p25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5" name="Google Shape;6315;p25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6" name="Google Shape;6316;p25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7" name="Google Shape;6317;p25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8" name="Google Shape;6318;p25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9" name="Google Shape;6319;p25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0" name="Google Shape;6320;p25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1" name="Google Shape;6321;p25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2" name="Google Shape;6322;p25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3" name="Google Shape;6323;p25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4" name="Google Shape;6324;p25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5" name="Google Shape;6325;p25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6" name="Google Shape;6326;p25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7" name="Google Shape;6327;p25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8" name="Google Shape;6328;p25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9" name="Google Shape;6329;p25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0" name="Google Shape;6330;p25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1" name="Google Shape;6331;p25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2" name="Google Shape;6332;p25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3" name="Google Shape;6333;p25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4" name="Google Shape;6334;p25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5" name="Google Shape;6335;p25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6" name="Google Shape;6336;p25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7" name="Google Shape;6337;p25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8" name="Google Shape;6338;p25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9" name="Google Shape;6339;p25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0" name="Google Shape;6340;p25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1" name="Google Shape;6341;p25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2" name="Google Shape;6342;p25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3" name="Google Shape;6343;p25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4" name="Google Shape;6344;p25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5" name="Google Shape;6345;p25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6" name="Google Shape;6346;p25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7" name="Google Shape;6347;p25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8" name="Google Shape;6348;p25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9" name="Google Shape;6349;p25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0" name="Google Shape;6350;p25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1" name="Google Shape;6351;p25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2" name="Google Shape;6352;p25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3" name="Google Shape;6353;p25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4" name="Google Shape;6354;p25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5" name="Google Shape;6355;p25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6" name="Google Shape;6356;p25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7" name="Google Shape;6357;p25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8" name="Google Shape;6358;p25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9" name="Google Shape;6359;p25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0" name="Google Shape;6360;p25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1" name="Google Shape;6361;p25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2" name="Google Shape;6362;p25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3" name="Google Shape;6363;p25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4" name="Google Shape;6364;p25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5" name="Google Shape;6365;p25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6" name="Google Shape;6366;p25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7" name="Google Shape;6367;p25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8" name="Google Shape;6368;p25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9" name="Google Shape;6369;p25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0" name="Google Shape;6370;p25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1" name="Google Shape;6371;p25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2" name="Google Shape;6372;p25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3" name="Google Shape;6373;p25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4" name="Google Shape;6374;p25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5" name="Google Shape;6375;p25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6" name="Google Shape;6376;p25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7" name="Google Shape;6377;p25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8" name="Google Shape;6378;p25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79" name="Google Shape;6379;p25"/>
          <p:cNvSpPr/>
          <p:nvPr/>
        </p:nvSpPr>
        <p:spPr>
          <a:xfrm>
            <a:off x="8704913" y="4795838"/>
            <a:ext cx="164800" cy="164875"/>
          </a:xfrm>
          <a:custGeom>
            <a:rect b="b" l="l" r="r" t="t"/>
            <a:pathLst>
              <a:path extrusionOk="0" h="6595" w="6592">
                <a:moveTo>
                  <a:pt x="6592" y="3299"/>
                </a:moveTo>
                <a:cubicBezTo>
                  <a:pt x="6592" y="5118"/>
                  <a:pt x="5115" y="6595"/>
                  <a:pt x="3296" y="6595"/>
                </a:cubicBezTo>
                <a:cubicBezTo>
                  <a:pt x="1477" y="6595"/>
                  <a:pt x="0" y="5118"/>
                  <a:pt x="0" y="3299"/>
                </a:cubicBezTo>
                <a:cubicBezTo>
                  <a:pt x="0" y="1477"/>
                  <a:pt x="1477" y="0"/>
                  <a:pt x="3296" y="0"/>
                </a:cubicBezTo>
                <a:cubicBezTo>
                  <a:pt x="5115" y="0"/>
                  <a:pt x="6592" y="1477"/>
                  <a:pt x="6592" y="3299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324179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80" name="Google Shape;6380;p25"/>
          <p:cNvGrpSpPr/>
          <p:nvPr/>
        </p:nvGrpSpPr>
        <p:grpSpPr>
          <a:xfrm>
            <a:off x="8636188" y="1062600"/>
            <a:ext cx="302225" cy="2312450"/>
            <a:chOff x="8626713" y="1062600"/>
            <a:chExt cx="302225" cy="2312450"/>
          </a:xfrm>
        </p:grpSpPr>
        <p:grpSp>
          <p:nvGrpSpPr>
            <p:cNvPr id="6381" name="Google Shape;6381;p25"/>
            <p:cNvGrpSpPr/>
            <p:nvPr/>
          </p:nvGrpSpPr>
          <p:grpSpPr>
            <a:xfrm>
              <a:off x="8626713" y="2727275"/>
              <a:ext cx="146700" cy="647775"/>
              <a:chOff x="5920650" y="4318725"/>
              <a:chExt cx="146700" cy="647775"/>
            </a:xfrm>
          </p:grpSpPr>
          <p:sp>
            <p:nvSpPr>
              <p:cNvPr id="6382" name="Google Shape;6382;p25"/>
              <p:cNvSpPr/>
              <p:nvPr/>
            </p:nvSpPr>
            <p:spPr>
              <a:xfrm>
                <a:off x="6044225" y="4318725"/>
                <a:ext cx="23125" cy="647775"/>
              </a:xfrm>
              <a:custGeom>
                <a:rect b="b" l="l" r="r" t="t"/>
                <a:pathLst>
                  <a:path extrusionOk="0" fill="none" h="25911" w="925">
                    <a:moveTo>
                      <a:pt x="461" y="1"/>
                    </a:moveTo>
                    <a:cubicBezTo>
                      <a:pt x="1" y="482"/>
                      <a:pt x="1" y="1243"/>
                      <a:pt x="461" y="1727"/>
                    </a:cubicBezTo>
                    <a:lnTo>
                      <a:pt x="461" y="1727"/>
                    </a:lnTo>
                    <a:cubicBezTo>
                      <a:pt x="924" y="2208"/>
                      <a:pt x="924" y="2972"/>
                      <a:pt x="461" y="3456"/>
                    </a:cubicBezTo>
                    <a:lnTo>
                      <a:pt x="461" y="3456"/>
                    </a:lnTo>
                    <a:cubicBezTo>
                      <a:pt x="1" y="3937"/>
                      <a:pt x="1" y="4698"/>
                      <a:pt x="461" y="5179"/>
                    </a:cubicBezTo>
                    <a:lnTo>
                      <a:pt x="461" y="5179"/>
                    </a:lnTo>
                    <a:cubicBezTo>
                      <a:pt x="924" y="5663"/>
                      <a:pt x="924" y="6424"/>
                      <a:pt x="461" y="6908"/>
                    </a:cubicBezTo>
                    <a:lnTo>
                      <a:pt x="461" y="6908"/>
                    </a:lnTo>
                    <a:cubicBezTo>
                      <a:pt x="1" y="7392"/>
                      <a:pt x="1" y="8153"/>
                      <a:pt x="461" y="8634"/>
                    </a:cubicBezTo>
                    <a:lnTo>
                      <a:pt x="461" y="8634"/>
                    </a:lnTo>
                    <a:cubicBezTo>
                      <a:pt x="924" y="9119"/>
                      <a:pt x="924" y="9879"/>
                      <a:pt x="461" y="10364"/>
                    </a:cubicBezTo>
                    <a:lnTo>
                      <a:pt x="461" y="10364"/>
                    </a:lnTo>
                    <a:cubicBezTo>
                      <a:pt x="1" y="10848"/>
                      <a:pt x="1" y="11609"/>
                      <a:pt x="461" y="12093"/>
                    </a:cubicBezTo>
                    <a:lnTo>
                      <a:pt x="461" y="12093"/>
                    </a:lnTo>
                    <a:cubicBezTo>
                      <a:pt x="924" y="12574"/>
                      <a:pt x="924" y="13335"/>
                      <a:pt x="461" y="13819"/>
                    </a:cubicBezTo>
                    <a:lnTo>
                      <a:pt x="461" y="13819"/>
                    </a:lnTo>
                    <a:cubicBezTo>
                      <a:pt x="1" y="14303"/>
                      <a:pt x="1" y="15064"/>
                      <a:pt x="461" y="15548"/>
                    </a:cubicBezTo>
                    <a:lnTo>
                      <a:pt x="461" y="15548"/>
                    </a:lnTo>
                    <a:cubicBezTo>
                      <a:pt x="924" y="16029"/>
                      <a:pt x="924" y="16790"/>
                      <a:pt x="461" y="17271"/>
                    </a:cubicBezTo>
                    <a:lnTo>
                      <a:pt x="461" y="17271"/>
                    </a:lnTo>
                    <a:cubicBezTo>
                      <a:pt x="1" y="17755"/>
                      <a:pt x="1" y="18519"/>
                      <a:pt x="461" y="19000"/>
                    </a:cubicBezTo>
                    <a:lnTo>
                      <a:pt x="461" y="19000"/>
                    </a:lnTo>
                    <a:cubicBezTo>
                      <a:pt x="924" y="19484"/>
                      <a:pt x="924" y="20245"/>
                      <a:pt x="461" y="20726"/>
                    </a:cubicBezTo>
                    <a:lnTo>
                      <a:pt x="461" y="20726"/>
                    </a:lnTo>
                    <a:cubicBezTo>
                      <a:pt x="1" y="21210"/>
                      <a:pt x="1" y="21971"/>
                      <a:pt x="461" y="22455"/>
                    </a:cubicBezTo>
                    <a:lnTo>
                      <a:pt x="461" y="22455"/>
                    </a:lnTo>
                    <a:cubicBezTo>
                      <a:pt x="924" y="22939"/>
                      <a:pt x="924" y="23700"/>
                      <a:pt x="461" y="24181"/>
                    </a:cubicBezTo>
                    <a:lnTo>
                      <a:pt x="461" y="24181"/>
                    </a:lnTo>
                    <a:cubicBezTo>
                      <a:pt x="1" y="24666"/>
                      <a:pt x="1" y="25426"/>
                      <a:pt x="461" y="25910"/>
                    </a:cubicBezTo>
                  </a:path>
                </a:pathLst>
              </a:custGeom>
              <a:noFill/>
              <a:ln cap="flat" cmpd="sng" w="9525">
                <a:solidFill>
                  <a:schemeClr val="lt2"/>
                </a:solidFill>
                <a:prstDash val="solid"/>
                <a:miter lim="300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3" name="Google Shape;6383;p25"/>
              <p:cNvSpPr/>
              <p:nvPr/>
            </p:nvSpPr>
            <p:spPr>
              <a:xfrm>
                <a:off x="5982375" y="4318725"/>
                <a:ext cx="23175" cy="647775"/>
              </a:xfrm>
              <a:custGeom>
                <a:rect b="b" l="l" r="r" t="t"/>
                <a:pathLst>
                  <a:path extrusionOk="0" fill="none" h="25911" w="927">
                    <a:moveTo>
                      <a:pt x="463" y="1"/>
                    </a:moveTo>
                    <a:cubicBezTo>
                      <a:pt x="6" y="485"/>
                      <a:pt x="6" y="1243"/>
                      <a:pt x="463" y="1727"/>
                    </a:cubicBezTo>
                    <a:lnTo>
                      <a:pt x="463" y="1727"/>
                    </a:lnTo>
                    <a:cubicBezTo>
                      <a:pt x="926" y="2208"/>
                      <a:pt x="926" y="2972"/>
                      <a:pt x="463" y="3456"/>
                    </a:cubicBezTo>
                    <a:lnTo>
                      <a:pt x="463" y="3456"/>
                    </a:lnTo>
                    <a:cubicBezTo>
                      <a:pt x="3" y="3937"/>
                      <a:pt x="3" y="4698"/>
                      <a:pt x="463" y="5179"/>
                    </a:cubicBezTo>
                    <a:lnTo>
                      <a:pt x="463" y="5179"/>
                    </a:lnTo>
                    <a:cubicBezTo>
                      <a:pt x="926" y="5663"/>
                      <a:pt x="926" y="6424"/>
                      <a:pt x="463" y="6908"/>
                    </a:cubicBezTo>
                    <a:lnTo>
                      <a:pt x="463" y="6908"/>
                    </a:lnTo>
                    <a:cubicBezTo>
                      <a:pt x="3" y="7392"/>
                      <a:pt x="3" y="8153"/>
                      <a:pt x="463" y="8634"/>
                    </a:cubicBezTo>
                    <a:lnTo>
                      <a:pt x="463" y="8634"/>
                    </a:lnTo>
                    <a:cubicBezTo>
                      <a:pt x="926" y="9119"/>
                      <a:pt x="926" y="9879"/>
                      <a:pt x="463" y="10364"/>
                    </a:cubicBezTo>
                    <a:lnTo>
                      <a:pt x="463" y="10364"/>
                    </a:lnTo>
                    <a:cubicBezTo>
                      <a:pt x="0" y="10848"/>
                      <a:pt x="0" y="11609"/>
                      <a:pt x="463" y="12093"/>
                    </a:cubicBezTo>
                    <a:lnTo>
                      <a:pt x="463" y="12093"/>
                    </a:lnTo>
                    <a:cubicBezTo>
                      <a:pt x="923" y="12574"/>
                      <a:pt x="923" y="13335"/>
                      <a:pt x="463" y="13819"/>
                    </a:cubicBezTo>
                    <a:lnTo>
                      <a:pt x="463" y="13819"/>
                    </a:lnTo>
                    <a:cubicBezTo>
                      <a:pt x="6" y="14303"/>
                      <a:pt x="6" y="15061"/>
                      <a:pt x="463" y="15548"/>
                    </a:cubicBezTo>
                    <a:lnTo>
                      <a:pt x="463" y="15548"/>
                    </a:lnTo>
                    <a:cubicBezTo>
                      <a:pt x="923" y="16029"/>
                      <a:pt x="923" y="16790"/>
                      <a:pt x="463" y="17271"/>
                    </a:cubicBezTo>
                    <a:lnTo>
                      <a:pt x="463" y="17271"/>
                    </a:lnTo>
                    <a:cubicBezTo>
                      <a:pt x="0" y="17755"/>
                      <a:pt x="0" y="18519"/>
                      <a:pt x="463" y="19000"/>
                    </a:cubicBezTo>
                    <a:lnTo>
                      <a:pt x="463" y="19000"/>
                    </a:lnTo>
                    <a:cubicBezTo>
                      <a:pt x="923" y="19484"/>
                      <a:pt x="923" y="20245"/>
                      <a:pt x="463" y="20726"/>
                    </a:cubicBezTo>
                    <a:lnTo>
                      <a:pt x="463" y="20726"/>
                    </a:lnTo>
                    <a:cubicBezTo>
                      <a:pt x="0" y="21210"/>
                      <a:pt x="0" y="21971"/>
                      <a:pt x="463" y="22455"/>
                    </a:cubicBezTo>
                    <a:lnTo>
                      <a:pt x="463" y="22455"/>
                    </a:lnTo>
                    <a:cubicBezTo>
                      <a:pt x="923" y="22939"/>
                      <a:pt x="923" y="23700"/>
                      <a:pt x="463" y="24181"/>
                    </a:cubicBezTo>
                    <a:lnTo>
                      <a:pt x="463" y="24181"/>
                    </a:lnTo>
                    <a:cubicBezTo>
                      <a:pt x="0" y="24666"/>
                      <a:pt x="0" y="25426"/>
                      <a:pt x="463" y="25910"/>
                    </a:cubicBezTo>
                  </a:path>
                </a:pathLst>
              </a:custGeom>
              <a:noFill/>
              <a:ln cap="flat" cmpd="sng" w="9525">
                <a:solidFill>
                  <a:schemeClr val="lt2"/>
                </a:solidFill>
                <a:prstDash val="solid"/>
                <a:miter lim="300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4" name="Google Shape;6384;p25"/>
              <p:cNvSpPr/>
              <p:nvPr/>
            </p:nvSpPr>
            <p:spPr>
              <a:xfrm>
                <a:off x="5920650" y="4318725"/>
                <a:ext cx="23025" cy="647775"/>
              </a:xfrm>
              <a:custGeom>
                <a:rect b="b" l="l" r="r" t="t"/>
                <a:pathLst>
                  <a:path extrusionOk="0" fill="none" h="25911" w="921">
                    <a:moveTo>
                      <a:pt x="460" y="1"/>
                    </a:moveTo>
                    <a:cubicBezTo>
                      <a:pt x="0" y="485"/>
                      <a:pt x="0" y="1243"/>
                      <a:pt x="460" y="1727"/>
                    </a:cubicBezTo>
                    <a:lnTo>
                      <a:pt x="460" y="1727"/>
                    </a:lnTo>
                    <a:cubicBezTo>
                      <a:pt x="920" y="2208"/>
                      <a:pt x="920" y="2972"/>
                      <a:pt x="460" y="3456"/>
                    </a:cubicBezTo>
                    <a:lnTo>
                      <a:pt x="460" y="3456"/>
                    </a:lnTo>
                    <a:cubicBezTo>
                      <a:pt x="0" y="3937"/>
                      <a:pt x="0" y="4695"/>
                      <a:pt x="460" y="5179"/>
                    </a:cubicBezTo>
                    <a:lnTo>
                      <a:pt x="460" y="5179"/>
                    </a:lnTo>
                    <a:cubicBezTo>
                      <a:pt x="920" y="5663"/>
                      <a:pt x="920" y="6424"/>
                      <a:pt x="460" y="6908"/>
                    </a:cubicBezTo>
                    <a:lnTo>
                      <a:pt x="460" y="6908"/>
                    </a:lnTo>
                    <a:cubicBezTo>
                      <a:pt x="0" y="7392"/>
                      <a:pt x="0" y="8150"/>
                      <a:pt x="460" y="8634"/>
                    </a:cubicBezTo>
                    <a:lnTo>
                      <a:pt x="460" y="8634"/>
                    </a:lnTo>
                    <a:cubicBezTo>
                      <a:pt x="920" y="9119"/>
                      <a:pt x="920" y="9879"/>
                      <a:pt x="460" y="10364"/>
                    </a:cubicBezTo>
                    <a:lnTo>
                      <a:pt x="460" y="10364"/>
                    </a:lnTo>
                    <a:cubicBezTo>
                      <a:pt x="0" y="10848"/>
                      <a:pt x="0" y="11609"/>
                      <a:pt x="460" y="12093"/>
                    </a:cubicBezTo>
                    <a:lnTo>
                      <a:pt x="460" y="12093"/>
                    </a:lnTo>
                    <a:cubicBezTo>
                      <a:pt x="920" y="12574"/>
                      <a:pt x="920" y="13335"/>
                      <a:pt x="460" y="13819"/>
                    </a:cubicBezTo>
                    <a:lnTo>
                      <a:pt x="460" y="13819"/>
                    </a:lnTo>
                    <a:cubicBezTo>
                      <a:pt x="0" y="14303"/>
                      <a:pt x="0" y="15061"/>
                      <a:pt x="460" y="15548"/>
                    </a:cubicBezTo>
                    <a:lnTo>
                      <a:pt x="460" y="15548"/>
                    </a:lnTo>
                    <a:cubicBezTo>
                      <a:pt x="920" y="16029"/>
                      <a:pt x="920" y="16790"/>
                      <a:pt x="460" y="17271"/>
                    </a:cubicBezTo>
                    <a:lnTo>
                      <a:pt x="460" y="17271"/>
                    </a:lnTo>
                    <a:cubicBezTo>
                      <a:pt x="0" y="17758"/>
                      <a:pt x="0" y="18516"/>
                      <a:pt x="460" y="19000"/>
                    </a:cubicBezTo>
                    <a:lnTo>
                      <a:pt x="460" y="19000"/>
                    </a:lnTo>
                    <a:cubicBezTo>
                      <a:pt x="920" y="19484"/>
                      <a:pt x="920" y="20245"/>
                      <a:pt x="460" y="20726"/>
                    </a:cubicBezTo>
                    <a:lnTo>
                      <a:pt x="460" y="20726"/>
                    </a:lnTo>
                    <a:cubicBezTo>
                      <a:pt x="0" y="21213"/>
                      <a:pt x="0" y="21971"/>
                      <a:pt x="460" y="22455"/>
                    </a:cubicBezTo>
                    <a:lnTo>
                      <a:pt x="460" y="22455"/>
                    </a:lnTo>
                    <a:cubicBezTo>
                      <a:pt x="920" y="22939"/>
                      <a:pt x="920" y="23700"/>
                      <a:pt x="460" y="24181"/>
                    </a:cubicBezTo>
                    <a:lnTo>
                      <a:pt x="460" y="24181"/>
                    </a:lnTo>
                    <a:cubicBezTo>
                      <a:pt x="0" y="24666"/>
                      <a:pt x="0" y="25426"/>
                      <a:pt x="460" y="25910"/>
                    </a:cubicBezTo>
                  </a:path>
                </a:pathLst>
              </a:custGeom>
              <a:noFill/>
              <a:ln cap="flat" cmpd="sng" w="9525">
                <a:solidFill>
                  <a:schemeClr val="lt2"/>
                </a:solidFill>
                <a:prstDash val="solid"/>
                <a:miter lim="300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385" name="Google Shape;6385;p25"/>
            <p:cNvGrpSpPr/>
            <p:nvPr/>
          </p:nvGrpSpPr>
          <p:grpSpPr>
            <a:xfrm>
              <a:off x="8848488" y="1062600"/>
              <a:ext cx="80450" cy="863375"/>
              <a:chOff x="6142425" y="2654050"/>
              <a:chExt cx="80450" cy="863375"/>
            </a:xfrm>
          </p:grpSpPr>
          <p:sp>
            <p:nvSpPr>
              <p:cNvPr id="6386" name="Google Shape;6386;p25"/>
              <p:cNvSpPr/>
              <p:nvPr/>
            </p:nvSpPr>
            <p:spPr>
              <a:xfrm>
                <a:off x="6142425" y="2654050"/>
                <a:ext cx="80450" cy="80475"/>
              </a:xfrm>
              <a:custGeom>
                <a:rect b="b" l="l" r="r" t="t"/>
                <a:pathLst>
                  <a:path extrusionOk="0" h="3219" w="3218">
                    <a:moveTo>
                      <a:pt x="1363" y="1"/>
                    </a:moveTo>
                    <a:lnTo>
                      <a:pt x="1363" y="1363"/>
                    </a:lnTo>
                    <a:lnTo>
                      <a:pt x="0" y="1363"/>
                    </a:lnTo>
                    <a:lnTo>
                      <a:pt x="0" y="1859"/>
                    </a:lnTo>
                    <a:lnTo>
                      <a:pt x="1363" y="1859"/>
                    </a:lnTo>
                    <a:lnTo>
                      <a:pt x="1363" y="3218"/>
                    </a:lnTo>
                    <a:lnTo>
                      <a:pt x="1859" y="3218"/>
                    </a:lnTo>
                    <a:lnTo>
                      <a:pt x="1859" y="1859"/>
                    </a:lnTo>
                    <a:lnTo>
                      <a:pt x="3218" y="1859"/>
                    </a:lnTo>
                    <a:lnTo>
                      <a:pt x="3218" y="1363"/>
                    </a:lnTo>
                    <a:lnTo>
                      <a:pt x="1859" y="1363"/>
                    </a:lnTo>
                    <a:lnTo>
                      <a:pt x="185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324007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7" name="Google Shape;6387;p25"/>
              <p:cNvSpPr/>
              <p:nvPr/>
            </p:nvSpPr>
            <p:spPr>
              <a:xfrm>
                <a:off x="6142425" y="2849825"/>
                <a:ext cx="80450" cy="80450"/>
              </a:xfrm>
              <a:custGeom>
                <a:rect b="b" l="l" r="r" t="t"/>
                <a:pathLst>
                  <a:path extrusionOk="0" h="3218" w="3218">
                    <a:moveTo>
                      <a:pt x="1363" y="0"/>
                    </a:moveTo>
                    <a:lnTo>
                      <a:pt x="1363" y="1363"/>
                    </a:lnTo>
                    <a:lnTo>
                      <a:pt x="0" y="1363"/>
                    </a:lnTo>
                    <a:lnTo>
                      <a:pt x="0" y="1859"/>
                    </a:lnTo>
                    <a:lnTo>
                      <a:pt x="1363" y="1859"/>
                    </a:lnTo>
                    <a:lnTo>
                      <a:pt x="1363" y="3218"/>
                    </a:lnTo>
                    <a:lnTo>
                      <a:pt x="1859" y="3218"/>
                    </a:lnTo>
                    <a:lnTo>
                      <a:pt x="1859" y="1859"/>
                    </a:lnTo>
                    <a:lnTo>
                      <a:pt x="3218" y="1859"/>
                    </a:lnTo>
                    <a:lnTo>
                      <a:pt x="3218" y="1363"/>
                    </a:lnTo>
                    <a:lnTo>
                      <a:pt x="1859" y="1363"/>
                    </a:lnTo>
                    <a:lnTo>
                      <a:pt x="185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324007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8" name="Google Shape;6388;p25"/>
              <p:cNvSpPr/>
              <p:nvPr/>
            </p:nvSpPr>
            <p:spPr>
              <a:xfrm>
                <a:off x="6142425" y="3045575"/>
                <a:ext cx="80450" cy="80475"/>
              </a:xfrm>
              <a:custGeom>
                <a:rect b="b" l="l" r="r" t="t"/>
                <a:pathLst>
                  <a:path extrusionOk="0" h="3219" w="3218">
                    <a:moveTo>
                      <a:pt x="1363" y="1"/>
                    </a:moveTo>
                    <a:lnTo>
                      <a:pt x="1363" y="1360"/>
                    </a:lnTo>
                    <a:lnTo>
                      <a:pt x="0" y="1360"/>
                    </a:lnTo>
                    <a:lnTo>
                      <a:pt x="0" y="1856"/>
                    </a:lnTo>
                    <a:lnTo>
                      <a:pt x="1363" y="1856"/>
                    </a:lnTo>
                    <a:lnTo>
                      <a:pt x="1363" y="3219"/>
                    </a:lnTo>
                    <a:lnTo>
                      <a:pt x="1859" y="3219"/>
                    </a:lnTo>
                    <a:lnTo>
                      <a:pt x="1859" y="1856"/>
                    </a:lnTo>
                    <a:lnTo>
                      <a:pt x="3218" y="1856"/>
                    </a:lnTo>
                    <a:lnTo>
                      <a:pt x="3218" y="1360"/>
                    </a:lnTo>
                    <a:lnTo>
                      <a:pt x="1859" y="1360"/>
                    </a:lnTo>
                    <a:lnTo>
                      <a:pt x="1859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324007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9" name="Google Shape;6389;p25"/>
              <p:cNvSpPr/>
              <p:nvPr/>
            </p:nvSpPr>
            <p:spPr>
              <a:xfrm>
                <a:off x="6142425" y="3241350"/>
                <a:ext cx="80450" cy="80475"/>
              </a:xfrm>
              <a:custGeom>
                <a:rect b="b" l="l" r="r" t="t"/>
                <a:pathLst>
                  <a:path extrusionOk="0" h="3219" w="3218">
                    <a:moveTo>
                      <a:pt x="1363" y="0"/>
                    </a:moveTo>
                    <a:lnTo>
                      <a:pt x="1363" y="1357"/>
                    </a:lnTo>
                    <a:lnTo>
                      <a:pt x="0" y="1357"/>
                    </a:lnTo>
                    <a:lnTo>
                      <a:pt x="0" y="1856"/>
                    </a:lnTo>
                    <a:lnTo>
                      <a:pt x="1363" y="1856"/>
                    </a:lnTo>
                    <a:lnTo>
                      <a:pt x="1363" y="3218"/>
                    </a:lnTo>
                    <a:lnTo>
                      <a:pt x="1859" y="3218"/>
                    </a:lnTo>
                    <a:lnTo>
                      <a:pt x="1859" y="1856"/>
                    </a:lnTo>
                    <a:lnTo>
                      <a:pt x="3218" y="1856"/>
                    </a:lnTo>
                    <a:lnTo>
                      <a:pt x="3218" y="1357"/>
                    </a:lnTo>
                    <a:lnTo>
                      <a:pt x="1859" y="1357"/>
                    </a:lnTo>
                    <a:lnTo>
                      <a:pt x="185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324007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0" name="Google Shape;6390;p25"/>
              <p:cNvSpPr/>
              <p:nvPr/>
            </p:nvSpPr>
            <p:spPr>
              <a:xfrm>
                <a:off x="6142425" y="3436975"/>
                <a:ext cx="80450" cy="80450"/>
              </a:xfrm>
              <a:custGeom>
                <a:rect b="b" l="l" r="r" t="t"/>
                <a:pathLst>
                  <a:path extrusionOk="0" h="3218" w="3218">
                    <a:moveTo>
                      <a:pt x="1363" y="0"/>
                    </a:moveTo>
                    <a:lnTo>
                      <a:pt x="1363" y="1362"/>
                    </a:lnTo>
                    <a:lnTo>
                      <a:pt x="0" y="1362"/>
                    </a:lnTo>
                    <a:lnTo>
                      <a:pt x="0" y="1859"/>
                    </a:lnTo>
                    <a:lnTo>
                      <a:pt x="1363" y="1859"/>
                    </a:lnTo>
                    <a:lnTo>
                      <a:pt x="1363" y="3218"/>
                    </a:lnTo>
                    <a:lnTo>
                      <a:pt x="1859" y="3218"/>
                    </a:lnTo>
                    <a:lnTo>
                      <a:pt x="1859" y="1859"/>
                    </a:lnTo>
                    <a:lnTo>
                      <a:pt x="3218" y="1859"/>
                    </a:lnTo>
                    <a:lnTo>
                      <a:pt x="3218" y="1362"/>
                    </a:lnTo>
                    <a:lnTo>
                      <a:pt x="1859" y="1362"/>
                    </a:lnTo>
                    <a:lnTo>
                      <a:pt x="185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accent2"/>
                  </a:gs>
                </a:gsLst>
                <a:lin ang="3240076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391" name="Google Shape;6391;p25"/>
            <p:cNvSpPr/>
            <p:nvPr/>
          </p:nvSpPr>
          <p:spPr>
            <a:xfrm>
              <a:off x="8888713" y="2122250"/>
              <a:ext cx="25" cy="1252800"/>
            </a:xfrm>
            <a:custGeom>
              <a:rect b="b" l="l" r="r" t="t"/>
              <a:pathLst>
                <a:path extrusionOk="0" fill="none" h="50112" w="1">
                  <a:moveTo>
                    <a:pt x="0" y="50111"/>
                  </a:moveTo>
                  <a:lnTo>
                    <a:pt x="0" y="0"/>
                  </a:lnTo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92" name="Google Shape;6392;p25"/>
          <p:cNvSpPr/>
          <p:nvPr/>
        </p:nvSpPr>
        <p:spPr>
          <a:xfrm>
            <a:off x="322650" y="2108650"/>
            <a:ext cx="41225" cy="345450"/>
          </a:xfrm>
          <a:custGeom>
            <a:rect b="b" l="l" r="r" t="t"/>
            <a:pathLst>
              <a:path extrusionOk="0" h="13818" w="1649">
                <a:moveTo>
                  <a:pt x="1" y="13818"/>
                </a:moveTo>
                <a:lnTo>
                  <a:pt x="1649" y="12089"/>
                </a:lnTo>
                <a:lnTo>
                  <a:pt x="1" y="10363"/>
                </a:lnTo>
                <a:lnTo>
                  <a:pt x="1649" y="8634"/>
                </a:lnTo>
                <a:lnTo>
                  <a:pt x="1" y="6908"/>
                </a:lnTo>
                <a:lnTo>
                  <a:pt x="1649" y="5178"/>
                </a:lnTo>
                <a:lnTo>
                  <a:pt x="1" y="3455"/>
                </a:lnTo>
                <a:lnTo>
                  <a:pt x="1649" y="1726"/>
                </a:lnTo>
                <a:lnTo>
                  <a:pt x="1" y="0"/>
                </a:lnTo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324007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93" name="Google Shape;6393;p25"/>
          <p:cNvGrpSpPr/>
          <p:nvPr/>
        </p:nvGrpSpPr>
        <p:grpSpPr>
          <a:xfrm>
            <a:off x="267263" y="3048750"/>
            <a:ext cx="178575" cy="589975"/>
            <a:chOff x="1834925" y="4791825"/>
            <a:chExt cx="178575" cy="589975"/>
          </a:xfrm>
        </p:grpSpPr>
        <p:sp>
          <p:nvSpPr>
            <p:cNvPr id="6394" name="Google Shape;6394;p25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5" name="Google Shape;6395;p25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6" name="Google Shape;6396;p25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7" name="Google Shape;6397;p25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8" name="Google Shape;6398;p25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9" name="Google Shape;6399;p25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0" name="Google Shape;6400;p25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1" name="Google Shape;6401;p25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2" name="Google Shape;6402;p25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3" name="Google Shape;6403;p25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4" name="Google Shape;6404;p25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5" name="Google Shape;6405;p25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6" name="Google Shape;6406;p25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7" name="Google Shape;6407;p25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8" name="Google Shape;6408;p25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9" name="Google Shape;6409;p25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0" name="Google Shape;6410;p25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1" name="Google Shape;6411;p25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2" name="Google Shape;6412;p25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3" name="Google Shape;6413;p25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4" name="Google Shape;6414;p25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5" name="Google Shape;6415;p25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6" name="Google Shape;6416;p25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7" name="Google Shape;6417;p25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8" name="Google Shape;6418;p25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9" name="Google Shape;6419;p25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0" name="Google Shape;6420;p25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21" name="Google Shape;6421;p25"/>
          <p:cNvGrpSpPr/>
          <p:nvPr/>
        </p:nvGrpSpPr>
        <p:grpSpPr>
          <a:xfrm>
            <a:off x="-390950" y="539290"/>
            <a:ext cx="974718" cy="974718"/>
            <a:chOff x="528900" y="1489975"/>
            <a:chExt cx="732100" cy="732100"/>
          </a:xfrm>
        </p:grpSpPr>
        <p:sp>
          <p:nvSpPr>
            <p:cNvPr id="6422" name="Google Shape;6422;p25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3" name="Google Shape;6423;p25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4" name="Google Shape;6424;p25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5" name="Google Shape;6425;p25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6" name="Google Shape;6426;p25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7" name="Google Shape;6427;p25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8" name="Google Shape;6428;p25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29" name="Google Shape;6429;p25"/>
          <p:cNvGrpSpPr/>
          <p:nvPr/>
        </p:nvGrpSpPr>
        <p:grpSpPr>
          <a:xfrm>
            <a:off x="6251050" y="-826775"/>
            <a:ext cx="3480850" cy="1878975"/>
            <a:chOff x="1610225" y="215250"/>
            <a:chExt cx="3480850" cy="1878975"/>
          </a:xfrm>
        </p:grpSpPr>
        <p:sp>
          <p:nvSpPr>
            <p:cNvPr id="6430" name="Google Shape;6430;p25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1" name="Google Shape;6431;p25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2" name="Google Shape;6432;p25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3" name="Google Shape;6433;p25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4" name="Google Shape;6434;p25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5" name="Google Shape;6435;p25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6" name="Google Shape;6436;p25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7" name="Google Shape;6437;p25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8" name="Google Shape;6438;p25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9" name="Google Shape;6439;p25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0" name="Google Shape;6440;p25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1" name="Google Shape;6441;p25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2" name="Google Shape;6442;p25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3" name="Google Shape;6443;p25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4" name="Google Shape;6444;p25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5" name="Google Shape;6445;p25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6" name="Google Shape;6446;p25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7" name="Google Shape;6447;p25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8" name="Google Shape;6448;p25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9" name="Google Shape;6449;p25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0" name="Google Shape;6450;p25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1" name="Google Shape;6451;p25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2" name="Google Shape;6452;p25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3" name="Google Shape;6453;p25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4" name="Google Shape;6454;p25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5" name="Google Shape;6455;p25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6" name="Google Shape;6456;p25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7" name="Google Shape;6457;p25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8" name="Google Shape;6458;p25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9" name="Google Shape;6459;p25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0" name="Google Shape;6460;p25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1" name="Google Shape;6461;p25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2" name="Google Shape;6462;p25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3" name="Google Shape;6463;p25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4" name="Google Shape;6464;p25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5" name="Google Shape;6465;p25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6" name="Google Shape;6466;p25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7" name="Google Shape;6467;p25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8" name="Google Shape;6468;p25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9" name="Google Shape;6469;p25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0" name="Google Shape;6470;p25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1" name="Google Shape;6471;p25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2" name="Google Shape;6472;p25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3" name="Google Shape;6473;p25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4" name="Google Shape;6474;p25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5" name="Google Shape;6475;p25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6" name="Google Shape;6476;p25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7" name="Google Shape;6477;p25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8" name="Google Shape;6478;p25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9" name="Google Shape;6479;p25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0" name="Google Shape;6480;p25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1" name="Google Shape;6481;p25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2" name="Google Shape;6482;p25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3" name="Google Shape;6483;p25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4" name="Google Shape;6484;p25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5" name="Google Shape;6485;p25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6" name="Google Shape;6486;p25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7" name="Google Shape;6487;p25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8" name="Google Shape;6488;p25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9" name="Google Shape;6489;p25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0" name="Google Shape;6490;p25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1" name="Google Shape;6491;p25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2" name="Google Shape;6492;p25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3" name="Google Shape;6493;p25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4" name="Google Shape;6494;p25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5" name="Google Shape;6495;p25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6" name="Google Shape;6496;p25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7" name="Google Shape;6497;p25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8" name="Google Shape;6498;p25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9" name="Google Shape;6499;p25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0" name="Google Shape;6500;p25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1" name="Google Shape;6501;p25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2" name="Google Shape;6502;p25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3" name="Google Shape;6503;p25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4" name="Google Shape;6504;p25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5" name="Google Shape;6505;p25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6" name="Google Shape;6506;p25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7" name="Google Shape;6507;p25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8" name="Google Shape;6508;p25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9" name="Google Shape;6509;p25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0" name="Google Shape;6510;p25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1" name="Google Shape;6511;p25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2" name="Google Shape;6512;p25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3" name="Google Shape;6513;p25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4" name="Google Shape;6514;p25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5" name="Google Shape;6515;p25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6" name="Google Shape;6516;p25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7" name="Google Shape;6517;p25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8" name="Google Shape;6518;p25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9" name="Google Shape;6519;p25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0" name="Google Shape;6520;p25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1" name="Google Shape;6521;p25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2" name="Google Shape;6522;p25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3" name="Google Shape;6523;p25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4" name="Google Shape;6524;p25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5" name="Google Shape;6525;p25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6" name="Google Shape;6526;p25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7" name="Google Shape;6527;p25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8" name="Google Shape;6528;p25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9" name="Google Shape;6529;p25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0" name="Google Shape;6530;p25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1" name="Google Shape;6531;p25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2" name="Google Shape;6532;p25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3" name="Google Shape;6533;p25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4" name="Google Shape;6534;p25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5" name="Google Shape;6535;p25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6" name="Google Shape;6536;p25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37" name="Google Shape;6537;p25"/>
          <p:cNvGrpSpPr/>
          <p:nvPr/>
        </p:nvGrpSpPr>
        <p:grpSpPr>
          <a:xfrm>
            <a:off x="182538" y="95650"/>
            <a:ext cx="348025" cy="348100"/>
            <a:chOff x="235725" y="107550"/>
            <a:chExt cx="348025" cy="348100"/>
          </a:xfrm>
        </p:grpSpPr>
        <p:sp>
          <p:nvSpPr>
            <p:cNvPr id="6538" name="Google Shape;6538;p25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9" name="Google Shape;6539;p25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40" name="Google Shape;6540;p25"/>
          <p:cNvGrpSpPr/>
          <p:nvPr/>
        </p:nvGrpSpPr>
        <p:grpSpPr>
          <a:xfrm>
            <a:off x="713244" y="3524588"/>
            <a:ext cx="555600" cy="555575"/>
            <a:chOff x="2353725" y="4531275"/>
            <a:chExt cx="555600" cy="555575"/>
          </a:xfrm>
        </p:grpSpPr>
        <p:sp>
          <p:nvSpPr>
            <p:cNvPr id="6541" name="Google Shape;6541;p25"/>
            <p:cNvSpPr/>
            <p:nvPr/>
          </p:nvSpPr>
          <p:spPr>
            <a:xfrm>
              <a:off x="2490700" y="4668325"/>
              <a:ext cx="418625" cy="418525"/>
            </a:xfrm>
            <a:custGeom>
              <a:rect b="b" l="l" r="r" t="t"/>
              <a:pathLst>
                <a:path extrusionOk="0" h="16741" w="16745">
                  <a:moveTo>
                    <a:pt x="16745" y="8372"/>
                  </a:moveTo>
                  <a:cubicBezTo>
                    <a:pt x="16745" y="12994"/>
                    <a:pt x="12995" y="16741"/>
                    <a:pt x="8373" y="16741"/>
                  </a:cubicBezTo>
                  <a:cubicBezTo>
                    <a:pt x="3751" y="16741"/>
                    <a:pt x="1" y="12994"/>
                    <a:pt x="1" y="8372"/>
                  </a:cubicBezTo>
                  <a:cubicBezTo>
                    <a:pt x="1" y="3747"/>
                    <a:pt x="3751" y="0"/>
                    <a:pt x="8373" y="0"/>
                  </a:cubicBezTo>
                  <a:cubicBezTo>
                    <a:pt x="12995" y="0"/>
                    <a:pt x="16745" y="3747"/>
                    <a:pt x="16745" y="8372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2" name="Google Shape;6542;p25"/>
            <p:cNvSpPr/>
            <p:nvPr/>
          </p:nvSpPr>
          <p:spPr>
            <a:xfrm>
              <a:off x="2353725" y="4531275"/>
              <a:ext cx="197750" cy="197725"/>
            </a:xfrm>
            <a:custGeom>
              <a:rect b="b" l="l" r="r" t="t"/>
              <a:pathLst>
                <a:path extrusionOk="0" h="7909" w="7910">
                  <a:moveTo>
                    <a:pt x="7910" y="3955"/>
                  </a:moveTo>
                  <a:cubicBezTo>
                    <a:pt x="7910" y="6141"/>
                    <a:pt x="6138" y="7909"/>
                    <a:pt x="3955" y="7909"/>
                  </a:cubicBezTo>
                  <a:cubicBezTo>
                    <a:pt x="1769" y="7909"/>
                    <a:pt x="1" y="6141"/>
                    <a:pt x="1" y="3955"/>
                  </a:cubicBezTo>
                  <a:cubicBezTo>
                    <a:pt x="1" y="1771"/>
                    <a:pt x="1769" y="0"/>
                    <a:pt x="3955" y="0"/>
                  </a:cubicBezTo>
                  <a:cubicBezTo>
                    <a:pt x="6138" y="0"/>
                    <a:pt x="7910" y="1771"/>
                    <a:pt x="7910" y="395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3" name="Google Shape;6543;p25"/>
            <p:cNvSpPr/>
            <p:nvPr/>
          </p:nvSpPr>
          <p:spPr>
            <a:xfrm>
              <a:off x="2611000" y="4575625"/>
              <a:ext cx="45350" cy="45350"/>
            </a:xfrm>
            <a:custGeom>
              <a:rect b="b" l="l" r="r" t="t"/>
              <a:pathLst>
                <a:path extrusionOk="0" h="1814" w="1814">
                  <a:moveTo>
                    <a:pt x="1814" y="905"/>
                  </a:moveTo>
                  <a:cubicBezTo>
                    <a:pt x="1814" y="1408"/>
                    <a:pt x="1408" y="1814"/>
                    <a:pt x="908" y="1814"/>
                  </a:cubicBezTo>
                  <a:cubicBezTo>
                    <a:pt x="406" y="1814"/>
                    <a:pt x="0" y="1408"/>
                    <a:pt x="0" y="905"/>
                  </a:cubicBezTo>
                  <a:cubicBezTo>
                    <a:pt x="0" y="406"/>
                    <a:pt x="406" y="0"/>
                    <a:pt x="908" y="0"/>
                  </a:cubicBezTo>
                  <a:cubicBezTo>
                    <a:pt x="1408" y="0"/>
                    <a:pt x="1814" y="406"/>
                    <a:pt x="1814" y="90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44" name="Google Shape;6544;p25"/>
          <p:cNvGrpSpPr/>
          <p:nvPr/>
        </p:nvGrpSpPr>
        <p:grpSpPr>
          <a:xfrm rot="5400000">
            <a:off x="8560215" y="3629500"/>
            <a:ext cx="974732" cy="974667"/>
            <a:chOff x="5402000" y="1173700"/>
            <a:chExt cx="756075" cy="756025"/>
          </a:xfrm>
        </p:grpSpPr>
        <p:sp>
          <p:nvSpPr>
            <p:cNvPr id="6545" name="Google Shape;6545;p25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6" name="Google Shape;6546;p25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7" name="Google Shape;6547;p25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8" name="Google Shape;6548;p25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9" name="Google Shape;6549;p25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0" name="Google Shape;6550;p25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1" name="Google Shape;6551;p25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2" name="Google Shape;6552;p25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3" name="Google Shape;6553;p25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4" name="Google Shape;6554;p25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5" name="Google Shape;6555;p25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6" name="Google Shape;6556;p25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7" name="Google Shape;6557;p25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8" name="Google Shape;6558;p25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9" name="Google Shape;6559;p25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0" name="Google Shape;6560;p25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1" name="Google Shape;6561;p25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2" name="Google Shape;6562;p25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3" name="Google Shape;6563;p25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4" name="Google Shape;6564;p25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5" name="Google Shape;6565;p25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6" name="Google Shape;6566;p25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7" name="Google Shape;6567;p25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8" name="Google Shape;6568;p25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9" name="Google Shape;6569;p25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70" name="Google Shape;6570;p25"/>
          <p:cNvSpPr/>
          <p:nvPr/>
        </p:nvSpPr>
        <p:spPr>
          <a:xfrm>
            <a:off x="2235225" y="285525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accent1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1" name="Google Shape;6571;p25"/>
          <p:cNvSpPr/>
          <p:nvPr/>
        </p:nvSpPr>
        <p:spPr>
          <a:xfrm>
            <a:off x="6217888" y="4795850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72" name="Google Shape;6572;p25"/>
          <p:cNvGrpSpPr/>
          <p:nvPr/>
        </p:nvGrpSpPr>
        <p:grpSpPr>
          <a:xfrm>
            <a:off x="6374638" y="285513"/>
            <a:ext cx="1057013" cy="909962"/>
            <a:chOff x="6372750" y="472138"/>
            <a:chExt cx="1057013" cy="909962"/>
          </a:xfrm>
        </p:grpSpPr>
        <p:sp>
          <p:nvSpPr>
            <p:cNvPr id="6573" name="Google Shape;6573;p25"/>
            <p:cNvSpPr/>
            <p:nvPr/>
          </p:nvSpPr>
          <p:spPr>
            <a:xfrm>
              <a:off x="6372750" y="472138"/>
              <a:ext cx="817950" cy="817975"/>
            </a:xfrm>
            <a:custGeom>
              <a:rect b="b" l="l" r="r" t="t"/>
              <a:pathLst>
                <a:path extrusionOk="0" h="32719" w="32718">
                  <a:moveTo>
                    <a:pt x="32718" y="16359"/>
                  </a:moveTo>
                  <a:cubicBezTo>
                    <a:pt x="32718" y="20699"/>
                    <a:pt x="30995" y="24857"/>
                    <a:pt x="27928" y="27925"/>
                  </a:cubicBezTo>
                  <a:cubicBezTo>
                    <a:pt x="24857" y="30995"/>
                    <a:pt x="20698" y="32718"/>
                    <a:pt x="16359" y="32718"/>
                  </a:cubicBezTo>
                  <a:cubicBezTo>
                    <a:pt x="12020" y="32718"/>
                    <a:pt x="7861" y="30995"/>
                    <a:pt x="4791" y="27925"/>
                  </a:cubicBezTo>
                  <a:cubicBezTo>
                    <a:pt x="1723" y="24857"/>
                    <a:pt x="0" y="20699"/>
                    <a:pt x="0" y="16359"/>
                  </a:cubicBezTo>
                  <a:cubicBezTo>
                    <a:pt x="0" y="12020"/>
                    <a:pt x="1723" y="7858"/>
                    <a:pt x="4791" y="4791"/>
                  </a:cubicBezTo>
                  <a:cubicBezTo>
                    <a:pt x="7861" y="1724"/>
                    <a:pt x="12020" y="0"/>
                    <a:pt x="16359" y="0"/>
                  </a:cubicBezTo>
                  <a:cubicBezTo>
                    <a:pt x="20698" y="0"/>
                    <a:pt x="24857" y="1724"/>
                    <a:pt x="27928" y="4791"/>
                  </a:cubicBezTo>
                  <a:cubicBezTo>
                    <a:pt x="30995" y="7858"/>
                    <a:pt x="32718" y="12020"/>
                    <a:pt x="32718" y="163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4" name="Google Shape;6574;p25"/>
            <p:cNvSpPr/>
            <p:nvPr/>
          </p:nvSpPr>
          <p:spPr>
            <a:xfrm>
              <a:off x="6962438" y="914774"/>
              <a:ext cx="467325" cy="467325"/>
            </a:xfrm>
            <a:custGeom>
              <a:rect b="b" l="l" r="r" t="t"/>
              <a:pathLst>
                <a:path extrusionOk="0" h="20961" w="20961">
                  <a:moveTo>
                    <a:pt x="20961" y="10481"/>
                  </a:moveTo>
                  <a:cubicBezTo>
                    <a:pt x="20961" y="16269"/>
                    <a:pt x="16270" y="20961"/>
                    <a:pt x="10481" y="20961"/>
                  </a:cubicBezTo>
                  <a:cubicBezTo>
                    <a:pt x="4692" y="20961"/>
                    <a:pt x="1" y="16269"/>
                    <a:pt x="1" y="10481"/>
                  </a:cubicBezTo>
                  <a:cubicBezTo>
                    <a:pt x="1" y="4692"/>
                    <a:pt x="4692" y="1"/>
                    <a:pt x="10481" y="1"/>
                  </a:cubicBezTo>
                  <a:cubicBezTo>
                    <a:pt x="16270" y="1"/>
                    <a:pt x="20961" y="4692"/>
                    <a:pt x="20961" y="1048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75" name="Google Shape;6575;p25"/>
          <p:cNvGrpSpPr/>
          <p:nvPr/>
        </p:nvGrpSpPr>
        <p:grpSpPr>
          <a:xfrm>
            <a:off x="7428963" y="1166838"/>
            <a:ext cx="215575" cy="185800"/>
            <a:chOff x="5629550" y="3916600"/>
            <a:chExt cx="215575" cy="185800"/>
          </a:xfrm>
        </p:grpSpPr>
        <p:sp>
          <p:nvSpPr>
            <p:cNvPr id="6576" name="Google Shape;6576;p25"/>
            <p:cNvSpPr/>
            <p:nvPr/>
          </p:nvSpPr>
          <p:spPr>
            <a:xfrm>
              <a:off x="5629550" y="4028550"/>
              <a:ext cx="73850" cy="73850"/>
            </a:xfrm>
            <a:custGeom>
              <a:rect b="b" l="l" r="r" t="t"/>
              <a:pathLst>
                <a:path extrusionOk="0" h="2954" w="2954">
                  <a:moveTo>
                    <a:pt x="2954" y="1477"/>
                  </a:moveTo>
                  <a:cubicBezTo>
                    <a:pt x="2954" y="2292"/>
                    <a:pt x="2292" y="2953"/>
                    <a:pt x="1477" y="2953"/>
                  </a:cubicBezTo>
                  <a:cubicBezTo>
                    <a:pt x="659" y="2953"/>
                    <a:pt x="1" y="2292"/>
                    <a:pt x="1" y="1477"/>
                  </a:cubicBezTo>
                  <a:cubicBezTo>
                    <a:pt x="1" y="662"/>
                    <a:pt x="659" y="0"/>
                    <a:pt x="1477" y="0"/>
                  </a:cubicBezTo>
                  <a:cubicBezTo>
                    <a:pt x="2292" y="0"/>
                    <a:pt x="2954" y="662"/>
                    <a:pt x="2954" y="14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7" name="Google Shape;6577;p25"/>
            <p:cNvSpPr/>
            <p:nvPr/>
          </p:nvSpPr>
          <p:spPr>
            <a:xfrm>
              <a:off x="5804875" y="4046975"/>
              <a:ext cx="40250" cy="40225"/>
            </a:xfrm>
            <a:custGeom>
              <a:rect b="b" l="l" r="r" t="t"/>
              <a:pathLst>
                <a:path extrusionOk="0" h="1609" w="1610">
                  <a:moveTo>
                    <a:pt x="1609" y="803"/>
                  </a:moveTo>
                  <a:cubicBezTo>
                    <a:pt x="1609" y="1248"/>
                    <a:pt x="1248" y="1609"/>
                    <a:pt x="803" y="1609"/>
                  </a:cubicBezTo>
                  <a:cubicBezTo>
                    <a:pt x="361" y="1609"/>
                    <a:pt x="0" y="1248"/>
                    <a:pt x="0" y="803"/>
                  </a:cubicBezTo>
                  <a:cubicBezTo>
                    <a:pt x="0" y="361"/>
                    <a:pt x="361" y="0"/>
                    <a:pt x="803" y="0"/>
                  </a:cubicBezTo>
                  <a:cubicBezTo>
                    <a:pt x="1248" y="0"/>
                    <a:pt x="1609" y="361"/>
                    <a:pt x="1609" y="8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8" name="Google Shape;6578;p25"/>
            <p:cNvSpPr/>
            <p:nvPr/>
          </p:nvSpPr>
          <p:spPr>
            <a:xfrm>
              <a:off x="5716525" y="3916600"/>
              <a:ext cx="50775" cy="50775"/>
            </a:xfrm>
            <a:custGeom>
              <a:rect b="b" l="l" r="r" t="t"/>
              <a:pathLst>
                <a:path extrusionOk="0" h="2031" w="2031">
                  <a:moveTo>
                    <a:pt x="2031" y="1014"/>
                  </a:moveTo>
                  <a:cubicBezTo>
                    <a:pt x="2031" y="1576"/>
                    <a:pt x="1577" y="2031"/>
                    <a:pt x="1014" y="2031"/>
                  </a:cubicBezTo>
                  <a:cubicBezTo>
                    <a:pt x="455" y="2031"/>
                    <a:pt x="1" y="1576"/>
                    <a:pt x="1" y="1014"/>
                  </a:cubicBezTo>
                  <a:cubicBezTo>
                    <a:pt x="1" y="455"/>
                    <a:pt x="455" y="1"/>
                    <a:pt x="1014" y="1"/>
                  </a:cubicBezTo>
                  <a:cubicBezTo>
                    <a:pt x="1577" y="1"/>
                    <a:pt x="2031" y="455"/>
                    <a:pt x="2031" y="101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11">
    <p:bg>
      <p:bgPr>
        <a:solidFill>
          <a:schemeClr val="dk1"/>
        </a:solidFill>
      </p:bgPr>
    </p:bg>
    <p:spTree>
      <p:nvGrpSpPr>
        <p:cNvPr id="6579" name="Shape 6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0" name="Google Shape;6580;p26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581" name="Google Shape;6581;p26"/>
          <p:cNvSpPr txBox="1"/>
          <p:nvPr>
            <p:ph hasCustomPrompt="1" idx="2" type="title"/>
          </p:nvPr>
        </p:nvSpPr>
        <p:spPr>
          <a:xfrm>
            <a:off x="1763406" y="3035125"/>
            <a:ext cx="2163900" cy="610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82" name="Google Shape;6582;p26"/>
          <p:cNvSpPr txBox="1"/>
          <p:nvPr>
            <p:ph idx="3" type="title"/>
          </p:nvPr>
        </p:nvSpPr>
        <p:spPr>
          <a:xfrm>
            <a:off x="1763406" y="3645575"/>
            <a:ext cx="21639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583" name="Google Shape;6583;p26"/>
          <p:cNvSpPr txBox="1"/>
          <p:nvPr>
            <p:ph idx="1" type="subTitle"/>
          </p:nvPr>
        </p:nvSpPr>
        <p:spPr>
          <a:xfrm>
            <a:off x="1763406" y="4123775"/>
            <a:ext cx="2163900" cy="4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84" name="Google Shape;6584;p26"/>
          <p:cNvSpPr txBox="1"/>
          <p:nvPr>
            <p:ph hasCustomPrompt="1" idx="4" type="title"/>
          </p:nvPr>
        </p:nvSpPr>
        <p:spPr>
          <a:xfrm>
            <a:off x="5216630" y="3035125"/>
            <a:ext cx="2163900" cy="610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85" name="Google Shape;6585;p26"/>
          <p:cNvSpPr txBox="1"/>
          <p:nvPr>
            <p:ph idx="5" type="title"/>
          </p:nvPr>
        </p:nvSpPr>
        <p:spPr>
          <a:xfrm>
            <a:off x="5216630" y="3645575"/>
            <a:ext cx="21639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586" name="Google Shape;6586;p26"/>
          <p:cNvSpPr txBox="1"/>
          <p:nvPr>
            <p:ph idx="6" type="subTitle"/>
          </p:nvPr>
        </p:nvSpPr>
        <p:spPr>
          <a:xfrm>
            <a:off x="5216630" y="4123775"/>
            <a:ext cx="2163900" cy="48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587" name="Google Shape;6587;p26"/>
          <p:cNvGrpSpPr/>
          <p:nvPr/>
        </p:nvGrpSpPr>
        <p:grpSpPr>
          <a:xfrm>
            <a:off x="452942" y="2679967"/>
            <a:ext cx="947020" cy="946978"/>
            <a:chOff x="2353725" y="4531275"/>
            <a:chExt cx="555600" cy="555575"/>
          </a:xfrm>
        </p:grpSpPr>
        <p:sp>
          <p:nvSpPr>
            <p:cNvPr id="6588" name="Google Shape;6588;p26"/>
            <p:cNvSpPr/>
            <p:nvPr/>
          </p:nvSpPr>
          <p:spPr>
            <a:xfrm>
              <a:off x="2490700" y="4668325"/>
              <a:ext cx="418625" cy="418525"/>
            </a:xfrm>
            <a:custGeom>
              <a:rect b="b" l="l" r="r" t="t"/>
              <a:pathLst>
                <a:path extrusionOk="0" h="16741" w="16745">
                  <a:moveTo>
                    <a:pt x="16745" y="8372"/>
                  </a:moveTo>
                  <a:cubicBezTo>
                    <a:pt x="16745" y="12994"/>
                    <a:pt x="12995" y="16741"/>
                    <a:pt x="8373" y="16741"/>
                  </a:cubicBezTo>
                  <a:cubicBezTo>
                    <a:pt x="3751" y="16741"/>
                    <a:pt x="1" y="12994"/>
                    <a:pt x="1" y="8372"/>
                  </a:cubicBezTo>
                  <a:cubicBezTo>
                    <a:pt x="1" y="3747"/>
                    <a:pt x="3751" y="0"/>
                    <a:pt x="8373" y="0"/>
                  </a:cubicBezTo>
                  <a:cubicBezTo>
                    <a:pt x="12995" y="0"/>
                    <a:pt x="16745" y="3747"/>
                    <a:pt x="16745" y="837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9" name="Google Shape;6589;p26"/>
            <p:cNvSpPr/>
            <p:nvPr/>
          </p:nvSpPr>
          <p:spPr>
            <a:xfrm>
              <a:off x="2353725" y="4531275"/>
              <a:ext cx="197750" cy="197725"/>
            </a:xfrm>
            <a:custGeom>
              <a:rect b="b" l="l" r="r" t="t"/>
              <a:pathLst>
                <a:path extrusionOk="0" h="7909" w="7910">
                  <a:moveTo>
                    <a:pt x="7910" y="3955"/>
                  </a:moveTo>
                  <a:cubicBezTo>
                    <a:pt x="7910" y="6141"/>
                    <a:pt x="6138" y="7909"/>
                    <a:pt x="3955" y="7909"/>
                  </a:cubicBezTo>
                  <a:cubicBezTo>
                    <a:pt x="1769" y="7909"/>
                    <a:pt x="1" y="6141"/>
                    <a:pt x="1" y="3955"/>
                  </a:cubicBezTo>
                  <a:cubicBezTo>
                    <a:pt x="1" y="1771"/>
                    <a:pt x="1769" y="0"/>
                    <a:pt x="3955" y="0"/>
                  </a:cubicBezTo>
                  <a:cubicBezTo>
                    <a:pt x="6138" y="0"/>
                    <a:pt x="7910" y="1771"/>
                    <a:pt x="7910" y="395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0" name="Google Shape;6590;p26"/>
            <p:cNvSpPr/>
            <p:nvPr/>
          </p:nvSpPr>
          <p:spPr>
            <a:xfrm>
              <a:off x="2611000" y="4575625"/>
              <a:ext cx="45350" cy="45350"/>
            </a:xfrm>
            <a:custGeom>
              <a:rect b="b" l="l" r="r" t="t"/>
              <a:pathLst>
                <a:path extrusionOk="0" h="1814" w="1814">
                  <a:moveTo>
                    <a:pt x="1814" y="905"/>
                  </a:moveTo>
                  <a:cubicBezTo>
                    <a:pt x="1814" y="1408"/>
                    <a:pt x="1408" y="1814"/>
                    <a:pt x="908" y="1814"/>
                  </a:cubicBezTo>
                  <a:cubicBezTo>
                    <a:pt x="406" y="1814"/>
                    <a:pt x="0" y="1408"/>
                    <a:pt x="0" y="905"/>
                  </a:cubicBezTo>
                  <a:cubicBezTo>
                    <a:pt x="0" y="406"/>
                    <a:pt x="406" y="0"/>
                    <a:pt x="908" y="0"/>
                  </a:cubicBezTo>
                  <a:cubicBezTo>
                    <a:pt x="1408" y="0"/>
                    <a:pt x="1814" y="406"/>
                    <a:pt x="1814" y="90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91" name="Google Shape;6591;p26"/>
          <p:cNvGrpSpPr/>
          <p:nvPr/>
        </p:nvGrpSpPr>
        <p:grpSpPr>
          <a:xfrm>
            <a:off x="-4997722" y="2381438"/>
            <a:ext cx="6254739" cy="3376518"/>
            <a:chOff x="1610225" y="215250"/>
            <a:chExt cx="3480850" cy="1878975"/>
          </a:xfrm>
        </p:grpSpPr>
        <p:sp>
          <p:nvSpPr>
            <p:cNvPr id="6592" name="Google Shape;6592;p26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3" name="Google Shape;6593;p26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4" name="Google Shape;6594;p26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5" name="Google Shape;6595;p26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6" name="Google Shape;6596;p26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7" name="Google Shape;6597;p26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8" name="Google Shape;6598;p26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9" name="Google Shape;6599;p26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0" name="Google Shape;6600;p26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1" name="Google Shape;6601;p26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2" name="Google Shape;6602;p26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3" name="Google Shape;6603;p26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4" name="Google Shape;6604;p26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5" name="Google Shape;6605;p26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6" name="Google Shape;6606;p26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7" name="Google Shape;6607;p26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8" name="Google Shape;6608;p26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9" name="Google Shape;6609;p26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0" name="Google Shape;6610;p26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1" name="Google Shape;6611;p26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2" name="Google Shape;6612;p26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3" name="Google Shape;6613;p26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4" name="Google Shape;6614;p26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5" name="Google Shape;6615;p26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6" name="Google Shape;6616;p26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7" name="Google Shape;6617;p26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8" name="Google Shape;6618;p26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9" name="Google Shape;6619;p26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0" name="Google Shape;6620;p26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1" name="Google Shape;6621;p26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2" name="Google Shape;6622;p26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3" name="Google Shape;6623;p26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4" name="Google Shape;6624;p26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5" name="Google Shape;6625;p26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6" name="Google Shape;6626;p26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7" name="Google Shape;6627;p26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8" name="Google Shape;6628;p26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9" name="Google Shape;6629;p26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0" name="Google Shape;6630;p26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1" name="Google Shape;6631;p26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2" name="Google Shape;6632;p26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3" name="Google Shape;6633;p26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4" name="Google Shape;6634;p26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5" name="Google Shape;6635;p26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6" name="Google Shape;6636;p26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7" name="Google Shape;6637;p26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8" name="Google Shape;6638;p26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9" name="Google Shape;6639;p26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0" name="Google Shape;6640;p26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1" name="Google Shape;6641;p26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2" name="Google Shape;6642;p26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3" name="Google Shape;6643;p26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4" name="Google Shape;6644;p26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5" name="Google Shape;6645;p26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6" name="Google Shape;6646;p26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7" name="Google Shape;6647;p26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8" name="Google Shape;6648;p26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9" name="Google Shape;6649;p26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0" name="Google Shape;6650;p26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1" name="Google Shape;6651;p26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2" name="Google Shape;6652;p26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3" name="Google Shape;6653;p26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4" name="Google Shape;6654;p26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5" name="Google Shape;6655;p26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6" name="Google Shape;6656;p26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7" name="Google Shape;6657;p26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8" name="Google Shape;6658;p26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9" name="Google Shape;6659;p26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0" name="Google Shape;6660;p26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1" name="Google Shape;6661;p26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2" name="Google Shape;6662;p26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3" name="Google Shape;6663;p26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4" name="Google Shape;6664;p26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5" name="Google Shape;6665;p26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6" name="Google Shape;6666;p26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7" name="Google Shape;6667;p26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8" name="Google Shape;6668;p26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9" name="Google Shape;6669;p26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0" name="Google Shape;6670;p26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1" name="Google Shape;6671;p26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2" name="Google Shape;6672;p26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3" name="Google Shape;6673;p26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4" name="Google Shape;6674;p26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5" name="Google Shape;6675;p26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6" name="Google Shape;6676;p26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7" name="Google Shape;6677;p26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8" name="Google Shape;6678;p26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9" name="Google Shape;6679;p26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0" name="Google Shape;6680;p26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1" name="Google Shape;6681;p26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2" name="Google Shape;6682;p26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3" name="Google Shape;6683;p26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4" name="Google Shape;6684;p26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5" name="Google Shape;6685;p26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6" name="Google Shape;6686;p26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7" name="Google Shape;6687;p26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8" name="Google Shape;6688;p26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9" name="Google Shape;6689;p26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0" name="Google Shape;6690;p26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1" name="Google Shape;6691;p26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2" name="Google Shape;6692;p26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3" name="Google Shape;6693;p26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4" name="Google Shape;6694;p26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5" name="Google Shape;6695;p26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6" name="Google Shape;6696;p26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7" name="Google Shape;6697;p26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8" name="Google Shape;6698;p26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99" name="Google Shape;6699;p26"/>
          <p:cNvGrpSpPr/>
          <p:nvPr/>
        </p:nvGrpSpPr>
        <p:grpSpPr>
          <a:xfrm rot="10800000">
            <a:off x="7886978" y="2381438"/>
            <a:ext cx="6254739" cy="3376518"/>
            <a:chOff x="1610225" y="215250"/>
            <a:chExt cx="3480850" cy="1878975"/>
          </a:xfrm>
        </p:grpSpPr>
        <p:sp>
          <p:nvSpPr>
            <p:cNvPr id="6700" name="Google Shape;6700;p26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1" name="Google Shape;6701;p26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2" name="Google Shape;6702;p26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3" name="Google Shape;6703;p26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4" name="Google Shape;6704;p26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5" name="Google Shape;6705;p26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6" name="Google Shape;6706;p26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7" name="Google Shape;6707;p26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8" name="Google Shape;6708;p26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9" name="Google Shape;6709;p26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0" name="Google Shape;6710;p26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1" name="Google Shape;6711;p26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2" name="Google Shape;6712;p26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3" name="Google Shape;6713;p26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4" name="Google Shape;6714;p26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5" name="Google Shape;6715;p26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6" name="Google Shape;6716;p26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7" name="Google Shape;6717;p26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8" name="Google Shape;6718;p26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9" name="Google Shape;6719;p26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0" name="Google Shape;6720;p26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1" name="Google Shape;6721;p26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2" name="Google Shape;6722;p26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3" name="Google Shape;6723;p26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4" name="Google Shape;6724;p26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5" name="Google Shape;6725;p26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6" name="Google Shape;6726;p26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7" name="Google Shape;6727;p26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8" name="Google Shape;6728;p26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9" name="Google Shape;6729;p26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0" name="Google Shape;6730;p26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1" name="Google Shape;6731;p26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2" name="Google Shape;6732;p26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3" name="Google Shape;6733;p26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4" name="Google Shape;6734;p26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5" name="Google Shape;6735;p26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6" name="Google Shape;6736;p26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7" name="Google Shape;6737;p26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8" name="Google Shape;6738;p26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9" name="Google Shape;6739;p26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0" name="Google Shape;6740;p26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1" name="Google Shape;6741;p26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2" name="Google Shape;6742;p26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3" name="Google Shape;6743;p26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4" name="Google Shape;6744;p26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5" name="Google Shape;6745;p26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6" name="Google Shape;6746;p26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7" name="Google Shape;6747;p26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8" name="Google Shape;6748;p26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9" name="Google Shape;6749;p26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0" name="Google Shape;6750;p26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1" name="Google Shape;6751;p26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2" name="Google Shape;6752;p26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3" name="Google Shape;6753;p26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4" name="Google Shape;6754;p26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5" name="Google Shape;6755;p26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6" name="Google Shape;6756;p26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7" name="Google Shape;6757;p26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8" name="Google Shape;6758;p26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9" name="Google Shape;6759;p26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0" name="Google Shape;6760;p26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1" name="Google Shape;6761;p26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2" name="Google Shape;6762;p26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3" name="Google Shape;6763;p26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4" name="Google Shape;6764;p26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5" name="Google Shape;6765;p26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6" name="Google Shape;6766;p26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7" name="Google Shape;6767;p26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8" name="Google Shape;6768;p26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9" name="Google Shape;6769;p26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0" name="Google Shape;6770;p26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1" name="Google Shape;6771;p26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2" name="Google Shape;6772;p26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3" name="Google Shape;6773;p26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4" name="Google Shape;6774;p26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5" name="Google Shape;6775;p26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6" name="Google Shape;6776;p26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7" name="Google Shape;6777;p26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8" name="Google Shape;6778;p26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9" name="Google Shape;6779;p26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0" name="Google Shape;6780;p26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1" name="Google Shape;6781;p26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2" name="Google Shape;6782;p26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3" name="Google Shape;6783;p26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4" name="Google Shape;6784;p26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5" name="Google Shape;6785;p26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6" name="Google Shape;6786;p26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7" name="Google Shape;6787;p26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8" name="Google Shape;6788;p26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9" name="Google Shape;6789;p26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0" name="Google Shape;6790;p26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1" name="Google Shape;6791;p26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2" name="Google Shape;6792;p26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3" name="Google Shape;6793;p26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4" name="Google Shape;6794;p26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5" name="Google Shape;6795;p26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6" name="Google Shape;6796;p26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7" name="Google Shape;6797;p26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8" name="Google Shape;6798;p26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9" name="Google Shape;6799;p26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0" name="Google Shape;6800;p26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1" name="Google Shape;6801;p26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2" name="Google Shape;6802;p26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3" name="Google Shape;6803;p26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4" name="Google Shape;6804;p26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5" name="Google Shape;6805;p26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6" name="Google Shape;6806;p26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07" name="Google Shape;6807;p26"/>
          <p:cNvGrpSpPr/>
          <p:nvPr/>
        </p:nvGrpSpPr>
        <p:grpSpPr>
          <a:xfrm>
            <a:off x="182538" y="95650"/>
            <a:ext cx="348025" cy="348100"/>
            <a:chOff x="235725" y="107550"/>
            <a:chExt cx="348025" cy="348100"/>
          </a:xfrm>
        </p:grpSpPr>
        <p:sp>
          <p:nvSpPr>
            <p:cNvPr id="6808" name="Google Shape;6808;p26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9" name="Google Shape;6809;p26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10" name="Google Shape;6810;p26"/>
          <p:cNvSpPr/>
          <p:nvPr/>
        </p:nvSpPr>
        <p:spPr>
          <a:xfrm>
            <a:off x="2196200" y="249088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1" name="Google Shape;6811;p26"/>
          <p:cNvSpPr/>
          <p:nvPr/>
        </p:nvSpPr>
        <p:spPr>
          <a:xfrm>
            <a:off x="6256813" y="4846925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12" name="Google Shape;6812;p26"/>
          <p:cNvGrpSpPr/>
          <p:nvPr/>
        </p:nvGrpSpPr>
        <p:grpSpPr>
          <a:xfrm rot="5400000">
            <a:off x="8577675" y="101275"/>
            <a:ext cx="348025" cy="348100"/>
            <a:chOff x="235725" y="107550"/>
            <a:chExt cx="348025" cy="348100"/>
          </a:xfrm>
        </p:grpSpPr>
        <p:sp>
          <p:nvSpPr>
            <p:cNvPr id="6813" name="Google Shape;6813;p26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4" name="Google Shape;6814;p26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15" name="Google Shape;6815;p26"/>
          <p:cNvGrpSpPr/>
          <p:nvPr/>
        </p:nvGrpSpPr>
        <p:grpSpPr>
          <a:xfrm>
            <a:off x="7645367" y="1318255"/>
            <a:ext cx="340263" cy="319082"/>
            <a:chOff x="4983775" y="5052100"/>
            <a:chExt cx="276300" cy="259100"/>
          </a:xfrm>
        </p:grpSpPr>
        <p:sp>
          <p:nvSpPr>
            <p:cNvPr id="6816" name="Google Shape;6816;p26"/>
            <p:cNvSpPr/>
            <p:nvPr/>
          </p:nvSpPr>
          <p:spPr>
            <a:xfrm>
              <a:off x="5028200" y="5230725"/>
              <a:ext cx="80475" cy="80475"/>
            </a:xfrm>
            <a:custGeom>
              <a:rect b="b" l="l" r="r" t="t"/>
              <a:pathLst>
                <a:path extrusionOk="0" h="3219" w="3219">
                  <a:moveTo>
                    <a:pt x="1" y="1859"/>
                  </a:moveTo>
                  <a:lnTo>
                    <a:pt x="1360" y="1859"/>
                  </a:lnTo>
                  <a:lnTo>
                    <a:pt x="1360" y="3218"/>
                  </a:lnTo>
                  <a:lnTo>
                    <a:pt x="1856" y="3218"/>
                  </a:lnTo>
                  <a:lnTo>
                    <a:pt x="1856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6" y="1363"/>
                  </a:lnTo>
                  <a:lnTo>
                    <a:pt x="1856" y="1"/>
                  </a:lnTo>
                  <a:lnTo>
                    <a:pt x="1360" y="1"/>
                  </a:lnTo>
                  <a:lnTo>
                    <a:pt x="1360" y="1363"/>
                  </a:lnTo>
                  <a:lnTo>
                    <a:pt x="1" y="1363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7" name="Google Shape;6817;p26"/>
            <p:cNvSpPr/>
            <p:nvPr/>
          </p:nvSpPr>
          <p:spPr>
            <a:xfrm>
              <a:off x="4983775" y="5052100"/>
              <a:ext cx="58350" cy="58375"/>
            </a:xfrm>
            <a:custGeom>
              <a:rect b="b" l="l" r="r" t="t"/>
              <a:pathLst>
                <a:path extrusionOk="0" h="2335" w="2334">
                  <a:moveTo>
                    <a:pt x="0" y="1345"/>
                  </a:moveTo>
                  <a:lnTo>
                    <a:pt x="984" y="1345"/>
                  </a:lnTo>
                  <a:lnTo>
                    <a:pt x="984" y="2334"/>
                  </a:lnTo>
                  <a:lnTo>
                    <a:pt x="1345" y="2334"/>
                  </a:lnTo>
                  <a:lnTo>
                    <a:pt x="1345" y="1345"/>
                  </a:lnTo>
                  <a:lnTo>
                    <a:pt x="2334" y="1345"/>
                  </a:lnTo>
                  <a:lnTo>
                    <a:pt x="2334" y="984"/>
                  </a:lnTo>
                  <a:lnTo>
                    <a:pt x="1345" y="984"/>
                  </a:lnTo>
                  <a:lnTo>
                    <a:pt x="1345" y="1"/>
                  </a:lnTo>
                  <a:lnTo>
                    <a:pt x="984" y="1"/>
                  </a:lnTo>
                  <a:lnTo>
                    <a:pt x="984" y="984"/>
                  </a:lnTo>
                  <a:lnTo>
                    <a:pt x="0" y="98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8" name="Google Shape;6818;p26"/>
            <p:cNvSpPr/>
            <p:nvPr/>
          </p:nvSpPr>
          <p:spPr>
            <a:xfrm>
              <a:off x="5142025" y="5062550"/>
              <a:ext cx="118050" cy="118050"/>
            </a:xfrm>
            <a:custGeom>
              <a:rect b="b" l="l" r="r" t="t"/>
              <a:pathLst>
                <a:path extrusionOk="0" h="4722" w="4722">
                  <a:moveTo>
                    <a:pt x="0" y="2725"/>
                  </a:moveTo>
                  <a:lnTo>
                    <a:pt x="1994" y="2725"/>
                  </a:lnTo>
                  <a:lnTo>
                    <a:pt x="1994" y="4722"/>
                  </a:lnTo>
                  <a:lnTo>
                    <a:pt x="2725" y="4722"/>
                  </a:lnTo>
                  <a:lnTo>
                    <a:pt x="2725" y="2725"/>
                  </a:lnTo>
                  <a:lnTo>
                    <a:pt x="4722" y="2725"/>
                  </a:lnTo>
                  <a:lnTo>
                    <a:pt x="4722" y="1994"/>
                  </a:lnTo>
                  <a:lnTo>
                    <a:pt x="2725" y="1994"/>
                  </a:lnTo>
                  <a:lnTo>
                    <a:pt x="2725" y="1"/>
                  </a:lnTo>
                  <a:lnTo>
                    <a:pt x="1994" y="1"/>
                  </a:lnTo>
                  <a:lnTo>
                    <a:pt x="1994" y="1994"/>
                  </a:lnTo>
                  <a:lnTo>
                    <a:pt x="0" y="1994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19" name="Google Shape;6819;p26"/>
          <p:cNvGrpSpPr/>
          <p:nvPr/>
        </p:nvGrpSpPr>
        <p:grpSpPr>
          <a:xfrm rot="10800000">
            <a:off x="8691025" y="1266864"/>
            <a:ext cx="178575" cy="589975"/>
            <a:chOff x="1834925" y="4791825"/>
            <a:chExt cx="178575" cy="589975"/>
          </a:xfrm>
        </p:grpSpPr>
        <p:sp>
          <p:nvSpPr>
            <p:cNvPr id="6820" name="Google Shape;6820;p26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1" name="Google Shape;6821;p26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2" name="Google Shape;6822;p26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3" name="Google Shape;6823;p26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4" name="Google Shape;6824;p26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5" name="Google Shape;6825;p26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6" name="Google Shape;6826;p26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7" name="Google Shape;6827;p26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8" name="Google Shape;6828;p26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9" name="Google Shape;6829;p26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0" name="Google Shape;6830;p26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1" name="Google Shape;6831;p26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2" name="Google Shape;6832;p26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3" name="Google Shape;6833;p26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4" name="Google Shape;6834;p26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5" name="Google Shape;6835;p26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6" name="Google Shape;6836;p26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7" name="Google Shape;6837;p26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8" name="Google Shape;6838;p26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9" name="Google Shape;6839;p26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0" name="Google Shape;6840;p26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1" name="Google Shape;6841;p26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2" name="Google Shape;6842;p26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3" name="Google Shape;6843;p26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4" name="Google Shape;6844;p26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5" name="Google Shape;6845;p26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6" name="Google Shape;6846;p26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47" name="Google Shape;6847;p26"/>
          <p:cNvGrpSpPr/>
          <p:nvPr/>
        </p:nvGrpSpPr>
        <p:grpSpPr>
          <a:xfrm rot="10800000">
            <a:off x="274375" y="1266864"/>
            <a:ext cx="178575" cy="589975"/>
            <a:chOff x="1834925" y="4791825"/>
            <a:chExt cx="178575" cy="589975"/>
          </a:xfrm>
        </p:grpSpPr>
        <p:sp>
          <p:nvSpPr>
            <p:cNvPr id="6848" name="Google Shape;6848;p26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9" name="Google Shape;6849;p26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0" name="Google Shape;6850;p26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1" name="Google Shape;6851;p26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2" name="Google Shape;6852;p26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3" name="Google Shape;6853;p26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4" name="Google Shape;6854;p26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5" name="Google Shape;6855;p26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6" name="Google Shape;6856;p26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7" name="Google Shape;6857;p26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8" name="Google Shape;6858;p26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9" name="Google Shape;6859;p26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0" name="Google Shape;6860;p26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1" name="Google Shape;6861;p26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2" name="Google Shape;6862;p26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3" name="Google Shape;6863;p26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4" name="Google Shape;6864;p26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5" name="Google Shape;6865;p26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6" name="Google Shape;6866;p26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7" name="Google Shape;6867;p26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8" name="Google Shape;6868;p26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9" name="Google Shape;6869;p26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0" name="Google Shape;6870;p26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1" name="Google Shape;6871;p26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2" name="Google Shape;6872;p26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3" name="Google Shape;6873;p26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4" name="Google Shape;6874;p26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75" name="Google Shape;6875;p26"/>
          <p:cNvSpPr/>
          <p:nvPr/>
        </p:nvSpPr>
        <p:spPr>
          <a:xfrm rot="-5400000">
            <a:off x="8248125" y="3157799"/>
            <a:ext cx="365292" cy="365163"/>
          </a:xfrm>
          <a:custGeom>
            <a:rect b="b" l="l" r="r" t="t"/>
            <a:pathLst>
              <a:path extrusionOk="0" h="16741" w="16745">
                <a:moveTo>
                  <a:pt x="16745" y="8372"/>
                </a:moveTo>
                <a:cubicBezTo>
                  <a:pt x="16745" y="12994"/>
                  <a:pt x="12995" y="16741"/>
                  <a:pt x="8373" y="16741"/>
                </a:cubicBezTo>
                <a:cubicBezTo>
                  <a:pt x="3751" y="16741"/>
                  <a:pt x="1" y="12994"/>
                  <a:pt x="1" y="8372"/>
                </a:cubicBezTo>
                <a:cubicBezTo>
                  <a:pt x="1" y="3747"/>
                  <a:pt x="3751" y="0"/>
                  <a:pt x="8373" y="0"/>
                </a:cubicBezTo>
                <a:cubicBezTo>
                  <a:pt x="12995" y="0"/>
                  <a:pt x="16745" y="3747"/>
                  <a:pt x="16745" y="8372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324007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76" name="Google Shape;6876;p26"/>
          <p:cNvGrpSpPr/>
          <p:nvPr/>
        </p:nvGrpSpPr>
        <p:grpSpPr>
          <a:xfrm rot="10800000">
            <a:off x="1158342" y="4289505"/>
            <a:ext cx="340263" cy="319082"/>
            <a:chOff x="4983775" y="5052100"/>
            <a:chExt cx="276300" cy="259100"/>
          </a:xfrm>
        </p:grpSpPr>
        <p:sp>
          <p:nvSpPr>
            <p:cNvPr id="6877" name="Google Shape;6877;p26"/>
            <p:cNvSpPr/>
            <p:nvPr/>
          </p:nvSpPr>
          <p:spPr>
            <a:xfrm>
              <a:off x="5028200" y="5230725"/>
              <a:ext cx="80475" cy="80475"/>
            </a:xfrm>
            <a:custGeom>
              <a:rect b="b" l="l" r="r" t="t"/>
              <a:pathLst>
                <a:path extrusionOk="0" h="3219" w="3219">
                  <a:moveTo>
                    <a:pt x="1" y="1859"/>
                  </a:moveTo>
                  <a:lnTo>
                    <a:pt x="1360" y="1859"/>
                  </a:lnTo>
                  <a:lnTo>
                    <a:pt x="1360" y="3218"/>
                  </a:lnTo>
                  <a:lnTo>
                    <a:pt x="1856" y="3218"/>
                  </a:lnTo>
                  <a:lnTo>
                    <a:pt x="1856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6" y="1363"/>
                  </a:lnTo>
                  <a:lnTo>
                    <a:pt x="1856" y="1"/>
                  </a:lnTo>
                  <a:lnTo>
                    <a:pt x="1360" y="1"/>
                  </a:lnTo>
                  <a:lnTo>
                    <a:pt x="1360" y="1363"/>
                  </a:lnTo>
                  <a:lnTo>
                    <a:pt x="1" y="1363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8" name="Google Shape;6878;p26"/>
            <p:cNvSpPr/>
            <p:nvPr/>
          </p:nvSpPr>
          <p:spPr>
            <a:xfrm>
              <a:off x="4983775" y="5052100"/>
              <a:ext cx="58350" cy="58375"/>
            </a:xfrm>
            <a:custGeom>
              <a:rect b="b" l="l" r="r" t="t"/>
              <a:pathLst>
                <a:path extrusionOk="0" h="2335" w="2334">
                  <a:moveTo>
                    <a:pt x="0" y="1345"/>
                  </a:moveTo>
                  <a:lnTo>
                    <a:pt x="984" y="1345"/>
                  </a:lnTo>
                  <a:lnTo>
                    <a:pt x="984" y="2334"/>
                  </a:lnTo>
                  <a:lnTo>
                    <a:pt x="1345" y="2334"/>
                  </a:lnTo>
                  <a:lnTo>
                    <a:pt x="1345" y="1345"/>
                  </a:lnTo>
                  <a:lnTo>
                    <a:pt x="2334" y="1345"/>
                  </a:lnTo>
                  <a:lnTo>
                    <a:pt x="2334" y="984"/>
                  </a:lnTo>
                  <a:lnTo>
                    <a:pt x="1345" y="984"/>
                  </a:lnTo>
                  <a:lnTo>
                    <a:pt x="1345" y="1"/>
                  </a:lnTo>
                  <a:lnTo>
                    <a:pt x="984" y="1"/>
                  </a:lnTo>
                  <a:lnTo>
                    <a:pt x="984" y="984"/>
                  </a:lnTo>
                  <a:lnTo>
                    <a:pt x="0" y="98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9" name="Google Shape;6879;p26"/>
            <p:cNvSpPr/>
            <p:nvPr/>
          </p:nvSpPr>
          <p:spPr>
            <a:xfrm>
              <a:off x="5142025" y="5062550"/>
              <a:ext cx="118050" cy="118050"/>
            </a:xfrm>
            <a:custGeom>
              <a:rect b="b" l="l" r="r" t="t"/>
              <a:pathLst>
                <a:path extrusionOk="0" h="4722" w="4722">
                  <a:moveTo>
                    <a:pt x="0" y="2725"/>
                  </a:moveTo>
                  <a:lnTo>
                    <a:pt x="1994" y="2725"/>
                  </a:lnTo>
                  <a:lnTo>
                    <a:pt x="1994" y="4722"/>
                  </a:lnTo>
                  <a:lnTo>
                    <a:pt x="2725" y="4722"/>
                  </a:lnTo>
                  <a:lnTo>
                    <a:pt x="2725" y="2725"/>
                  </a:lnTo>
                  <a:lnTo>
                    <a:pt x="4722" y="2725"/>
                  </a:lnTo>
                  <a:lnTo>
                    <a:pt x="4722" y="1994"/>
                  </a:lnTo>
                  <a:lnTo>
                    <a:pt x="2725" y="1994"/>
                  </a:lnTo>
                  <a:lnTo>
                    <a:pt x="2725" y="1"/>
                  </a:lnTo>
                  <a:lnTo>
                    <a:pt x="1994" y="1"/>
                  </a:lnTo>
                  <a:lnTo>
                    <a:pt x="1994" y="1994"/>
                  </a:lnTo>
                  <a:lnTo>
                    <a:pt x="0" y="1994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0">
    <p:bg>
      <p:bgPr>
        <a:solidFill>
          <a:schemeClr val="dk1"/>
        </a:solidFill>
      </p:bgPr>
    </p:bg>
    <p:spTree>
      <p:nvGrpSpPr>
        <p:cNvPr id="6880" name="Shape 6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" name="Google Shape;6881;p27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882" name="Google Shape;6882;p27"/>
          <p:cNvSpPr/>
          <p:nvPr/>
        </p:nvSpPr>
        <p:spPr>
          <a:xfrm>
            <a:off x="6352450" y="161000"/>
            <a:ext cx="217305" cy="217404"/>
          </a:xfrm>
          <a:custGeom>
            <a:rect b="b" l="l" r="r" t="t"/>
            <a:pathLst>
              <a:path extrusionOk="0" h="6595" w="6592">
                <a:moveTo>
                  <a:pt x="6592" y="3299"/>
                </a:moveTo>
                <a:cubicBezTo>
                  <a:pt x="6592" y="5118"/>
                  <a:pt x="5115" y="6595"/>
                  <a:pt x="3296" y="6595"/>
                </a:cubicBezTo>
                <a:cubicBezTo>
                  <a:pt x="1477" y="6595"/>
                  <a:pt x="0" y="5118"/>
                  <a:pt x="0" y="3299"/>
                </a:cubicBezTo>
                <a:cubicBezTo>
                  <a:pt x="0" y="1477"/>
                  <a:pt x="1477" y="0"/>
                  <a:pt x="3296" y="0"/>
                </a:cubicBezTo>
                <a:cubicBezTo>
                  <a:pt x="5115" y="0"/>
                  <a:pt x="6592" y="1477"/>
                  <a:pt x="6592" y="3299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324007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83" name="Google Shape;6883;p27"/>
          <p:cNvGrpSpPr/>
          <p:nvPr/>
        </p:nvGrpSpPr>
        <p:grpSpPr>
          <a:xfrm>
            <a:off x="-587900" y="4604200"/>
            <a:ext cx="3480850" cy="1878975"/>
            <a:chOff x="1610225" y="215250"/>
            <a:chExt cx="3480850" cy="1878975"/>
          </a:xfrm>
        </p:grpSpPr>
        <p:sp>
          <p:nvSpPr>
            <p:cNvPr id="6884" name="Google Shape;6884;p27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5" name="Google Shape;6885;p27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6" name="Google Shape;6886;p27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7" name="Google Shape;6887;p27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8" name="Google Shape;6888;p27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9" name="Google Shape;6889;p27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0" name="Google Shape;6890;p27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1" name="Google Shape;6891;p27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2" name="Google Shape;6892;p27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3" name="Google Shape;6893;p27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4" name="Google Shape;6894;p27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5" name="Google Shape;6895;p27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6" name="Google Shape;6896;p27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7" name="Google Shape;6897;p27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8" name="Google Shape;6898;p27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9" name="Google Shape;6899;p27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0" name="Google Shape;6900;p27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1" name="Google Shape;6901;p27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2" name="Google Shape;6902;p27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3" name="Google Shape;6903;p27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4" name="Google Shape;6904;p27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5" name="Google Shape;6905;p27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6" name="Google Shape;6906;p27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7" name="Google Shape;6907;p27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8" name="Google Shape;6908;p27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9" name="Google Shape;6909;p27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0" name="Google Shape;6910;p27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1" name="Google Shape;6911;p27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2" name="Google Shape;6912;p27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3" name="Google Shape;6913;p27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4" name="Google Shape;6914;p27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5" name="Google Shape;6915;p27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6" name="Google Shape;6916;p27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7" name="Google Shape;6917;p27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8" name="Google Shape;6918;p27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9" name="Google Shape;6919;p27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0" name="Google Shape;6920;p27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1" name="Google Shape;6921;p27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2" name="Google Shape;6922;p27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3" name="Google Shape;6923;p27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4" name="Google Shape;6924;p27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5" name="Google Shape;6925;p27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6" name="Google Shape;6926;p27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7" name="Google Shape;6927;p27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8" name="Google Shape;6928;p27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9" name="Google Shape;6929;p27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0" name="Google Shape;6930;p27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1" name="Google Shape;6931;p27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2" name="Google Shape;6932;p27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3" name="Google Shape;6933;p27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4" name="Google Shape;6934;p27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5" name="Google Shape;6935;p27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6" name="Google Shape;6936;p27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7" name="Google Shape;6937;p27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8" name="Google Shape;6938;p27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9" name="Google Shape;6939;p27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0" name="Google Shape;6940;p27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1" name="Google Shape;6941;p27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2" name="Google Shape;6942;p27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3" name="Google Shape;6943;p27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4" name="Google Shape;6944;p27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5" name="Google Shape;6945;p27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6" name="Google Shape;6946;p27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7" name="Google Shape;6947;p27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8" name="Google Shape;6948;p27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9" name="Google Shape;6949;p27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0" name="Google Shape;6950;p27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1" name="Google Shape;6951;p27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2" name="Google Shape;6952;p27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3" name="Google Shape;6953;p27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4" name="Google Shape;6954;p27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5" name="Google Shape;6955;p27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6" name="Google Shape;6956;p27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7" name="Google Shape;6957;p27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8" name="Google Shape;6958;p27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9" name="Google Shape;6959;p27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0" name="Google Shape;6960;p27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1" name="Google Shape;6961;p27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2" name="Google Shape;6962;p27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3" name="Google Shape;6963;p27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4" name="Google Shape;6964;p27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5" name="Google Shape;6965;p27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6" name="Google Shape;6966;p27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7" name="Google Shape;6967;p27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8" name="Google Shape;6968;p27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9" name="Google Shape;6969;p27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0" name="Google Shape;6970;p27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1" name="Google Shape;6971;p27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2" name="Google Shape;6972;p27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3" name="Google Shape;6973;p27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4" name="Google Shape;6974;p27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5" name="Google Shape;6975;p27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6" name="Google Shape;6976;p27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7" name="Google Shape;6977;p27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8" name="Google Shape;6978;p27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9" name="Google Shape;6979;p27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0" name="Google Shape;6980;p27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1" name="Google Shape;6981;p27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2" name="Google Shape;6982;p27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3" name="Google Shape;6983;p27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4" name="Google Shape;6984;p27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5" name="Google Shape;6985;p27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6" name="Google Shape;6986;p27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7" name="Google Shape;6987;p27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8" name="Google Shape;6988;p27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9" name="Google Shape;6989;p27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0" name="Google Shape;6990;p27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91" name="Google Shape;6991;p27"/>
          <p:cNvGrpSpPr/>
          <p:nvPr/>
        </p:nvGrpSpPr>
        <p:grpSpPr>
          <a:xfrm>
            <a:off x="6251050" y="-1339475"/>
            <a:ext cx="3480850" cy="1878975"/>
            <a:chOff x="1610225" y="215250"/>
            <a:chExt cx="3480850" cy="1878975"/>
          </a:xfrm>
        </p:grpSpPr>
        <p:sp>
          <p:nvSpPr>
            <p:cNvPr id="6992" name="Google Shape;6992;p27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3" name="Google Shape;6993;p27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4" name="Google Shape;6994;p27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5" name="Google Shape;6995;p27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6" name="Google Shape;6996;p27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7" name="Google Shape;6997;p27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8" name="Google Shape;6998;p27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9" name="Google Shape;6999;p27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0" name="Google Shape;7000;p27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1" name="Google Shape;7001;p27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2" name="Google Shape;7002;p27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3" name="Google Shape;7003;p27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4" name="Google Shape;7004;p27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5" name="Google Shape;7005;p27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6" name="Google Shape;7006;p27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7" name="Google Shape;7007;p27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8" name="Google Shape;7008;p27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9" name="Google Shape;7009;p27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0" name="Google Shape;7010;p27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1" name="Google Shape;7011;p27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2" name="Google Shape;7012;p27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3" name="Google Shape;7013;p27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4" name="Google Shape;7014;p27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5" name="Google Shape;7015;p27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6" name="Google Shape;7016;p27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7" name="Google Shape;7017;p27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8" name="Google Shape;7018;p27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9" name="Google Shape;7019;p27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0" name="Google Shape;7020;p27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1" name="Google Shape;7021;p27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2" name="Google Shape;7022;p27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3" name="Google Shape;7023;p27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4" name="Google Shape;7024;p27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5" name="Google Shape;7025;p27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6" name="Google Shape;7026;p27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7" name="Google Shape;7027;p27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8" name="Google Shape;7028;p27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9" name="Google Shape;7029;p27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0" name="Google Shape;7030;p27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1" name="Google Shape;7031;p27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2" name="Google Shape;7032;p27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3" name="Google Shape;7033;p27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4" name="Google Shape;7034;p27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5" name="Google Shape;7035;p27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6" name="Google Shape;7036;p27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7" name="Google Shape;7037;p27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8" name="Google Shape;7038;p27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9" name="Google Shape;7039;p27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0" name="Google Shape;7040;p27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1" name="Google Shape;7041;p27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2" name="Google Shape;7042;p27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3" name="Google Shape;7043;p27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4" name="Google Shape;7044;p27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5" name="Google Shape;7045;p27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6" name="Google Shape;7046;p27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7" name="Google Shape;7047;p27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8" name="Google Shape;7048;p27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9" name="Google Shape;7049;p27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0" name="Google Shape;7050;p27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1" name="Google Shape;7051;p27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2" name="Google Shape;7052;p27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3" name="Google Shape;7053;p27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4" name="Google Shape;7054;p27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5" name="Google Shape;7055;p27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6" name="Google Shape;7056;p27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7" name="Google Shape;7057;p27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8" name="Google Shape;7058;p27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9" name="Google Shape;7059;p27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0" name="Google Shape;7060;p27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1" name="Google Shape;7061;p27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2" name="Google Shape;7062;p27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3" name="Google Shape;7063;p27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4" name="Google Shape;7064;p27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5" name="Google Shape;7065;p27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6" name="Google Shape;7066;p27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7" name="Google Shape;7067;p27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8" name="Google Shape;7068;p27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9" name="Google Shape;7069;p27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0" name="Google Shape;7070;p27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1" name="Google Shape;7071;p27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2" name="Google Shape;7072;p27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3" name="Google Shape;7073;p27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4" name="Google Shape;7074;p27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5" name="Google Shape;7075;p27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6" name="Google Shape;7076;p27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7" name="Google Shape;7077;p27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8" name="Google Shape;7078;p27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9" name="Google Shape;7079;p27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0" name="Google Shape;7080;p27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1" name="Google Shape;7081;p27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2" name="Google Shape;7082;p27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3" name="Google Shape;7083;p27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4" name="Google Shape;7084;p27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5" name="Google Shape;7085;p27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6" name="Google Shape;7086;p27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7" name="Google Shape;7087;p27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8" name="Google Shape;7088;p27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9" name="Google Shape;7089;p27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0" name="Google Shape;7090;p27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1" name="Google Shape;7091;p27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2" name="Google Shape;7092;p27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3" name="Google Shape;7093;p27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4" name="Google Shape;7094;p27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5" name="Google Shape;7095;p27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6" name="Google Shape;7096;p27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7" name="Google Shape;7097;p27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8" name="Google Shape;7098;p27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99" name="Google Shape;7099;p27"/>
          <p:cNvGrpSpPr/>
          <p:nvPr/>
        </p:nvGrpSpPr>
        <p:grpSpPr>
          <a:xfrm rot="10800000">
            <a:off x="8662460" y="3338706"/>
            <a:ext cx="974718" cy="974718"/>
            <a:chOff x="528900" y="1489975"/>
            <a:chExt cx="732100" cy="732100"/>
          </a:xfrm>
        </p:grpSpPr>
        <p:sp>
          <p:nvSpPr>
            <p:cNvPr id="7100" name="Google Shape;7100;p27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1" name="Google Shape;7101;p27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2" name="Google Shape;7102;p27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3" name="Google Shape;7103;p27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4" name="Google Shape;7104;p27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5" name="Google Shape;7105;p27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6" name="Google Shape;7106;p27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07" name="Google Shape;7107;p27"/>
          <p:cNvGrpSpPr/>
          <p:nvPr/>
        </p:nvGrpSpPr>
        <p:grpSpPr>
          <a:xfrm rot="-5400000">
            <a:off x="-587944" y="825072"/>
            <a:ext cx="974732" cy="974667"/>
            <a:chOff x="5402000" y="1173700"/>
            <a:chExt cx="756075" cy="756025"/>
          </a:xfrm>
        </p:grpSpPr>
        <p:sp>
          <p:nvSpPr>
            <p:cNvPr id="7108" name="Google Shape;7108;p27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9" name="Google Shape;7109;p27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0" name="Google Shape;7110;p27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1" name="Google Shape;7111;p27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2" name="Google Shape;7112;p27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3" name="Google Shape;7113;p27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4" name="Google Shape;7114;p27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5" name="Google Shape;7115;p27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6" name="Google Shape;7116;p27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7" name="Google Shape;7117;p27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8" name="Google Shape;7118;p27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9" name="Google Shape;7119;p27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0" name="Google Shape;7120;p27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1" name="Google Shape;7121;p27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2" name="Google Shape;7122;p27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3" name="Google Shape;7123;p27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4" name="Google Shape;7124;p27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5" name="Google Shape;7125;p27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6" name="Google Shape;7126;p27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7" name="Google Shape;7127;p27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8" name="Google Shape;7128;p27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9" name="Google Shape;7129;p27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0" name="Google Shape;7130;p27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1" name="Google Shape;7131;p27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2" name="Google Shape;7132;p27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33" name="Google Shape;7133;p27"/>
          <p:cNvGrpSpPr/>
          <p:nvPr/>
        </p:nvGrpSpPr>
        <p:grpSpPr>
          <a:xfrm>
            <a:off x="267275" y="3338700"/>
            <a:ext cx="178575" cy="589975"/>
            <a:chOff x="1834925" y="4791825"/>
            <a:chExt cx="178575" cy="589975"/>
          </a:xfrm>
        </p:grpSpPr>
        <p:sp>
          <p:nvSpPr>
            <p:cNvPr id="7134" name="Google Shape;7134;p27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5" name="Google Shape;7135;p27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6" name="Google Shape;7136;p27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7" name="Google Shape;7137;p27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8" name="Google Shape;7138;p27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9" name="Google Shape;7139;p27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0" name="Google Shape;7140;p27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1" name="Google Shape;7141;p27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2" name="Google Shape;7142;p27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3" name="Google Shape;7143;p27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4" name="Google Shape;7144;p27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5" name="Google Shape;7145;p27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6" name="Google Shape;7146;p27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7" name="Google Shape;7147;p27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8" name="Google Shape;7148;p27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9" name="Google Shape;7149;p27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0" name="Google Shape;7150;p27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1" name="Google Shape;7151;p27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2" name="Google Shape;7152;p27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3" name="Google Shape;7153;p27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4" name="Google Shape;7154;p27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5" name="Google Shape;7155;p27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6" name="Google Shape;7156;p27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7" name="Google Shape;7157;p27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8" name="Google Shape;7158;p27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9" name="Google Shape;7159;p27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0" name="Google Shape;7160;p27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61" name="Google Shape;7161;p27"/>
          <p:cNvGrpSpPr/>
          <p:nvPr/>
        </p:nvGrpSpPr>
        <p:grpSpPr>
          <a:xfrm>
            <a:off x="182538" y="95650"/>
            <a:ext cx="348025" cy="348100"/>
            <a:chOff x="235725" y="107550"/>
            <a:chExt cx="348025" cy="348100"/>
          </a:xfrm>
        </p:grpSpPr>
        <p:sp>
          <p:nvSpPr>
            <p:cNvPr id="7162" name="Google Shape;7162;p27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3" name="Google Shape;7163;p27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64" name="Google Shape;7164;p27"/>
          <p:cNvGrpSpPr/>
          <p:nvPr/>
        </p:nvGrpSpPr>
        <p:grpSpPr>
          <a:xfrm>
            <a:off x="8662443" y="1214813"/>
            <a:ext cx="263257" cy="681984"/>
            <a:chOff x="836413" y="539500"/>
            <a:chExt cx="308625" cy="799700"/>
          </a:xfrm>
        </p:grpSpPr>
        <p:sp>
          <p:nvSpPr>
            <p:cNvPr id="7165" name="Google Shape;7165;p27"/>
            <p:cNvSpPr/>
            <p:nvPr/>
          </p:nvSpPr>
          <p:spPr>
            <a:xfrm>
              <a:off x="836413" y="73405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4499" y="1"/>
                  </a:moveTo>
                  <a:lnTo>
                    <a:pt x="4499" y="4502"/>
                  </a:lnTo>
                  <a:lnTo>
                    <a:pt x="0" y="4502"/>
                  </a:lnTo>
                  <a:lnTo>
                    <a:pt x="0" y="7846"/>
                  </a:lnTo>
                  <a:lnTo>
                    <a:pt x="4499" y="7846"/>
                  </a:lnTo>
                  <a:lnTo>
                    <a:pt x="4499" y="12345"/>
                  </a:lnTo>
                  <a:lnTo>
                    <a:pt x="7846" y="12345"/>
                  </a:lnTo>
                  <a:lnTo>
                    <a:pt x="7846" y="7846"/>
                  </a:lnTo>
                  <a:lnTo>
                    <a:pt x="12345" y="7846"/>
                  </a:lnTo>
                  <a:lnTo>
                    <a:pt x="12345" y="4502"/>
                  </a:lnTo>
                  <a:lnTo>
                    <a:pt x="7846" y="4502"/>
                  </a:lnTo>
                  <a:lnTo>
                    <a:pt x="7846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6" name="Google Shape;7166;p27"/>
            <p:cNvSpPr/>
            <p:nvPr/>
          </p:nvSpPr>
          <p:spPr>
            <a:xfrm>
              <a:off x="887838" y="1133250"/>
              <a:ext cx="205850" cy="205950"/>
            </a:xfrm>
            <a:custGeom>
              <a:rect b="b" l="l" r="r" t="t"/>
              <a:pathLst>
                <a:path extrusionOk="0" h="8238" w="8234">
                  <a:moveTo>
                    <a:pt x="1753" y="1"/>
                  </a:moveTo>
                  <a:lnTo>
                    <a:pt x="0" y="1757"/>
                  </a:lnTo>
                  <a:lnTo>
                    <a:pt x="2358" y="4120"/>
                  </a:lnTo>
                  <a:lnTo>
                    <a:pt x="0" y="6481"/>
                  </a:lnTo>
                  <a:lnTo>
                    <a:pt x="1753" y="8237"/>
                  </a:lnTo>
                  <a:lnTo>
                    <a:pt x="4114" y="5877"/>
                  </a:lnTo>
                  <a:lnTo>
                    <a:pt x="6481" y="8237"/>
                  </a:lnTo>
                  <a:lnTo>
                    <a:pt x="8234" y="6481"/>
                  </a:lnTo>
                  <a:lnTo>
                    <a:pt x="5870" y="4120"/>
                  </a:lnTo>
                  <a:lnTo>
                    <a:pt x="8234" y="1757"/>
                  </a:lnTo>
                  <a:lnTo>
                    <a:pt x="6481" y="1"/>
                  </a:lnTo>
                  <a:lnTo>
                    <a:pt x="4114" y="2367"/>
                  </a:lnTo>
                  <a:lnTo>
                    <a:pt x="17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7" name="Google Shape;7167;p27"/>
            <p:cNvSpPr/>
            <p:nvPr/>
          </p:nvSpPr>
          <p:spPr>
            <a:xfrm>
              <a:off x="876188" y="539500"/>
              <a:ext cx="229075" cy="62050"/>
            </a:xfrm>
            <a:custGeom>
              <a:rect b="b" l="l" r="r" t="t"/>
              <a:pathLst>
                <a:path extrusionOk="0" h="2482" w="9163">
                  <a:moveTo>
                    <a:pt x="0" y="0"/>
                  </a:moveTo>
                  <a:lnTo>
                    <a:pt x="0" y="2481"/>
                  </a:lnTo>
                  <a:lnTo>
                    <a:pt x="9163" y="2481"/>
                  </a:lnTo>
                  <a:lnTo>
                    <a:pt x="9163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68" name="Google Shape;7168;p27"/>
          <p:cNvSpPr/>
          <p:nvPr/>
        </p:nvSpPr>
        <p:spPr>
          <a:xfrm rot="10800000">
            <a:off x="6256738" y="4847000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9" name="Google Shape;7169;p27"/>
          <p:cNvSpPr/>
          <p:nvPr/>
        </p:nvSpPr>
        <p:spPr>
          <a:xfrm rot="10800000">
            <a:off x="2196200" y="249088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170" name="Google Shape;7170;p27"/>
          <p:cNvGrpSpPr/>
          <p:nvPr/>
        </p:nvGrpSpPr>
        <p:grpSpPr>
          <a:xfrm>
            <a:off x="1397292" y="4527855"/>
            <a:ext cx="340263" cy="319082"/>
            <a:chOff x="4983775" y="5052100"/>
            <a:chExt cx="276300" cy="259100"/>
          </a:xfrm>
        </p:grpSpPr>
        <p:sp>
          <p:nvSpPr>
            <p:cNvPr id="7171" name="Google Shape;7171;p27"/>
            <p:cNvSpPr/>
            <p:nvPr/>
          </p:nvSpPr>
          <p:spPr>
            <a:xfrm>
              <a:off x="5028200" y="5230725"/>
              <a:ext cx="80475" cy="80475"/>
            </a:xfrm>
            <a:custGeom>
              <a:rect b="b" l="l" r="r" t="t"/>
              <a:pathLst>
                <a:path extrusionOk="0" h="3219" w="3219">
                  <a:moveTo>
                    <a:pt x="1" y="1859"/>
                  </a:moveTo>
                  <a:lnTo>
                    <a:pt x="1360" y="1859"/>
                  </a:lnTo>
                  <a:lnTo>
                    <a:pt x="1360" y="3218"/>
                  </a:lnTo>
                  <a:lnTo>
                    <a:pt x="1856" y="3218"/>
                  </a:lnTo>
                  <a:lnTo>
                    <a:pt x="1856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6" y="1363"/>
                  </a:lnTo>
                  <a:lnTo>
                    <a:pt x="1856" y="1"/>
                  </a:lnTo>
                  <a:lnTo>
                    <a:pt x="1360" y="1"/>
                  </a:lnTo>
                  <a:lnTo>
                    <a:pt x="1360" y="1363"/>
                  </a:lnTo>
                  <a:lnTo>
                    <a:pt x="1" y="1363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2" name="Google Shape;7172;p27"/>
            <p:cNvSpPr/>
            <p:nvPr/>
          </p:nvSpPr>
          <p:spPr>
            <a:xfrm>
              <a:off x="4983775" y="5052100"/>
              <a:ext cx="58350" cy="58375"/>
            </a:xfrm>
            <a:custGeom>
              <a:rect b="b" l="l" r="r" t="t"/>
              <a:pathLst>
                <a:path extrusionOk="0" h="2335" w="2334">
                  <a:moveTo>
                    <a:pt x="0" y="1345"/>
                  </a:moveTo>
                  <a:lnTo>
                    <a:pt x="984" y="1345"/>
                  </a:lnTo>
                  <a:lnTo>
                    <a:pt x="984" y="2334"/>
                  </a:lnTo>
                  <a:lnTo>
                    <a:pt x="1345" y="2334"/>
                  </a:lnTo>
                  <a:lnTo>
                    <a:pt x="1345" y="1345"/>
                  </a:lnTo>
                  <a:lnTo>
                    <a:pt x="2334" y="1345"/>
                  </a:lnTo>
                  <a:lnTo>
                    <a:pt x="2334" y="984"/>
                  </a:lnTo>
                  <a:lnTo>
                    <a:pt x="1345" y="984"/>
                  </a:lnTo>
                  <a:lnTo>
                    <a:pt x="1345" y="1"/>
                  </a:lnTo>
                  <a:lnTo>
                    <a:pt x="984" y="1"/>
                  </a:lnTo>
                  <a:lnTo>
                    <a:pt x="984" y="984"/>
                  </a:lnTo>
                  <a:lnTo>
                    <a:pt x="0" y="98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3" name="Google Shape;7173;p27"/>
            <p:cNvSpPr/>
            <p:nvPr/>
          </p:nvSpPr>
          <p:spPr>
            <a:xfrm>
              <a:off x="5142025" y="5062550"/>
              <a:ext cx="118050" cy="118050"/>
            </a:xfrm>
            <a:custGeom>
              <a:rect b="b" l="l" r="r" t="t"/>
              <a:pathLst>
                <a:path extrusionOk="0" h="4722" w="4722">
                  <a:moveTo>
                    <a:pt x="0" y="2725"/>
                  </a:moveTo>
                  <a:lnTo>
                    <a:pt x="1994" y="2725"/>
                  </a:lnTo>
                  <a:lnTo>
                    <a:pt x="1994" y="4722"/>
                  </a:lnTo>
                  <a:lnTo>
                    <a:pt x="2725" y="4722"/>
                  </a:lnTo>
                  <a:lnTo>
                    <a:pt x="2725" y="2725"/>
                  </a:lnTo>
                  <a:lnTo>
                    <a:pt x="4722" y="2725"/>
                  </a:lnTo>
                  <a:lnTo>
                    <a:pt x="4722" y="1994"/>
                  </a:lnTo>
                  <a:lnTo>
                    <a:pt x="2725" y="1994"/>
                  </a:lnTo>
                  <a:lnTo>
                    <a:pt x="2725" y="1"/>
                  </a:lnTo>
                  <a:lnTo>
                    <a:pt x="1994" y="1"/>
                  </a:lnTo>
                  <a:lnTo>
                    <a:pt x="1994" y="1994"/>
                  </a:lnTo>
                  <a:lnTo>
                    <a:pt x="0" y="1994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3">
    <p:bg>
      <p:bgPr>
        <a:solidFill>
          <a:schemeClr val="dk1"/>
        </a:solidFill>
      </p:bgPr>
    </p:bg>
    <p:spTree>
      <p:nvGrpSpPr>
        <p:cNvPr id="7174" name="Shape 7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Google Shape;7175;p28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grpSp>
        <p:nvGrpSpPr>
          <p:cNvPr id="7176" name="Google Shape;7176;p28"/>
          <p:cNvGrpSpPr/>
          <p:nvPr/>
        </p:nvGrpSpPr>
        <p:grpSpPr>
          <a:xfrm>
            <a:off x="-4997722" y="2381438"/>
            <a:ext cx="6254739" cy="3376518"/>
            <a:chOff x="1610225" y="215250"/>
            <a:chExt cx="3480850" cy="1878975"/>
          </a:xfrm>
        </p:grpSpPr>
        <p:sp>
          <p:nvSpPr>
            <p:cNvPr id="7177" name="Google Shape;7177;p28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8" name="Google Shape;7178;p28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9" name="Google Shape;7179;p28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0" name="Google Shape;7180;p28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1" name="Google Shape;7181;p28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2" name="Google Shape;7182;p28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3" name="Google Shape;7183;p28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4" name="Google Shape;7184;p28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5" name="Google Shape;7185;p28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6" name="Google Shape;7186;p28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7" name="Google Shape;7187;p28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8" name="Google Shape;7188;p28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9" name="Google Shape;7189;p28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0" name="Google Shape;7190;p28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1" name="Google Shape;7191;p28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2" name="Google Shape;7192;p28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3" name="Google Shape;7193;p28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4" name="Google Shape;7194;p28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5" name="Google Shape;7195;p28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6" name="Google Shape;7196;p28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7" name="Google Shape;7197;p28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8" name="Google Shape;7198;p28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9" name="Google Shape;7199;p28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0" name="Google Shape;7200;p28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1" name="Google Shape;7201;p28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2" name="Google Shape;7202;p28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3" name="Google Shape;7203;p28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4" name="Google Shape;7204;p28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5" name="Google Shape;7205;p28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6" name="Google Shape;7206;p28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7" name="Google Shape;7207;p28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8" name="Google Shape;7208;p28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9" name="Google Shape;7209;p28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0" name="Google Shape;7210;p28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1" name="Google Shape;7211;p28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2" name="Google Shape;7212;p28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3" name="Google Shape;7213;p28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4" name="Google Shape;7214;p28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5" name="Google Shape;7215;p28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6" name="Google Shape;7216;p28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7" name="Google Shape;7217;p28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8" name="Google Shape;7218;p28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9" name="Google Shape;7219;p28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0" name="Google Shape;7220;p28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1" name="Google Shape;7221;p28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2" name="Google Shape;7222;p28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3" name="Google Shape;7223;p28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4" name="Google Shape;7224;p28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5" name="Google Shape;7225;p28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6" name="Google Shape;7226;p28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7" name="Google Shape;7227;p28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8" name="Google Shape;7228;p28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9" name="Google Shape;7229;p28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0" name="Google Shape;7230;p28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1" name="Google Shape;7231;p28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2" name="Google Shape;7232;p28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3" name="Google Shape;7233;p28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4" name="Google Shape;7234;p28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5" name="Google Shape;7235;p28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6" name="Google Shape;7236;p28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7" name="Google Shape;7237;p28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8" name="Google Shape;7238;p28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9" name="Google Shape;7239;p28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0" name="Google Shape;7240;p28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1" name="Google Shape;7241;p28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2" name="Google Shape;7242;p28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3" name="Google Shape;7243;p28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4" name="Google Shape;7244;p28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5" name="Google Shape;7245;p28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6" name="Google Shape;7246;p28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7" name="Google Shape;7247;p28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8" name="Google Shape;7248;p28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9" name="Google Shape;7249;p28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0" name="Google Shape;7250;p28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1" name="Google Shape;7251;p28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2" name="Google Shape;7252;p28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3" name="Google Shape;7253;p28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4" name="Google Shape;7254;p28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5" name="Google Shape;7255;p28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6" name="Google Shape;7256;p28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7" name="Google Shape;7257;p28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8" name="Google Shape;7258;p28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9" name="Google Shape;7259;p28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0" name="Google Shape;7260;p28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1" name="Google Shape;7261;p28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2" name="Google Shape;7262;p28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3" name="Google Shape;7263;p28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4" name="Google Shape;7264;p28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5" name="Google Shape;7265;p28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6" name="Google Shape;7266;p28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7" name="Google Shape;7267;p28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8" name="Google Shape;7268;p28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9" name="Google Shape;7269;p28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0" name="Google Shape;7270;p28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1" name="Google Shape;7271;p28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2" name="Google Shape;7272;p28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3" name="Google Shape;7273;p28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4" name="Google Shape;7274;p28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5" name="Google Shape;7275;p28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6" name="Google Shape;7276;p28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7" name="Google Shape;7277;p28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8" name="Google Shape;7278;p28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9" name="Google Shape;7279;p28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0" name="Google Shape;7280;p28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1" name="Google Shape;7281;p28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2" name="Google Shape;7282;p28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3" name="Google Shape;7283;p28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284" name="Google Shape;7284;p28"/>
          <p:cNvGrpSpPr/>
          <p:nvPr/>
        </p:nvGrpSpPr>
        <p:grpSpPr>
          <a:xfrm rot="10800000">
            <a:off x="7886978" y="2381438"/>
            <a:ext cx="6254739" cy="3376518"/>
            <a:chOff x="1610225" y="215250"/>
            <a:chExt cx="3480850" cy="1878975"/>
          </a:xfrm>
        </p:grpSpPr>
        <p:sp>
          <p:nvSpPr>
            <p:cNvPr id="7285" name="Google Shape;7285;p28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6" name="Google Shape;7286;p28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7" name="Google Shape;7287;p28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8" name="Google Shape;7288;p28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9" name="Google Shape;7289;p28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0" name="Google Shape;7290;p28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1" name="Google Shape;7291;p28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2" name="Google Shape;7292;p28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3" name="Google Shape;7293;p28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4" name="Google Shape;7294;p28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5" name="Google Shape;7295;p28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6" name="Google Shape;7296;p28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7" name="Google Shape;7297;p28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8" name="Google Shape;7298;p28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9" name="Google Shape;7299;p28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0" name="Google Shape;7300;p28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1" name="Google Shape;7301;p28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2" name="Google Shape;7302;p28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3" name="Google Shape;7303;p28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4" name="Google Shape;7304;p28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5" name="Google Shape;7305;p28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6" name="Google Shape;7306;p28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7" name="Google Shape;7307;p28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8" name="Google Shape;7308;p28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9" name="Google Shape;7309;p28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0" name="Google Shape;7310;p28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1" name="Google Shape;7311;p28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2" name="Google Shape;7312;p28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3" name="Google Shape;7313;p28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4" name="Google Shape;7314;p28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5" name="Google Shape;7315;p28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6" name="Google Shape;7316;p28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7" name="Google Shape;7317;p28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8" name="Google Shape;7318;p28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9" name="Google Shape;7319;p28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0" name="Google Shape;7320;p28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1" name="Google Shape;7321;p28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2" name="Google Shape;7322;p28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3" name="Google Shape;7323;p28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4" name="Google Shape;7324;p28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5" name="Google Shape;7325;p28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6" name="Google Shape;7326;p28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7" name="Google Shape;7327;p28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8" name="Google Shape;7328;p28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9" name="Google Shape;7329;p28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0" name="Google Shape;7330;p28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1" name="Google Shape;7331;p28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2" name="Google Shape;7332;p28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3" name="Google Shape;7333;p28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4" name="Google Shape;7334;p28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5" name="Google Shape;7335;p28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6" name="Google Shape;7336;p28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7" name="Google Shape;7337;p28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8" name="Google Shape;7338;p28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9" name="Google Shape;7339;p28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0" name="Google Shape;7340;p28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1" name="Google Shape;7341;p28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2" name="Google Shape;7342;p28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3" name="Google Shape;7343;p28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4" name="Google Shape;7344;p28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5" name="Google Shape;7345;p28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6" name="Google Shape;7346;p28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7" name="Google Shape;7347;p28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8" name="Google Shape;7348;p28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9" name="Google Shape;7349;p28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0" name="Google Shape;7350;p28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1" name="Google Shape;7351;p28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2" name="Google Shape;7352;p28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3" name="Google Shape;7353;p28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4" name="Google Shape;7354;p28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5" name="Google Shape;7355;p28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6" name="Google Shape;7356;p28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7" name="Google Shape;7357;p28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8" name="Google Shape;7358;p28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9" name="Google Shape;7359;p28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0" name="Google Shape;7360;p28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1" name="Google Shape;7361;p28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2" name="Google Shape;7362;p28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3" name="Google Shape;7363;p28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4" name="Google Shape;7364;p28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5" name="Google Shape;7365;p28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6" name="Google Shape;7366;p28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7" name="Google Shape;7367;p28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8" name="Google Shape;7368;p28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9" name="Google Shape;7369;p28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0" name="Google Shape;7370;p28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1" name="Google Shape;7371;p28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2" name="Google Shape;7372;p28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3" name="Google Shape;7373;p28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4" name="Google Shape;7374;p28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5" name="Google Shape;7375;p28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6" name="Google Shape;7376;p28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7" name="Google Shape;7377;p28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8" name="Google Shape;7378;p28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9" name="Google Shape;7379;p28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0" name="Google Shape;7380;p28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1" name="Google Shape;7381;p28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2" name="Google Shape;7382;p28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3" name="Google Shape;7383;p28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4" name="Google Shape;7384;p28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5" name="Google Shape;7385;p28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6" name="Google Shape;7386;p28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7" name="Google Shape;7387;p28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8" name="Google Shape;7388;p28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9" name="Google Shape;7389;p28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0" name="Google Shape;7390;p28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1" name="Google Shape;7391;p28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92" name="Google Shape;7392;p28"/>
          <p:cNvGrpSpPr/>
          <p:nvPr/>
        </p:nvGrpSpPr>
        <p:grpSpPr>
          <a:xfrm>
            <a:off x="182538" y="95650"/>
            <a:ext cx="348025" cy="348100"/>
            <a:chOff x="235725" y="107550"/>
            <a:chExt cx="348025" cy="348100"/>
          </a:xfrm>
        </p:grpSpPr>
        <p:sp>
          <p:nvSpPr>
            <p:cNvPr id="7393" name="Google Shape;7393;p28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4" name="Google Shape;7394;p28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95" name="Google Shape;7395;p28"/>
          <p:cNvSpPr/>
          <p:nvPr/>
        </p:nvSpPr>
        <p:spPr>
          <a:xfrm rot="10800000">
            <a:off x="5545000" y="4847000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6" name="Google Shape;7396;p28"/>
          <p:cNvSpPr/>
          <p:nvPr/>
        </p:nvSpPr>
        <p:spPr>
          <a:xfrm rot="10800000">
            <a:off x="2908013" y="249088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97" name="Google Shape;7397;p28"/>
          <p:cNvGrpSpPr/>
          <p:nvPr/>
        </p:nvGrpSpPr>
        <p:grpSpPr>
          <a:xfrm rot="5400000">
            <a:off x="8577675" y="101275"/>
            <a:ext cx="348025" cy="348100"/>
            <a:chOff x="235725" y="107550"/>
            <a:chExt cx="348025" cy="348100"/>
          </a:xfrm>
        </p:grpSpPr>
        <p:sp>
          <p:nvSpPr>
            <p:cNvPr id="7398" name="Google Shape;7398;p28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9" name="Google Shape;7399;p28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00" name="Google Shape;7400;p28"/>
          <p:cNvGrpSpPr/>
          <p:nvPr/>
        </p:nvGrpSpPr>
        <p:grpSpPr>
          <a:xfrm rot="10800000">
            <a:off x="8691025" y="1266864"/>
            <a:ext cx="178575" cy="589975"/>
            <a:chOff x="1834925" y="4791825"/>
            <a:chExt cx="178575" cy="589975"/>
          </a:xfrm>
        </p:grpSpPr>
        <p:sp>
          <p:nvSpPr>
            <p:cNvPr id="7401" name="Google Shape;7401;p28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2" name="Google Shape;7402;p28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3" name="Google Shape;7403;p28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4" name="Google Shape;7404;p28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5" name="Google Shape;7405;p28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6" name="Google Shape;7406;p28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7" name="Google Shape;7407;p28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8" name="Google Shape;7408;p28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9" name="Google Shape;7409;p28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0" name="Google Shape;7410;p28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1" name="Google Shape;7411;p28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2" name="Google Shape;7412;p28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3" name="Google Shape;7413;p28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4" name="Google Shape;7414;p28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5" name="Google Shape;7415;p28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6" name="Google Shape;7416;p28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7" name="Google Shape;7417;p28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8" name="Google Shape;7418;p28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9" name="Google Shape;7419;p28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0" name="Google Shape;7420;p28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1" name="Google Shape;7421;p28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2" name="Google Shape;7422;p28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3" name="Google Shape;7423;p28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4" name="Google Shape;7424;p28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5" name="Google Shape;7425;p28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6" name="Google Shape;7426;p28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7" name="Google Shape;7427;p28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28" name="Google Shape;7428;p28"/>
          <p:cNvGrpSpPr/>
          <p:nvPr/>
        </p:nvGrpSpPr>
        <p:grpSpPr>
          <a:xfrm rot="10800000">
            <a:off x="274375" y="1266864"/>
            <a:ext cx="178575" cy="589975"/>
            <a:chOff x="1834925" y="4791825"/>
            <a:chExt cx="178575" cy="589975"/>
          </a:xfrm>
        </p:grpSpPr>
        <p:sp>
          <p:nvSpPr>
            <p:cNvPr id="7429" name="Google Shape;7429;p28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0" name="Google Shape;7430;p28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1" name="Google Shape;7431;p28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2" name="Google Shape;7432;p28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3" name="Google Shape;7433;p28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4" name="Google Shape;7434;p28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5" name="Google Shape;7435;p28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6" name="Google Shape;7436;p28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7" name="Google Shape;7437;p28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8" name="Google Shape;7438;p28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9" name="Google Shape;7439;p28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0" name="Google Shape;7440;p28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1" name="Google Shape;7441;p28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2" name="Google Shape;7442;p28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3" name="Google Shape;7443;p28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4" name="Google Shape;7444;p28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5" name="Google Shape;7445;p28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6" name="Google Shape;7446;p28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7" name="Google Shape;7447;p28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8" name="Google Shape;7448;p28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9" name="Google Shape;7449;p28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0" name="Google Shape;7450;p28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1" name="Google Shape;7451;p28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2" name="Google Shape;7452;p28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3" name="Google Shape;7453;p28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4" name="Google Shape;7454;p28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5" name="Google Shape;7455;p28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456" name="Google Shape;7456;p28"/>
          <p:cNvSpPr/>
          <p:nvPr/>
        </p:nvSpPr>
        <p:spPr>
          <a:xfrm rot="-5400000">
            <a:off x="8248125" y="3157799"/>
            <a:ext cx="365292" cy="365163"/>
          </a:xfrm>
          <a:custGeom>
            <a:rect b="b" l="l" r="r" t="t"/>
            <a:pathLst>
              <a:path extrusionOk="0" h="16741" w="16745">
                <a:moveTo>
                  <a:pt x="16745" y="8372"/>
                </a:moveTo>
                <a:cubicBezTo>
                  <a:pt x="16745" y="12994"/>
                  <a:pt x="12995" y="16741"/>
                  <a:pt x="8373" y="16741"/>
                </a:cubicBezTo>
                <a:cubicBezTo>
                  <a:pt x="3751" y="16741"/>
                  <a:pt x="1" y="12994"/>
                  <a:pt x="1" y="8372"/>
                </a:cubicBezTo>
                <a:cubicBezTo>
                  <a:pt x="1" y="3747"/>
                  <a:pt x="3751" y="0"/>
                  <a:pt x="8373" y="0"/>
                </a:cubicBezTo>
                <a:cubicBezTo>
                  <a:pt x="12995" y="0"/>
                  <a:pt x="16745" y="3747"/>
                  <a:pt x="16745" y="8372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324179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57" name="Google Shape;7457;p28"/>
          <p:cNvGrpSpPr/>
          <p:nvPr/>
        </p:nvGrpSpPr>
        <p:grpSpPr>
          <a:xfrm rot="10800000">
            <a:off x="1059692" y="4289505"/>
            <a:ext cx="340263" cy="319082"/>
            <a:chOff x="4983775" y="5052100"/>
            <a:chExt cx="276300" cy="259100"/>
          </a:xfrm>
        </p:grpSpPr>
        <p:sp>
          <p:nvSpPr>
            <p:cNvPr id="7458" name="Google Shape;7458;p28"/>
            <p:cNvSpPr/>
            <p:nvPr/>
          </p:nvSpPr>
          <p:spPr>
            <a:xfrm>
              <a:off x="5028200" y="5230725"/>
              <a:ext cx="80475" cy="80475"/>
            </a:xfrm>
            <a:custGeom>
              <a:rect b="b" l="l" r="r" t="t"/>
              <a:pathLst>
                <a:path extrusionOk="0" h="3219" w="3219">
                  <a:moveTo>
                    <a:pt x="1" y="1859"/>
                  </a:moveTo>
                  <a:lnTo>
                    <a:pt x="1360" y="1859"/>
                  </a:lnTo>
                  <a:lnTo>
                    <a:pt x="1360" y="3218"/>
                  </a:lnTo>
                  <a:lnTo>
                    <a:pt x="1856" y="3218"/>
                  </a:lnTo>
                  <a:lnTo>
                    <a:pt x="1856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6" y="1363"/>
                  </a:lnTo>
                  <a:lnTo>
                    <a:pt x="1856" y="1"/>
                  </a:lnTo>
                  <a:lnTo>
                    <a:pt x="1360" y="1"/>
                  </a:lnTo>
                  <a:lnTo>
                    <a:pt x="1360" y="1363"/>
                  </a:lnTo>
                  <a:lnTo>
                    <a:pt x="1" y="1363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9" name="Google Shape;7459;p28"/>
            <p:cNvSpPr/>
            <p:nvPr/>
          </p:nvSpPr>
          <p:spPr>
            <a:xfrm>
              <a:off x="4983775" y="5052100"/>
              <a:ext cx="58350" cy="58375"/>
            </a:xfrm>
            <a:custGeom>
              <a:rect b="b" l="l" r="r" t="t"/>
              <a:pathLst>
                <a:path extrusionOk="0" h="2335" w="2334">
                  <a:moveTo>
                    <a:pt x="0" y="1345"/>
                  </a:moveTo>
                  <a:lnTo>
                    <a:pt x="984" y="1345"/>
                  </a:lnTo>
                  <a:lnTo>
                    <a:pt x="984" y="2334"/>
                  </a:lnTo>
                  <a:lnTo>
                    <a:pt x="1345" y="2334"/>
                  </a:lnTo>
                  <a:lnTo>
                    <a:pt x="1345" y="1345"/>
                  </a:lnTo>
                  <a:lnTo>
                    <a:pt x="2334" y="1345"/>
                  </a:lnTo>
                  <a:lnTo>
                    <a:pt x="2334" y="984"/>
                  </a:lnTo>
                  <a:lnTo>
                    <a:pt x="1345" y="984"/>
                  </a:lnTo>
                  <a:lnTo>
                    <a:pt x="1345" y="1"/>
                  </a:lnTo>
                  <a:lnTo>
                    <a:pt x="984" y="1"/>
                  </a:lnTo>
                  <a:lnTo>
                    <a:pt x="984" y="984"/>
                  </a:lnTo>
                  <a:lnTo>
                    <a:pt x="0" y="984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0" name="Google Shape;7460;p28"/>
            <p:cNvSpPr/>
            <p:nvPr/>
          </p:nvSpPr>
          <p:spPr>
            <a:xfrm>
              <a:off x="5142025" y="5062550"/>
              <a:ext cx="118050" cy="118050"/>
            </a:xfrm>
            <a:custGeom>
              <a:rect b="b" l="l" r="r" t="t"/>
              <a:pathLst>
                <a:path extrusionOk="0" h="4722" w="4722">
                  <a:moveTo>
                    <a:pt x="0" y="2725"/>
                  </a:moveTo>
                  <a:lnTo>
                    <a:pt x="1994" y="2725"/>
                  </a:lnTo>
                  <a:lnTo>
                    <a:pt x="1994" y="4722"/>
                  </a:lnTo>
                  <a:lnTo>
                    <a:pt x="2725" y="4722"/>
                  </a:lnTo>
                  <a:lnTo>
                    <a:pt x="2725" y="2725"/>
                  </a:lnTo>
                  <a:lnTo>
                    <a:pt x="4722" y="2725"/>
                  </a:lnTo>
                  <a:lnTo>
                    <a:pt x="4722" y="1994"/>
                  </a:lnTo>
                  <a:lnTo>
                    <a:pt x="2725" y="1994"/>
                  </a:lnTo>
                  <a:lnTo>
                    <a:pt x="2725" y="1"/>
                  </a:lnTo>
                  <a:lnTo>
                    <a:pt x="1994" y="1"/>
                  </a:lnTo>
                  <a:lnTo>
                    <a:pt x="1994" y="1994"/>
                  </a:lnTo>
                  <a:lnTo>
                    <a:pt x="0" y="1994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61" name="Google Shape;7461;p28"/>
          <p:cNvGrpSpPr/>
          <p:nvPr/>
        </p:nvGrpSpPr>
        <p:grpSpPr>
          <a:xfrm rot="10800000">
            <a:off x="7375567" y="4289505"/>
            <a:ext cx="340263" cy="319082"/>
            <a:chOff x="4983775" y="5052100"/>
            <a:chExt cx="276300" cy="259100"/>
          </a:xfrm>
        </p:grpSpPr>
        <p:sp>
          <p:nvSpPr>
            <p:cNvPr id="7462" name="Google Shape;7462;p28"/>
            <p:cNvSpPr/>
            <p:nvPr/>
          </p:nvSpPr>
          <p:spPr>
            <a:xfrm>
              <a:off x="5028200" y="5230725"/>
              <a:ext cx="80475" cy="80475"/>
            </a:xfrm>
            <a:custGeom>
              <a:rect b="b" l="l" r="r" t="t"/>
              <a:pathLst>
                <a:path extrusionOk="0" h="3219" w="3219">
                  <a:moveTo>
                    <a:pt x="1" y="1859"/>
                  </a:moveTo>
                  <a:lnTo>
                    <a:pt x="1360" y="1859"/>
                  </a:lnTo>
                  <a:lnTo>
                    <a:pt x="1360" y="3218"/>
                  </a:lnTo>
                  <a:lnTo>
                    <a:pt x="1856" y="3218"/>
                  </a:lnTo>
                  <a:lnTo>
                    <a:pt x="1856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6" y="1363"/>
                  </a:lnTo>
                  <a:lnTo>
                    <a:pt x="1856" y="1"/>
                  </a:lnTo>
                  <a:lnTo>
                    <a:pt x="1360" y="1"/>
                  </a:lnTo>
                  <a:lnTo>
                    <a:pt x="1360" y="1363"/>
                  </a:lnTo>
                  <a:lnTo>
                    <a:pt x="1" y="1363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3" name="Google Shape;7463;p28"/>
            <p:cNvSpPr/>
            <p:nvPr/>
          </p:nvSpPr>
          <p:spPr>
            <a:xfrm>
              <a:off x="4983775" y="5052100"/>
              <a:ext cx="58350" cy="58375"/>
            </a:xfrm>
            <a:custGeom>
              <a:rect b="b" l="l" r="r" t="t"/>
              <a:pathLst>
                <a:path extrusionOk="0" h="2335" w="2334">
                  <a:moveTo>
                    <a:pt x="0" y="1345"/>
                  </a:moveTo>
                  <a:lnTo>
                    <a:pt x="984" y="1345"/>
                  </a:lnTo>
                  <a:lnTo>
                    <a:pt x="984" y="2334"/>
                  </a:lnTo>
                  <a:lnTo>
                    <a:pt x="1345" y="2334"/>
                  </a:lnTo>
                  <a:lnTo>
                    <a:pt x="1345" y="1345"/>
                  </a:lnTo>
                  <a:lnTo>
                    <a:pt x="2334" y="1345"/>
                  </a:lnTo>
                  <a:lnTo>
                    <a:pt x="2334" y="984"/>
                  </a:lnTo>
                  <a:lnTo>
                    <a:pt x="1345" y="984"/>
                  </a:lnTo>
                  <a:lnTo>
                    <a:pt x="1345" y="1"/>
                  </a:lnTo>
                  <a:lnTo>
                    <a:pt x="984" y="1"/>
                  </a:lnTo>
                  <a:lnTo>
                    <a:pt x="984" y="984"/>
                  </a:lnTo>
                  <a:lnTo>
                    <a:pt x="0" y="98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4" name="Google Shape;7464;p28"/>
            <p:cNvSpPr/>
            <p:nvPr/>
          </p:nvSpPr>
          <p:spPr>
            <a:xfrm>
              <a:off x="5142025" y="5062550"/>
              <a:ext cx="118050" cy="118050"/>
            </a:xfrm>
            <a:custGeom>
              <a:rect b="b" l="l" r="r" t="t"/>
              <a:pathLst>
                <a:path extrusionOk="0" h="4722" w="4722">
                  <a:moveTo>
                    <a:pt x="0" y="2725"/>
                  </a:moveTo>
                  <a:lnTo>
                    <a:pt x="1994" y="2725"/>
                  </a:lnTo>
                  <a:lnTo>
                    <a:pt x="1994" y="4722"/>
                  </a:lnTo>
                  <a:lnTo>
                    <a:pt x="2725" y="4722"/>
                  </a:lnTo>
                  <a:lnTo>
                    <a:pt x="2725" y="2725"/>
                  </a:lnTo>
                  <a:lnTo>
                    <a:pt x="4722" y="2725"/>
                  </a:lnTo>
                  <a:lnTo>
                    <a:pt x="4722" y="1994"/>
                  </a:lnTo>
                  <a:lnTo>
                    <a:pt x="2725" y="1994"/>
                  </a:lnTo>
                  <a:lnTo>
                    <a:pt x="2725" y="1"/>
                  </a:lnTo>
                  <a:lnTo>
                    <a:pt x="1994" y="1"/>
                  </a:lnTo>
                  <a:lnTo>
                    <a:pt x="1994" y="1994"/>
                  </a:lnTo>
                  <a:lnTo>
                    <a:pt x="0" y="199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6">
    <p:bg>
      <p:bgPr>
        <a:solidFill>
          <a:schemeClr val="dk1"/>
        </a:solidFill>
      </p:bgPr>
    </p:bg>
    <p:spTree>
      <p:nvGrpSpPr>
        <p:cNvPr id="7465" name="Shape 7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6" name="Google Shape;7466;p29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7467" name="Google Shape;7467;p29"/>
          <p:cNvGrpSpPr/>
          <p:nvPr/>
        </p:nvGrpSpPr>
        <p:grpSpPr>
          <a:xfrm rot="10800000">
            <a:off x="8560197" y="3629481"/>
            <a:ext cx="974718" cy="974718"/>
            <a:chOff x="528900" y="1489975"/>
            <a:chExt cx="732100" cy="732100"/>
          </a:xfrm>
        </p:grpSpPr>
        <p:sp>
          <p:nvSpPr>
            <p:cNvPr id="7468" name="Google Shape;7468;p29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9" name="Google Shape;7469;p29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0" name="Google Shape;7470;p29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1" name="Google Shape;7471;p29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2" name="Google Shape;7472;p29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3" name="Google Shape;7473;p29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4" name="Google Shape;7474;p29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75" name="Google Shape;7475;p29"/>
          <p:cNvGrpSpPr/>
          <p:nvPr/>
        </p:nvGrpSpPr>
        <p:grpSpPr>
          <a:xfrm rot="-5400000">
            <a:off x="-390982" y="539322"/>
            <a:ext cx="974732" cy="974667"/>
            <a:chOff x="5402000" y="1173700"/>
            <a:chExt cx="756075" cy="756025"/>
          </a:xfrm>
        </p:grpSpPr>
        <p:sp>
          <p:nvSpPr>
            <p:cNvPr id="7476" name="Google Shape;7476;p29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7" name="Google Shape;7477;p29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8" name="Google Shape;7478;p29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9" name="Google Shape;7479;p29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0" name="Google Shape;7480;p29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1" name="Google Shape;7481;p29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2" name="Google Shape;7482;p29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3" name="Google Shape;7483;p29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4" name="Google Shape;7484;p29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5" name="Google Shape;7485;p29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6" name="Google Shape;7486;p29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7" name="Google Shape;7487;p29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8" name="Google Shape;7488;p29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9" name="Google Shape;7489;p29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0" name="Google Shape;7490;p29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1" name="Google Shape;7491;p29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2" name="Google Shape;7492;p29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3" name="Google Shape;7493;p29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4" name="Google Shape;7494;p29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5" name="Google Shape;7495;p29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6" name="Google Shape;7496;p29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7" name="Google Shape;7497;p29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8" name="Google Shape;7498;p29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9" name="Google Shape;7499;p29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0" name="Google Shape;7500;p29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01" name="Google Shape;7501;p29"/>
          <p:cNvGrpSpPr/>
          <p:nvPr/>
        </p:nvGrpSpPr>
        <p:grpSpPr>
          <a:xfrm rot="10800000">
            <a:off x="8662387" y="1055200"/>
            <a:ext cx="178575" cy="589975"/>
            <a:chOff x="1834925" y="4791825"/>
            <a:chExt cx="178575" cy="589975"/>
          </a:xfrm>
        </p:grpSpPr>
        <p:sp>
          <p:nvSpPr>
            <p:cNvPr id="7502" name="Google Shape;7502;p29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3" name="Google Shape;7503;p29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4" name="Google Shape;7504;p29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5" name="Google Shape;7505;p29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6" name="Google Shape;7506;p29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7" name="Google Shape;7507;p29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8" name="Google Shape;7508;p29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9" name="Google Shape;7509;p29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0" name="Google Shape;7510;p29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1" name="Google Shape;7511;p29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2" name="Google Shape;7512;p29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3" name="Google Shape;7513;p29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4" name="Google Shape;7514;p29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5" name="Google Shape;7515;p29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6" name="Google Shape;7516;p29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7" name="Google Shape;7517;p29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8" name="Google Shape;7518;p29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9" name="Google Shape;7519;p29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0" name="Google Shape;7520;p29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1" name="Google Shape;7521;p29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2" name="Google Shape;7522;p29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3" name="Google Shape;7523;p29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4" name="Google Shape;7524;p29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5" name="Google Shape;7525;p29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6" name="Google Shape;7526;p29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7" name="Google Shape;7527;p29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8" name="Google Shape;7528;p29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29" name="Google Shape;7529;p29"/>
          <p:cNvSpPr/>
          <p:nvPr/>
        </p:nvSpPr>
        <p:spPr>
          <a:xfrm rot="10800000">
            <a:off x="5196037" y="4852588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0" name="Google Shape;7530;p29"/>
          <p:cNvSpPr/>
          <p:nvPr/>
        </p:nvSpPr>
        <p:spPr>
          <a:xfrm rot="10800000">
            <a:off x="3257000" y="254675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324179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bg>
      <p:bgPr>
        <a:solidFill>
          <a:schemeClr val="dk1"/>
        </a:solidFill>
      </p:bgPr>
    </p:bg>
    <p:spTree>
      <p:nvGrpSpPr>
        <p:cNvPr id="7531" name="Shape 7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2" name="Google Shape;7532;p30"/>
          <p:cNvSpPr txBox="1"/>
          <p:nvPr>
            <p:ph type="title"/>
          </p:nvPr>
        </p:nvSpPr>
        <p:spPr>
          <a:xfrm>
            <a:off x="2424600" y="539500"/>
            <a:ext cx="4294800" cy="112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533" name="Google Shape;7533;p30"/>
          <p:cNvSpPr txBox="1"/>
          <p:nvPr>
            <p:ph idx="1" type="subTitle"/>
          </p:nvPr>
        </p:nvSpPr>
        <p:spPr>
          <a:xfrm>
            <a:off x="2854650" y="1704038"/>
            <a:ext cx="3434700" cy="142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534" name="Google Shape;7534;p30"/>
          <p:cNvGrpSpPr/>
          <p:nvPr/>
        </p:nvGrpSpPr>
        <p:grpSpPr>
          <a:xfrm>
            <a:off x="-837678" y="3598868"/>
            <a:ext cx="2328409" cy="2328406"/>
            <a:chOff x="5402000" y="1173700"/>
            <a:chExt cx="756075" cy="756025"/>
          </a:xfrm>
        </p:grpSpPr>
        <p:sp>
          <p:nvSpPr>
            <p:cNvPr id="7535" name="Google Shape;7535;p30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6" name="Google Shape;7536;p30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7" name="Google Shape;7537;p30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8" name="Google Shape;7538;p30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9" name="Google Shape;7539;p30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0" name="Google Shape;7540;p30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1" name="Google Shape;7541;p30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2" name="Google Shape;7542;p30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3" name="Google Shape;7543;p30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4" name="Google Shape;7544;p30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5" name="Google Shape;7545;p30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6" name="Google Shape;7546;p30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7" name="Google Shape;7547;p30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8" name="Google Shape;7548;p30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9" name="Google Shape;7549;p30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0" name="Google Shape;7550;p30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1" name="Google Shape;7551;p30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2" name="Google Shape;7552;p30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3" name="Google Shape;7553;p30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4" name="Google Shape;7554;p30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5" name="Google Shape;7555;p30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6" name="Google Shape;7556;p30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7" name="Google Shape;7557;p30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8" name="Google Shape;7558;p30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9" name="Google Shape;7559;p30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60" name="Google Shape;7560;p30"/>
          <p:cNvGrpSpPr/>
          <p:nvPr/>
        </p:nvGrpSpPr>
        <p:grpSpPr>
          <a:xfrm rot="5400000">
            <a:off x="7653272" y="-783757"/>
            <a:ext cx="2328409" cy="2328406"/>
            <a:chOff x="5402000" y="1173700"/>
            <a:chExt cx="756075" cy="756025"/>
          </a:xfrm>
        </p:grpSpPr>
        <p:sp>
          <p:nvSpPr>
            <p:cNvPr id="7561" name="Google Shape;7561;p30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2" name="Google Shape;7562;p30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3" name="Google Shape;7563;p30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4" name="Google Shape;7564;p30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5" name="Google Shape;7565;p30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6" name="Google Shape;7566;p30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7" name="Google Shape;7567;p30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8" name="Google Shape;7568;p30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9" name="Google Shape;7569;p30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0" name="Google Shape;7570;p30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1" name="Google Shape;7571;p30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2" name="Google Shape;7572;p30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3" name="Google Shape;7573;p30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4" name="Google Shape;7574;p30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5" name="Google Shape;7575;p30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6" name="Google Shape;7576;p30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7" name="Google Shape;7577;p30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8" name="Google Shape;7578;p30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9" name="Google Shape;7579;p30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0" name="Google Shape;7580;p30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1" name="Google Shape;7581;p30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2" name="Google Shape;7582;p30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3" name="Google Shape;7583;p30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4" name="Google Shape;7584;p30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5" name="Google Shape;7585;p30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86" name="Google Shape;7586;p30"/>
          <p:cNvGrpSpPr/>
          <p:nvPr/>
        </p:nvGrpSpPr>
        <p:grpSpPr>
          <a:xfrm>
            <a:off x="-1832078" y="-675628"/>
            <a:ext cx="4501783" cy="2430266"/>
            <a:chOff x="1610225" y="215250"/>
            <a:chExt cx="3480850" cy="1878975"/>
          </a:xfrm>
        </p:grpSpPr>
        <p:sp>
          <p:nvSpPr>
            <p:cNvPr id="7587" name="Google Shape;7587;p30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8" name="Google Shape;7588;p30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9" name="Google Shape;7589;p30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0" name="Google Shape;7590;p30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1" name="Google Shape;7591;p30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2" name="Google Shape;7592;p30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3" name="Google Shape;7593;p30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4" name="Google Shape;7594;p30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5" name="Google Shape;7595;p30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6" name="Google Shape;7596;p30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7" name="Google Shape;7597;p30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8" name="Google Shape;7598;p30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9" name="Google Shape;7599;p30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0" name="Google Shape;7600;p30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1" name="Google Shape;7601;p30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2" name="Google Shape;7602;p30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3" name="Google Shape;7603;p30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4" name="Google Shape;7604;p30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5" name="Google Shape;7605;p30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6" name="Google Shape;7606;p30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7" name="Google Shape;7607;p30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8" name="Google Shape;7608;p30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9" name="Google Shape;7609;p30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0" name="Google Shape;7610;p30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1" name="Google Shape;7611;p30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2" name="Google Shape;7612;p30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3" name="Google Shape;7613;p30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4" name="Google Shape;7614;p30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5" name="Google Shape;7615;p30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6" name="Google Shape;7616;p30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7" name="Google Shape;7617;p30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8" name="Google Shape;7618;p30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9" name="Google Shape;7619;p30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0" name="Google Shape;7620;p30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1" name="Google Shape;7621;p30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2" name="Google Shape;7622;p30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3" name="Google Shape;7623;p30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4" name="Google Shape;7624;p30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5" name="Google Shape;7625;p30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6" name="Google Shape;7626;p30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7" name="Google Shape;7627;p30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8" name="Google Shape;7628;p30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9" name="Google Shape;7629;p30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0" name="Google Shape;7630;p30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1" name="Google Shape;7631;p30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2" name="Google Shape;7632;p30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3" name="Google Shape;7633;p30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4" name="Google Shape;7634;p30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5" name="Google Shape;7635;p30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6" name="Google Shape;7636;p30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7" name="Google Shape;7637;p30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8" name="Google Shape;7638;p30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9" name="Google Shape;7639;p30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0" name="Google Shape;7640;p30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1" name="Google Shape;7641;p30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2" name="Google Shape;7642;p30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3" name="Google Shape;7643;p30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4" name="Google Shape;7644;p30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5" name="Google Shape;7645;p30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6" name="Google Shape;7646;p30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7" name="Google Shape;7647;p30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8" name="Google Shape;7648;p30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9" name="Google Shape;7649;p30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0" name="Google Shape;7650;p30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1" name="Google Shape;7651;p30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2" name="Google Shape;7652;p30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3" name="Google Shape;7653;p30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4" name="Google Shape;7654;p30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5" name="Google Shape;7655;p30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6" name="Google Shape;7656;p30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7" name="Google Shape;7657;p30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8" name="Google Shape;7658;p30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9" name="Google Shape;7659;p30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0" name="Google Shape;7660;p30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1" name="Google Shape;7661;p30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2" name="Google Shape;7662;p30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3" name="Google Shape;7663;p30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4" name="Google Shape;7664;p30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5" name="Google Shape;7665;p30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6" name="Google Shape;7666;p30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7" name="Google Shape;7667;p30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8" name="Google Shape;7668;p30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9" name="Google Shape;7669;p30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0" name="Google Shape;7670;p30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1" name="Google Shape;7671;p30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2" name="Google Shape;7672;p30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3" name="Google Shape;7673;p30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4" name="Google Shape;7674;p30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5" name="Google Shape;7675;p30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6" name="Google Shape;7676;p30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7" name="Google Shape;7677;p30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8" name="Google Shape;7678;p30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9" name="Google Shape;7679;p30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0" name="Google Shape;7680;p30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1" name="Google Shape;7681;p30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2" name="Google Shape;7682;p30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3" name="Google Shape;7683;p30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4" name="Google Shape;7684;p30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5" name="Google Shape;7685;p30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6" name="Google Shape;7686;p30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7" name="Google Shape;7687;p30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8" name="Google Shape;7688;p30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9" name="Google Shape;7689;p30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0" name="Google Shape;7690;p30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1" name="Google Shape;7691;p30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2" name="Google Shape;7692;p30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3" name="Google Shape;7693;p30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94" name="Google Shape;7694;p30"/>
          <p:cNvGrpSpPr/>
          <p:nvPr/>
        </p:nvGrpSpPr>
        <p:grpSpPr>
          <a:xfrm>
            <a:off x="6474297" y="3393447"/>
            <a:ext cx="4501783" cy="2430266"/>
            <a:chOff x="1610225" y="215250"/>
            <a:chExt cx="3480850" cy="1878975"/>
          </a:xfrm>
        </p:grpSpPr>
        <p:sp>
          <p:nvSpPr>
            <p:cNvPr id="7695" name="Google Shape;7695;p30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6" name="Google Shape;7696;p30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7" name="Google Shape;7697;p30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8" name="Google Shape;7698;p30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9" name="Google Shape;7699;p30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0" name="Google Shape;7700;p30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1" name="Google Shape;7701;p30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2" name="Google Shape;7702;p30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3" name="Google Shape;7703;p30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4" name="Google Shape;7704;p30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5" name="Google Shape;7705;p30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6" name="Google Shape;7706;p30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7" name="Google Shape;7707;p30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8" name="Google Shape;7708;p30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9" name="Google Shape;7709;p30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0" name="Google Shape;7710;p30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1" name="Google Shape;7711;p30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2" name="Google Shape;7712;p30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3" name="Google Shape;7713;p30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4" name="Google Shape;7714;p30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5" name="Google Shape;7715;p30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6" name="Google Shape;7716;p30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7" name="Google Shape;7717;p30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8" name="Google Shape;7718;p30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9" name="Google Shape;7719;p30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0" name="Google Shape;7720;p30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1" name="Google Shape;7721;p30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2" name="Google Shape;7722;p30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3" name="Google Shape;7723;p30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4" name="Google Shape;7724;p30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5" name="Google Shape;7725;p30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6" name="Google Shape;7726;p30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7" name="Google Shape;7727;p30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8" name="Google Shape;7728;p30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9" name="Google Shape;7729;p30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0" name="Google Shape;7730;p30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1" name="Google Shape;7731;p30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2" name="Google Shape;7732;p30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3" name="Google Shape;7733;p30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4" name="Google Shape;7734;p30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5" name="Google Shape;7735;p30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6" name="Google Shape;7736;p30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7" name="Google Shape;7737;p30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8" name="Google Shape;7738;p30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9" name="Google Shape;7739;p30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0" name="Google Shape;7740;p30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1" name="Google Shape;7741;p30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2" name="Google Shape;7742;p30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3" name="Google Shape;7743;p30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4" name="Google Shape;7744;p30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5" name="Google Shape;7745;p30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6" name="Google Shape;7746;p30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7" name="Google Shape;7747;p30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8" name="Google Shape;7748;p30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9" name="Google Shape;7749;p30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0" name="Google Shape;7750;p30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1" name="Google Shape;7751;p30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2" name="Google Shape;7752;p30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3" name="Google Shape;7753;p30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4" name="Google Shape;7754;p30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5" name="Google Shape;7755;p30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6" name="Google Shape;7756;p30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7" name="Google Shape;7757;p30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8" name="Google Shape;7758;p30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9" name="Google Shape;7759;p30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0" name="Google Shape;7760;p30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1" name="Google Shape;7761;p30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2" name="Google Shape;7762;p30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3" name="Google Shape;7763;p30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4" name="Google Shape;7764;p30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5" name="Google Shape;7765;p30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6" name="Google Shape;7766;p30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7" name="Google Shape;7767;p30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8" name="Google Shape;7768;p30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9" name="Google Shape;7769;p30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0" name="Google Shape;7770;p30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1" name="Google Shape;7771;p30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2" name="Google Shape;7772;p30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3" name="Google Shape;7773;p30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4" name="Google Shape;7774;p30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5" name="Google Shape;7775;p30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6" name="Google Shape;7776;p30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7" name="Google Shape;7777;p30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8" name="Google Shape;7778;p30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9" name="Google Shape;7779;p30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0" name="Google Shape;7780;p30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1" name="Google Shape;7781;p30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2" name="Google Shape;7782;p30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3" name="Google Shape;7783;p30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4" name="Google Shape;7784;p30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5" name="Google Shape;7785;p30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6" name="Google Shape;7786;p30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7" name="Google Shape;7787;p30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8" name="Google Shape;7788;p30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9" name="Google Shape;7789;p30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0" name="Google Shape;7790;p30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1" name="Google Shape;7791;p30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2" name="Google Shape;7792;p30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3" name="Google Shape;7793;p30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4" name="Google Shape;7794;p30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5" name="Google Shape;7795;p30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6" name="Google Shape;7796;p30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7" name="Google Shape;7797;p30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8" name="Google Shape;7798;p30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9" name="Google Shape;7799;p30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0" name="Google Shape;7800;p30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1" name="Google Shape;7801;p30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02" name="Google Shape;7802;p30"/>
          <p:cNvSpPr/>
          <p:nvPr/>
        </p:nvSpPr>
        <p:spPr>
          <a:xfrm>
            <a:off x="3208000" y="304050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3" name="Google Shape;7803;p30"/>
          <p:cNvSpPr/>
          <p:nvPr/>
        </p:nvSpPr>
        <p:spPr>
          <a:xfrm>
            <a:off x="5245088" y="4798125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04" name="Google Shape;7804;p30"/>
          <p:cNvGrpSpPr/>
          <p:nvPr/>
        </p:nvGrpSpPr>
        <p:grpSpPr>
          <a:xfrm>
            <a:off x="2964475" y="4729803"/>
            <a:ext cx="974718" cy="974718"/>
            <a:chOff x="528900" y="1489975"/>
            <a:chExt cx="732100" cy="732100"/>
          </a:xfrm>
        </p:grpSpPr>
        <p:sp>
          <p:nvSpPr>
            <p:cNvPr id="7805" name="Google Shape;7805;p30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6" name="Google Shape;7806;p30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7" name="Google Shape;7807;p30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8" name="Google Shape;7808;p30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9" name="Google Shape;7809;p30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0" name="Google Shape;7810;p30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1" name="Google Shape;7811;p30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12" name="Google Shape;7812;p30"/>
          <p:cNvGrpSpPr/>
          <p:nvPr/>
        </p:nvGrpSpPr>
        <p:grpSpPr>
          <a:xfrm rot="5400000">
            <a:off x="5205515" y="-594713"/>
            <a:ext cx="974732" cy="974667"/>
            <a:chOff x="5402000" y="1173700"/>
            <a:chExt cx="756075" cy="756025"/>
          </a:xfrm>
        </p:grpSpPr>
        <p:sp>
          <p:nvSpPr>
            <p:cNvPr id="7813" name="Google Shape;7813;p30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4" name="Google Shape;7814;p30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5" name="Google Shape;7815;p30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6" name="Google Shape;7816;p30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7" name="Google Shape;7817;p30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8" name="Google Shape;7818;p30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9" name="Google Shape;7819;p30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0" name="Google Shape;7820;p30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1" name="Google Shape;7821;p30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2" name="Google Shape;7822;p30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3" name="Google Shape;7823;p30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4" name="Google Shape;7824;p30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5" name="Google Shape;7825;p30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6" name="Google Shape;7826;p30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7" name="Google Shape;7827;p30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8" name="Google Shape;7828;p30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9" name="Google Shape;7829;p30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0" name="Google Shape;7830;p30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1" name="Google Shape;7831;p30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2" name="Google Shape;7832;p30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3" name="Google Shape;7833;p30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4" name="Google Shape;7834;p30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5" name="Google Shape;7835;p30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6" name="Google Shape;7836;p30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7" name="Google Shape;7837;p30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l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38" name="Google Shape;7838;p30"/>
          <p:cNvSpPr/>
          <p:nvPr/>
        </p:nvSpPr>
        <p:spPr>
          <a:xfrm>
            <a:off x="2350775" y="379975"/>
            <a:ext cx="318937" cy="319083"/>
          </a:xfrm>
          <a:custGeom>
            <a:rect b="b" l="l" r="r" t="t"/>
            <a:pathLst>
              <a:path extrusionOk="0" h="6595" w="6592">
                <a:moveTo>
                  <a:pt x="6592" y="3299"/>
                </a:moveTo>
                <a:cubicBezTo>
                  <a:pt x="6592" y="5118"/>
                  <a:pt x="5115" y="6595"/>
                  <a:pt x="3296" y="6595"/>
                </a:cubicBezTo>
                <a:cubicBezTo>
                  <a:pt x="1477" y="6595"/>
                  <a:pt x="0" y="5118"/>
                  <a:pt x="0" y="3299"/>
                </a:cubicBezTo>
                <a:cubicBezTo>
                  <a:pt x="0" y="1477"/>
                  <a:pt x="1477" y="0"/>
                  <a:pt x="3296" y="0"/>
                </a:cubicBezTo>
                <a:cubicBezTo>
                  <a:pt x="5115" y="0"/>
                  <a:pt x="6592" y="1477"/>
                  <a:pt x="6592" y="3299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324007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39" name="Google Shape;7839;p30"/>
          <p:cNvGrpSpPr/>
          <p:nvPr/>
        </p:nvGrpSpPr>
        <p:grpSpPr>
          <a:xfrm rot="5400000">
            <a:off x="918913" y="1889413"/>
            <a:ext cx="178575" cy="589975"/>
            <a:chOff x="1834925" y="4791825"/>
            <a:chExt cx="178575" cy="589975"/>
          </a:xfrm>
        </p:grpSpPr>
        <p:sp>
          <p:nvSpPr>
            <p:cNvPr id="7840" name="Google Shape;7840;p30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1" name="Google Shape;7841;p30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2" name="Google Shape;7842;p30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3" name="Google Shape;7843;p30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4" name="Google Shape;7844;p30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5" name="Google Shape;7845;p30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6" name="Google Shape;7846;p30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7" name="Google Shape;7847;p30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8" name="Google Shape;7848;p30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9" name="Google Shape;7849;p30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0" name="Google Shape;7850;p30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1" name="Google Shape;7851;p30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2" name="Google Shape;7852;p30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3" name="Google Shape;7853;p30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4" name="Google Shape;7854;p30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5" name="Google Shape;7855;p30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6" name="Google Shape;7856;p30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7" name="Google Shape;7857;p30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8" name="Google Shape;7858;p30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9" name="Google Shape;7859;p30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0" name="Google Shape;7860;p30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1" name="Google Shape;7861;p30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2" name="Google Shape;7862;p30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3" name="Google Shape;7863;p30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4" name="Google Shape;7864;p30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5" name="Google Shape;7865;p30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6" name="Google Shape;7866;p30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67" name="Google Shape;7867;p30"/>
          <p:cNvGrpSpPr/>
          <p:nvPr/>
        </p:nvGrpSpPr>
        <p:grpSpPr>
          <a:xfrm rot="5400000">
            <a:off x="8046488" y="2668713"/>
            <a:ext cx="178575" cy="589975"/>
            <a:chOff x="1834925" y="4791825"/>
            <a:chExt cx="178575" cy="589975"/>
          </a:xfrm>
        </p:grpSpPr>
        <p:sp>
          <p:nvSpPr>
            <p:cNvPr id="7868" name="Google Shape;7868;p30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9" name="Google Shape;7869;p30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0" name="Google Shape;7870;p30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1" name="Google Shape;7871;p30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2" name="Google Shape;7872;p30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3" name="Google Shape;7873;p30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4" name="Google Shape;7874;p30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5" name="Google Shape;7875;p30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6" name="Google Shape;7876;p30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7" name="Google Shape;7877;p30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8" name="Google Shape;7878;p30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9" name="Google Shape;7879;p30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0" name="Google Shape;7880;p30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1" name="Google Shape;7881;p30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2" name="Google Shape;7882;p30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3" name="Google Shape;7883;p30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4" name="Google Shape;7884;p30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5" name="Google Shape;7885;p30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6" name="Google Shape;7886;p30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7" name="Google Shape;7887;p30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8" name="Google Shape;7888;p30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9" name="Google Shape;7889;p30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0" name="Google Shape;7890;p30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1" name="Google Shape;7891;p30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2" name="Google Shape;7892;p30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3" name="Google Shape;7893;p30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4" name="Google Shape;7894;p30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95" name="Google Shape;7895;p30"/>
          <p:cNvGrpSpPr/>
          <p:nvPr/>
        </p:nvGrpSpPr>
        <p:grpSpPr>
          <a:xfrm>
            <a:off x="918129" y="3713312"/>
            <a:ext cx="1112033" cy="1111983"/>
            <a:chOff x="2353725" y="4531275"/>
            <a:chExt cx="555600" cy="555575"/>
          </a:xfrm>
        </p:grpSpPr>
        <p:sp>
          <p:nvSpPr>
            <p:cNvPr id="7896" name="Google Shape;7896;p30"/>
            <p:cNvSpPr/>
            <p:nvPr/>
          </p:nvSpPr>
          <p:spPr>
            <a:xfrm>
              <a:off x="2490700" y="4668325"/>
              <a:ext cx="418625" cy="418525"/>
            </a:xfrm>
            <a:custGeom>
              <a:rect b="b" l="l" r="r" t="t"/>
              <a:pathLst>
                <a:path extrusionOk="0" h="16741" w="16745">
                  <a:moveTo>
                    <a:pt x="16745" y="8372"/>
                  </a:moveTo>
                  <a:cubicBezTo>
                    <a:pt x="16745" y="12994"/>
                    <a:pt x="12995" y="16741"/>
                    <a:pt x="8373" y="16741"/>
                  </a:cubicBezTo>
                  <a:cubicBezTo>
                    <a:pt x="3751" y="16741"/>
                    <a:pt x="1" y="12994"/>
                    <a:pt x="1" y="8372"/>
                  </a:cubicBezTo>
                  <a:cubicBezTo>
                    <a:pt x="1" y="3747"/>
                    <a:pt x="3751" y="0"/>
                    <a:pt x="8373" y="0"/>
                  </a:cubicBezTo>
                  <a:cubicBezTo>
                    <a:pt x="12995" y="0"/>
                    <a:pt x="16745" y="3747"/>
                    <a:pt x="16745" y="837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7" name="Google Shape;7897;p30"/>
            <p:cNvSpPr/>
            <p:nvPr/>
          </p:nvSpPr>
          <p:spPr>
            <a:xfrm>
              <a:off x="2353725" y="4531275"/>
              <a:ext cx="197750" cy="197725"/>
            </a:xfrm>
            <a:custGeom>
              <a:rect b="b" l="l" r="r" t="t"/>
              <a:pathLst>
                <a:path extrusionOk="0" h="7909" w="7910">
                  <a:moveTo>
                    <a:pt x="7910" y="3955"/>
                  </a:moveTo>
                  <a:cubicBezTo>
                    <a:pt x="7910" y="6141"/>
                    <a:pt x="6138" y="7909"/>
                    <a:pt x="3955" y="7909"/>
                  </a:cubicBezTo>
                  <a:cubicBezTo>
                    <a:pt x="1769" y="7909"/>
                    <a:pt x="1" y="6141"/>
                    <a:pt x="1" y="3955"/>
                  </a:cubicBezTo>
                  <a:cubicBezTo>
                    <a:pt x="1" y="1771"/>
                    <a:pt x="1769" y="0"/>
                    <a:pt x="3955" y="0"/>
                  </a:cubicBezTo>
                  <a:cubicBezTo>
                    <a:pt x="6138" y="0"/>
                    <a:pt x="7910" y="1771"/>
                    <a:pt x="7910" y="395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8" name="Google Shape;7898;p30"/>
            <p:cNvSpPr/>
            <p:nvPr/>
          </p:nvSpPr>
          <p:spPr>
            <a:xfrm>
              <a:off x="2611000" y="4575625"/>
              <a:ext cx="45350" cy="45350"/>
            </a:xfrm>
            <a:custGeom>
              <a:rect b="b" l="l" r="r" t="t"/>
              <a:pathLst>
                <a:path extrusionOk="0" h="1814" w="1814">
                  <a:moveTo>
                    <a:pt x="1814" y="905"/>
                  </a:moveTo>
                  <a:cubicBezTo>
                    <a:pt x="1814" y="1408"/>
                    <a:pt x="1408" y="1814"/>
                    <a:pt x="908" y="1814"/>
                  </a:cubicBezTo>
                  <a:cubicBezTo>
                    <a:pt x="406" y="1814"/>
                    <a:pt x="0" y="1408"/>
                    <a:pt x="0" y="905"/>
                  </a:cubicBezTo>
                  <a:cubicBezTo>
                    <a:pt x="0" y="406"/>
                    <a:pt x="406" y="0"/>
                    <a:pt x="908" y="0"/>
                  </a:cubicBezTo>
                  <a:cubicBezTo>
                    <a:pt x="1408" y="0"/>
                    <a:pt x="1814" y="406"/>
                    <a:pt x="1814" y="90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99" name="Google Shape;7899;p30"/>
          <p:cNvGrpSpPr/>
          <p:nvPr/>
        </p:nvGrpSpPr>
        <p:grpSpPr>
          <a:xfrm>
            <a:off x="8299143" y="539488"/>
            <a:ext cx="263257" cy="681984"/>
            <a:chOff x="836413" y="539500"/>
            <a:chExt cx="308625" cy="799700"/>
          </a:xfrm>
        </p:grpSpPr>
        <p:sp>
          <p:nvSpPr>
            <p:cNvPr id="7900" name="Google Shape;7900;p30"/>
            <p:cNvSpPr/>
            <p:nvPr/>
          </p:nvSpPr>
          <p:spPr>
            <a:xfrm>
              <a:off x="836413" y="73405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4499" y="1"/>
                  </a:moveTo>
                  <a:lnTo>
                    <a:pt x="4499" y="4502"/>
                  </a:lnTo>
                  <a:lnTo>
                    <a:pt x="0" y="4502"/>
                  </a:lnTo>
                  <a:lnTo>
                    <a:pt x="0" y="7846"/>
                  </a:lnTo>
                  <a:lnTo>
                    <a:pt x="4499" y="7846"/>
                  </a:lnTo>
                  <a:lnTo>
                    <a:pt x="4499" y="12345"/>
                  </a:lnTo>
                  <a:lnTo>
                    <a:pt x="7846" y="12345"/>
                  </a:lnTo>
                  <a:lnTo>
                    <a:pt x="7846" y="7846"/>
                  </a:lnTo>
                  <a:lnTo>
                    <a:pt x="12345" y="7846"/>
                  </a:lnTo>
                  <a:lnTo>
                    <a:pt x="12345" y="4502"/>
                  </a:lnTo>
                  <a:lnTo>
                    <a:pt x="7846" y="4502"/>
                  </a:lnTo>
                  <a:lnTo>
                    <a:pt x="7846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1" name="Google Shape;7901;p30"/>
            <p:cNvSpPr/>
            <p:nvPr/>
          </p:nvSpPr>
          <p:spPr>
            <a:xfrm>
              <a:off x="887838" y="1133250"/>
              <a:ext cx="205850" cy="205950"/>
            </a:xfrm>
            <a:custGeom>
              <a:rect b="b" l="l" r="r" t="t"/>
              <a:pathLst>
                <a:path extrusionOk="0" h="8238" w="8234">
                  <a:moveTo>
                    <a:pt x="1753" y="1"/>
                  </a:moveTo>
                  <a:lnTo>
                    <a:pt x="0" y="1757"/>
                  </a:lnTo>
                  <a:lnTo>
                    <a:pt x="2358" y="4120"/>
                  </a:lnTo>
                  <a:lnTo>
                    <a:pt x="0" y="6481"/>
                  </a:lnTo>
                  <a:lnTo>
                    <a:pt x="1753" y="8237"/>
                  </a:lnTo>
                  <a:lnTo>
                    <a:pt x="4114" y="5877"/>
                  </a:lnTo>
                  <a:lnTo>
                    <a:pt x="6481" y="8237"/>
                  </a:lnTo>
                  <a:lnTo>
                    <a:pt x="8234" y="6481"/>
                  </a:lnTo>
                  <a:lnTo>
                    <a:pt x="5870" y="4120"/>
                  </a:lnTo>
                  <a:lnTo>
                    <a:pt x="8234" y="1757"/>
                  </a:lnTo>
                  <a:lnTo>
                    <a:pt x="6481" y="1"/>
                  </a:lnTo>
                  <a:lnTo>
                    <a:pt x="4114" y="2367"/>
                  </a:lnTo>
                  <a:lnTo>
                    <a:pt x="1753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2" name="Google Shape;7902;p30"/>
            <p:cNvSpPr/>
            <p:nvPr/>
          </p:nvSpPr>
          <p:spPr>
            <a:xfrm>
              <a:off x="876188" y="539500"/>
              <a:ext cx="229075" cy="62050"/>
            </a:xfrm>
            <a:custGeom>
              <a:rect b="b" l="l" r="r" t="t"/>
              <a:pathLst>
                <a:path extrusionOk="0" h="2482" w="9163">
                  <a:moveTo>
                    <a:pt x="0" y="0"/>
                  </a:moveTo>
                  <a:lnTo>
                    <a:pt x="0" y="2481"/>
                  </a:lnTo>
                  <a:lnTo>
                    <a:pt x="9163" y="2481"/>
                  </a:lnTo>
                  <a:lnTo>
                    <a:pt x="9163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03" name="Google Shape;7903;p30"/>
          <p:cNvGrpSpPr/>
          <p:nvPr/>
        </p:nvGrpSpPr>
        <p:grpSpPr>
          <a:xfrm rot="10800000">
            <a:off x="7168456" y="1638676"/>
            <a:ext cx="340263" cy="319082"/>
            <a:chOff x="4983775" y="5052100"/>
            <a:chExt cx="276300" cy="259100"/>
          </a:xfrm>
        </p:grpSpPr>
        <p:sp>
          <p:nvSpPr>
            <p:cNvPr id="7904" name="Google Shape;7904;p30"/>
            <p:cNvSpPr/>
            <p:nvPr/>
          </p:nvSpPr>
          <p:spPr>
            <a:xfrm>
              <a:off x="5028200" y="5230725"/>
              <a:ext cx="80475" cy="80475"/>
            </a:xfrm>
            <a:custGeom>
              <a:rect b="b" l="l" r="r" t="t"/>
              <a:pathLst>
                <a:path extrusionOk="0" h="3219" w="3219">
                  <a:moveTo>
                    <a:pt x="1" y="1859"/>
                  </a:moveTo>
                  <a:lnTo>
                    <a:pt x="1360" y="1859"/>
                  </a:lnTo>
                  <a:lnTo>
                    <a:pt x="1360" y="3218"/>
                  </a:lnTo>
                  <a:lnTo>
                    <a:pt x="1856" y="3218"/>
                  </a:lnTo>
                  <a:lnTo>
                    <a:pt x="1856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6" y="1363"/>
                  </a:lnTo>
                  <a:lnTo>
                    <a:pt x="1856" y="1"/>
                  </a:lnTo>
                  <a:lnTo>
                    <a:pt x="1360" y="1"/>
                  </a:lnTo>
                  <a:lnTo>
                    <a:pt x="1360" y="1363"/>
                  </a:lnTo>
                  <a:lnTo>
                    <a:pt x="1" y="1363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5" name="Google Shape;7905;p30"/>
            <p:cNvSpPr/>
            <p:nvPr/>
          </p:nvSpPr>
          <p:spPr>
            <a:xfrm>
              <a:off x="4983775" y="5052100"/>
              <a:ext cx="58350" cy="58375"/>
            </a:xfrm>
            <a:custGeom>
              <a:rect b="b" l="l" r="r" t="t"/>
              <a:pathLst>
                <a:path extrusionOk="0" h="2335" w="2334">
                  <a:moveTo>
                    <a:pt x="0" y="1345"/>
                  </a:moveTo>
                  <a:lnTo>
                    <a:pt x="984" y="1345"/>
                  </a:lnTo>
                  <a:lnTo>
                    <a:pt x="984" y="2334"/>
                  </a:lnTo>
                  <a:lnTo>
                    <a:pt x="1345" y="2334"/>
                  </a:lnTo>
                  <a:lnTo>
                    <a:pt x="1345" y="1345"/>
                  </a:lnTo>
                  <a:lnTo>
                    <a:pt x="2334" y="1345"/>
                  </a:lnTo>
                  <a:lnTo>
                    <a:pt x="2334" y="984"/>
                  </a:lnTo>
                  <a:lnTo>
                    <a:pt x="1345" y="984"/>
                  </a:lnTo>
                  <a:lnTo>
                    <a:pt x="1345" y="1"/>
                  </a:lnTo>
                  <a:lnTo>
                    <a:pt x="984" y="1"/>
                  </a:lnTo>
                  <a:lnTo>
                    <a:pt x="984" y="984"/>
                  </a:lnTo>
                  <a:lnTo>
                    <a:pt x="0" y="98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6" name="Google Shape;7906;p30"/>
            <p:cNvSpPr/>
            <p:nvPr/>
          </p:nvSpPr>
          <p:spPr>
            <a:xfrm>
              <a:off x="5142025" y="5062550"/>
              <a:ext cx="118050" cy="118050"/>
            </a:xfrm>
            <a:custGeom>
              <a:rect b="b" l="l" r="r" t="t"/>
              <a:pathLst>
                <a:path extrusionOk="0" h="4722" w="4722">
                  <a:moveTo>
                    <a:pt x="0" y="2725"/>
                  </a:moveTo>
                  <a:lnTo>
                    <a:pt x="1994" y="2725"/>
                  </a:lnTo>
                  <a:lnTo>
                    <a:pt x="1994" y="4722"/>
                  </a:lnTo>
                  <a:lnTo>
                    <a:pt x="2725" y="4722"/>
                  </a:lnTo>
                  <a:lnTo>
                    <a:pt x="2725" y="2725"/>
                  </a:lnTo>
                  <a:lnTo>
                    <a:pt x="4722" y="2725"/>
                  </a:lnTo>
                  <a:lnTo>
                    <a:pt x="4722" y="1994"/>
                  </a:lnTo>
                  <a:lnTo>
                    <a:pt x="2725" y="1994"/>
                  </a:lnTo>
                  <a:lnTo>
                    <a:pt x="2725" y="1"/>
                  </a:lnTo>
                  <a:lnTo>
                    <a:pt x="1994" y="1"/>
                  </a:lnTo>
                  <a:lnTo>
                    <a:pt x="1994" y="1994"/>
                  </a:lnTo>
                  <a:lnTo>
                    <a:pt x="0" y="1994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07" name="Google Shape;7907;p30"/>
          <p:cNvGrpSpPr/>
          <p:nvPr/>
        </p:nvGrpSpPr>
        <p:grpSpPr>
          <a:xfrm>
            <a:off x="1635263" y="3147038"/>
            <a:ext cx="215575" cy="185800"/>
            <a:chOff x="5629550" y="3916600"/>
            <a:chExt cx="215575" cy="185800"/>
          </a:xfrm>
        </p:grpSpPr>
        <p:sp>
          <p:nvSpPr>
            <p:cNvPr id="7908" name="Google Shape;7908;p30"/>
            <p:cNvSpPr/>
            <p:nvPr/>
          </p:nvSpPr>
          <p:spPr>
            <a:xfrm>
              <a:off x="5629550" y="4028550"/>
              <a:ext cx="73850" cy="73850"/>
            </a:xfrm>
            <a:custGeom>
              <a:rect b="b" l="l" r="r" t="t"/>
              <a:pathLst>
                <a:path extrusionOk="0" h="2954" w="2954">
                  <a:moveTo>
                    <a:pt x="2954" y="1477"/>
                  </a:moveTo>
                  <a:cubicBezTo>
                    <a:pt x="2954" y="2292"/>
                    <a:pt x="2292" y="2953"/>
                    <a:pt x="1477" y="2953"/>
                  </a:cubicBezTo>
                  <a:cubicBezTo>
                    <a:pt x="659" y="2953"/>
                    <a:pt x="1" y="2292"/>
                    <a:pt x="1" y="1477"/>
                  </a:cubicBezTo>
                  <a:cubicBezTo>
                    <a:pt x="1" y="662"/>
                    <a:pt x="659" y="0"/>
                    <a:pt x="1477" y="0"/>
                  </a:cubicBezTo>
                  <a:cubicBezTo>
                    <a:pt x="2292" y="0"/>
                    <a:pt x="2954" y="662"/>
                    <a:pt x="2954" y="14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9" name="Google Shape;7909;p30"/>
            <p:cNvSpPr/>
            <p:nvPr/>
          </p:nvSpPr>
          <p:spPr>
            <a:xfrm>
              <a:off x="5804875" y="4046975"/>
              <a:ext cx="40250" cy="40225"/>
            </a:xfrm>
            <a:custGeom>
              <a:rect b="b" l="l" r="r" t="t"/>
              <a:pathLst>
                <a:path extrusionOk="0" h="1609" w="1610">
                  <a:moveTo>
                    <a:pt x="1609" y="803"/>
                  </a:moveTo>
                  <a:cubicBezTo>
                    <a:pt x="1609" y="1248"/>
                    <a:pt x="1248" y="1609"/>
                    <a:pt x="803" y="1609"/>
                  </a:cubicBezTo>
                  <a:cubicBezTo>
                    <a:pt x="361" y="1609"/>
                    <a:pt x="0" y="1248"/>
                    <a:pt x="0" y="803"/>
                  </a:cubicBezTo>
                  <a:cubicBezTo>
                    <a:pt x="0" y="361"/>
                    <a:pt x="361" y="0"/>
                    <a:pt x="803" y="0"/>
                  </a:cubicBezTo>
                  <a:cubicBezTo>
                    <a:pt x="1248" y="0"/>
                    <a:pt x="1609" y="361"/>
                    <a:pt x="1609" y="8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0" name="Google Shape;7910;p30"/>
            <p:cNvSpPr/>
            <p:nvPr/>
          </p:nvSpPr>
          <p:spPr>
            <a:xfrm>
              <a:off x="5716525" y="3916600"/>
              <a:ext cx="50775" cy="50775"/>
            </a:xfrm>
            <a:custGeom>
              <a:rect b="b" l="l" r="r" t="t"/>
              <a:pathLst>
                <a:path extrusionOk="0" h="2031" w="2031">
                  <a:moveTo>
                    <a:pt x="2031" y="1014"/>
                  </a:moveTo>
                  <a:cubicBezTo>
                    <a:pt x="2031" y="1576"/>
                    <a:pt x="1577" y="2031"/>
                    <a:pt x="1014" y="2031"/>
                  </a:cubicBezTo>
                  <a:cubicBezTo>
                    <a:pt x="455" y="2031"/>
                    <a:pt x="1" y="1576"/>
                    <a:pt x="1" y="1014"/>
                  </a:cubicBezTo>
                  <a:cubicBezTo>
                    <a:pt x="1" y="455"/>
                    <a:pt x="455" y="1"/>
                    <a:pt x="1014" y="1"/>
                  </a:cubicBezTo>
                  <a:cubicBezTo>
                    <a:pt x="1577" y="1"/>
                    <a:pt x="2031" y="455"/>
                    <a:pt x="2031" y="101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11" name="Google Shape;7911;p30"/>
          <p:cNvSpPr txBox="1"/>
          <p:nvPr/>
        </p:nvSpPr>
        <p:spPr>
          <a:xfrm>
            <a:off x="2424600" y="3172775"/>
            <a:ext cx="4294800" cy="4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000">
                <a:solidFill>
                  <a:schemeClr val="lt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000">
                <a:solidFill>
                  <a:schemeClr val="lt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000">
                <a:solidFill>
                  <a:schemeClr val="lt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sz="10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1"/>
        </a:solid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" name="Google Shape;619;p4"/>
          <p:cNvGrpSpPr/>
          <p:nvPr/>
        </p:nvGrpSpPr>
        <p:grpSpPr>
          <a:xfrm>
            <a:off x="6690350" y="4608575"/>
            <a:ext cx="3480850" cy="1878975"/>
            <a:chOff x="1610225" y="215250"/>
            <a:chExt cx="3480850" cy="1878975"/>
          </a:xfrm>
        </p:grpSpPr>
        <p:sp>
          <p:nvSpPr>
            <p:cNvPr id="620" name="Google Shape;620;p4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4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4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4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4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4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4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4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4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4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4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4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4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4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4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4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4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4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4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4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4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4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4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4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4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4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4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4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4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4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4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4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4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4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4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4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4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4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4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4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4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4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27" name="Google Shape;727;p4"/>
          <p:cNvGrpSpPr/>
          <p:nvPr/>
        </p:nvGrpSpPr>
        <p:grpSpPr>
          <a:xfrm>
            <a:off x="-1027200" y="-1339475"/>
            <a:ext cx="3480850" cy="1878975"/>
            <a:chOff x="1610225" y="215250"/>
            <a:chExt cx="3480850" cy="1878975"/>
          </a:xfrm>
        </p:grpSpPr>
        <p:sp>
          <p:nvSpPr>
            <p:cNvPr id="728" name="Google Shape;728;p4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4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4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4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4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4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4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4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4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4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4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4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4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4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4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4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4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4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4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4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4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4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4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4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4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4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4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4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4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4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4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5" name="Google Shape;835;p4"/>
          <p:cNvGrpSpPr/>
          <p:nvPr/>
        </p:nvGrpSpPr>
        <p:grpSpPr>
          <a:xfrm>
            <a:off x="-390950" y="539290"/>
            <a:ext cx="974718" cy="974718"/>
            <a:chOff x="528900" y="1489975"/>
            <a:chExt cx="732100" cy="732100"/>
          </a:xfrm>
        </p:grpSpPr>
        <p:sp>
          <p:nvSpPr>
            <p:cNvPr id="836" name="Google Shape;836;p4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4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4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3" name="Google Shape;843;p4"/>
          <p:cNvGrpSpPr/>
          <p:nvPr/>
        </p:nvGrpSpPr>
        <p:grpSpPr>
          <a:xfrm rot="5400000">
            <a:off x="8560215" y="3629500"/>
            <a:ext cx="974732" cy="974667"/>
            <a:chOff x="5402000" y="1173700"/>
            <a:chExt cx="756075" cy="756025"/>
          </a:xfrm>
        </p:grpSpPr>
        <p:sp>
          <p:nvSpPr>
            <p:cNvPr id="844" name="Google Shape;844;p4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9" name="Google Shape;869;p4"/>
          <p:cNvGrpSpPr/>
          <p:nvPr/>
        </p:nvGrpSpPr>
        <p:grpSpPr>
          <a:xfrm rot="10800000">
            <a:off x="8662387" y="1055200"/>
            <a:ext cx="178575" cy="589975"/>
            <a:chOff x="1834925" y="4791825"/>
            <a:chExt cx="178575" cy="589975"/>
          </a:xfrm>
        </p:grpSpPr>
        <p:sp>
          <p:nvSpPr>
            <p:cNvPr id="870" name="Google Shape;870;p4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4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4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7" name="Google Shape;897;p4"/>
          <p:cNvGrpSpPr/>
          <p:nvPr/>
        </p:nvGrpSpPr>
        <p:grpSpPr>
          <a:xfrm rot="10800000">
            <a:off x="8577675" y="101275"/>
            <a:ext cx="348025" cy="348100"/>
            <a:chOff x="235725" y="107550"/>
            <a:chExt cx="348025" cy="348100"/>
          </a:xfrm>
        </p:grpSpPr>
        <p:sp>
          <p:nvSpPr>
            <p:cNvPr id="898" name="Google Shape;898;p4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0" name="Google Shape;900;p4"/>
          <p:cNvGrpSpPr/>
          <p:nvPr/>
        </p:nvGrpSpPr>
        <p:grpSpPr>
          <a:xfrm rot="10800000">
            <a:off x="182538" y="3087078"/>
            <a:ext cx="263257" cy="681984"/>
            <a:chOff x="836413" y="539500"/>
            <a:chExt cx="308625" cy="799700"/>
          </a:xfrm>
        </p:grpSpPr>
        <p:sp>
          <p:nvSpPr>
            <p:cNvPr id="901" name="Google Shape;901;p4"/>
            <p:cNvSpPr/>
            <p:nvPr/>
          </p:nvSpPr>
          <p:spPr>
            <a:xfrm>
              <a:off x="836413" y="73405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4499" y="1"/>
                  </a:moveTo>
                  <a:lnTo>
                    <a:pt x="4499" y="4502"/>
                  </a:lnTo>
                  <a:lnTo>
                    <a:pt x="0" y="4502"/>
                  </a:lnTo>
                  <a:lnTo>
                    <a:pt x="0" y="7846"/>
                  </a:lnTo>
                  <a:lnTo>
                    <a:pt x="4499" y="7846"/>
                  </a:lnTo>
                  <a:lnTo>
                    <a:pt x="4499" y="12345"/>
                  </a:lnTo>
                  <a:lnTo>
                    <a:pt x="7846" y="12345"/>
                  </a:lnTo>
                  <a:lnTo>
                    <a:pt x="7846" y="7846"/>
                  </a:lnTo>
                  <a:lnTo>
                    <a:pt x="12345" y="7846"/>
                  </a:lnTo>
                  <a:lnTo>
                    <a:pt x="12345" y="4502"/>
                  </a:lnTo>
                  <a:lnTo>
                    <a:pt x="7846" y="4502"/>
                  </a:lnTo>
                  <a:lnTo>
                    <a:pt x="7846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887838" y="1133250"/>
              <a:ext cx="205850" cy="205950"/>
            </a:xfrm>
            <a:custGeom>
              <a:rect b="b" l="l" r="r" t="t"/>
              <a:pathLst>
                <a:path extrusionOk="0" h="8238" w="8234">
                  <a:moveTo>
                    <a:pt x="1753" y="1"/>
                  </a:moveTo>
                  <a:lnTo>
                    <a:pt x="0" y="1757"/>
                  </a:lnTo>
                  <a:lnTo>
                    <a:pt x="2358" y="4120"/>
                  </a:lnTo>
                  <a:lnTo>
                    <a:pt x="0" y="6481"/>
                  </a:lnTo>
                  <a:lnTo>
                    <a:pt x="1753" y="8237"/>
                  </a:lnTo>
                  <a:lnTo>
                    <a:pt x="4114" y="5877"/>
                  </a:lnTo>
                  <a:lnTo>
                    <a:pt x="6481" y="8237"/>
                  </a:lnTo>
                  <a:lnTo>
                    <a:pt x="8234" y="6481"/>
                  </a:lnTo>
                  <a:lnTo>
                    <a:pt x="5870" y="4120"/>
                  </a:lnTo>
                  <a:lnTo>
                    <a:pt x="8234" y="1757"/>
                  </a:lnTo>
                  <a:lnTo>
                    <a:pt x="6481" y="1"/>
                  </a:lnTo>
                  <a:lnTo>
                    <a:pt x="4114" y="2367"/>
                  </a:lnTo>
                  <a:lnTo>
                    <a:pt x="17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876188" y="539500"/>
              <a:ext cx="229075" cy="62050"/>
            </a:xfrm>
            <a:custGeom>
              <a:rect b="b" l="l" r="r" t="t"/>
              <a:pathLst>
                <a:path extrusionOk="0" h="2482" w="9163">
                  <a:moveTo>
                    <a:pt x="0" y="0"/>
                  </a:moveTo>
                  <a:lnTo>
                    <a:pt x="0" y="2481"/>
                  </a:lnTo>
                  <a:lnTo>
                    <a:pt x="9163" y="2481"/>
                  </a:lnTo>
                  <a:lnTo>
                    <a:pt x="9163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4" name="Google Shape;904;p4"/>
          <p:cNvSpPr/>
          <p:nvPr/>
        </p:nvSpPr>
        <p:spPr>
          <a:xfrm rot="10800000">
            <a:off x="5196037" y="4852588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p4"/>
          <p:cNvSpPr/>
          <p:nvPr/>
        </p:nvSpPr>
        <p:spPr>
          <a:xfrm rot="10800000">
            <a:off x="3257000" y="254675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06" name="Google Shape;906;p4"/>
          <p:cNvGrpSpPr/>
          <p:nvPr/>
        </p:nvGrpSpPr>
        <p:grpSpPr>
          <a:xfrm>
            <a:off x="140162" y="4699163"/>
            <a:ext cx="348025" cy="348100"/>
            <a:chOff x="235725" y="107550"/>
            <a:chExt cx="348025" cy="348100"/>
          </a:xfrm>
        </p:grpSpPr>
        <p:sp>
          <p:nvSpPr>
            <p:cNvPr id="907" name="Google Shape;907;p4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9" name="Google Shape;909;p4"/>
          <p:cNvSpPr txBox="1"/>
          <p:nvPr>
            <p:ph idx="1" type="body"/>
          </p:nvPr>
        </p:nvSpPr>
        <p:spPr>
          <a:xfrm>
            <a:off x="720000" y="1192177"/>
            <a:ext cx="7704000" cy="341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rabicPeriod"/>
              <a:defRPr sz="1250"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910" name="Google Shape;910;p4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bg>
      <p:bgPr>
        <a:solidFill>
          <a:schemeClr val="dk1"/>
        </a:solidFill>
      </p:bgPr>
    </p:bg>
    <p:spTree>
      <p:nvGrpSpPr>
        <p:cNvPr id="7912" name="Shape 7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3" name="Google Shape;7913;p31"/>
          <p:cNvSpPr/>
          <p:nvPr/>
        </p:nvSpPr>
        <p:spPr>
          <a:xfrm>
            <a:off x="6293696" y="3520952"/>
            <a:ext cx="877891" cy="877780"/>
          </a:xfrm>
          <a:custGeom>
            <a:rect b="b" l="l" r="r" t="t"/>
            <a:pathLst>
              <a:path extrusionOk="0" h="7909" w="7910">
                <a:moveTo>
                  <a:pt x="7910" y="3955"/>
                </a:moveTo>
                <a:cubicBezTo>
                  <a:pt x="7910" y="6141"/>
                  <a:pt x="6138" y="7909"/>
                  <a:pt x="3955" y="7909"/>
                </a:cubicBezTo>
                <a:cubicBezTo>
                  <a:pt x="1769" y="7909"/>
                  <a:pt x="1" y="6141"/>
                  <a:pt x="1" y="3955"/>
                </a:cubicBezTo>
                <a:cubicBezTo>
                  <a:pt x="1" y="1771"/>
                  <a:pt x="1769" y="0"/>
                  <a:pt x="3955" y="0"/>
                </a:cubicBezTo>
                <a:cubicBezTo>
                  <a:pt x="6138" y="0"/>
                  <a:pt x="7910" y="1771"/>
                  <a:pt x="7910" y="3955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324179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914" name="Google Shape;7914;p31"/>
          <p:cNvGrpSpPr/>
          <p:nvPr/>
        </p:nvGrpSpPr>
        <p:grpSpPr>
          <a:xfrm>
            <a:off x="-2066154" y="-1230964"/>
            <a:ext cx="4557700" cy="2371611"/>
            <a:chOff x="2928925" y="640600"/>
            <a:chExt cx="2883525" cy="1500450"/>
          </a:xfrm>
        </p:grpSpPr>
        <p:sp>
          <p:nvSpPr>
            <p:cNvPr id="7915" name="Google Shape;7915;p31"/>
            <p:cNvSpPr/>
            <p:nvPr/>
          </p:nvSpPr>
          <p:spPr>
            <a:xfrm>
              <a:off x="2928925" y="640600"/>
              <a:ext cx="2883525" cy="1500450"/>
            </a:xfrm>
            <a:custGeom>
              <a:rect b="b" l="l" r="r" t="t"/>
              <a:pathLst>
                <a:path extrusionOk="0" h="60018" w="115341">
                  <a:moveTo>
                    <a:pt x="39002" y="223"/>
                  </a:moveTo>
                  <a:cubicBezTo>
                    <a:pt x="39571" y="223"/>
                    <a:pt x="40143" y="251"/>
                    <a:pt x="40717" y="309"/>
                  </a:cubicBezTo>
                  <a:cubicBezTo>
                    <a:pt x="43520" y="590"/>
                    <a:pt x="45949" y="1485"/>
                    <a:pt x="48304" y="2348"/>
                  </a:cubicBezTo>
                  <a:cubicBezTo>
                    <a:pt x="51087" y="3367"/>
                    <a:pt x="53926" y="4423"/>
                    <a:pt x="57458" y="4470"/>
                  </a:cubicBezTo>
                  <a:cubicBezTo>
                    <a:pt x="57541" y="4471"/>
                    <a:pt x="57624" y="4471"/>
                    <a:pt x="57706" y="4471"/>
                  </a:cubicBezTo>
                  <a:cubicBezTo>
                    <a:pt x="61115" y="4471"/>
                    <a:pt x="63734" y="3536"/>
                    <a:pt x="66491" y="2556"/>
                  </a:cubicBezTo>
                  <a:cubicBezTo>
                    <a:pt x="68145" y="1979"/>
                    <a:pt x="69846" y="1375"/>
                    <a:pt x="71744" y="985"/>
                  </a:cubicBezTo>
                  <a:cubicBezTo>
                    <a:pt x="73715" y="576"/>
                    <a:pt x="75473" y="398"/>
                    <a:pt x="77113" y="398"/>
                  </a:cubicBezTo>
                  <a:cubicBezTo>
                    <a:pt x="81310" y="398"/>
                    <a:pt x="84739" y="1566"/>
                    <a:pt x="89020" y="3024"/>
                  </a:cubicBezTo>
                  <a:lnTo>
                    <a:pt x="90846" y="3648"/>
                  </a:lnTo>
                  <a:cubicBezTo>
                    <a:pt x="96327" y="17492"/>
                    <a:pt x="102568" y="31461"/>
                    <a:pt x="108606" y="44962"/>
                  </a:cubicBezTo>
                  <a:cubicBezTo>
                    <a:pt x="110712" y="49674"/>
                    <a:pt x="112891" y="54552"/>
                    <a:pt x="115003" y="59347"/>
                  </a:cubicBezTo>
                  <a:cubicBezTo>
                    <a:pt x="113063" y="59357"/>
                    <a:pt x="111050" y="59409"/>
                    <a:pt x="109100" y="59461"/>
                  </a:cubicBezTo>
                  <a:cubicBezTo>
                    <a:pt x="106861" y="59518"/>
                    <a:pt x="104582" y="59576"/>
                    <a:pt x="102323" y="59576"/>
                  </a:cubicBezTo>
                  <a:cubicBezTo>
                    <a:pt x="100437" y="59576"/>
                    <a:pt x="98565" y="59536"/>
                    <a:pt x="96743" y="59420"/>
                  </a:cubicBezTo>
                  <a:cubicBezTo>
                    <a:pt x="93467" y="59207"/>
                    <a:pt x="90867" y="58385"/>
                    <a:pt x="88110" y="57516"/>
                  </a:cubicBezTo>
                  <a:cubicBezTo>
                    <a:pt x="86488" y="57001"/>
                    <a:pt x="84813" y="56471"/>
                    <a:pt x="82977" y="56081"/>
                  </a:cubicBezTo>
                  <a:cubicBezTo>
                    <a:pt x="81067" y="55667"/>
                    <a:pt x="79364" y="55495"/>
                    <a:pt x="77798" y="55495"/>
                  </a:cubicBezTo>
                  <a:cubicBezTo>
                    <a:pt x="74194" y="55495"/>
                    <a:pt x="71318" y="56402"/>
                    <a:pt x="68327" y="57345"/>
                  </a:cubicBezTo>
                  <a:cubicBezTo>
                    <a:pt x="65201" y="58328"/>
                    <a:pt x="61961" y="59347"/>
                    <a:pt x="57671" y="59363"/>
                  </a:cubicBezTo>
                  <a:lnTo>
                    <a:pt x="57598" y="59363"/>
                  </a:lnTo>
                  <a:cubicBezTo>
                    <a:pt x="54134" y="59363"/>
                    <a:pt x="51472" y="58437"/>
                    <a:pt x="48653" y="57464"/>
                  </a:cubicBezTo>
                  <a:cubicBezTo>
                    <a:pt x="47582" y="57085"/>
                    <a:pt x="46479" y="56705"/>
                    <a:pt x="45314" y="56372"/>
                  </a:cubicBezTo>
                  <a:cubicBezTo>
                    <a:pt x="42712" y="55625"/>
                    <a:pt x="40601" y="55297"/>
                    <a:pt x="38616" y="55297"/>
                  </a:cubicBezTo>
                  <a:cubicBezTo>
                    <a:pt x="35748" y="55297"/>
                    <a:pt x="33145" y="55982"/>
                    <a:pt x="29712" y="57079"/>
                  </a:cubicBezTo>
                  <a:cubicBezTo>
                    <a:pt x="21689" y="59642"/>
                    <a:pt x="14156" y="59790"/>
                    <a:pt x="5600" y="59790"/>
                  </a:cubicBezTo>
                  <a:cubicBezTo>
                    <a:pt x="5038" y="59790"/>
                    <a:pt x="4472" y="59790"/>
                    <a:pt x="3901" y="59789"/>
                  </a:cubicBezTo>
                  <a:lnTo>
                    <a:pt x="2081" y="59789"/>
                  </a:lnTo>
                  <a:lnTo>
                    <a:pt x="334" y="59799"/>
                  </a:lnTo>
                  <a:cubicBezTo>
                    <a:pt x="3132" y="53309"/>
                    <a:pt x="5721" y="46699"/>
                    <a:pt x="8233" y="40302"/>
                  </a:cubicBezTo>
                  <a:cubicBezTo>
                    <a:pt x="12919" y="28351"/>
                    <a:pt x="17761" y="16000"/>
                    <a:pt x="24064" y="4100"/>
                  </a:cubicBezTo>
                  <a:cubicBezTo>
                    <a:pt x="24990" y="3788"/>
                    <a:pt x="25942" y="3440"/>
                    <a:pt x="26940" y="3076"/>
                  </a:cubicBezTo>
                  <a:cubicBezTo>
                    <a:pt x="30631" y="1733"/>
                    <a:pt x="34758" y="223"/>
                    <a:pt x="39002" y="223"/>
                  </a:cubicBezTo>
                  <a:close/>
                  <a:moveTo>
                    <a:pt x="39016" y="0"/>
                  </a:moveTo>
                  <a:cubicBezTo>
                    <a:pt x="34733" y="0"/>
                    <a:pt x="30577" y="1515"/>
                    <a:pt x="26862" y="2868"/>
                  </a:cubicBezTo>
                  <a:cubicBezTo>
                    <a:pt x="25848" y="3242"/>
                    <a:pt x="24896" y="3591"/>
                    <a:pt x="23950" y="3903"/>
                  </a:cubicBezTo>
                  <a:lnTo>
                    <a:pt x="23908" y="3918"/>
                  </a:lnTo>
                  <a:lnTo>
                    <a:pt x="23887" y="3955"/>
                  </a:lnTo>
                  <a:cubicBezTo>
                    <a:pt x="17574" y="15880"/>
                    <a:pt x="12716" y="28257"/>
                    <a:pt x="8025" y="40224"/>
                  </a:cubicBezTo>
                  <a:cubicBezTo>
                    <a:pt x="5503" y="46668"/>
                    <a:pt x="2882" y="53335"/>
                    <a:pt x="68" y="59862"/>
                  </a:cubicBezTo>
                  <a:lnTo>
                    <a:pt x="3" y="60013"/>
                  </a:lnTo>
                  <a:lnTo>
                    <a:pt x="3901" y="60013"/>
                  </a:lnTo>
                  <a:cubicBezTo>
                    <a:pt x="4488" y="60013"/>
                    <a:pt x="5069" y="60014"/>
                    <a:pt x="5646" y="60014"/>
                  </a:cubicBezTo>
                  <a:cubicBezTo>
                    <a:pt x="14195" y="60014"/>
                    <a:pt x="21736" y="59865"/>
                    <a:pt x="29775" y="57293"/>
                  </a:cubicBezTo>
                  <a:cubicBezTo>
                    <a:pt x="33188" y="56201"/>
                    <a:pt x="35774" y="55520"/>
                    <a:pt x="38618" y="55520"/>
                  </a:cubicBezTo>
                  <a:cubicBezTo>
                    <a:pt x="40585" y="55520"/>
                    <a:pt x="42674" y="55846"/>
                    <a:pt x="45246" y="56585"/>
                  </a:cubicBezTo>
                  <a:cubicBezTo>
                    <a:pt x="46411" y="56918"/>
                    <a:pt x="47519" y="57298"/>
                    <a:pt x="48585" y="57672"/>
                  </a:cubicBezTo>
                  <a:cubicBezTo>
                    <a:pt x="51419" y="58660"/>
                    <a:pt x="54104" y="59586"/>
                    <a:pt x="57612" y="59586"/>
                  </a:cubicBezTo>
                  <a:cubicBezTo>
                    <a:pt x="57632" y="59586"/>
                    <a:pt x="57651" y="59586"/>
                    <a:pt x="57671" y="59586"/>
                  </a:cubicBezTo>
                  <a:cubicBezTo>
                    <a:pt x="61993" y="59576"/>
                    <a:pt x="65243" y="58546"/>
                    <a:pt x="68389" y="57558"/>
                  </a:cubicBezTo>
                  <a:cubicBezTo>
                    <a:pt x="71364" y="56622"/>
                    <a:pt x="74223" y="55721"/>
                    <a:pt x="77804" y="55721"/>
                  </a:cubicBezTo>
                  <a:cubicBezTo>
                    <a:pt x="79356" y="55721"/>
                    <a:pt x="81044" y="55890"/>
                    <a:pt x="82936" y="56299"/>
                  </a:cubicBezTo>
                  <a:cubicBezTo>
                    <a:pt x="84756" y="56689"/>
                    <a:pt x="86425" y="57215"/>
                    <a:pt x="88043" y="57730"/>
                  </a:cubicBezTo>
                  <a:cubicBezTo>
                    <a:pt x="90804" y="58598"/>
                    <a:pt x="93425" y="59430"/>
                    <a:pt x="96728" y="59638"/>
                  </a:cubicBezTo>
                  <a:cubicBezTo>
                    <a:pt x="98568" y="59758"/>
                    <a:pt x="100459" y="59799"/>
                    <a:pt x="102365" y="59799"/>
                  </a:cubicBezTo>
                  <a:cubicBezTo>
                    <a:pt x="104612" y="59799"/>
                    <a:pt x="106879" y="59741"/>
                    <a:pt x="109105" y="59685"/>
                  </a:cubicBezTo>
                  <a:cubicBezTo>
                    <a:pt x="111108" y="59633"/>
                    <a:pt x="113188" y="59581"/>
                    <a:pt x="115169" y="59571"/>
                  </a:cubicBezTo>
                  <a:lnTo>
                    <a:pt x="115341" y="59571"/>
                  </a:lnTo>
                  <a:lnTo>
                    <a:pt x="115268" y="59420"/>
                  </a:lnTo>
                  <a:cubicBezTo>
                    <a:pt x="113136" y="54573"/>
                    <a:pt x="110931" y="49643"/>
                    <a:pt x="108809" y="44879"/>
                  </a:cubicBezTo>
                  <a:cubicBezTo>
                    <a:pt x="102761" y="31357"/>
                    <a:pt x="96515" y="17372"/>
                    <a:pt x="91028" y="3518"/>
                  </a:cubicBezTo>
                  <a:lnTo>
                    <a:pt x="91007" y="3476"/>
                  </a:lnTo>
                  <a:lnTo>
                    <a:pt x="90960" y="3456"/>
                  </a:lnTo>
                  <a:lnTo>
                    <a:pt x="89088" y="2816"/>
                  </a:lnTo>
                  <a:cubicBezTo>
                    <a:pt x="84788" y="1351"/>
                    <a:pt x="81347" y="177"/>
                    <a:pt x="77126" y="177"/>
                  </a:cubicBezTo>
                  <a:cubicBezTo>
                    <a:pt x="75471" y="177"/>
                    <a:pt x="73696" y="357"/>
                    <a:pt x="71702" y="772"/>
                  </a:cubicBezTo>
                  <a:cubicBezTo>
                    <a:pt x="69788" y="1167"/>
                    <a:pt x="68077" y="1771"/>
                    <a:pt x="66424" y="2358"/>
                  </a:cubicBezTo>
                  <a:cubicBezTo>
                    <a:pt x="63665" y="3325"/>
                    <a:pt x="61026" y="4247"/>
                    <a:pt x="57678" y="4247"/>
                  </a:cubicBezTo>
                  <a:cubicBezTo>
                    <a:pt x="57605" y="4247"/>
                    <a:pt x="57531" y="4247"/>
                    <a:pt x="57458" y="4246"/>
                  </a:cubicBezTo>
                  <a:cubicBezTo>
                    <a:pt x="54004" y="4210"/>
                    <a:pt x="51144" y="3154"/>
                    <a:pt x="48377" y="2140"/>
                  </a:cubicBezTo>
                  <a:cubicBezTo>
                    <a:pt x="46016" y="1271"/>
                    <a:pt x="43572" y="372"/>
                    <a:pt x="40743" y="86"/>
                  </a:cubicBezTo>
                  <a:cubicBezTo>
                    <a:pt x="40165" y="27"/>
                    <a:pt x="39590" y="0"/>
                    <a:pt x="39016" y="0"/>
                  </a:cubicBezTo>
                  <a:close/>
                  <a:moveTo>
                    <a:pt x="1" y="60013"/>
                  </a:moveTo>
                  <a:lnTo>
                    <a:pt x="1" y="60018"/>
                  </a:lnTo>
                  <a:lnTo>
                    <a:pt x="3" y="60013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6" name="Google Shape;7916;p31"/>
            <p:cNvSpPr/>
            <p:nvPr/>
          </p:nvSpPr>
          <p:spPr>
            <a:xfrm>
              <a:off x="2980300" y="1914925"/>
              <a:ext cx="2780150" cy="118750"/>
            </a:xfrm>
            <a:custGeom>
              <a:rect b="b" l="l" r="r" t="t"/>
              <a:pathLst>
                <a:path extrusionOk="0" h="4750" w="111206">
                  <a:moveTo>
                    <a:pt x="75808" y="0"/>
                  </a:moveTo>
                  <a:cubicBezTo>
                    <a:pt x="72031" y="0"/>
                    <a:pt x="68877" y="1068"/>
                    <a:pt x="65804" y="2102"/>
                  </a:cubicBezTo>
                  <a:cubicBezTo>
                    <a:pt x="62689" y="3147"/>
                    <a:pt x="59475" y="4229"/>
                    <a:pt x="55605" y="4239"/>
                  </a:cubicBezTo>
                  <a:lnTo>
                    <a:pt x="55543" y="4239"/>
                  </a:lnTo>
                  <a:cubicBezTo>
                    <a:pt x="51351" y="4239"/>
                    <a:pt x="48132" y="3147"/>
                    <a:pt x="45027" y="2097"/>
                  </a:cubicBezTo>
                  <a:cubicBezTo>
                    <a:pt x="42078" y="1096"/>
                    <a:pt x="39236" y="130"/>
                    <a:pt x="35759" y="130"/>
                  </a:cubicBezTo>
                  <a:cubicBezTo>
                    <a:pt x="33993" y="130"/>
                    <a:pt x="32063" y="379"/>
                    <a:pt x="29873" y="999"/>
                  </a:cubicBezTo>
                  <a:cubicBezTo>
                    <a:pt x="28635" y="1343"/>
                    <a:pt x="27480" y="1707"/>
                    <a:pt x="26362" y="2055"/>
                  </a:cubicBezTo>
                  <a:cubicBezTo>
                    <a:pt x="23029" y="3095"/>
                    <a:pt x="19882" y="4078"/>
                    <a:pt x="15690" y="4359"/>
                  </a:cubicBezTo>
                  <a:cubicBezTo>
                    <a:pt x="13671" y="4492"/>
                    <a:pt x="11575" y="4532"/>
                    <a:pt x="9471" y="4532"/>
                  </a:cubicBezTo>
                  <a:cubicBezTo>
                    <a:pt x="7948" y="4532"/>
                    <a:pt x="6421" y="4511"/>
                    <a:pt x="4915" y="4489"/>
                  </a:cubicBezTo>
                  <a:cubicBezTo>
                    <a:pt x="3590" y="4472"/>
                    <a:pt x="2223" y="4455"/>
                    <a:pt x="892" y="4455"/>
                  </a:cubicBezTo>
                  <a:cubicBezTo>
                    <a:pt x="592" y="4455"/>
                    <a:pt x="295" y="4456"/>
                    <a:pt x="0" y="4458"/>
                  </a:cubicBezTo>
                  <a:lnTo>
                    <a:pt x="0" y="4676"/>
                  </a:lnTo>
                  <a:cubicBezTo>
                    <a:pt x="171" y="4676"/>
                    <a:pt x="343" y="4675"/>
                    <a:pt x="516" y="4675"/>
                  </a:cubicBezTo>
                  <a:cubicBezTo>
                    <a:pt x="1961" y="4675"/>
                    <a:pt x="3460" y="4694"/>
                    <a:pt x="4909" y="4707"/>
                  </a:cubicBezTo>
                  <a:cubicBezTo>
                    <a:pt x="6392" y="4728"/>
                    <a:pt x="7895" y="4749"/>
                    <a:pt x="9398" y="4749"/>
                  </a:cubicBezTo>
                  <a:cubicBezTo>
                    <a:pt x="11530" y="4749"/>
                    <a:pt x="13647" y="4707"/>
                    <a:pt x="15701" y="4572"/>
                  </a:cubicBezTo>
                  <a:cubicBezTo>
                    <a:pt x="19924" y="4302"/>
                    <a:pt x="23081" y="3314"/>
                    <a:pt x="26425" y="2263"/>
                  </a:cubicBezTo>
                  <a:cubicBezTo>
                    <a:pt x="27548" y="1915"/>
                    <a:pt x="28697" y="1556"/>
                    <a:pt x="29930" y="1207"/>
                  </a:cubicBezTo>
                  <a:cubicBezTo>
                    <a:pt x="32097" y="597"/>
                    <a:pt x="34007" y="351"/>
                    <a:pt x="35755" y="351"/>
                  </a:cubicBezTo>
                  <a:cubicBezTo>
                    <a:pt x="39204" y="351"/>
                    <a:pt x="42024" y="1307"/>
                    <a:pt x="44954" y="2305"/>
                  </a:cubicBezTo>
                  <a:cubicBezTo>
                    <a:pt x="48080" y="3366"/>
                    <a:pt x="51320" y="4463"/>
                    <a:pt x="55543" y="4463"/>
                  </a:cubicBezTo>
                  <a:lnTo>
                    <a:pt x="55605" y="4463"/>
                  </a:lnTo>
                  <a:cubicBezTo>
                    <a:pt x="59511" y="4447"/>
                    <a:pt x="62746" y="3366"/>
                    <a:pt x="65877" y="2310"/>
                  </a:cubicBezTo>
                  <a:cubicBezTo>
                    <a:pt x="69045" y="1241"/>
                    <a:pt x="72074" y="219"/>
                    <a:pt x="75748" y="219"/>
                  </a:cubicBezTo>
                  <a:cubicBezTo>
                    <a:pt x="76669" y="219"/>
                    <a:pt x="77630" y="283"/>
                    <a:pt x="78644" y="427"/>
                  </a:cubicBezTo>
                  <a:cubicBezTo>
                    <a:pt x="81037" y="765"/>
                    <a:pt x="83211" y="1535"/>
                    <a:pt x="85317" y="2289"/>
                  </a:cubicBezTo>
                  <a:cubicBezTo>
                    <a:pt x="87574" y="3090"/>
                    <a:pt x="89909" y="3922"/>
                    <a:pt x="92530" y="4234"/>
                  </a:cubicBezTo>
                  <a:cubicBezTo>
                    <a:pt x="94524" y="4470"/>
                    <a:pt x="96648" y="4548"/>
                    <a:pt x="98821" y="4548"/>
                  </a:cubicBezTo>
                  <a:cubicBezTo>
                    <a:pt x="101011" y="4548"/>
                    <a:pt x="103250" y="4469"/>
                    <a:pt x="105454" y="4390"/>
                  </a:cubicBezTo>
                  <a:cubicBezTo>
                    <a:pt x="107466" y="4317"/>
                    <a:pt x="109370" y="4255"/>
                    <a:pt x="111206" y="4250"/>
                  </a:cubicBezTo>
                  <a:lnTo>
                    <a:pt x="111206" y="4026"/>
                  </a:lnTo>
                  <a:cubicBezTo>
                    <a:pt x="109370" y="4031"/>
                    <a:pt x="107461" y="4099"/>
                    <a:pt x="105443" y="4172"/>
                  </a:cubicBezTo>
                  <a:cubicBezTo>
                    <a:pt x="103245" y="4250"/>
                    <a:pt x="101011" y="4330"/>
                    <a:pt x="98827" y="4330"/>
                  </a:cubicBezTo>
                  <a:cubicBezTo>
                    <a:pt x="96660" y="4330"/>
                    <a:pt x="94542" y="4251"/>
                    <a:pt x="92556" y="4016"/>
                  </a:cubicBezTo>
                  <a:cubicBezTo>
                    <a:pt x="89956" y="3709"/>
                    <a:pt x="87641" y="2882"/>
                    <a:pt x="85395" y="2081"/>
                  </a:cubicBezTo>
                  <a:cubicBezTo>
                    <a:pt x="83278" y="1327"/>
                    <a:pt x="81089" y="547"/>
                    <a:pt x="78670" y="204"/>
                  </a:cubicBezTo>
                  <a:cubicBezTo>
                    <a:pt x="77674" y="63"/>
                    <a:pt x="76723" y="0"/>
                    <a:pt x="75808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7" name="Google Shape;7917;p31"/>
            <p:cNvSpPr/>
            <p:nvPr/>
          </p:nvSpPr>
          <p:spPr>
            <a:xfrm>
              <a:off x="3024375" y="1811275"/>
              <a:ext cx="2691100" cy="119925"/>
            </a:xfrm>
            <a:custGeom>
              <a:rect b="b" l="l" r="r" t="t"/>
              <a:pathLst>
                <a:path extrusionOk="0" h="4797" w="107644">
                  <a:moveTo>
                    <a:pt x="73927" y="1"/>
                  </a:moveTo>
                  <a:cubicBezTo>
                    <a:pt x="70167" y="1"/>
                    <a:pt x="66996" y="1087"/>
                    <a:pt x="63916" y="2139"/>
                  </a:cubicBezTo>
                  <a:cubicBezTo>
                    <a:pt x="60817" y="3200"/>
                    <a:pt x="57613" y="4298"/>
                    <a:pt x="53822" y="4303"/>
                  </a:cubicBezTo>
                  <a:lnTo>
                    <a:pt x="53785" y="4303"/>
                  </a:lnTo>
                  <a:cubicBezTo>
                    <a:pt x="49755" y="4303"/>
                    <a:pt x="46567" y="3200"/>
                    <a:pt x="43483" y="2139"/>
                  </a:cubicBezTo>
                  <a:cubicBezTo>
                    <a:pt x="40485" y="1104"/>
                    <a:pt x="37601" y="109"/>
                    <a:pt x="34102" y="109"/>
                  </a:cubicBezTo>
                  <a:cubicBezTo>
                    <a:pt x="32520" y="109"/>
                    <a:pt x="30812" y="313"/>
                    <a:pt x="28910" y="808"/>
                  </a:cubicBezTo>
                  <a:cubicBezTo>
                    <a:pt x="27309" y="1224"/>
                    <a:pt x="25842" y="1713"/>
                    <a:pt x="24417" y="2171"/>
                  </a:cubicBezTo>
                  <a:cubicBezTo>
                    <a:pt x="21500" y="3128"/>
                    <a:pt x="18650" y="4038"/>
                    <a:pt x="15181" y="4339"/>
                  </a:cubicBezTo>
                  <a:cubicBezTo>
                    <a:pt x="12960" y="4529"/>
                    <a:pt x="10635" y="4578"/>
                    <a:pt x="8304" y="4578"/>
                  </a:cubicBezTo>
                  <a:cubicBezTo>
                    <a:pt x="6989" y="4578"/>
                    <a:pt x="5671" y="4562"/>
                    <a:pt x="4369" y="4547"/>
                  </a:cubicBezTo>
                  <a:cubicBezTo>
                    <a:pt x="3071" y="4529"/>
                    <a:pt x="1740" y="4510"/>
                    <a:pt x="453" y="4510"/>
                  </a:cubicBezTo>
                  <a:cubicBezTo>
                    <a:pt x="302" y="4510"/>
                    <a:pt x="150" y="4510"/>
                    <a:pt x="0" y="4511"/>
                  </a:cubicBezTo>
                  <a:lnTo>
                    <a:pt x="0" y="4735"/>
                  </a:lnTo>
                  <a:cubicBezTo>
                    <a:pt x="186" y="4734"/>
                    <a:pt x="374" y="4734"/>
                    <a:pt x="562" y="4734"/>
                  </a:cubicBezTo>
                  <a:cubicBezTo>
                    <a:pt x="1809" y="4734"/>
                    <a:pt x="3108" y="4748"/>
                    <a:pt x="4369" y="4766"/>
                  </a:cubicBezTo>
                  <a:cubicBezTo>
                    <a:pt x="5690" y="4781"/>
                    <a:pt x="7026" y="4797"/>
                    <a:pt x="8368" y="4797"/>
                  </a:cubicBezTo>
                  <a:cubicBezTo>
                    <a:pt x="10682" y="4797"/>
                    <a:pt x="12991" y="4745"/>
                    <a:pt x="15202" y="4558"/>
                  </a:cubicBezTo>
                  <a:cubicBezTo>
                    <a:pt x="18790" y="4246"/>
                    <a:pt x="21552" y="3341"/>
                    <a:pt x="24485" y="2379"/>
                  </a:cubicBezTo>
                  <a:cubicBezTo>
                    <a:pt x="25905" y="1921"/>
                    <a:pt x="27376" y="1437"/>
                    <a:pt x="28968" y="1021"/>
                  </a:cubicBezTo>
                  <a:cubicBezTo>
                    <a:pt x="30844" y="530"/>
                    <a:pt x="32531" y="328"/>
                    <a:pt x="34096" y="328"/>
                  </a:cubicBezTo>
                  <a:cubicBezTo>
                    <a:pt x="37563" y="328"/>
                    <a:pt x="40427" y="1319"/>
                    <a:pt x="43405" y="2347"/>
                  </a:cubicBezTo>
                  <a:cubicBezTo>
                    <a:pt x="46515" y="3414"/>
                    <a:pt x="49718" y="4527"/>
                    <a:pt x="53785" y="4527"/>
                  </a:cubicBezTo>
                  <a:lnTo>
                    <a:pt x="53822" y="4527"/>
                  </a:lnTo>
                  <a:cubicBezTo>
                    <a:pt x="57649" y="4521"/>
                    <a:pt x="60869" y="3414"/>
                    <a:pt x="63989" y="2347"/>
                  </a:cubicBezTo>
                  <a:cubicBezTo>
                    <a:pt x="67059" y="1296"/>
                    <a:pt x="70218" y="219"/>
                    <a:pt x="73953" y="219"/>
                  </a:cubicBezTo>
                  <a:cubicBezTo>
                    <a:pt x="74653" y="219"/>
                    <a:pt x="75373" y="257"/>
                    <a:pt x="76117" y="340"/>
                  </a:cubicBezTo>
                  <a:cubicBezTo>
                    <a:pt x="78686" y="631"/>
                    <a:pt x="80964" y="1469"/>
                    <a:pt x="83159" y="2275"/>
                  </a:cubicBezTo>
                  <a:cubicBezTo>
                    <a:pt x="85166" y="3018"/>
                    <a:pt x="87246" y="3783"/>
                    <a:pt x="89555" y="4136"/>
                  </a:cubicBezTo>
                  <a:cubicBezTo>
                    <a:pt x="91757" y="4466"/>
                    <a:pt x="94137" y="4568"/>
                    <a:pt x="96572" y="4568"/>
                  </a:cubicBezTo>
                  <a:cubicBezTo>
                    <a:pt x="98555" y="4568"/>
                    <a:pt x="100574" y="4501"/>
                    <a:pt x="102562" y="4433"/>
                  </a:cubicBezTo>
                  <a:cubicBezTo>
                    <a:pt x="104346" y="4376"/>
                    <a:pt x="106026" y="4324"/>
                    <a:pt x="107643" y="4319"/>
                  </a:cubicBezTo>
                  <a:lnTo>
                    <a:pt x="107643" y="4095"/>
                  </a:lnTo>
                  <a:cubicBezTo>
                    <a:pt x="106021" y="4105"/>
                    <a:pt x="104341" y="4157"/>
                    <a:pt x="102557" y="4220"/>
                  </a:cubicBezTo>
                  <a:cubicBezTo>
                    <a:pt x="100578" y="4285"/>
                    <a:pt x="98570" y="4352"/>
                    <a:pt x="96599" y="4352"/>
                  </a:cubicBezTo>
                  <a:cubicBezTo>
                    <a:pt x="94163" y="4352"/>
                    <a:pt x="91783" y="4249"/>
                    <a:pt x="89587" y="3913"/>
                  </a:cubicBezTo>
                  <a:cubicBezTo>
                    <a:pt x="87298" y="3570"/>
                    <a:pt x="85234" y="2810"/>
                    <a:pt x="83231" y="2067"/>
                  </a:cubicBezTo>
                  <a:cubicBezTo>
                    <a:pt x="81021" y="1255"/>
                    <a:pt x="78738" y="418"/>
                    <a:pt x="76143" y="127"/>
                  </a:cubicBezTo>
                  <a:cubicBezTo>
                    <a:pt x="75381" y="40"/>
                    <a:pt x="74643" y="1"/>
                    <a:pt x="73927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8" name="Google Shape;7918;p31"/>
            <p:cNvSpPr/>
            <p:nvPr/>
          </p:nvSpPr>
          <p:spPr>
            <a:xfrm>
              <a:off x="3065700" y="1698825"/>
              <a:ext cx="2607650" cy="137225"/>
            </a:xfrm>
            <a:custGeom>
              <a:rect b="b" l="l" r="r" t="t"/>
              <a:pathLst>
                <a:path extrusionOk="0" h="5489" w="104306">
                  <a:moveTo>
                    <a:pt x="32661" y="0"/>
                  </a:moveTo>
                  <a:cubicBezTo>
                    <a:pt x="30916" y="0"/>
                    <a:pt x="28912" y="294"/>
                    <a:pt x="26509" y="1026"/>
                  </a:cubicBezTo>
                  <a:cubicBezTo>
                    <a:pt x="24954" y="1504"/>
                    <a:pt x="23575" y="2056"/>
                    <a:pt x="22249" y="2586"/>
                  </a:cubicBezTo>
                  <a:cubicBezTo>
                    <a:pt x="20107" y="3444"/>
                    <a:pt x="18078" y="4261"/>
                    <a:pt x="15421" y="4729"/>
                  </a:cubicBezTo>
                  <a:cubicBezTo>
                    <a:pt x="12954" y="5164"/>
                    <a:pt x="10332" y="5267"/>
                    <a:pt x="7702" y="5267"/>
                  </a:cubicBezTo>
                  <a:cubicBezTo>
                    <a:pt x="6469" y="5267"/>
                    <a:pt x="5233" y="5244"/>
                    <a:pt x="4011" y="5223"/>
                  </a:cubicBezTo>
                  <a:cubicBezTo>
                    <a:pt x="2805" y="5199"/>
                    <a:pt x="1555" y="5175"/>
                    <a:pt x="346" y="5175"/>
                  </a:cubicBezTo>
                  <a:cubicBezTo>
                    <a:pt x="231" y="5175"/>
                    <a:pt x="115" y="5176"/>
                    <a:pt x="1" y="5176"/>
                  </a:cubicBezTo>
                  <a:lnTo>
                    <a:pt x="1" y="5389"/>
                  </a:lnTo>
                  <a:cubicBezTo>
                    <a:pt x="87" y="5389"/>
                    <a:pt x="173" y="5389"/>
                    <a:pt x="260" y="5389"/>
                  </a:cubicBezTo>
                  <a:cubicBezTo>
                    <a:pt x="1500" y="5389"/>
                    <a:pt x="2844" y="5422"/>
                    <a:pt x="4011" y="5441"/>
                  </a:cubicBezTo>
                  <a:cubicBezTo>
                    <a:pt x="5259" y="5462"/>
                    <a:pt x="6512" y="5488"/>
                    <a:pt x="7776" y="5488"/>
                  </a:cubicBezTo>
                  <a:cubicBezTo>
                    <a:pt x="10387" y="5488"/>
                    <a:pt x="13002" y="5384"/>
                    <a:pt x="15457" y="4947"/>
                  </a:cubicBezTo>
                  <a:cubicBezTo>
                    <a:pt x="18136" y="4474"/>
                    <a:pt x="20179" y="3652"/>
                    <a:pt x="22338" y="2789"/>
                  </a:cubicBezTo>
                  <a:cubicBezTo>
                    <a:pt x="23653" y="2258"/>
                    <a:pt x="25026" y="1712"/>
                    <a:pt x="26576" y="1234"/>
                  </a:cubicBezTo>
                  <a:cubicBezTo>
                    <a:pt x="28987" y="500"/>
                    <a:pt x="30970" y="203"/>
                    <a:pt x="32695" y="203"/>
                  </a:cubicBezTo>
                  <a:cubicBezTo>
                    <a:pt x="35993" y="203"/>
                    <a:pt x="38345" y="1290"/>
                    <a:pt x="40930" y="2493"/>
                  </a:cubicBezTo>
                  <a:cubicBezTo>
                    <a:pt x="43764" y="3798"/>
                    <a:pt x="46687" y="5150"/>
                    <a:pt x="51311" y="5280"/>
                  </a:cubicBezTo>
                  <a:cubicBezTo>
                    <a:pt x="51478" y="5285"/>
                    <a:pt x="51645" y="5287"/>
                    <a:pt x="51811" y="5287"/>
                  </a:cubicBezTo>
                  <a:cubicBezTo>
                    <a:pt x="55581" y="5287"/>
                    <a:pt x="58845" y="4123"/>
                    <a:pt x="62003" y="3002"/>
                  </a:cubicBezTo>
                  <a:cubicBezTo>
                    <a:pt x="65161" y="1881"/>
                    <a:pt x="68397" y="729"/>
                    <a:pt x="72180" y="729"/>
                  </a:cubicBezTo>
                  <a:cubicBezTo>
                    <a:pt x="73064" y="729"/>
                    <a:pt x="73977" y="791"/>
                    <a:pt x="74927" y="932"/>
                  </a:cubicBezTo>
                  <a:cubicBezTo>
                    <a:pt x="77054" y="1244"/>
                    <a:pt x="79025" y="2004"/>
                    <a:pt x="80928" y="2737"/>
                  </a:cubicBezTo>
                  <a:cubicBezTo>
                    <a:pt x="82525" y="3356"/>
                    <a:pt x="84184" y="4001"/>
                    <a:pt x="85916" y="4365"/>
                  </a:cubicBezTo>
                  <a:cubicBezTo>
                    <a:pt x="88808" y="4979"/>
                    <a:pt x="92144" y="5128"/>
                    <a:pt x="95442" y="5128"/>
                  </a:cubicBezTo>
                  <a:cubicBezTo>
                    <a:pt x="97084" y="5128"/>
                    <a:pt x="98717" y="5091"/>
                    <a:pt x="100280" y="5056"/>
                  </a:cubicBezTo>
                  <a:cubicBezTo>
                    <a:pt x="101684" y="5025"/>
                    <a:pt x="103015" y="4994"/>
                    <a:pt x="104305" y="4989"/>
                  </a:cubicBezTo>
                  <a:lnTo>
                    <a:pt x="104305" y="4770"/>
                  </a:lnTo>
                  <a:cubicBezTo>
                    <a:pt x="103010" y="4770"/>
                    <a:pt x="101684" y="4807"/>
                    <a:pt x="100275" y="4838"/>
                  </a:cubicBezTo>
                  <a:cubicBezTo>
                    <a:pt x="98717" y="4873"/>
                    <a:pt x="97089" y="4909"/>
                    <a:pt x="95451" y="4909"/>
                  </a:cubicBezTo>
                  <a:cubicBezTo>
                    <a:pt x="92163" y="4909"/>
                    <a:pt x="88835" y="4761"/>
                    <a:pt x="85957" y="4146"/>
                  </a:cubicBezTo>
                  <a:cubicBezTo>
                    <a:pt x="84251" y="3782"/>
                    <a:pt x="82598" y="3148"/>
                    <a:pt x="81006" y="2534"/>
                  </a:cubicBezTo>
                  <a:cubicBezTo>
                    <a:pt x="79092" y="1796"/>
                    <a:pt x="77111" y="1026"/>
                    <a:pt x="74958" y="709"/>
                  </a:cubicBezTo>
                  <a:cubicBezTo>
                    <a:pt x="74002" y="567"/>
                    <a:pt x="73082" y="504"/>
                    <a:pt x="72192" y="504"/>
                  </a:cubicBezTo>
                  <a:cubicBezTo>
                    <a:pt x="68372" y="504"/>
                    <a:pt x="65106" y="1668"/>
                    <a:pt x="61930" y="2794"/>
                  </a:cubicBezTo>
                  <a:cubicBezTo>
                    <a:pt x="58787" y="3912"/>
                    <a:pt x="55534" y="5063"/>
                    <a:pt x="51794" y="5063"/>
                  </a:cubicBezTo>
                  <a:cubicBezTo>
                    <a:pt x="51636" y="5063"/>
                    <a:pt x="51476" y="5061"/>
                    <a:pt x="51316" y="5056"/>
                  </a:cubicBezTo>
                  <a:cubicBezTo>
                    <a:pt x="46739" y="4937"/>
                    <a:pt x="43832" y="3590"/>
                    <a:pt x="41024" y="2290"/>
                  </a:cubicBezTo>
                  <a:cubicBezTo>
                    <a:pt x="38505" y="1123"/>
                    <a:pt x="36075" y="0"/>
                    <a:pt x="32661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9" name="Google Shape;7919;p31"/>
            <p:cNvSpPr/>
            <p:nvPr/>
          </p:nvSpPr>
          <p:spPr>
            <a:xfrm>
              <a:off x="3104725" y="1560300"/>
              <a:ext cx="2529100" cy="193825"/>
            </a:xfrm>
            <a:custGeom>
              <a:rect b="b" l="l" r="r" t="t"/>
              <a:pathLst>
                <a:path extrusionOk="0" h="7753" w="101164">
                  <a:moveTo>
                    <a:pt x="31129" y="1"/>
                  </a:moveTo>
                  <a:cubicBezTo>
                    <a:pt x="29564" y="1"/>
                    <a:pt x="27711" y="348"/>
                    <a:pt x="25431" y="1195"/>
                  </a:cubicBezTo>
                  <a:cubicBezTo>
                    <a:pt x="23642" y="1850"/>
                    <a:pt x="22191" y="2708"/>
                    <a:pt x="20782" y="3540"/>
                  </a:cubicBezTo>
                  <a:cubicBezTo>
                    <a:pt x="19060" y="4559"/>
                    <a:pt x="17271" y="5615"/>
                    <a:pt x="14895" y="6271"/>
                  </a:cubicBezTo>
                  <a:cubicBezTo>
                    <a:pt x="12196" y="7022"/>
                    <a:pt x="9293" y="7177"/>
                    <a:pt x="6388" y="7177"/>
                  </a:cubicBezTo>
                  <a:cubicBezTo>
                    <a:pt x="5374" y="7177"/>
                    <a:pt x="4360" y="7158"/>
                    <a:pt x="3354" y="7139"/>
                  </a:cubicBezTo>
                  <a:cubicBezTo>
                    <a:pt x="2370" y="7125"/>
                    <a:pt x="1360" y="7107"/>
                    <a:pt x="359" y="7107"/>
                  </a:cubicBezTo>
                  <a:cubicBezTo>
                    <a:pt x="239" y="7107"/>
                    <a:pt x="120" y="7107"/>
                    <a:pt x="0" y="7108"/>
                  </a:cubicBezTo>
                  <a:lnTo>
                    <a:pt x="0" y="7331"/>
                  </a:lnTo>
                  <a:cubicBezTo>
                    <a:pt x="202" y="7330"/>
                    <a:pt x="406" y="7329"/>
                    <a:pt x="610" y="7329"/>
                  </a:cubicBezTo>
                  <a:cubicBezTo>
                    <a:pt x="1519" y="7329"/>
                    <a:pt x="2443" y="7346"/>
                    <a:pt x="3339" y="7363"/>
                  </a:cubicBezTo>
                  <a:cubicBezTo>
                    <a:pt x="4332" y="7381"/>
                    <a:pt x="5334" y="7399"/>
                    <a:pt x="6337" y="7399"/>
                  </a:cubicBezTo>
                  <a:cubicBezTo>
                    <a:pt x="9272" y="7399"/>
                    <a:pt x="12211" y="7243"/>
                    <a:pt x="14952" y="6484"/>
                  </a:cubicBezTo>
                  <a:cubicBezTo>
                    <a:pt x="17349" y="5813"/>
                    <a:pt x="19149" y="4757"/>
                    <a:pt x="20886" y="3727"/>
                  </a:cubicBezTo>
                  <a:cubicBezTo>
                    <a:pt x="22290" y="2900"/>
                    <a:pt x="23731" y="2053"/>
                    <a:pt x="25494" y="1392"/>
                  </a:cubicBezTo>
                  <a:cubicBezTo>
                    <a:pt x="27770" y="548"/>
                    <a:pt x="29601" y="199"/>
                    <a:pt x="31142" y="199"/>
                  </a:cubicBezTo>
                  <a:cubicBezTo>
                    <a:pt x="34443" y="199"/>
                    <a:pt x="36416" y="1799"/>
                    <a:pt x="38589" y="3561"/>
                  </a:cubicBezTo>
                  <a:cubicBezTo>
                    <a:pt x="40992" y="5516"/>
                    <a:pt x="43478" y="7529"/>
                    <a:pt x="48148" y="7737"/>
                  </a:cubicBezTo>
                  <a:lnTo>
                    <a:pt x="48902" y="7753"/>
                  </a:lnTo>
                  <a:cubicBezTo>
                    <a:pt x="52808" y="7753"/>
                    <a:pt x="56261" y="6453"/>
                    <a:pt x="59610" y="5189"/>
                  </a:cubicBezTo>
                  <a:cubicBezTo>
                    <a:pt x="62986" y="3911"/>
                    <a:pt x="66463" y="2599"/>
                    <a:pt x="70465" y="2599"/>
                  </a:cubicBezTo>
                  <a:cubicBezTo>
                    <a:pt x="71185" y="2599"/>
                    <a:pt x="71923" y="2641"/>
                    <a:pt x="72679" y="2734"/>
                  </a:cubicBezTo>
                  <a:cubicBezTo>
                    <a:pt x="74931" y="3010"/>
                    <a:pt x="77032" y="3805"/>
                    <a:pt x="79060" y="4580"/>
                  </a:cubicBezTo>
                  <a:cubicBezTo>
                    <a:pt x="80444" y="5106"/>
                    <a:pt x="81874" y="5652"/>
                    <a:pt x="83325" y="6016"/>
                  </a:cubicBezTo>
                  <a:cubicBezTo>
                    <a:pt x="86708" y="6855"/>
                    <a:pt x="90275" y="7028"/>
                    <a:pt x="93824" y="7028"/>
                  </a:cubicBezTo>
                  <a:cubicBezTo>
                    <a:pt x="95115" y="7028"/>
                    <a:pt x="96403" y="7005"/>
                    <a:pt x="97679" y="6983"/>
                  </a:cubicBezTo>
                  <a:cubicBezTo>
                    <a:pt x="98823" y="6957"/>
                    <a:pt x="100003" y="6936"/>
                    <a:pt x="101163" y="6931"/>
                  </a:cubicBezTo>
                  <a:lnTo>
                    <a:pt x="101163" y="6718"/>
                  </a:lnTo>
                  <a:cubicBezTo>
                    <a:pt x="100009" y="6718"/>
                    <a:pt x="98823" y="6744"/>
                    <a:pt x="97679" y="6765"/>
                  </a:cubicBezTo>
                  <a:cubicBezTo>
                    <a:pt x="96402" y="6787"/>
                    <a:pt x="95113" y="6810"/>
                    <a:pt x="93823" y="6810"/>
                  </a:cubicBezTo>
                  <a:cubicBezTo>
                    <a:pt x="90286" y="6810"/>
                    <a:pt x="86738" y="6637"/>
                    <a:pt x="83377" y="5802"/>
                  </a:cubicBezTo>
                  <a:cubicBezTo>
                    <a:pt x="81947" y="5444"/>
                    <a:pt x="80517" y="4898"/>
                    <a:pt x="79138" y="4372"/>
                  </a:cubicBezTo>
                  <a:cubicBezTo>
                    <a:pt x="77100" y="3597"/>
                    <a:pt x="74983" y="2791"/>
                    <a:pt x="72705" y="2521"/>
                  </a:cubicBezTo>
                  <a:cubicBezTo>
                    <a:pt x="71934" y="2426"/>
                    <a:pt x="71184" y="2382"/>
                    <a:pt x="70451" y="2382"/>
                  </a:cubicBezTo>
                  <a:cubicBezTo>
                    <a:pt x="66419" y="2382"/>
                    <a:pt x="62925" y="3700"/>
                    <a:pt x="59532" y="4981"/>
                  </a:cubicBezTo>
                  <a:cubicBezTo>
                    <a:pt x="56208" y="6237"/>
                    <a:pt x="52773" y="7535"/>
                    <a:pt x="48909" y="7535"/>
                  </a:cubicBezTo>
                  <a:cubicBezTo>
                    <a:pt x="48662" y="7535"/>
                    <a:pt x="48414" y="7530"/>
                    <a:pt x="48163" y="7519"/>
                  </a:cubicBezTo>
                  <a:cubicBezTo>
                    <a:pt x="43566" y="7316"/>
                    <a:pt x="41106" y="5319"/>
                    <a:pt x="38729" y="3389"/>
                  </a:cubicBezTo>
                  <a:cubicBezTo>
                    <a:pt x="36602" y="1662"/>
                    <a:pt x="34553" y="1"/>
                    <a:pt x="3112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0" name="Google Shape;7920;p31"/>
            <p:cNvSpPr/>
            <p:nvPr/>
          </p:nvSpPr>
          <p:spPr>
            <a:xfrm>
              <a:off x="3141250" y="1460100"/>
              <a:ext cx="2455250" cy="221875"/>
            </a:xfrm>
            <a:custGeom>
              <a:rect b="b" l="l" r="r" t="t"/>
              <a:pathLst>
                <a:path extrusionOk="0" h="8875" w="98210">
                  <a:moveTo>
                    <a:pt x="29416" y="1"/>
                  </a:moveTo>
                  <a:cubicBezTo>
                    <a:pt x="28354" y="1"/>
                    <a:pt x="27159" y="160"/>
                    <a:pt x="25790" y="522"/>
                  </a:cubicBezTo>
                  <a:cubicBezTo>
                    <a:pt x="23138" y="1224"/>
                    <a:pt x="21256" y="2592"/>
                    <a:pt x="19446" y="3918"/>
                  </a:cubicBezTo>
                  <a:cubicBezTo>
                    <a:pt x="17475" y="5364"/>
                    <a:pt x="15441" y="6851"/>
                    <a:pt x="12383" y="7496"/>
                  </a:cubicBezTo>
                  <a:cubicBezTo>
                    <a:pt x="10973" y="7796"/>
                    <a:pt x="9226" y="7883"/>
                    <a:pt x="7414" y="7883"/>
                  </a:cubicBezTo>
                  <a:cubicBezTo>
                    <a:pt x="6087" y="7883"/>
                    <a:pt x="4724" y="7837"/>
                    <a:pt x="3433" y="7793"/>
                  </a:cubicBezTo>
                  <a:cubicBezTo>
                    <a:pt x="2195" y="7756"/>
                    <a:pt x="1035" y="7715"/>
                    <a:pt x="0" y="7715"/>
                  </a:cubicBezTo>
                  <a:lnTo>
                    <a:pt x="0" y="7938"/>
                  </a:lnTo>
                  <a:cubicBezTo>
                    <a:pt x="58" y="7938"/>
                    <a:pt x="117" y="7938"/>
                    <a:pt x="176" y="7938"/>
                  </a:cubicBezTo>
                  <a:cubicBezTo>
                    <a:pt x="1149" y="7938"/>
                    <a:pt x="2261" y="7977"/>
                    <a:pt x="3428" y="8016"/>
                  </a:cubicBezTo>
                  <a:cubicBezTo>
                    <a:pt x="4706" y="8060"/>
                    <a:pt x="6057" y="8105"/>
                    <a:pt x="7377" y="8105"/>
                  </a:cubicBezTo>
                  <a:cubicBezTo>
                    <a:pt x="9215" y="8105"/>
                    <a:pt x="10992" y="8017"/>
                    <a:pt x="12430" y="7715"/>
                  </a:cubicBezTo>
                  <a:cubicBezTo>
                    <a:pt x="15530" y="7059"/>
                    <a:pt x="17584" y="5551"/>
                    <a:pt x="19576" y="4100"/>
                  </a:cubicBezTo>
                  <a:cubicBezTo>
                    <a:pt x="21375" y="2790"/>
                    <a:pt x="23232" y="1432"/>
                    <a:pt x="25842" y="735"/>
                  </a:cubicBezTo>
                  <a:cubicBezTo>
                    <a:pt x="27181" y="381"/>
                    <a:pt x="28351" y="225"/>
                    <a:pt x="29392" y="225"/>
                  </a:cubicBezTo>
                  <a:cubicBezTo>
                    <a:pt x="33072" y="225"/>
                    <a:pt x="35138" y="2177"/>
                    <a:pt x="37294" y="4220"/>
                  </a:cubicBezTo>
                  <a:cubicBezTo>
                    <a:pt x="39531" y="6336"/>
                    <a:pt x="41850" y="8531"/>
                    <a:pt x="46135" y="8833"/>
                  </a:cubicBezTo>
                  <a:cubicBezTo>
                    <a:pt x="46473" y="8859"/>
                    <a:pt x="46812" y="8874"/>
                    <a:pt x="47150" y="8874"/>
                  </a:cubicBezTo>
                  <a:cubicBezTo>
                    <a:pt x="50946" y="8874"/>
                    <a:pt x="54436" y="7397"/>
                    <a:pt x="57832" y="5972"/>
                  </a:cubicBezTo>
                  <a:cubicBezTo>
                    <a:pt x="61290" y="4517"/>
                    <a:pt x="64865" y="3012"/>
                    <a:pt x="68804" y="3012"/>
                  </a:cubicBezTo>
                  <a:cubicBezTo>
                    <a:pt x="68946" y="3012"/>
                    <a:pt x="69089" y="3014"/>
                    <a:pt x="69232" y="3018"/>
                  </a:cubicBezTo>
                  <a:cubicBezTo>
                    <a:pt x="72222" y="3102"/>
                    <a:pt x="74895" y="4095"/>
                    <a:pt x="77490" y="5062"/>
                  </a:cubicBezTo>
                  <a:cubicBezTo>
                    <a:pt x="79227" y="5707"/>
                    <a:pt x="81027" y="6378"/>
                    <a:pt x="82883" y="6752"/>
                  </a:cubicBezTo>
                  <a:cubicBezTo>
                    <a:pt x="86445" y="7471"/>
                    <a:pt x="89719" y="7589"/>
                    <a:pt x="93260" y="7589"/>
                  </a:cubicBezTo>
                  <a:cubicBezTo>
                    <a:pt x="94155" y="7589"/>
                    <a:pt x="95067" y="7582"/>
                    <a:pt x="96005" y="7574"/>
                  </a:cubicBezTo>
                  <a:lnTo>
                    <a:pt x="98210" y="7559"/>
                  </a:lnTo>
                  <a:lnTo>
                    <a:pt x="98210" y="7340"/>
                  </a:lnTo>
                  <a:lnTo>
                    <a:pt x="96005" y="7351"/>
                  </a:lnTo>
                  <a:cubicBezTo>
                    <a:pt x="95028" y="7360"/>
                    <a:pt x="94079" y="7370"/>
                    <a:pt x="93148" y="7370"/>
                  </a:cubicBezTo>
                  <a:cubicBezTo>
                    <a:pt x="89665" y="7370"/>
                    <a:pt x="86435" y="7241"/>
                    <a:pt x="82930" y="6539"/>
                  </a:cubicBezTo>
                  <a:cubicBezTo>
                    <a:pt x="81089" y="6170"/>
                    <a:pt x="79295" y="5499"/>
                    <a:pt x="77563" y="4854"/>
                  </a:cubicBezTo>
                  <a:cubicBezTo>
                    <a:pt x="74963" y="3887"/>
                    <a:pt x="72264" y="2888"/>
                    <a:pt x="69242" y="2795"/>
                  </a:cubicBezTo>
                  <a:cubicBezTo>
                    <a:pt x="69098" y="2791"/>
                    <a:pt x="68955" y="2789"/>
                    <a:pt x="68813" y="2789"/>
                  </a:cubicBezTo>
                  <a:cubicBezTo>
                    <a:pt x="64828" y="2789"/>
                    <a:pt x="61223" y="4304"/>
                    <a:pt x="57749" y="5775"/>
                  </a:cubicBezTo>
                  <a:cubicBezTo>
                    <a:pt x="54236" y="7250"/>
                    <a:pt x="50959" y="8652"/>
                    <a:pt x="47207" y="8652"/>
                  </a:cubicBezTo>
                  <a:cubicBezTo>
                    <a:pt x="46860" y="8652"/>
                    <a:pt x="46508" y="8639"/>
                    <a:pt x="46151" y="8614"/>
                  </a:cubicBezTo>
                  <a:cubicBezTo>
                    <a:pt x="41944" y="8313"/>
                    <a:pt x="39655" y="6149"/>
                    <a:pt x="37445" y="4059"/>
                  </a:cubicBezTo>
                  <a:cubicBezTo>
                    <a:pt x="35257" y="1984"/>
                    <a:pt x="33164" y="1"/>
                    <a:pt x="29416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1" name="Google Shape;7921;p31"/>
            <p:cNvSpPr/>
            <p:nvPr/>
          </p:nvSpPr>
          <p:spPr>
            <a:xfrm>
              <a:off x="3175700" y="1396325"/>
              <a:ext cx="2385575" cy="193975"/>
            </a:xfrm>
            <a:custGeom>
              <a:rect b="b" l="l" r="r" t="t"/>
              <a:pathLst>
                <a:path extrusionOk="0" h="7759" w="95423">
                  <a:moveTo>
                    <a:pt x="27994" y="1"/>
                  </a:moveTo>
                  <a:cubicBezTo>
                    <a:pt x="27089" y="1"/>
                    <a:pt x="26107" y="102"/>
                    <a:pt x="25026" y="327"/>
                  </a:cubicBezTo>
                  <a:cubicBezTo>
                    <a:pt x="22265" y="899"/>
                    <a:pt x="20184" y="2293"/>
                    <a:pt x="18338" y="3520"/>
                  </a:cubicBezTo>
                  <a:cubicBezTo>
                    <a:pt x="16492" y="4748"/>
                    <a:pt x="14573" y="6017"/>
                    <a:pt x="12009" y="6636"/>
                  </a:cubicBezTo>
                  <a:cubicBezTo>
                    <a:pt x="10262" y="7053"/>
                    <a:pt x="8077" y="7150"/>
                    <a:pt x="5881" y="7150"/>
                  </a:cubicBezTo>
                  <a:cubicBezTo>
                    <a:pt x="4848" y="7150"/>
                    <a:pt x="3813" y="7129"/>
                    <a:pt x="2819" y="7109"/>
                  </a:cubicBezTo>
                  <a:cubicBezTo>
                    <a:pt x="1821" y="7088"/>
                    <a:pt x="869" y="7067"/>
                    <a:pt x="1" y="7067"/>
                  </a:cubicBezTo>
                  <a:lnTo>
                    <a:pt x="1" y="7291"/>
                  </a:lnTo>
                  <a:cubicBezTo>
                    <a:pt x="156" y="7289"/>
                    <a:pt x="315" y="7288"/>
                    <a:pt x="476" y="7288"/>
                  </a:cubicBezTo>
                  <a:cubicBezTo>
                    <a:pt x="1208" y="7288"/>
                    <a:pt x="1996" y="7306"/>
                    <a:pt x="2814" y="7327"/>
                  </a:cubicBezTo>
                  <a:cubicBezTo>
                    <a:pt x="3822" y="7349"/>
                    <a:pt x="4870" y="7372"/>
                    <a:pt x="5915" y="7372"/>
                  </a:cubicBezTo>
                  <a:cubicBezTo>
                    <a:pt x="8107" y="7372"/>
                    <a:pt x="10286" y="7271"/>
                    <a:pt x="12061" y="6849"/>
                  </a:cubicBezTo>
                  <a:cubicBezTo>
                    <a:pt x="14677" y="6225"/>
                    <a:pt x="16549" y="4977"/>
                    <a:pt x="18463" y="3702"/>
                  </a:cubicBezTo>
                  <a:cubicBezTo>
                    <a:pt x="20372" y="2428"/>
                    <a:pt x="22348" y="1107"/>
                    <a:pt x="25073" y="540"/>
                  </a:cubicBezTo>
                  <a:cubicBezTo>
                    <a:pt x="26134" y="319"/>
                    <a:pt x="27099" y="220"/>
                    <a:pt x="27988" y="220"/>
                  </a:cubicBezTo>
                  <a:cubicBezTo>
                    <a:pt x="31723" y="220"/>
                    <a:pt x="34115" y="1972"/>
                    <a:pt x="36618" y="3812"/>
                  </a:cubicBezTo>
                  <a:cubicBezTo>
                    <a:pt x="39151" y="5679"/>
                    <a:pt x="41772" y="7592"/>
                    <a:pt x="45954" y="7743"/>
                  </a:cubicBezTo>
                  <a:lnTo>
                    <a:pt x="46458" y="7759"/>
                  </a:lnTo>
                  <a:cubicBezTo>
                    <a:pt x="50452" y="7759"/>
                    <a:pt x="53859" y="6100"/>
                    <a:pt x="57166" y="4498"/>
                  </a:cubicBezTo>
                  <a:cubicBezTo>
                    <a:pt x="60479" y="2901"/>
                    <a:pt x="63891" y="1248"/>
                    <a:pt x="67895" y="1222"/>
                  </a:cubicBezTo>
                  <a:lnTo>
                    <a:pt x="67968" y="1222"/>
                  </a:lnTo>
                  <a:cubicBezTo>
                    <a:pt x="71078" y="1222"/>
                    <a:pt x="73694" y="2491"/>
                    <a:pt x="76221" y="3718"/>
                  </a:cubicBezTo>
                  <a:cubicBezTo>
                    <a:pt x="77735" y="4451"/>
                    <a:pt x="79165" y="5143"/>
                    <a:pt x="80689" y="5580"/>
                  </a:cubicBezTo>
                  <a:cubicBezTo>
                    <a:pt x="84895" y="6788"/>
                    <a:pt x="88165" y="6933"/>
                    <a:pt x="92534" y="6933"/>
                  </a:cubicBezTo>
                  <a:cubicBezTo>
                    <a:pt x="93166" y="6933"/>
                    <a:pt x="93822" y="6930"/>
                    <a:pt x="94507" y="6927"/>
                  </a:cubicBezTo>
                  <a:lnTo>
                    <a:pt x="95422" y="6927"/>
                  </a:lnTo>
                  <a:lnTo>
                    <a:pt x="95422" y="6703"/>
                  </a:lnTo>
                  <a:lnTo>
                    <a:pt x="94507" y="6703"/>
                  </a:lnTo>
                  <a:cubicBezTo>
                    <a:pt x="93805" y="6707"/>
                    <a:pt x="93134" y="6710"/>
                    <a:pt x="92487" y="6710"/>
                  </a:cubicBezTo>
                  <a:cubicBezTo>
                    <a:pt x="88159" y="6710"/>
                    <a:pt x="84913" y="6566"/>
                    <a:pt x="80746" y="5372"/>
                  </a:cubicBezTo>
                  <a:cubicBezTo>
                    <a:pt x="79243" y="4935"/>
                    <a:pt x="77823" y="4248"/>
                    <a:pt x="76320" y="3520"/>
                  </a:cubicBezTo>
                  <a:cubicBezTo>
                    <a:pt x="73767" y="2283"/>
                    <a:pt x="71125" y="1003"/>
                    <a:pt x="67968" y="1003"/>
                  </a:cubicBezTo>
                  <a:lnTo>
                    <a:pt x="67895" y="1003"/>
                  </a:lnTo>
                  <a:cubicBezTo>
                    <a:pt x="63839" y="1029"/>
                    <a:pt x="60401" y="2693"/>
                    <a:pt x="57078" y="4306"/>
                  </a:cubicBezTo>
                  <a:cubicBezTo>
                    <a:pt x="53784" y="5900"/>
                    <a:pt x="50346" y="7533"/>
                    <a:pt x="46436" y="7533"/>
                  </a:cubicBezTo>
                  <a:cubicBezTo>
                    <a:pt x="46278" y="7533"/>
                    <a:pt x="46119" y="7530"/>
                    <a:pt x="45959" y="7525"/>
                  </a:cubicBezTo>
                  <a:cubicBezTo>
                    <a:pt x="41850" y="7379"/>
                    <a:pt x="39260" y="5476"/>
                    <a:pt x="36748" y="3635"/>
                  </a:cubicBezTo>
                  <a:cubicBezTo>
                    <a:pt x="34212" y="1779"/>
                    <a:pt x="31788" y="1"/>
                    <a:pt x="27994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2" name="Google Shape;7922;p31"/>
            <p:cNvSpPr/>
            <p:nvPr/>
          </p:nvSpPr>
          <p:spPr>
            <a:xfrm>
              <a:off x="3208325" y="1323975"/>
              <a:ext cx="2319650" cy="179225"/>
            </a:xfrm>
            <a:custGeom>
              <a:rect b="b" l="l" r="r" t="t"/>
              <a:pathLst>
                <a:path extrusionOk="0" h="7169" w="92786">
                  <a:moveTo>
                    <a:pt x="66944" y="1"/>
                  </a:moveTo>
                  <a:cubicBezTo>
                    <a:pt x="62896" y="1"/>
                    <a:pt x="59612" y="1664"/>
                    <a:pt x="56428" y="3278"/>
                  </a:cubicBezTo>
                  <a:cubicBezTo>
                    <a:pt x="53282" y="4865"/>
                    <a:pt x="50094" y="6503"/>
                    <a:pt x="46011" y="6607"/>
                  </a:cubicBezTo>
                  <a:cubicBezTo>
                    <a:pt x="45885" y="6610"/>
                    <a:pt x="45759" y="6612"/>
                    <a:pt x="45635" y="6612"/>
                  </a:cubicBezTo>
                  <a:cubicBezTo>
                    <a:pt x="41739" y="6612"/>
                    <a:pt x="38779" y="5061"/>
                    <a:pt x="35917" y="3559"/>
                  </a:cubicBezTo>
                  <a:cubicBezTo>
                    <a:pt x="33087" y="2075"/>
                    <a:pt x="30185" y="553"/>
                    <a:pt x="26374" y="553"/>
                  </a:cubicBezTo>
                  <a:cubicBezTo>
                    <a:pt x="25324" y="553"/>
                    <a:pt x="24204" y="669"/>
                    <a:pt x="22998" y="933"/>
                  </a:cubicBezTo>
                  <a:cubicBezTo>
                    <a:pt x="20814" y="1417"/>
                    <a:pt x="18994" y="2540"/>
                    <a:pt x="17236" y="3632"/>
                  </a:cubicBezTo>
                  <a:cubicBezTo>
                    <a:pt x="15686" y="4589"/>
                    <a:pt x="14095" y="5567"/>
                    <a:pt x="12275" y="6097"/>
                  </a:cubicBezTo>
                  <a:cubicBezTo>
                    <a:pt x="9596" y="6870"/>
                    <a:pt x="6332" y="6960"/>
                    <a:pt x="3280" y="6960"/>
                  </a:cubicBezTo>
                  <a:cubicBezTo>
                    <a:pt x="2799" y="6960"/>
                    <a:pt x="2324" y="6957"/>
                    <a:pt x="1858" y="6955"/>
                  </a:cubicBezTo>
                  <a:cubicBezTo>
                    <a:pt x="1438" y="6955"/>
                    <a:pt x="1021" y="6951"/>
                    <a:pt x="611" y="6951"/>
                  </a:cubicBezTo>
                  <a:cubicBezTo>
                    <a:pt x="405" y="6951"/>
                    <a:pt x="202" y="6952"/>
                    <a:pt x="1" y="6955"/>
                  </a:cubicBezTo>
                  <a:lnTo>
                    <a:pt x="1" y="7168"/>
                  </a:lnTo>
                  <a:lnTo>
                    <a:pt x="3361" y="7168"/>
                  </a:lnTo>
                  <a:cubicBezTo>
                    <a:pt x="6403" y="7168"/>
                    <a:pt x="9653" y="7070"/>
                    <a:pt x="12332" y="6295"/>
                  </a:cubicBezTo>
                  <a:cubicBezTo>
                    <a:pt x="14178" y="5764"/>
                    <a:pt x="15785" y="4761"/>
                    <a:pt x="17345" y="3798"/>
                  </a:cubicBezTo>
                  <a:cubicBezTo>
                    <a:pt x="19087" y="2722"/>
                    <a:pt x="20892" y="1609"/>
                    <a:pt x="23040" y="1136"/>
                  </a:cubicBezTo>
                  <a:cubicBezTo>
                    <a:pt x="24252" y="871"/>
                    <a:pt x="25368" y="754"/>
                    <a:pt x="26413" y="754"/>
                  </a:cubicBezTo>
                  <a:cubicBezTo>
                    <a:pt x="30104" y="754"/>
                    <a:pt x="32893" y="2213"/>
                    <a:pt x="35807" y="3741"/>
                  </a:cubicBezTo>
                  <a:cubicBezTo>
                    <a:pt x="38695" y="5256"/>
                    <a:pt x="41764" y="6819"/>
                    <a:pt x="45656" y="6819"/>
                  </a:cubicBezTo>
                  <a:cubicBezTo>
                    <a:pt x="45774" y="6819"/>
                    <a:pt x="45892" y="6818"/>
                    <a:pt x="46011" y="6815"/>
                  </a:cubicBezTo>
                  <a:cubicBezTo>
                    <a:pt x="50078" y="6721"/>
                    <a:pt x="53354" y="5062"/>
                    <a:pt x="56516" y="3460"/>
                  </a:cubicBezTo>
                  <a:cubicBezTo>
                    <a:pt x="59819" y="1787"/>
                    <a:pt x="62951" y="208"/>
                    <a:pt x="66912" y="208"/>
                  </a:cubicBezTo>
                  <a:cubicBezTo>
                    <a:pt x="67211" y="208"/>
                    <a:pt x="67514" y="217"/>
                    <a:pt x="67823" y="236"/>
                  </a:cubicBezTo>
                  <a:cubicBezTo>
                    <a:pt x="70891" y="428"/>
                    <a:pt x="72831" y="1552"/>
                    <a:pt x="74885" y="2743"/>
                  </a:cubicBezTo>
                  <a:cubicBezTo>
                    <a:pt x="75847" y="3294"/>
                    <a:pt x="76835" y="3871"/>
                    <a:pt x="77969" y="4365"/>
                  </a:cubicBezTo>
                  <a:cubicBezTo>
                    <a:pt x="82948" y="6521"/>
                    <a:pt x="85742" y="6801"/>
                    <a:pt x="91815" y="6801"/>
                  </a:cubicBezTo>
                  <a:cubicBezTo>
                    <a:pt x="92130" y="6801"/>
                    <a:pt x="92453" y="6800"/>
                    <a:pt x="92786" y="6799"/>
                  </a:cubicBezTo>
                  <a:lnTo>
                    <a:pt x="92786" y="6596"/>
                  </a:lnTo>
                  <a:cubicBezTo>
                    <a:pt x="92508" y="6597"/>
                    <a:pt x="92236" y="6598"/>
                    <a:pt x="91971" y="6598"/>
                  </a:cubicBezTo>
                  <a:cubicBezTo>
                    <a:pt x="85830" y="6598"/>
                    <a:pt x="83048" y="6332"/>
                    <a:pt x="78068" y="4178"/>
                  </a:cubicBezTo>
                  <a:cubicBezTo>
                    <a:pt x="76945" y="3689"/>
                    <a:pt x="75957" y="3117"/>
                    <a:pt x="75000" y="2566"/>
                  </a:cubicBezTo>
                  <a:cubicBezTo>
                    <a:pt x="72919" y="1365"/>
                    <a:pt x="70964" y="226"/>
                    <a:pt x="67844" y="28"/>
                  </a:cubicBezTo>
                  <a:cubicBezTo>
                    <a:pt x="67540" y="10"/>
                    <a:pt x="67240" y="1"/>
                    <a:pt x="66944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3" name="Google Shape;7923;p31"/>
            <p:cNvSpPr/>
            <p:nvPr/>
          </p:nvSpPr>
          <p:spPr>
            <a:xfrm>
              <a:off x="3238625" y="1243150"/>
              <a:ext cx="2258025" cy="188150"/>
            </a:xfrm>
            <a:custGeom>
              <a:rect b="b" l="l" r="r" t="t"/>
              <a:pathLst>
                <a:path extrusionOk="0" h="7526" w="90321">
                  <a:moveTo>
                    <a:pt x="65857" y="0"/>
                  </a:moveTo>
                  <a:cubicBezTo>
                    <a:pt x="61764" y="0"/>
                    <a:pt x="58482" y="1763"/>
                    <a:pt x="55419" y="3401"/>
                  </a:cubicBezTo>
                  <a:cubicBezTo>
                    <a:pt x="52356" y="5040"/>
                    <a:pt x="49131" y="6730"/>
                    <a:pt x="45179" y="6849"/>
                  </a:cubicBezTo>
                  <a:cubicBezTo>
                    <a:pt x="45025" y="6854"/>
                    <a:pt x="44872" y="6857"/>
                    <a:pt x="44720" y="6857"/>
                  </a:cubicBezTo>
                  <a:cubicBezTo>
                    <a:pt x="40979" y="6857"/>
                    <a:pt x="37929" y="5409"/>
                    <a:pt x="34991" y="4010"/>
                  </a:cubicBezTo>
                  <a:cubicBezTo>
                    <a:pt x="32041" y="2602"/>
                    <a:pt x="29010" y="1161"/>
                    <a:pt x="25229" y="1161"/>
                  </a:cubicBezTo>
                  <a:cubicBezTo>
                    <a:pt x="24329" y="1161"/>
                    <a:pt x="23388" y="1242"/>
                    <a:pt x="22395" y="1425"/>
                  </a:cubicBezTo>
                  <a:cubicBezTo>
                    <a:pt x="20127" y="1841"/>
                    <a:pt x="18177" y="2944"/>
                    <a:pt x="16294" y="4015"/>
                  </a:cubicBezTo>
                  <a:cubicBezTo>
                    <a:pt x="14828" y="4858"/>
                    <a:pt x="13434" y="5643"/>
                    <a:pt x="11900" y="6142"/>
                  </a:cubicBezTo>
                  <a:cubicBezTo>
                    <a:pt x="8348" y="7286"/>
                    <a:pt x="4645" y="7291"/>
                    <a:pt x="729" y="7307"/>
                  </a:cubicBezTo>
                  <a:lnTo>
                    <a:pt x="1" y="7307"/>
                  </a:lnTo>
                  <a:lnTo>
                    <a:pt x="1" y="7525"/>
                  </a:lnTo>
                  <a:lnTo>
                    <a:pt x="729" y="7525"/>
                  </a:lnTo>
                  <a:cubicBezTo>
                    <a:pt x="4666" y="7515"/>
                    <a:pt x="8384" y="7505"/>
                    <a:pt x="11967" y="6350"/>
                  </a:cubicBezTo>
                  <a:cubicBezTo>
                    <a:pt x="13528" y="5851"/>
                    <a:pt x="14989" y="5019"/>
                    <a:pt x="16398" y="4213"/>
                  </a:cubicBezTo>
                  <a:cubicBezTo>
                    <a:pt x="18271" y="3147"/>
                    <a:pt x="20205" y="2049"/>
                    <a:pt x="22431" y="1638"/>
                  </a:cubicBezTo>
                  <a:cubicBezTo>
                    <a:pt x="23407" y="1460"/>
                    <a:pt x="24332" y="1380"/>
                    <a:pt x="25216" y="1380"/>
                  </a:cubicBezTo>
                  <a:cubicBezTo>
                    <a:pt x="28961" y="1380"/>
                    <a:pt x="31965" y="2811"/>
                    <a:pt x="34897" y="4207"/>
                  </a:cubicBezTo>
                  <a:cubicBezTo>
                    <a:pt x="37856" y="5617"/>
                    <a:pt x="40873" y="7070"/>
                    <a:pt x="44714" y="7070"/>
                  </a:cubicBezTo>
                  <a:cubicBezTo>
                    <a:pt x="44869" y="7070"/>
                    <a:pt x="45026" y="7067"/>
                    <a:pt x="45184" y="7063"/>
                  </a:cubicBezTo>
                  <a:cubicBezTo>
                    <a:pt x="49256" y="6943"/>
                    <a:pt x="52439" y="5237"/>
                    <a:pt x="55523" y="3589"/>
                  </a:cubicBezTo>
                  <a:cubicBezTo>
                    <a:pt x="58753" y="1852"/>
                    <a:pt x="61816" y="213"/>
                    <a:pt x="65846" y="213"/>
                  </a:cubicBezTo>
                  <a:lnTo>
                    <a:pt x="66252" y="213"/>
                  </a:lnTo>
                  <a:cubicBezTo>
                    <a:pt x="69518" y="307"/>
                    <a:pt x="71437" y="1482"/>
                    <a:pt x="73470" y="2725"/>
                  </a:cubicBezTo>
                  <a:cubicBezTo>
                    <a:pt x="74276" y="3219"/>
                    <a:pt x="75109" y="3724"/>
                    <a:pt x="76060" y="4192"/>
                  </a:cubicBezTo>
                  <a:cubicBezTo>
                    <a:pt x="81105" y="6676"/>
                    <a:pt x="83268" y="7173"/>
                    <a:pt x="89691" y="7173"/>
                  </a:cubicBezTo>
                  <a:cubicBezTo>
                    <a:pt x="89897" y="7173"/>
                    <a:pt x="90106" y="7173"/>
                    <a:pt x="90321" y="7172"/>
                  </a:cubicBezTo>
                  <a:lnTo>
                    <a:pt x="90321" y="6953"/>
                  </a:lnTo>
                  <a:lnTo>
                    <a:pt x="89774" y="6953"/>
                  </a:lnTo>
                  <a:cubicBezTo>
                    <a:pt x="83320" y="6953"/>
                    <a:pt x="81183" y="6470"/>
                    <a:pt x="76154" y="3999"/>
                  </a:cubicBezTo>
                  <a:cubicBezTo>
                    <a:pt x="75218" y="3537"/>
                    <a:pt x="74386" y="3027"/>
                    <a:pt x="73590" y="2533"/>
                  </a:cubicBezTo>
                  <a:cubicBezTo>
                    <a:pt x="71525" y="1274"/>
                    <a:pt x="69585" y="89"/>
                    <a:pt x="66262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4" name="Google Shape;7924;p31"/>
            <p:cNvSpPr/>
            <p:nvPr/>
          </p:nvSpPr>
          <p:spPr>
            <a:xfrm>
              <a:off x="3256575" y="1166075"/>
              <a:ext cx="2210700" cy="201525"/>
            </a:xfrm>
            <a:custGeom>
              <a:rect b="b" l="l" r="r" t="t"/>
              <a:pathLst>
                <a:path extrusionOk="0" h="8061" w="88428">
                  <a:moveTo>
                    <a:pt x="65219" y="0"/>
                  </a:moveTo>
                  <a:cubicBezTo>
                    <a:pt x="60995" y="0"/>
                    <a:pt x="57801" y="1928"/>
                    <a:pt x="54706" y="3806"/>
                  </a:cubicBezTo>
                  <a:cubicBezTo>
                    <a:pt x="51679" y="5631"/>
                    <a:pt x="48549" y="7524"/>
                    <a:pt x="44440" y="7670"/>
                  </a:cubicBezTo>
                  <a:cubicBezTo>
                    <a:pt x="44263" y="7677"/>
                    <a:pt x="44088" y="7680"/>
                    <a:pt x="43914" y="7680"/>
                  </a:cubicBezTo>
                  <a:cubicBezTo>
                    <a:pt x="40331" y="7680"/>
                    <a:pt x="37531" y="6327"/>
                    <a:pt x="34569" y="4903"/>
                  </a:cubicBezTo>
                  <a:cubicBezTo>
                    <a:pt x="31631" y="3486"/>
                    <a:pt x="28597" y="2035"/>
                    <a:pt x="24759" y="2035"/>
                  </a:cubicBezTo>
                  <a:cubicBezTo>
                    <a:pt x="24400" y="2035"/>
                    <a:pt x="24033" y="2047"/>
                    <a:pt x="23658" y="2074"/>
                  </a:cubicBezTo>
                  <a:cubicBezTo>
                    <a:pt x="19550" y="3000"/>
                    <a:pt x="15758" y="4342"/>
                    <a:pt x="12399" y="6058"/>
                  </a:cubicBezTo>
                  <a:cubicBezTo>
                    <a:pt x="9489" y="7250"/>
                    <a:pt x="6348" y="7841"/>
                    <a:pt x="3022" y="7841"/>
                  </a:cubicBezTo>
                  <a:cubicBezTo>
                    <a:pt x="2037" y="7841"/>
                    <a:pt x="1037" y="7789"/>
                    <a:pt x="21" y="7686"/>
                  </a:cubicBezTo>
                  <a:lnTo>
                    <a:pt x="0" y="7899"/>
                  </a:lnTo>
                  <a:cubicBezTo>
                    <a:pt x="1009" y="8008"/>
                    <a:pt x="2018" y="8060"/>
                    <a:pt x="3032" y="8060"/>
                  </a:cubicBezTo>
                  <a:cubicBezTo>
                    <a:pt x="6382" y="8060"/>
                    <a:pt x="9554" y="7457"/>
                    <a:pt x="12487" y="6261"/>
                  </a:cubicBezTo>
                  <a:cubicBezTo>
                    <a:pt x="15847" y="4545"/>
                    <a:pt x="19622" y="3213"/>
                    <a:pt x="23689" y="2287"/>
                  </a:cubicBezTo>
                  <a:cubicBezTo>
                    <a:pt x="24049" y="2262"/>
                    <a:pt x="24402" y="2250"/>
                    <a:pt x="24748" y="2250"/>
                  </a:cubicBezTo>
                  <a:cubicBezTo>
                    <a:pt x="28548" y="2250"/>
                    <a:pt x="31549" y="3699"/>
                    <a:pt x="34470" y="5096"/>
                  </a:cubicBezTo>
                  <a:cubicBezTo>
                    <a:pt x="37334" y="6478"/>
                    <a:pt x="40292" y="7898"/>
                    <a:pt x="43941" y="7898"/>
                  </a:cubicBezTo>
                  <a:cubicBezTo>
                    <a:pt x="44109" y="7898"/>
                    <a:pt x="44279" y="7895"/>
                    <a:pt x="44450" y="7889"/>
                  </a:cubicBezTo>
                  <a:cubicBezTo>
                    <a:pt x="48616" y="7743"/>
                    <a:pt x="51768" y="5834"/>
                    <a:pt x="54815" y="3993"/>
                  </a:cubicBezTo>
                  <a:cubicBezTo>
                    <a:pt x="58015" y="2054"/>
                    <a:pt x="61055" y="217"/>
                    <a:pt x="65162" y="217"/>
                  </a:cubicBezTo>
                  <a:cubicBezTo>
                    <a:pt x="65494" y="217"/>
                    <a:pt x="65833" y="229"/>
                    <a:pt x="66179" y="254"/>
                  </a:cubicBezTo>
                  <a:cubicBezTo>
                    <a:pt x="70261" y="1367"/>
                    <a:pt x="73683" y="3062"/>
                    <a:pt x="76362" y="5293"/>
                  </a:cubicBezTo>
                  <a:cubicBezTo>
                    <a:pt x="78900" y="6951"/>
                    <a:pt x="81875" y="7791"/>
                    <a:pt x="85240" y="7791"/>
                  </a:cubicBezTo>
                  <a:cubicBezTo>
                    <a:pt x="86267" y="7791"/>
                    <a:pt x="87329" y="7713"/>
                    <a:pt x="88427" y="7556"/>
                  </a:cubicBezTo>
                  <a:lnTo>
                    <a:pt x="88401" y="7342"/>
                  </a:lnTo>
                  <a:cubicBezTo>
                    <a:pt x="87318" y="7495"/>
                    <a:pt x="86270" y="7571"/>
                    <a:pt x="85257" y="7571"/>
                  </a:cubicBezTo>
                  <a:cubicBezTo>
                    <a:pt x="81928" y="7571"/>
                    <a:pt x="78988" y="6748"/>
                    <a:pt x="76492" y="5117"/>
                  </a:cubicBezTo>
                  <a:cubicBezTo>
                    <a:pt x="73798" y="2875"/>
                    <a:pt x="70350" y="1164"/>
                    <a:pt x="66215" y="36"/>
                  </a:cubicBezTo>
                  <a:cubicBezTo>
                    <a:pt x="65877" y="12"/>
                    <a:pt x="65545" y="0"/>
                    <a:pt x="6521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5" name="Google Shape;7925;p31"/>
            <p:cNvSpPr/>
            <p:nvPr/>
          </p:nvSpPr>
          <p:spPr>
            <a:xfrm>
              <a:off x="3269325" y="1100700"/>
              <a:ext cx="2169850" cy="204100"/>
            </a:xfrm>
            <a:custGeom>
              <a:rect b="b" l="l" r="r" t="t"/>
              <a:pathLst>
                <a:path extrusionOk="0" h="8164" w="86794">
                  <a:moveTo>
                    <a:pt x="64581" y="1"/>
                  </a:moveTo>
                  <a:cubicBezTo>
                    <a:pt x="60303" y="1"/>
                    <a:pt x="57134" y="1997"/>
                    <a:pt x="54082" y="3925"/>
                  </a:cubicBezTo>
                  <a:cubicBezTo>
                    <a:pt x="51117" y="5797"/>
                    <a:pt x="48054" y="7726"/>
                    <a:pt x="43925" y="7919"/>
                  </a:cubicBezTo>
                  <a:cubicBezTo>
                    <a:pt x="43695" y="7930"/>
                    <a:pt x="43467" y="7935"/>
                    <a:pt x="43243" y="7935"/>
                  </a:cubicBezTo>
                  <a:cubicBezTo>
                    <a:pt x="39864" y="7935"/>
                    <a:pt x="37054" y="6728"/>
                    <a:pt x="34153" y="5485"/>
                  </a:cubicBezTo>
                  <a:cubicBezTo>
                    <a:pt x="31240" y="4237"/>
                    <a:pt x="28236" y="2947"/>
                    <a:pt x="24615" y="2947"/>
                  </a:cubicBezTo>
                  <a:cubicBezTo>
                    <a:pt x="24388" y="2947"/>
                    <a:pt x="24160" y="2952"/>
                    <a:pt x="23928" y="2963"/>
                  </a:cubicBezTo>
                  <a:cubicBezTo>
                    <a:pt x="19763" y="3150"/>
                    <a:pt x="16143" y="4242"/>
                    <a:pt x="12638" y="5292"/>
                  </a:cubicBezTo>
                  <a:cubicBezTo>
                    <a:pt x="8794" y="6452"/>
                    <a:pt x="4821" y="7648"/>
                    <a:pt x="0" y="7726"/>
                  </a:cubicBezTo>
                  <a:lnTo>
                    <a:pt x="0" y="7945"/>
                  </a:lnTo>
                  <a:cubicBezTo>
                    <a:pt x="4847" y="7862"/>
                    <a:pt x="8841" y="6665"/>
                    <a:pt x="12695" y="5501"/>
                  </a:cubicBezTo>
                  <a:cubicBezTo>
                    <a:pt x="16341" y="4403"/>
                    <a:pt x="19789" y="3368"/>
                    <a:pt x="23933" y="3181"/>
                  </a:cubicBezTo>
                  <a:cubicBezTo>
                    <a:pt x="24162" y="3171"/>
                    <a:pt x="24389" y="3166"/>
                    <a:pt x="24613" y="3166"/>
                  </a:cubicBezTo>
                  <a:cubicBezTo>
                    <a:pt x="28183" y="3166"/>
                    <a:pt x="31172" y="4449"/>
                    <a:pt x="34059" y="5683"/>
                  </a:cubicBezTo>
                  <a:cubicBezTo>
                    <a:pt x="36894" y="6899"/>
                    <a:pt x="39816" y="8163"/>
                    <a:pt x="43264" y="8163"/>
                  </a:cubicBezTo>
                  <a:lnTo>
                    <a:pt x="43940" y="8142"/>
                  </a:lnTo>
                  <a:cubicBezTo>
                    <a:pt x="48117" y="7945"/>
                    <a:pt x="51211" y="5995"/>
                    <a:pt x="54196" y="4112"/>
                  </a:cubicBezTo>
                  <a:cubicBezTo>
                    <a:pt x="57366" y="2108"/>
                    <a:pt x="60376" y="215"/>
                    <a:pt x="64566" y="215"/>
                  </a:cubicBezTo>
                  <a:cubicBezTo>
                    <a:pt x="64714" y="215"/>
                    <a:pt x="64863" y="217"/>
                    <a:pt x="65013" y="222"/>
                  </a:cubicBezTo>
                  <a:cubicBezTo>
                    <a:pt x="69143" y="1096"/>
                    <a:pt x="72523" y="2656"/>
                    <a:pt x="75072" y="4871"/>
                  </a:cubicBezTo>
                  <a:cubicBezTo>
                    <a:pt x="77534" y="6792"/>
                    <a:pt x="80602" y="7759"/>
                    <a:pt x="84220" y="7759"/>
                  </a:cubicBezTo>
                  <a:cubicBezTo>
                    <a:pt x="85049" y="7759"/>
                    <a:pt x="85907" y="7709"/>
                    <a:pt x="86794" y="7607"/>
                  </a:cubicBezTo>
                  <a:lnTo>
                    <a:pt x="86768" y="7388"/>
                  </a:lnTo>
                  <a:cubicBezTo>
                    <a:pt x="85889" y="7490"/>
                    <a:pt x="85037" y="7540"/>
                    <a:pt x="84215" y="7540"/>
                  </a:cubicBezTo>
                  <a:cubicBezTo>
                    <a:pt x="80651" y="7540"/>
                    <a:pt x="77628" y="6590"/>
                    <a:pt x="75207" y="4705"/>
                  </a:cubicBezTo>
                  <a:cubicBezTo>
                    <a:pt x="72638" y="2469"/>
                    <a:pt x="69226" y="888"/>
                    <a:pt x="65045" y="9"/>
                  </a:cubicBezTo>
                  <a:cubicBezTo>
                    <a:pt x="64889" y="3"/>
                    <a:pt x="64734" y="1"/>
                    <a:pt x="64581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6" name="Google Shape;7926;p31"/>
            <p:cNvSpPr/>
            <p:nvPr/>
          </p:nvSpPr>
          <p:spPr>
            <a:xfrm>
              <a:off x="3285700" y="1039150"/>
              <a:ext cx="2126450" cy="207525"/>
            </a:xfrm>
            <a:custGeom>
              <a:rect b="b" l="l" r="r" t="t"/>
              <a:pathLst>
                <a:path extrusionOk="0" h="8301" w="85058">
                  <a:moveTo>
                    <a:pt x="63792" y="0"/>
                  </a:moveTo>
                  <a:cubicBezTo>
                    <a:pt x="59470" y="6"/>
                    <a:pt x="56344" y="2081"/>
                    <a:pt x="53432" y="4005"/>
                  </a:cubicBezTo>
                  <a:cubicBezTo>
                    <a:pt x="50520" y="5929"/>
                    <a:pt x="47503" y="7926"/>
                    <a:pt x="43265" y="8067"/>
                  </a:cubicBezTo>
                  <a:cubicBezTo>
                    <a:pt x="43091" y="8073"/>
                    <a:pt x="42919" y="8076"/>
                    <a:pt x="42748" y="8076"/>
                  </a:cubicBezTo>
                  <a:cubicBezTo>
                    <a:pt x="39388" y="8076"/>
                    <a:pt x="36463" y="6939"/>
                    <a:pt x="33628" y="5841"/>
                  </a:cubicBezTo>
                  <a:cubicBezTo>
                    <a:pt x="30722" y="4708"/>
                    <a:pt x="27726" y="3540"/>
                    <a:pt x="24191" y="3540"/>
                  </a:cubicBezTo>
                  <a:cubicBezTo>
                    <a:pt x="24107" y="3540"/>
                    <a:pt x="24023" y="3541"/>
                    <a:pt x="23939" y="3542"/>
                  </a:cubicBezTo>
                  <a:cubicBezTo>
                    <a:pt x="19711" y="3610"/>
                    <a:pt x="15722" y="4644"/>
                    <a:pt x="11951" y="5617"/>
                  </a:cubicBezTo>
                  <a:cubicBezTo>
                    <a:pt x="8181" y="6595"/>
                    <a:pt x="4281" y="7609"/>
                    <a:pt x="0" y="7749"/>
                  </a:cubicBezTo>
                  <a:lnTo>
                    <a:pt x="0" y="7963"/>
                  </a:lnTo>
                  <a:cubicBezTo>
                    <a:pt x="4307" y="7827"/>
                    <a:pt x="8217" y="6813"/>
                    <a:pt x="12003" y="5830"/>
                  </a:cubicBezTo>
                  <a:cubicBezTo>
                    <a:pt x="15972" y="4795"/>
                    <a:pt x="19732" y="3823"/>
                    <a:pt x="23939" y="3766"/>
                  </a:cubicBezTo>
                  <a:cubicBezTo>
                    <a:pt x="24036" y="3764"/>
                    <a:pt x="24134" y="3763"/>
                    <a:pt x="24230" y="3763"/>
                  </a:cubicBezTo>
                  <a:cubicBezTo>
                    <a:pt x="27698" y="3763"/>
                    <a:pt x="30666" y="4925"/>
                    <a:pt x="33545" y="6049"/>
                  </a:cubicBezTo>
                  <a:cubicBezTo>
                    <a:pt x="36395" y="7151"/>
                    <a:pt x="39338" y="8301"/>
                    <a:pt x="42750" y="8301"/>
                  </a:cubicBezTo>
                  <a:lnTo>
                    <a:pt x="43270" y="8290"/>
                  </a:lnTo>
                  <a:cubicBezTo>
                    <a:pt x="47576" y="8145"/>
                    <a:pt x="50618" y="6132"/>
                    <a:pt x="53557" y="4187"/>
                  </a:cubicBezTo>
                  <a:cubicBezTo>
                    <a:pt x="56630" y="2153"/>
                    <a:pt x="59543" y="229"/>
                    <a:pt x="63776" y="219"/>
                  </a:cubicBezTo>
                  <a:cubicBezTo>
                    <a:pt x="67900" y="832"/>
                    <a:pt x="71239" y="2247"/>
                    <a:pt x="73673" y="4431"/>
                  </a:cubicBezTo>
                  <a:cubicBezTo>
                    <a:pt x="76158" y="6590"/>
                    <a:pt x="79446" y="7685"/>
                    <a:pt x="83457" y="7685"/>
                  </a:cubicBezTo>
                  <a:cubicBezTo>
                    <a:pt x="83978" y="7685"/>
                    <a:pt x="84511" y="7667"/>
                    <a:pt x="85057" y="7630"/>
                  </a:cubicBezTo>
                  <a:lnTo>
                    <a:pt x="85047" y="7411"/>
                  </a:lnTo>
                  <a:cubicBezTo>
                    <a:pt x="84511" y="7447"/>
                    <a:pt x="83987" y="7465"/>
                    <a:pt x="83476" y="7465"/>
                  </a:cubicBezTo>
                  <a:cubicBezTo>
                    <a:pt x="79507" y="7465"/>
                    <a:pt x="76265" y="6393"/>
                    <a:pt x="73824" y="4265"/>
                  </a:cubicBezTo>
                  <a:cubicBezTo>
                    <a:pt x="71348" y="2055"/>
                    <a:pt x="67978" y="619"/>
                    <a:pt x="63792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7" name="Google Shape;7927;p31"/>
            <p:cNvSpPr/>
            <p:nvPr/>
          </p:nvSpPr>
          <p:spPr>
            <a:xfrm>
              <a:off x="3309625" y="992225"/>
              <a:ext cx="2076650" cy="188675"/>
            </a:xfrm>
            <a:custGeom>
              <a:rect b="b" l="l" r="r" t="t"/>
              <a:pathLst>
                <a:path extrusionOk="0" h="7547" w="83066">
                  <a:moveTo>
                    <a:pt x="62290" y="0"/>
                  </a:moveTo>
                  <a:cubicBezTo>
                    <a:pt x="61828" y="0"/>
                    <a:pt x="61356" y="16"/>
                    <a:pt x="60874" y="47"/>
                  </a:cubicBezTo>
                  <a:cubicBezTo>
                    <a:pt x="57374" y="541"/>
                    <a:pt x="54820" y="2111"/>
                    <a:pt x="52345" y="3640"/>
                  </a:cubicBezTo>
                  <a:cubicBezTo>
                    <a:pt x="49531" y="5377"/>
                    <a:pt x="46619" y="7177"/>
                    <a:pt x="42313" y="7317"/>
                  </a:cubicBezTo>
                  <a:cubicBezTo>
                    <a:pt x="42132" y="7323"/>
                    <a:pt x="41952" y="7326"/>
                    <a:pt x="41774" y="7326"/>
                  </a:cubicBezTo>
                  <a:cubicBezTo>
                    <a:pt x="38394" y="7326"/>
                    <a:pt x="35552" y="6275"/>
                    <a:pt x="32796" y="5253"/>
                  </a:cubicBezTo>
                  <a:cubicBezTo>
                    <a:pt x="30320" y="4337"/>
                    <a:pt x="27756" y="3386"/>
                    <a:pt x="24781" y="3167"/>
                  </a:cubicBezTo>
                  <a:cubicBezTo>
                    <a:pt x="24247" y="3128"/>
                    <a:pt x="23711" y="3110"/>
                    <a:pt x="23173" y="3110"/>
                  </a:cubicBezTo>
                  <a:cubicBezTo>
                    <a:pt x="19040" y="3110"/>
                    <a:pt x="14814" y="4187"/>
                    <a:pt x="10714" y="5232"/>
                  </a:cubicBezTo>
                  <a:cubicBezTo>
                    <a:pt x="7188" y="6131"/>
                    <a:pt x="3542" y="7057"/>
                    <a:pt x="0" y="7291"/>
                  </a:cubicBezTo>
                  <a:lnTo>
                    <a:pt x="11" y="7515"/>
                  </a:lnTo>
                  <a:cubicBezTo>
                    <a:pt x="3584" y="7281"/>
                    <a:pt x="7234" y="6350"/>
                    <a:pt x="10766" y="5445"/>
                  </a:cubicBezTo>
                  <a:cubicBezTo>
                    <a:pt x="14857" y="4405"/>
                    <a:pt x="19066" y="3328"/>
                    <a:pt x="23166" y="3328"/>
                  </a:cubicBezTo>
                  <a:cubicBezTo>
                    <a:pt x="23699" y="3328"/>
                    <a:pt x="24231" y="3347"/>
                    <a:pt x="24761" y="3386"/>
                  </a:cubicBezTo>
                  <a:cubicBezTo>
                    <a:pt x="27715" y="3604"/>
                    <a:pt x="30263" y="4550"/>
                    <a:pt x="32723" y="5461"/>
                  </a:cubicBezTo>
                  <a:cubicBezTo>
                    <a:pt x="35495" y="6485"/>
                    <a:pt x="38355" y="7546"/>
                    <a:pt x="41767" y="7546"/>
                  </a:cubicBezTo>
                  <a:lnTo>
                    <a:pt x="42318" y="7541"/>
                  </a:lnTo>
                  <a:cubicBezTo>
                    <a:pt x="46681" y="7390"/>
                    <a:pt x="49620" y="5575"/>
                    <a:pt x="52459" y="3828"/>
                  </a:cubicBezTo>
                  <a:cubicBezTo>
                    <a:pt x="54919" y="2314"/>
                    <a:pt x="57452" y="749"/>
                    <a:pt x="60900" y="260"/>
                  </a:cubicBezTo>
                  <a:cubicBezTo>
                    <a:pt x="61374" y="229"/>
                    <a:pt x="61837" y="214"/>
                    <a:pt x="62290" y="214"/>
                  </a:cubicBezTo>
                  <a:cubicBezTo>
                    <a:pt x="66012" y="214"/>
                    <a:pt x="69042" y="1241"/>
                    <a:pt x="71332" y="3276"/>
                  </a:cubicBezTo>
                  <a:cubicBezTo>
                    <a:pt x="74198" y="5783"/>
                    <a:pt x="78145" y="7104"/>
                    <a:pt x="83065" y="7187"/>
                  </a:cubicBezTo>
                  <a:lnTo>
                    <a:pt x="83065" y="6969"/>
                  </a:lnTo>
                  <a:cubicBezTo>
                    <a:pt x="78203" y="6886"/>
                    <a:pt x="74302" y="5585"/>
                    <a:pt x="71478" y="3105"/>
                  </a:cubicBezTo>
                  <a:cubicBezTo>
                    <a:pt x="69152" y="1042"/>
                    <a:pt x="66069" y="0"/>
                    <a:pt x="62290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8" name="Google Shape;7928;p31"/>
            <p:cNvSpPr/>
            <p:nvPr/>
          </p:nvSpPr>
          <p:spPr>
            <a:xfrm>
              <a:off x="3333550" y="956625"/>
              <a:ext cx="2028925" cy="168100"/>
            </a:xfrm>
            <a:custGeom>
              <a:rect b="b" l="l" r="r" t="t"/>
              <a:pathLst>
                <a:path extrusionOk="0" h="6724" w="81157">
                  <a:moveTo>
                    <a:pt x="61190" y="0"/>
                  </a:moveTo>
                  <a:cubicBezTo>
                    <a:pt x="60511" y="0"/>
                    <a:pt x="59830" y="49"/>
                    <a:pt x="59147" y="155"/>
                  </a:cubicBezTo>
                  <a:cubicBezTo>
                    <a:pt x="55990" y="649"/>
                    <a:pt x="53551" y="1965"/>
                    <a:pt x="51190" y="3239"/>
                  </a:cubicBezTo>
                  <a:cubicBezTo>
                    <a:pt x="48372" y="4757"/>
                    <a:pt x="45459" y="6323"/>
                    <a:pt x="41335" y="6417"/>
                  </a:cubicBezTo>
                  <a:cubicBezTo>
                    <a:pt x="41222" y="6419"/>
                    <a:pt x="41109" y="6420"/>
                    <a:pt x="40996" y="6420"/>
                  </a:cubicBezTo>
                  <a:cubicBezTo>
                    <a:pt x="37575" y="6420"/>
                    <a:pt x="34728" y="5364"/>
                    <a:pt x="31963" y="4341"/>
                  </a:cubicBezTo>
                  <a:cubicBezTo>
                    <a:pt x="29566" y="3452"/>
                    <a:pt x="27096" y="2537"/>
                    <a:pt x="24225" y="2277"/>
                  </a:cubicBezTo>
                  <a:cubicBezTo>
                    <a:pt x="23601" y="2220"/>
                    <a:pt x="22973" y="2193"/>
                    <a:pt x="22342" y="2193"/>
                  </a:cubicBezTo>
                  <a:cubicBezTo>
                    <a:pt x="18196" y="2193"/>
                    <a:pt x="13913" y="3334"/>
                    <a:pt x="9751" y="4440"/>
                  </a:cubicBezTo>
                  <a:cubicBezTo>
                    <a:pt x="6511" y="5304"/>
                    <a:pt x="3173" y="6193"/>
                    <a:pt x="0" y="6500"/>
                  </a:cubicBezTo>
                  <a:lnTo>
                    <a:pt x="16" y="6723"/>
                  </a:lnTo>
                  <a:cubicBezTo>
                    <a:pt x="3209" y="6411"/>
                    <a:pt x="6563" y="5517"/>
                    <a:pt x="9809" y="4653"/>
                  </a:cubicBezTo>
                  <a:cubicBezTo>
                    <a:pt x="13954" y="3546"/>
                    <a:pt x="18230" y="2415"/>
                    <a:pt x="22358" y="2415"/>
                  </a:cubicBezTo>
                  <a:cubicBezTo>
                    <a:pt x="22979" y="2415"/>
                    <a:pt x="23596" y="2440"/>
                    <a:pt x="24209" y="2495"/>
                  </a:cubicBezTo>
                  <a:cubicBezTo>
                    <a:pt x="27044" y="2750"/>
                    <a:pt x="29504" y="3660"/>
                    <a:pt x="31885" y="4544"/>
                  </a:cubicBezTo>
                  <a:cubicBezTo>
                    <a:pt x="34665" y="5577"/>
                    <a:pt x="37543" y="6638"/>
                    <a:pt x="41004" y="6638"/>
                  </a:cubicBezTo>
                  <a:cubicBezTo>
                    <a:pt x="41117" y="6638"/>
                    <a:pt x="41231" y="6637"/>
                    <a:pt x="41345" y="6635"/>
                  </a:cubicBezTo>
                  <a:cubicBezTo>
                    <a:pt x="45516" y="6547"/>
                    <a:pt x="48455" y="4960"/>
                    <a:pt x="51294" y="3431"/>
                  </a:cubicBezTo>
                  <a:cubicBezTo>
                    <a:pt x="53635" y="2162"/>
                    <a:pt x="56063" y="857"/>
                    <a:pt x="59184" y="379"/>
                  </a:cubicBezTo>
                  <a:cubicBezTo>
                    <a:pt x="59859" y="273"/>
                    <a:pt x="60532" y="225"/>
                    <a:pt x="61203" y="225"/>
                  </a:cubicBezTo>
                  <a:cubicBezTo>
                    <a:pt x="65138" y="225"/>
                    <a:pt x="69010" y="1888"/>
                    <a:pt x="72773" y="3509"/>
                  </a:cubicBezTo>
                  <a:cubicBezTo>
                    <a:pt x="75654" y="4747"/>
                    <a:pt x="78364" y="5907"/>
                    <a:pt x="81115" y="6396"/>
                  </a:cubicBezTo>
                  <a:lnTo>
                    <a:pt x="81156" y="6182"/>
                  </a:lnTo>
                  <a:cubicBezTo>
                    <a:pt x="78431" y="5694"/>
                    <a:pt x="75727" y="4539"/>
                    <a:pt x="72867" y="3307"/>
                  </a:cubicBezTo>
                  <a:cubicBezTo>
                    <a:pt x="69071" y="1680"/>
                    <a:pt x="65174" y="0"/>
                    <a:pt x="61190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9" name="Google Shape;7929;p31"/>
            <p:cNvSpPr/>
            <p:nvPr/>
          </p:nvSpPr>
          <p:spPr>
            <a:xfrm>
              <a:off x="3356300" y="927675"/>
              <a:ext cx="1982900" cy="144000"/>
            </a:xfrm>
            <a:custGeom>
              <a:rect b="b" l="l" r="r" t="t"/>
              <a:pathLst>
                <a:path extrusionOk="0" h="5760" w="79316">
                  <a:moveTo>
                    <a:pt x="59916" y="0"/>
                  </a:moveTo>
                  <a:cubicBezTo>
                    <a:pt x="59100" y="0"/>
                    <a:pt x="58281" y="59"/>
                    <a:pt x="57457" y="190"/>
                  </a:cubicBezTo>
                  <a:cubicBezTo>
                    <a:pt x="54638" y="637"/>
                    <a:pt x="52324" y="1693"/>
                    <a:pt x="50088" y="2696"/>
                  </a:cubicBezTo>
                  <a:cubicBezTo>
                    <a:pt x="47123" y="4043"/>
                    <a:pt x="44326" y="5312"/>
                    <a:pt x="40415" y="5338"/>
                  </a:cubicBezTo>
                  <a:lnTo>
                    <a:pt x="40321" y="5338"/>
                  </a:lnTo>
                  <a:cubicBezTo>
                    <a:pt x="36930" y="5338"/>
                    <a:pt x="34132" y="4277"/>
                    <a:pt x="31438" y="3253"/>
                  </a:cubicBezTo>
                  <a:cubicBezTo>
                    <a:pt x="29051" y="2348"/>
                    <a:pt x="26586" y="1417"/>
                    <a:pt x="23705" y="1199"/>
                  </a:cubicBezTo>
                  <a:cubicBezTo>
                    <a:pt x="23132" y="1156"/>
                    <a:pt x="22560" y="1136"/>
                    <a:pt x="21988" y="1136"/>
                  </a:cubicBezTo>
                  <a:cubicBezTo>
                    <a:pt x="17566" y="1136"/>
                    <a:pt x="13185" y="2337"/>
                    <a:pt x="8930" y="3502"/>
                  </a:cubicBezTo>
                  <a:cubicBezTo>
                    <a:pt x="5991" y="4308"/>
                    <a:pt x="2954" y="5141"/>
                    <a:pt x="0" y="5546"/>
                  </a:cubicBezTo>
                  <a:lnTo>
                    <a:pt x="26" y="5759"/>
                  </a:lnTo>
                  <a:cubicBezTo>
                    <a:pt x="3001" y="5359"/>
                    <a:pt x="6043" y="4527"/>
                    <a:pt x="8987" y="3710"/>
                  </a:cubicBezTo>
                  <a:cubicBezTo>
                    <a:pt x="13227" y="2549"/>
                    <a:pt x="17597" y="1355"/>
                    <a:pt x="21993" y="1355"/>
                  </a:cubicBezTo>
                  <a:cubicBezTo>
                    <a:pt x="22558" y="1355"/>
                    <a:pt x="23124" y="1375"/>
                    <a:pt x="23689" y="1417"/>
                  </a:cubicBezTo>
                  <a:cubicBezTo>
                    <a:pt x="26534" y="1630"/>
                    <a:pt x="28984" y="2561"/>
                    <a:pt x="31360" y="3461"/>
                  </a:cubicBezTo>
                  <a:cubicBezTo>
                    <a:pt x="34075" y="4485"/>
                    <a:pt x="36889" y="5551"/>
                    <a:pt x="40321" y="5551"/>
                  </a:cubicBezTo>
                  <a:lnTo>
                    <a:pt x="40415" y="5551"/>
                  </a:lnTo>
                  <a:cubicBezTo>
                    <a:pt x="44372" y="5531"/>
                    <a:pt x="47326" y="4194"/>
                    <a:pt x="50176" y="2899"/>
                  </a:cubicBezTo>
                  <a:cubicBezTo>
                    <a:pt x="52402" y="1890"/>
                    <a:pt x="54701" y="850"/>
                    <a:pt x="57494" y="408"/>
                  </a:cubicBezTo>
                  <a:cubicBezTo>
                    <a:pt x="58309" y="277"/>
                    <a:pt x="59121" y="218"/>
                    <a:pt x="59931" y="218"/>
                  </a:cubicBezTo>
                  <a:cubicBezTo>
                    <a:pt x="63957" y="218"/>
                    <a:pt x="67914" y="1682"/>
                    <a:pt x="71759" y="3102"/>
                  </a:cubicBezTo>
                  <a:cubicBezTo>
                    <a:pt x="74359" y="4064"/>
                    <a:pt x="76819" y="4974"/>
                    <a:pt x="79274" y="5447"/>
                  </a:cubicBezTo>
                  <a:lnTo>
                    <a:pt x="79316" y="5234"/>
                  </a:lnTo>
                  <a:cubicBezTo>
                    <a:pt x="76876" y="4761"/>
                    <a:pt x="74427" y="3856"/>
                    <a:pt x="71832" y="2899"/>
                  </a:cubicBezTo>
                  <a:cubicBezTo>
                    <a:pt x="67959" y="1470"/>
                    <a:pt x="63985" y="0"/>
                    <a:pt x="59916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0" name="Google Shape;7930;p31"/>
            <p:cNvSpPr/>
            <p:nvPr/>
          </p:nvSpPr>
          <p:spPr>
            <a:xfrm>
              <a:off x="3377875" y="896975"/>
              <a:ext cx="1939225" cy="124125"/>
            </a:xfrm>
            <a:custGeom>
              <a:rect b="b" l="l" r="r" t="t"/>
              <a:pathLst>
                <a:path extrusionOk="0" h="4965" w="77569">
                  <a:moveTo>
                    <a:pt x="58778" y="0"/>
                  </a:moveTo>
                  <a:cubicBezTo>
                    <a:pt x="57390" y="0"/>
                    <a:pt x="55979" y="137"/>
                    <a:pt x="54540" y="455"/>
                  </a:cubicBezTo>
                  <a:cubicBezTo>
                    <a:pt x="52486" y="918"/>
                    <a:pt x="50639" y="1636"/>
                    <a:pt x="48856" y="2338"/>
                  </a:cubicBezTo>
                  <a:cubicBezTo>
                    <a:pt x="45943" y="3482"/>
                    <a:pt x="43192" y="4569"/>
                    <a:pt x="39536" y="4616"/>
                  </a:cubicBezTo>
                  <a:cubicBezTo>
                    <a:pt x="39467" y="4617"/>
                    <a:pt x="39399" y="4617"/>
                    <a:pt x="39330" y="4617"/>
                  </a:cubicBezTo>
                  <a:cubicBezTo>
                    <a:pt x="36044" y="4617"/>
                    <a:pt x="33228" y="3528"/>
                    <a:pt x="30502" y="2479"/>
                  </a:cubicBezTo>
                  <a:cubicBezTo>
                    <a:pt x="28620" y="1750"/>
                    <a:pt x="26685" y="1002"/>
                    <a:pt x="24610" y="617"/>
                  </a:cubicBezTo>
                  <a:cubicBezTo>
                    <a:pt x="23369" y="386"/>
                    <a:pt x="22122" y="285"/>
                    <a:pt x="20873" y="285"/>
                  </a:cubicBezTo>
                  <a:cubicBezTo>
                    <a:pt x="16388" y="285"/>
                    <a:pt x="11875" y="1588"/>
                    <a:pt x="7474" y="2853"/>
                  </a:cubicBezTo>
                  <a:cubicBezTo>
                    <a:pt x="4874" y="3602"/>
                    <a:pt x="2419" y="4309"/>
                    <a:pt x="1" y="4751"/>
                  </a:cubicBezTo>
                  <a:lnTo>
                    <a:pt x="37" y="4964"/>
                  </a:lnTo>
                  <a:cubicBezTo>
                    <a:pt x="2466" y="4522"/>
                    <a:pt x="4926" y="3815"/>
                    <a:pt x="7536" y="3066"/>
                  </a:cubicBezTo>
                  <a:cubicBezTo>
                    <a:pt x="11921" y="1803"/>
                    <a:pt x="16427" y="505"/>
                    <a:pt x="20889" y="505"/>
                  </a:cubicBezTo>
                  <a:cubicBezTo>
                    <a:pt x="22122" y="505"/>
                    <a:pt x="23351" y="604"/>
                    <a:pt x="24574" y="830"/>
                  </a:cubicBezTo>
                  <a:cubicBezTo>
                    <a:pt x="26623" y="1215"/>
                    <a:pt x="28552" y="1958"/>
                    <a:pt x="30424" y="2676"/>
                  </a:cubicBezTo>
                  <a:cubicBezTo>
                    <a:pt x="33177" y="3743"/>
                    <a:pt x="36014" y="4836"/>
                    <a:pt x="39350" y="4836"/>
                  </a:cubicBezTo>
                  <a:cubicBezTo>
                    <a:pt x="39412" y="4836"/>
                    <a:pt x="39474" y="4835"/>
                    <a:pt x="39536" y="4834"/>
                  </a:cubicBezTo>
                  <a:cubicBezTo>
                    <a:pt x="43228" y="4788"/>
                    <a:pt x="46130" y="3649"/>
                    <a:pt x="48939" y="2546"/>
                  </a:cubicBezTo>
                  <a:cubicBezTo>
                    <a:pt x="50712" y="1844"/>
                    <a:pt x="52548" y="1121"/>
                    <a:pt x="54587" y="669"/>
                  </a:cubicBezTo>
                  <a:cubicBezTo>
                    <a:pt x="56006" y="355"/>
                    <a:pt x="57400" y="221"/>
                    <a:pt x="58771" y="221"/>
                  </a:cubicBezTo>
                  <a:cubicBezTo>
                    <a:pt x="63021" y="221"/>
                    <a:pt x="67056" y="1513"/>
                    <a:pt x="70984" y="2775"/>
                  </a:cubicBezTo>
                  <a:cubicBezTo>
                    <a:pt x="73122" y="3467"/>
                    <a:pt x="75332" y="4174"/>
                    <a:pt x="77522" y="4647"/>
                  </a:cubicBezTo>
                  <a:lnTo>
                    <a:pt x="77568" y="4434"/>
                  </a:lnTo>
                  <a:cubicBezTo>
                    <a:pt x="75389" y="3956"/>
                    <a:pt x="73184" y="3248"/>
                    <a:pt x="71052" y="2567"/>
                  </a:cubicBezTo>
                  <a:cubicBezTo>
                    <a:pt x="67105" y="1299"/>
                    <a:pt x="63055" y="0"/>
                    <a:pt x="58778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1" name="Google Shape;7931;p31"/>
            <p:cNvSpPr/>
            <p:nvPr/>
          </p:nvSpPr>
          <p:spPr>
            <a:xfrm>
              <a:off x="3399325" y="853825"/>
              <a:ext cx="1896575" cy="118250"/>
            </a:xfrm>
            <a:custGeom>
              <a:rect b="b" l="l" r="r" t="t"/>
              <a:pathLst>
                <a:path extrusionOk="0" h="4730" w="75863">
                  <a:moveTo>
                    <a:pt x="57941" y="0"/>
                  </a:moveTo>
                  <a:cubicBezTo>
                    <a:pt x="56443" y="0"/>
                    <a:pt x="54899" y="151"/>
                    <a:pt x="53287" y="502"/>
                  </a:cubicBezTo>
                  <a:cubicBezTo>
                    <a:pt x="51326" y="923"/>
                    <a:pt x="49537" y="1599"/>
                    <a:pt x="47805" y="2244"/>
                  </a:cubicBezTo>
                  <a:cubicBezTo>
                    <a:pt x="44929" y="3331"/>
                    <a:pt x="42204" y="4350"/>
                    <a:pt x="38673" y="4381"/>
                  </a:cubicBezTo>
                  <a:lnTo>
                    <a:pt x="38532" y="4381"/>
                  </a:lnTo>
                  <a:cubicBezTo>
                    <a:pt x="35261" y="4381"/>
                    <a:pt x="32500" y="3320"/>
                    <a:pt x="29826" y="2285"/>
                  </a:cubicBezTo>
                  <a:cubicBezTo>
                    <a:pt x="28001" y="1573"/>
                    <a:pt x="26108" y="840"/>
                    <a:pt x="24080" y="465"/>
                  </a:cubicBezTo>
                  <a:cubicBezTo>
                    <a:pt x="22735" y="212"/>
                    <a:pt x="21400" y="102"/>
                    <a:pt x="20075" y="102"/>
                  </a:cubicBezTo>
                  <a:cubicBezTo>
                    <a:pt x="15466" y="102"/>
                    <a:pt x="10976" y="1436"/>
                    <a:pt x="6606" y="2733"/>
                  </a:cubicBezTo>
                  <a:cubicBezTo>
                    <a:pt x="4322" y="3409"/>
                    <a:pt x="2169" y="4048"/>
                    <a:pt x="1" y="4517"/>
                  </a:cubicBezTo>
                  <a:lnTo>
                    <a:pt x="48" y="4730"/>
                  </a:lnTo>
                  <a:cubicBezTo>
                    <a:pt x="2232" y="4262"/>
                    <a:pt x="4484" y="3591"/>
                    <a:pt x="6668" y="2941"/>
                  </a:cubicBezTo>
                  <a:cubicBezTo>
                    <a:pt x="11029" y="1650"/>
                    <a:pt x="15504" y="322"/>
                    <a:pt x="20087" y="322"/>
                  </a:cubicBezTo>
                  <a:cubicBezTo>
                    <a:pt x="21395" y="322"/>
                    <a:pt x="22712" y="430"/>
                    <a:pt x="24038" y="678"/>
                  </a:cubicBezTo>
                  <a:cubicBezTo>
                    <a:pt x="26051" y="1053"/>
                    <a:pt x="27928" y="1781"/>
                    <a:pt x="29748" y="2483"/>
                  </a:cubicBezTo>
                  <a:cubicBezTo>
                    <a:pt x="32437" y="3523"/>
                    <a:pt x="35220" y="4605"/>
                    <a:pt x="38532" y="4605"/>
                  </a:cubicBezTo>
                  <a:lnTo>
                    <a:pt x="38673" y="4605"/>
                  </a:lnTo>
                  <a:cubicBezTo>
                    <a:pt x="42251" y="4574"/>
                    <a:pt x="45116" y="3492"/>
                    <a:pt x="47883" y="2452"/>
                  </a:cubicBezTo>
                  <a:cubicBezTo>
                    <a:pt x="49610" y="1807"/>
                    <a:pt x="51383" y="1141"/>
                    <a:pt x="53333" y="715"/>
                  </a:cubicBezTo>
                  <a:cubicBezTo>
                    <a:pt x="54929" y="369"/>
                    <a:pt x="56458" y="220"/>
                    <a:pt x="57943" y="220"/>
                  </a:cubicBezTo>
                  <a:cubicBezTo>
                    <a:pt x="62211" y="220"/>
                    <a:pt x="66114" y="1448"/>
                    <a:pt x="70189" y="2733"/>
                  </a:cubicBezTo>
                  <a:cubicBezTo>
                    <a:pt x="72009" y="3310"/>
                    <a:pt x="73902" y="3903"/>
                    <a:pt x="75811" y="4376"/>
                  </a:cubicBezTo>
                  <a:lnTo>
                    <a:pt x="75863" y="4163"/>
                  </a:lnTo>
                  <a:cubicBezTo>
                    <a:pt x="73959" y="3695"/>
                    <a:pt x="72077" y="3102"/>
                    <a:pt x="70256" y="2525"/>
                  </a:cubicBezTo>
                  <a:cubicBezTo>
                    <a:pt x="66161" y="1237"/>
                    <a:pt x="62238" y="0"/>
                    <a:pt x="57941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2" name="Google Shape;7932;p31"/>
            <p:cNvSpPr/>
            <p:nvPr/>
          </p:nvSpPr>
          <p:spPr>
            <a:xfrm>
              <a:off x="3425600" y="808175"/>
              <a:ext cx="1850150" cy="115800"/>
            </a:xfrm>
            <a:custGeom>
              <a:rect b="b" l="l" r="r" t="t"/>
              <a:pathLst>
                <a:path extrusionOk="0" h="4632" w="74006">
                  <a:moveTo>
                    <a:pt x="56922" y="0"/>
                  </a:moveTo>
                  <a:cubicBezTo>
                    <a:pt x="55324" y="0"/>
                    <a:pt x="53664" y="172"/>
                    <a:pt x="51913" y="575"/>
                  </a:cubicBezTo>
                  <a:cubicBezTo>
                    <a:pt x="50067" y="996"/>
                    <a:pt x="48366" y="1636"/>
                    <a:pt x="46723" y="2244"/>
                  </a:cubicBezTo>
                  <a:cubicBezTo>
                    <a:pt x="43852" y="3326"/>
                    <a:pt x="41132" y="4340"/>
                    <a:pt x="37617" y="4372"/>
                  </a:cubicBezTo>
                  <a:cubicBezTo>
                    <a:pt x="37562" y="4372"/>
                    <a:pt x="37508" y="4372"/>
                    <a:pt x="37455" y="4372"/>
                  </a:cubicBezTo>
                  <a:cubicBezTo>
                    <a:pt x="34228" y="4372"/>
                    <a:pt x="31488" y="3309"/>
                    <a:pt x="28838" y="2286"/>
                  </a:cubicBezTo>
                  <a:cubicBezTo>
                    <a:pt x="27085" y="1610"/>
                    <a:pt x="25270" y="908"/>
                    <a:pt x="23341" y="523"/>
                  </a:cubicBezTo>
                  <a:cubicBezTo>
                    <a:pt x="21887" y="233"/>
                    <a:pt x="20458" y="108"/>
                    <a:pt x="19051" y="108"/>
                  </a:cubicBezTo>
                  <a:cubicBezTo>
                    <a:pt x="14420" y="108"/>
                    <a:pt x="10020" y="1464"/>
                    <a:pt x="5737" y="2780"/>
                  </a:cubicBezTo>
                  <a:cubicBezTo>
                    <a:pt x="3849" y="3357"/>
                    <a:pt x="1909" y="3955"/>
                    <a:pt x="0" y="4418"/>
                  </a:cubicBezTo>
                  <a:lnTo>
                    <a:pt x="52" y="4632"/>
                  </a:lnTo>
                  <a:cubicBezTo>
                    <a:pt x="1966" y="4163"/>
                    <a:pt x="3916" y="3565"/>
                    <a:pt x="5799" y="2978"/>
                  </a:cubicBezTo>
                  <a:cubicBezTo>
                    <a:pt x="10066" y="1668"/>
                    <a:pt x="14447" y="322"/>
                    <a:pt x="19049" y="322"/>
                  </a:cubicBezTo>
                  <a:cubicBezTo>
                    <a:pt x="20443" y="322"/>
                    <a:pt x="21857" y="446"/>
                    <a:pt x="23294" y="731"/>
                  </a:cubicBezTo>
                  <a:cubicBezTo>
                    <a:pt x="25213" y="1106"/>
                    <a:pt x="27012" y="1808"/>
                    <a:pt x="28760" y="2478"/>
                  </a:cubicBezTo>
                  <a:cubicBezTo>
                    <a:pt x="31433" y="3513"/>
                    <a:pt x="34200" y="4585"/>
                    <a:pt x="37487" y="4585"/>
                  </a:cubicBezTo>
                  <a:lnTo>
                    <a:pt x="37617" y="4585"/>
                  </a:lnTo>
                  <a:cubicBezTo>
                    <a:pt x="41174" y="4559"/>
                    <a:pt x="44034" y="3487"/>
                    <a:pt x="46801" y="2452"/>
                  </a:cubicBezTo>
                  <a:cubicBezTo>
                    <a:pt x="48439" y="1844"/>
                    <a:pt x="50129" y="1210"/>
                    <a:pt x="51955" y="788"/>
                  </a:cubicBezTo>
                  <a:cubicBezTo>
                    <a:pt x="53687" y="390"/>
                    <a:pt x="55330" y="221"/>
                    <a:pt x="56915" y="221"/>
                  </a:cubicBezTo>
                  <a:cubicBezTo>
                    <a:pt x="61228" y="221"/>
                    <a:pt x="65102" y="1475"/>
                    <a:pt x="69138" y="2780"/>
                  </a:cubicBezTo>
                  <a:cubicBezTo>
                    <a:pt x="70693" y="3285"/>
                    <a:pt x="72305" y="3805"/>
                    <a:pt x="73948" y="4252"/>
                  </a:cubicBezTo>
                  <a:lnTo>
                    <a:pt x="74006" y="4039"/>
                  </a:lnTo>
                  <a:cubicBezTo>
                    <a:pt x="72362" y="3597"/>
                    <a:pt x="70755" y="3077"/>
                    <a:pt x="69205" y="2572"/>
                  </a:cubicBezTo>
                  <a:cubicBezTo>
                    <a:pt x="65147" y="1261"/>
                    <a:pt x="61258" y="0"/>
                    <a:pt x="56922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3" name="Google Shape;7933;p31"/>
            <p:cNvSpPr/>
            <p:nvPr/>
          </p:nvSpPr>
          <p:spPr>
            <a:xfrm>
              <a:off x="3454325" y="764575"/>
              <a:ext cx="1802175" cy="114150"/>
            </a:xfrm>
            <a:custGeom>
              <a:rect b="b" l="l" r="r" t="t"/>
              <a:pathLst>
                <a:path extrusionOk="0" h="4566" w="72087">
                  <a:moveTo>
                    <a:pt x="55794" y="0"/>
                  </a:moveTo>
                  <a:cubicBezTo>
                    <a:pt x="54103" y="0"/>
                    <a:pt x="52335" y="191"/>
                    <a:pt x="50452" y="644"/>
                  </a:cubicBezTo>
                  <a:cubicBezTo>
                    <a:pt x="48715" y="1066"/>
                    <a:pt x="47108" y="1659"/>
                    <a:pt x="45548" y="2241"/>
                  </a:cubicBezTo>
                  <a:cubicBezTo>
                    <a:pt x="42667" y="3312"/>
                    <a:pt x="39957" y="4321"/>
                    <a:pt x="36457" y="4347"/>
                  </a:cubicBezTo>
                  <a:lnTo>
                    <a:pt x="36343" y="4347"/>
                  </a:lnTo>
                  <a:cubicBezTo>
                    <a:pt x="33124" y="4347"/>
                    <a:pt x="30393" y="3297"/>
                    <a:pt x="27757" y="2277"/>
                  </a:cubicBezTo>
                  <a:cubicBezTo>
                    <a:pt x="26072" y="1638"/>
                    <a:pt x="24329" y="962"/>
                    <a:pt x="22483" y="577"/>
                  </a:cubicBezTo>
                  <a:cubicBezTo>
                    <a:pt x="20924" y="249"/>
                    <a:pt x="19408" y="109"/>
                    <a:pt x="17928" y="109"/>
                  </a:cubicBezTo>
                  <a:cubicBezTo>
                    <a:pt x="13323" y="109"/>
                    <a:pt x="9065" y="1470"/>
                    <a:pt x="4920" y="2792"/>
                  </a:cubicBezTo>
                  <a:cubicBezTo>
                    <a:pt x="3319" y="3307"/>
                    <a:pt x="1660" y="3832"/>
                    <a:pt x="1" y="4280"/>
                  </a:cubicBezTo>
                  <a:lnTo>
                    <a:pt x="63" y="4498"/>
                  </a:lnTo>
                  <a:cubicBezTo>
                    <a:pt x="1727" y="4046"/>
                    <a:pt x="3381" y="3515"/>
                    <a:pt x="4988" y="3006"/>
                  </a:cubicBezTo>
                  <a:cubicBezTo>
                    <a:pt x="9276" y="1632"/>
                    <a:pt x="13391" y="318"/>
                    <a:pt x="17874" y="318"/>
                  </a:cubicBezTo>
                  <a:cubicBezTo>
                    <a:pt x="19350" y="318"/>
                    <a:pt x="20866" y="460"/>
                    <a:pt x="22441" y="790"/>
                  </a:cubicBezTo>
                  <a:cubicBezTo>
                    <a:pt x="24272" y="1175"/>
                    <a:pt x="25999" y="1846"/>
                    <a:pt x="27679" y="2485"/>
                  </a:cubicBezTo>
                  <a:cubicBezTo>
                    <a:pt x="30336" y="3510"/>
                    <a:pt x="33082" y="4566"/>
                    <a:pt x="36343" y="4566"/>
                  </a:cubicBezTo>
                  <a:lnTo>
                    <a:pt x="36462" y="4566"/>
                  </a:lnTo>
                  <a:cubicBezTo>
                    <a:pt x="39999" y="4540"/>
                    <a:pt x="42859" y="3474"/>
                    <a:pt x="45626" y="2449"/>
                  </a:cubicBezTo>
                  <a:cubicBezTo>
                    <a:pt x="47176" y="1872"/>
                    <a:pt x="48778" y="1279"/>
                    <a:pt x="50504" y="863"/>
                  </a:cubicBezTo>
                  <a:cubicBezTo>
                    <a:pt x="52372" y="412"/>
                    <a:pt x="54127" y="222"/>
                    <a:pt x="55807" y="222"/>
                  </a:cubicBezTo>
                  <a:cubicBezTo>
                    <a:pt x="60136" y="222"/>
                    <a:pt x="63967" y="1485"/>
                    <a:pt x="67958" y="2808"/>
                  </a:cubicBezTo>
                  <a:cubicBezTo>
                    <a:pt x="69268" y="3234"/>
                    <a:pt x="70620" y="3682"/>
                    <a:pt x="72019" y="4098"/>
                  </a:cubicBezTo>
                  <a:lnTo>
                    <a:pt x="72087" y="3884"/>
                  </a:lnTo>
                  <a:cubicBezTo>
                    <a:pt x="70688" y="3474"/>
                    <a:pt x="69336" y="3026"/>
                    <a:pt x="68020" y="2595"/>
                  </a:cubicBezTo>
                  <a:cubicBezTo>
                    <a:pt x="64010" y="1272"/>
                    <a:pt x="60156" y="0"/>
                    <a:pt x="55794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4" name="Google Shape;7934;p31"/>
            <p:cNvSpPr/>
            <p:nvPr/>
          </p:nvSpPr>
          <p:spPr>
            <a:xfrm>
              <a:off x="3482550" y="719425"/>
              <a:ext cx="1755375" cy="112100"/>
            </a:xfrm>
            <a:custGeom>
              <a:rect b="b" l="l" r="r" t="t"/>
              <a:pathLst>
                <a:path extrusionOk="0" h="4484" w="70215">
                  <a:moveTo>
                    <a:pt x="16762" y="0"/>
                  </a:moveTo>
                  <a:cubicBezTo>
                    <a:pt x="12419" y="0"/>
                    <a:pt x="7949" y="1553"/>
                    <a:pt x="3958" y="2939"/>
                  </a:cubicBezTo>
                  <a:cubicBezTo>
                    <a:pt x="2569" y="3428"/>
                    <a:pt x="1248" y="3886"/>
                    <a:pt x="0" y="4260"/>
                  </a:cubicBezTo>
                  <a:lnTo>
                    <a:pt x="57" y="4468"/>
                  </a:lnTo>
                  <a:cubicBezTo>
                    <a:pt x="1311" y="4099"/>
                    <a:pt x="2632" y="3636"/>
                    <a:pt x="4036" y="3147"/>
                  </a:cubicBezTo>
                  <a:cubicBezTo>
                    <a:pt x="8003" y="1771"/>
                    <a:pt x="12453" y="218"/>
                    <a:pt x="16761" y="218"/>
                  </a:cubicBezTo>
                  <a:cubicBezTo>
                    <a:pt x="17141" y="218"/>
                    <a:pt x="17519" y="230"/>
                    <a:pt x="17896" y="256"/>
                  </a:cubicBezTo>
                  <a:cubicBezTo>
                    <a:pt x="20943" y="464"/>
                    <a:pt x="23564" y="1421"/>
                    <a:pt x="26097" y="2352"/>
                  </a:cubicBezTo>
                  <a:cubicBezTo>
                    <a:pt x="28911" y="3381"/>
                    <a:pt x="31818" y="4447"/>
                    <a:pt x="35323" y="4484"/>
                  </a:cubicBezTo>
                  <a:lnTo>
                    <a:pt x="35505" y="4484"/>
                  </a:lnTo>
                  <a:cubicBezTo>
                    <a:pt x="38963" y="4484"/>
                    <a:pt x="41605" y="3548"/>
                    <a:pt x="44398" y="2554"/>
                  </a:cubicBezTo>
                  <a:cubicBezTo>
                    <a:pt x="46213" y="1915"/>
                    <a:pt x="48085" y="1249"/>
                    <a:pt x="50197" y="864"/>
                  </a:cubicBezTo>
                  <a:cubicBezTo>
                    <a:pt x="51831" y="568"/>
                    <a:pt x="53348" y="438"/>
                    <a:pt x="54788" y="438"/>
                  </a:cubicBezTo>
                  <a:cubicBezTo>
                    <a:pt x="59235" y="438"/>
                    <a:pt x="62947" y="1674"/>
                    <a:pt x="67083" y="3049"/>
                  </a:cubicBezTo>
                  <a:cubicBezTo>
                    <a:pt x="68066" y="3381"/>
                    <a:pt x="69080" y="3719"/>
                    <a:pt x="70147" y="4052"/>
                  </a:cubicBezTo>
                  <a:lnTo>
                    <a:pt x="70214" y="3844"/>
                  </a:lnTo>
                  <a:cubicBezTo>
                    <a:pt x="69153" y="3511"/>
                    <a:pt x="68134" y="3173"/>
                    <a:pt x="67151" y="2840"/>
                  </a:cubicBezTo>
                  <a:cubicBezTo>
                    <a:pt x="62995" y="1459"/>
                    <a:pt x="59272" y="220"/>
                    <a:pt x="54801" y="220"/>
                  </a:cubicBezTo>
                  <a:cubicBezTo>
                    <a:pt x="53347" y="220"/>
                    <a:pt x="51813" y="351"/>
                    <a:pt x="50160" y="651"/>
                  </a:cubicBezTo>
                  <a:cubicBezTo>
                    <a:pt x="48028" y="1036"/>
                    <a:pt x="46151" y="1707"/>
                    <a:pt x="44331" y="2352"/>
                  </a:cubicBezTo>
                  <a:cubicBezTo>
                    <a:pt x="41553" y="3329"/>
                    <a:pt x="38927" y="4260"/>
                    <a:pt x="35505" y="4260"/>
                  </a:cubicBezTo>
                  <a:lnTo>
                    <a:pt x="35323" y="4260"/>
                  </a:lnTo>
                  <a:cubicBezTo>
                    <a:pt x="31859" y="4229"/>
                    <a:pt x="28968" y="3168"/>
                    <a:pt x="26170" y="2144"/>
                  </a:cubicBezTo>
                  <a:cubicBezTo>
                    <a:pt x="23622" y="1213"/>
                    <a:pt x="20990" y="245"/>
                    <a:pt x="17906" y="37"/>
                  </a:cubicBezTo>
                  <a:cubicBezTo>
                    <a:pt x="17526" y="12"/>
                    <a:pt x="17145" y="0"/>
                    <a:pt x="16762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5" name="Google Shape;7935;p31"/>
            <p:cNvSpPr/>
            <p:nvPr/>
          </p:nvSpPr>
          <p:spPr>
            <a:xfrm>
              <a:off x="3507375" y="679325"/>
              <a:ext cx="1712600" cy="111900"/>
            </a:xfrm>
            <a:custGeom>
              <a:rect b="b" l="l" r="r" t="t"/>
              <a:pathLst>
                <a:path extrusionOk="0" h="4476" w="68504">
                  <a:moveTo>
                    <a:pt x="15828" y="1"/>
                  </a:moveTo>
                  <a:cubicBezTo>
                    <a:pt x="11519" y="1"/>
                    <a:pt x="7219" y="1545"/>
                    <a:pt x="3386" y="2921"/>
                  </a:cubicBezTo>
                  <a:cubicBezTo>
                    <a:pt x="2195" y="3342"/>
                    <a:pt x="1077" y="3742"/>
                    <a:pt x="0" y="4091"/>
                  </a:cubicBezTo>
                  <a:lnTo>
                    <a:pt x="63" y="4299"/>
                  </a:lnTo>
                  <a:cubicBezTo>
                    <a:pt x="1150" y="3956"/>
                    <a:pt x="2268" y="3550"/>
                    <a:pt x="3459" y="3129"/>
                  </a:cubicBezTo>
                  <a:cubicBezTo>
                    <a:pt x="7279" y="1755"/>
                    <a:pt x="11564" y="221"/>
                    <a:pt x="15842" y="221"/>
                  </a:cubicBezTo>
                  <a:cubicBezTo>
                    <a:pt x="16310" y="221"/>
                    <a:pt x="16778" y="240"/>
                    <a:pt x="17246" y="279"/>
                  </a:cubicBezTo>
                  <a:cubicBezTo>
                    <a:pt x="20174" y="528"/>
                    <a:pt x="22701" y="1449"/>
                    <a:pt x="25140" y="2349"/>
                  </a:cubicBezTo>
                  <a:cubicBezTo>
                    <a:pt x="27933" y="3373"/>
                    <a:pt x="30825" y="4439"/>
                    <a:pt x="34325" y="4476"/>
                  </a:cubicBezTo>
                  <a:lnTo>
                    <a:pt x="34522" y="4476"/>
                  </a:lnTo>
                  <a:cubicBezTo>
                    <a:pt x="37960" y="4476"/>
                    <a:pt x="40597" y="3540"/>
                    <a:pt x="43379" y="2562"/>
                  </a:cubicBezTo>
                  <a:cubicBezTo>
                    <a:pt x="45111" y="1948"/>
                    <a:pt x="46895" y="1314"/>
                    <a:pt x="48897" y="924"/>
                  </a:cubicBezTo>
                  <a:cubicBezTo>
                    <a:pt x="50704" y="573"/>
                    <a:pt x="52348" y="420"/>
                    <a:pt x="53893" y="420"/>
                  </a:cubicBezTo>
                  <a:cubicBezTo>
                    <a:pt x="58219" y="420"/>
                    <a:pt x="61774" y="1619"/>
                    <a:pt x="65981" y="3040"/>
                  </a:cubicBezTo>
                  <a:cubicBezTo>
                    <a:pt x="66777" y="3316"/>
                    <a:pt x="67588" y="3586"/>
                    <a:pt x="68441" y="3867"/>
                  </a:cubicBezTo>
                  <a:lnTo>
                    <a:pt x="68504" y="3654"/>
                  </a:lnTo>
                  <a:cubicBezTo>
                    <a:pt x="67661" y="3384"/>
                    <a:pt x="66850" y="3108"/>
                    <a:pt x="66054" y="2837"/>
                  </a:cubicBezTo>
                  <a:cubicBezTo>
                    <a:pt x="61822" y="1409"/>
                    <a:pt x="58250" y="200"/>
                    <a:pt x="53897" y="200"/>
                  </a:cubicBezTo>
                  <a:cubicBezTo>
                    <a:pt x="52339" y="200"/>
                    <a:pt x="50680" y="355"/>
                    <a:pt x="48855" y="710"/>
                  </a:cubicBezTo>
                  <a:cubicBezTo>
                    <a:pt x="46838" y="1106"/>
                    <a:pt x="45043" y="1735"/>
                    <a:pt x="43312" y="2354"/>
                  </a:cubicBezTo>
                  <a:cubicBezTo>
                    <a:pt x="40540" y="3326"/>
                    <a:pt x="37929" y="4257"/>
                    <a:pt x="34522" y="4257"/>
                  </a:cubicBezTo>
                  <a:lnTo>
                    <a:pt x="34325" y="4257"/>
                  </a:lnTo>
                  <a:cubicBezTo>
                    <a:pt x="30866" y="4221"/>
                    <a:pt x="27990" y="3165"/>
                    <a:pt x="25218" y="2146"/>
                  </a:cubicBezTo>
                  <a:cubicBezTo>
                    <a:pt x="22759" y="1241"/>
                    <a:pt x="20226" y="305"/>
                    <a:pt x="17267" y="60"/>
                  </a:cubicBezTo>
                  <a:cubicBezTo>
                    <a:pt x="16787" y="20"/>
                    <a:pt x="16308" y="1"/>
                    <a:pt x="15828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6" name="Google Shape;7936;p31"/>
            <p:cNvSpPr/>
            <p:nvPr/>
          </p:nvSpPr>
          <p:spPr>
            <a:xfrm>
              <a:off x="5106575" y="698375"/>
              <a:ext cx="544525" cy="1430325"/>
            </a:xfrm>
            <a:custGeom>
              <a:rect b="b" l="l" r="r" t="t"/>
              <a:pathLst>
                <a:path extrusionOk="0" h="57213" w="21781">
                  <a:moveTo>
                    <a:pt x="209" y="0"/>
                  </a:moveTo>
                  <a:lnTo>
                    <a:pt x="1" y="73"/>
                  </a:lnTo>
                  <a:cubicBezTo>
                    <a:pt x="6039" y="17610"/>
                    <a:pt x="12981" y="35323"/>
                    <a:pt x="19706" y="52449"/>
                  </a:cubicBezTo>
                  <a:lnTo>
                    <a:pt x="21573" y="57213"/>
                  </a:lnTo>
                  <a:lnTo>
                    <a:pt x="21781" y="57135"/>
                  </a:lnTo>
                  <a:lnTo>
                    <a:pt x="19909" y="52371"/>
                  </a:lnTo>
                  <a:cubicBezTo>
                    <a:pt x="13189" y="35245"/>
                    <a:pt x="6241" y="17537"/>
                    <a:pt x="20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7" name="Google Shape;7937;p31"/>
            <p:cNvSpPr/>
            <p:nvPr/>
          </p:nvSpPr>
          <p:spPr>
            <a:xfrm>
              <a:off x="5014400" y="669250"/>
              <a:ext cx="477050" cy="1460100"/>
            </a:xfrm>
            <a:custGeom>
              <a:rect b="b" l="l" r="r" t="t"/>
              <a:pathLst>
                <a:path extrusionOk="0" h="58404" w="19082">
                  <a:moveTo>
                    <a:pt x="208" y="0"/>
                  </a:moveTo>
                  <a:lnTo>
                    <a:pt x="0" y="68"/>
                  </a:lnTo>
                  <a:cubicBezTo>
                    <a:pt x="6876" y="22389"/>
                    <a:pt x="12872" y="40924"/>
                    <a:pt x="18873" y="58404"/>
                  </a:cubicBezTo>
                  <a:lnTo>
                    <a:pt x="19081" y="58331"/>
                  </a:lnTo>
                  <a:cubicBezTo>
                    <a:pt x="13080" y="40857"/>
                    <a:pt x="7089" y="22327"/>
                    <a:pt x="208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8" name="Google Shape;7938;p31"/>
            <p:cNvSpPr/>
            <p:nvPr/>
          </p:nvSpPr>
          <p:spPr>
            <a:xfrm>
              <a:off x="4923000" y="652075"/>
              <a:ext cx="408650" cy="1477675"/>
            </a:xfrm>
            <a:custGeom>
              <a:rect b="b" l="l" r="r" t="t"/>
              <a:pathLst>
                <a:path extrusionOk="0" h="59107" w="16346">
                  <a:moveTo>
                    <a:pt x="213" y="1"/>
                  </a:moveTo>
                  <a:lnTo>
                    <a:pt x="0" y="58"/>
                  </a:lnTo>
                  <a:cubicBezTo>
                    <a:pt x="2226" y="8072"/>
                    <a:pt x="4395" y="16175"/>
                    <a:pt x="6480" y="24002"/>
                  </a:cubicBezTo>
                  <a:cubicBezTo>
                    <a:pt x="9549" y="35475"/>
                    <a:pt x="12716" y="47342"/>
                    <a:pt x="16138" y="59106"/>
                  </a:cubicBezTo>
                  <a:lnTo>
                    <a:pt x="16346" y="59044"/>
                  </a:lnTo>
                  <a:cubicBezTo>
                    <a:pt x="12929" y="47285"/>
                    <a:pt x="9757" y="35417"/>
                    <a:pt x="6693" y="23940"/>
                  </a:cubicBezTo>
                  <a:cubicBezTo>
                    <a:pt x="4603" y="16113"/>
                    <a:pt x="2445" y="8015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9" name="Google Shape;7939;p31"/>
            <p:cNvSpPr/>
            <p:nvPr/>
          </p:nvSpPr>
          <p:spPr>
            <a:xfrm>
              <a:off x="4830425" y="649625"/>
              <a:ext cx="339100" cy="1439175"/>
            </a:xfrm>
            <a:custGeom>
              <a:rect b="b" l="l" r="r" t="t"/>
              <a:pathLst>
                <a:path extrusionOk="0" h="57567" w="13564">
                  <a:moveTo>
                    <a:pt x="219" y="0"/>
                  </a:moveTo>
                  <a:lnTo>
                    <a:pt x="0" y="52"/>
                  </a:lnTo>
                  <a:cubicBezTo>
                    <a:pt x="947" y="3843"/>
                    <a:pt x="2273" y="7520"/>
                    <a:pt x="3558" y="11083"/>
                  </a:cubicBezTo>
                  <a:cubicBezTo>
                    <a:pt x="5279" y="15847"/>
                    <a:pt x="7058" y="20772"/>
                    <a:pt x="7874" y="25910"/>
                  </a:cubicBezTo>
                  <a:cubicBezTo>
                    <a:pt x="8259" y="28328"/>
                    <a:pt x="8628" y="30746"/>
                    <a:pt x="8987" y="33087"/>
                  </a:cubicBezTo>
                  <a:cubicBezTo>
                    <a:pt x="10256" y="41397"/>
                    <a:pt x="11457" y="49245"/>
                    <a:pt x="13350" y="57566"/>
                  </a:cubicBezTo>
                  <a:lnTo>
                    <a:pt x="13564" y="57519"/>
                  </a:lnTo>
                  <a:cubicBezTo>
                    <a:pt x="11671" y="49204"/>
                    <a:pt x="10474" y="41356"/>
                    <a:pt x="9200" y="33050"/>
                  </a:cubicBezTo>
                  <a:cubicBezTo>
                    <a:pt x="8841" y="30715"/>
                    <a:pt x="8477" y="28297"/>
                    <a:pt x="8087" y="25879"/>
                  </a:cubicBezTo>
                  <a:cubicBezTo>
                    <a:pt x="7271" y="20720"/>
                    <a:pt x="5487" y="15784"/>
                    <a:pt x="3766" y="11005"/>
                  </a:cubicBezTo>
                  <a:cubicBezTo>
                    <a:pt x="2486" y="7448"/>
                    <a:pt x="1155" y="3776"/>
                    <a:pt x="21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0" name="Google Shape;7940;p31"/>
            <p:cNvSpPr/>
            <p:nvPr/>
          </p:nvSpPr>
          <p:spPr>
            <a:xfrm>
              <a:off x="4734600" y="658850"/>
              <a:ext cx="277875" cy="1386650"/>
            </a:xfrm>
            <a:custGeom>
              <a:rect b="b" l="l" r="r" t="t"/>
              <a:pathLst>
                <a:path extrusionOk="0" h="55466" w="11115">
                  <a:moveTo>
                    <a:pt x="214" y="0"/>
                  </a:moveTo>
                  <a:lnTo>
                    <a:pt x="0" y="47"/>
                  </a:lnTo>
                  <a:cubicBezTo>
                    <a:pt x="760" y="3693"/>
                    <a:pt x="2029" y="7271"/>
                    <a:pt x="3251" y="10729"/>
                  </a:cubicBezTo>
                  <a:cubicBezTo>
                    <a:pt x="4769" y="15030"/>
                    <a:pt x="6345" y="19477"/>
                    <a:pt x="6928" y="24033"/>
                  </a:cubicBezTo>
                  <a:cubicBezTo>
                    <a:pt x="7385" y="27626"/>
                    <a:pt x="7775" y="31267"/>
                    <a:pt x="8145" y="34788"/>
                  </a:cubicBezTo>
                  <a:cubicBezTo>
                    <a:pt x="8868" y="41548"/>
                    <a:pt x="9606" y="48538"/>
                    <a:pt x="10896" y="55465"/>
                  </a:cubicBezTo>
                  <a:lnTo>
                    <a:pt x="11114" y="55429"/>
                  </a:lnTo>
                  <a:cubicBezTo>
                    <a:pt x="9825" y="48512"/>
                    <a:pt x="9081" y="41522"/>
                    <a:pt x="8368" y="34767"/>
                  </a:cubicBezTo>
                  <a:cubicBezTo>
                    <a:pt x="7989" y="31241"/>
                    <a:pt x="7604" y="27605"/>
                    <a:pt x="7146" y="24007"/>
                  </a:cubicBezTo>
                  <a:cubicBezTo>
                    <a:pt x="6558" y="19425"/>
                    <a:pt x="4977" y="14963"/>
                    <a:pt x="3459" y="10657"/>
                  </a:cubicBezTo>
                  <a:cubicBezTo>
                    <a:pt x="2237" y="7203"/>
                    <a:pt x="973" y="3636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1" name="Google Shape;7941;p31"/>
            <p:cNvSpPr/>
            <p:nvPr/>
          </p:nvSpPr>
          <p:spPr>
            <a:xfrm>
              <a:off x="4641625" y="684975"/>
              <a:ext cx="211175" cy="1344000"/>
            </a:xfrm>
            <a:custGeom>
              <a:rect b="b" l="l" r="r" t="t"/>
              <a:pathLst>
                <a:path extrusionOk="0" h="53760" w="8447">
                  <a:moveTo>
                    <a:pt x="214" y="1"/>
                  </a:moveTo>
                  <a:lnTo>
                    <a:pt x="1" y="37"/>
                  </a:lnTo>
                  <a:cubicBezTo>
                    <a:pt x="573" y="3662"/>
                    <a:pt x="1598" y="7308"/>
                    <a:pt x="2601" y="10839"/>
                  </a:cubicBezTo>
                  <a:cubicBezTo>
                    <a:pt x="3792" y="15072"/>
                    <a:pt x="5025" y="19446"/>
                    <a:pt x="5472" y="23794"/>
                  </a:cubicBezTo>
                  <a:cubicBezTo>
                    <a:pt x="5857" y="27564"/>
                    <a:pt x="6138" y="31465"/>
                    <a:pt x="6408" y="35235"/>
                  </a:cubicBezTo>
                  <a:cubicBezTo>
                    <a:pt x="6850" y="41341"/>
                    <a:pt x="7313" y="47654"/>
                    <a:pt x="8223" y="53760"/>
                  </a:cubicBezTo>
                  <a:lnTo>
                    <a:pt x="8447" y="53723"/>
                  </a:lnTo>
                  <a:cubicBezTo>
                    <a:pt x="7526" y="47633"/>
                    <a:pt x="7074" y="41320"/>
                    <a:pt x="6632" y="35220"/>
                  </a:cubicBezTo>
                  <a:cubicBezTo>
                    <a:pt x="6356" y="31449"/>
                    <a:pt x="6081" y="27549"/>
                    <a:pt x="5691" y="23778"/>
                  </a:cubicBezTo>
                  <a:cubicBezTo>
                    <a:pt x="5248" y="19410"/>
                    <a:pt x="4006" y="15020"/>
                    <a:pt x="2809" y="10782"/>
                  </a:cubicBezTo>
                  <a:cubicBezTo>
                    <a:pt x="1816" y="7256"/>
                    <a:pt x="786" y="3615"/>
                    <a:pt x="214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2" name="Google Shape;7942;p31"/>
            <p:cNvSpPr/>
            <p:nvPr/>
          </p:nvSpPr>
          <p:spPr>
            <a:xfrm>
              <a:off x="4548550" y="715275"/>
              <a:ext cx="144475" cy="1345950"/>
            </a:xfrm>
            <a:custGeom>
              <a:rect b="b" l="l" r="r" t="t"/>
              <a:pathLst>
                <a:path extrusionOk="0" h="53838" w="5779">
                  <a:moveTo>
                    <a:pt x="219" y="0"/>
                  </a:moveTo>
                  <a:lnTo>
                    <a:pt x="0" y="27"/>
                  </a:lnTo>
                  <a:cubicBezTo>
                    <a:pt x="364" y="3485"/>
                    <a:pt x="1020" y="7032"/>
                    <a:pt x="1649" y="10475"/>
                  </a:cubicBezTo>
                  <a:cubicBezTo>
                    <a:pt x="2549" y="15322"/>
                    <a:pt x="3469" y="20335"/>
                    <a:pt x="3594" y="25198"/>
                  </a:cubicBezTo>
                  <a:cubicBezTo>
                    <a:pt x="3646" y="27132"/>
                    <a:pt x="3469" y="29046"/>
                    <a:pt x="3308" y="30887"/>
                  </a:cubicBezTo>
                  <a:cubicBezTo>
                    <a:pt x="3058" y="33602"/>
                    <a:pt x="2809" y="36405"/>
                    <a:pt x="3277" y="39276"/>
                  </a:cubicBezTo>
                  <a:cubicBezTo>
                    <a:pt x="3495" y="40664"/>
                    <a:pt x="3734" y="42048"/>
                    <a:pt x="3994" y="43525"/>
                  </a:cubicBezTo>
                  <a:cubicBezTo>
                    <a:pt x="4593" y="46962"/>
                    <a:pt x="5211" y="50509"/>
                    <a:pt x="5555" y="53838"/>
                  </a:cubicBezTo>
                  <a:lnTo>
                    <a:pt x="5778" y="53812"/>
                  </a:lnTo>
                  <a:cubicBezTo>
                    <a:pt x="5425" y="50483"/>
                    <a:pt x="4811" y="46921"/>
                    <a:pt x="4213" y="43483"/>
                  </a:cubicBezTo>
                  <a:cubicBezTo>
                    <a:pt x="3958" y="42017"/>
                    <a:pt x="3708" y="40623"/>
                    <a:pt x="3490" y="39245"/>
                  </a:cubicBezTo>
                  <a:cubicBezTo>
                    <a:pt x="3027" y="36400"/>
                    <a:pt x="3282" y="33607"/>
                    <a:pt x="3521" y="30913"/>
                  </a:cubicBezTo>
                  <a:cubicBezTo>
                    <a:pt x="3693" y="29057"/>
                    <a:pt x="3864" y="27143"/>
                    <a:pt x="3812" y="25192"/>
                  </a:cubicBezTo>
                  <a:cubicBezTo>
                    <a:pt x="3682" y="20309"/>
                    <a:pt x="2762" y="15290"/>
                    <a:pt x="1862" y="10433"/>
                  </a:cubicBezTo>
                  <a:cubicBezTo>
                    <a:pt x="1233" y="7001"/>
                    <a:pt x="583" y="3454"/>
                    <a:pt x="21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3" name="Google Shape;7943;p31"/>
            <p:cNvSpPr/>
            <p:nvPr/>
          </p:nvSpPr>
          <p:spPr>
            <a:xfrm>
              <a:off x="4451950" y="740900"/>
              <a:ext cx="81275" cy="1367125"/>
            </a:xfrm>
            <a:custGeom>
              <a:rect b="b" l="l" r="r" t="t"/>
              <a:pathLst>
                <a:path extrusionOk="0" h="54685" w="3251">
                  <a:moveTo>
                    <a:pt x="364" y="0"/>
                  </a:moveTo>
                  <a:lnTo>
                    <a:pt x="146" y="16"/>
                  </a:lnTo>
                  <a:cubicBezTo>
                    <a:pt x="312" y="3162"/>
                    <a:pt x="650" y="6418"/>
                    <a:pt x="983" y="9564"/>
                  </a:cubicBezTo>
                  <a:cubicBezTo>
                    <a:pt x="1581" y="15290"/>
                    <a:pt x="2205" y="21213"/>
                    <a:pt x="1836" y="26882"/>
                  </a:cubicBezTo>
                  <a:cubicBezTo>
                    <a:pt x="1722" y="28635"/>
                    <a:pt x="1399" y="30299"/>
                    <a:pt x="1087" y="31906"/>
                  </a:cubicBezTo>
                  <a:cubicBezTo>
                    <a:pt x="526" y="34761"/>
                    <a:pt x="0" y="37460"/>
                    <a:pt x="604" y="40529"/>
                  </a:cubicBezTo>
                  <a:cubicBezTo>
                    <a:pt x="832" y="41678"/>
                    <a:pt x="1082" y="42843"/>
                    <a:pt x="1321" y="43972"/>
                  </a:cubicBezTo>
                  <a:cubicBezTo>
                    <a:pt x="2060" y="47446"/>
                    <a:pt x="2835" y="51034"/>
                    <a:pt x="3032" y="54685"/>
                  </a:cubicBezTo>
                  <a:lnTo>
                    <a:pt x="3251" y="54674"/>
                  </a:lnTo>
                  <a:cubicBezTo>
                    <a:pt x="3048" y="51008"/>
                    <a:pt x="2283" y="47404"/>
                    <a:pt x="1534" y="43925"/>
                  </a:cubicBezTo>
                  <a:cubicBezTo>
                    <a:pt x="1295" y="42796"/>
                    <a:pt x="1046" y="41631"/>
                    <a:pt x="822" y="40487"/>
                  </a:cubicBezTo>
                  <a:cubicBezTo>
                    <a:pt x="224" y="37460"/>
                    <a:pt x="749" y="34782"/>
                    <a:pt x="1300" y="31953"/>
                  </a:cubicBezTo>
                  <a:cubicBezTo>
                    <a:pt x="1612" y="30335"/>
                    <a:pt x="1940" y="28671"/>
                    <a:pt x="2055" y="26893"/>
                  </a:cubicBezTo>
                  <a:cubicBezTo>
                    <a:pt x="2424" y="21213"/>
                    <a:pt x="1800" y="15280"/>
                    <a:pt x="1202" y="9543"/>
                  </a:cubicBezTo>
                  <a:cubicBezTo>
                    <a:pt x="874" y="6397"/>
                    <a:pt x="536" y="3141"/>
                    <a:pt x="364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4" name="Google Shape;7944;p31"/>
            <p:cNvSpPr/>
            <p:nvPr/>
          </p:nvSpPr>
          <p:spPr>
            <a:xfrm>
              <a:off x="4287225" y="749475"/>
              <a:ext cx="101025" cy="1378050"/>
            </a:xfrm>
            <a:custGeom>
              <a:rect b="b" l="l" r="r" t="t"/>
              <a:pathLst>
                <a:path extrusionOk="0" h="55122" w="4041">
                  <a:moveTo>
                    <a:pt x="3016" y="0"/>
                  </a:moveTo>
                  <a:cubicBezTo>
                    <a:pt x="3027" y="2933"/>
                    <a:pt x="3157" y="5976"/>
                    <a:pt x="3282" y="8919"/>
                  </a:cubicBezTo>
                  <a:cubicBezTo>
                    <a:pt x="3547" y="15176"/>
                    <a:pt x="3822" y="21645"/>
                    <a:pt x="3022" y="27798"/>
                  </a:cubicBezTo>
                  <a:cubicBezTo>
                    <a:pt x="2819" y="29374"/>
                    <a:pt x="2299" y="30918"/>
                    <a:pt x="1794" y="32421"/>
                  </a:cubicBezTo>
                  <a:cubicBezTo>
                    <a:pt x="910" y="35053"/>
                    <a:pt x="0" y="37778"/>
                    <a:pt x="858" y="40623"/>
                  </a:cubicBezTo>
                  <a:cubicBezTo>
                    <a:pt x="2304" y="45433"/>
                    <a:pt x="3209" y="49542"/>
                    <a:pt x="3230" y="55122"/>
                  </a:cubicBezTo>
                  <a:lnTo>
                    <a:pt x="3448" y="55122"/>
                  </a:lnTo>
                  <a:cubicBezTo>
                    <a:pt x="3422" y="49516"/>
                    <a:pt x="2522" y="45386"/>
                    <a:pt x="1066" y="40555"/>
                  </a:cubicBezTo>
                  <a:cubicBezTo>
                    <a:pt x="224" y="37778"/>
                    <a:pt x="1092" y="35214"/>
                    <a:pt x="2002" y="32489"/>
                  </a:cubicBezTo>
                  <a:cubicBezTo>
                    <a:pt x="2507" y="30986"/>
                    <a:pt x="3032" y="29426"/>
                    <a:pt x="3240" y="27829"/>
                  </a:cubicBezTo>
                  <a:cubicBezTo>
                    <a:pt x="4041" y="21651"/>
                    <a:pt x="3770" y="15176"/>
                    <a:pt x="3500" y="8909"/>
                  </a:cubicBezTo>
                  <a:cubicBezTo>
                    <a:pt x="3380" y="5971"/>
                    <a:pt x="3250" y="2928"/>
                    <a:pt x="3235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5" name="Google Shape;7945;p31"/>
            <p:cNvSpPr/>
            <p:nvPr/>
          </p:nvSpPr>
          <p:spPr>
            <a:xfrm>
              <a:off x="4162925" y="738800"/>
              <a:ext cx="112225" cy="1365200"/>
            </a:xfrm>
            <a:custGeom>
              <a:rect b="b" l="l" r="r" t="t"/>
              <a:pathLst>
                <a:path extrusionOk="0" h="54608" w="4489">
                  <a:moveTo>
                    <a:pt x="4265" y="1"/>
                  </a:moveTo>
                  <a:cubicBezTo>
                    <a:pt x="4145" y="2840"/>
                    <a:pt x="4124" y="5779"/>
                    <a:pt x="4109" y="8629"/>
                  </a:cubicBezTo>
                  <a:cubicBezTo>
                    <a:pt x="4072" y="14719"/>
                    <a:pt x="4031" y="21022"/>
                    <a:pt x="2923" y="27039"/>
                  </a:cubicBezTo>
                  <a:cubicBezTo>
                    <a:pt x="2653" y="28521"/>
                    <a:pt x="2205" y="29925"/>
                    <a:pt x="1779" y="31283"/>
                  </a:cubicBezTo>
                  <a:cubicBezTo>
                    <a:pt x="858" y="34169"/>
                    <a:pt x="0" y="36889"/>
                    <a:pt x="754" y="40041"/>
                  </a:cubicBezTo>
                  <a:cubicBezTo>
                    <a:pt x="2023" y="45304"/>
                    <a:pt x="2018" y="50151"/>
                    <a:pt x="1815" y="54597"/>
                  </a:cubicBezTo>
                  <a:lnTo>
                    <a:pt x="2028" y="54608"/>
                  </a:lnTo>
                  <a:cubicBezTo>
                    <a:pt x="2242" y="50140"/>
                    <a:pt x="2247" y="45278"/>
                    <a:pt x="973" y="39989"/>
                  </a:cubicBezTo>
                  <a:cubicBezTo>
                    <a:pt x="229" y="36899"/>
                    <a:pt x="1082" y="34200"/>
                    <a:pt x="1987" y="31356"/>
                  </a:cubicBezTo>
                  <a:cubicBezTo>
                    <a:pt x="2418" y="29983"/>
                    <a:pt x="2861" y="28573"/>
                    <a:pt x="3141" y="27086"/>
                  </a:cubicBezTo>
                  <a:cubicBezTo>
                    <a:pt x="4254" y="21043"/>
                    <a:pt x="4291" y="14734"/>
                    <a:pt x="4327" y="8629"/>
                  </a:cubicBezTo>
                  <a:cubicBezTo>
                    <a:pt x="4343" y="5784"/>
                    <a:pt x="4364" y="2846"/>
                    <a:pt x="4488" y="11"/>
                  </a:cubicBezTo>
                  <a:lnTo>
                    <a:pt x="426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6" name="Google Shape;7946;p31"/>
            <p:cNvSpPr/>
            <p:nvPr/>
          </p:nvSpPr>
          <p:spPr>
            <a:xfrm>
              <a:off x="4048775" y="713575"/>
              <a:ext cx="133550" cy="1336350"/>
            </a:xfrm>
            <a:custGeom>
              <a:rect b="b" l="l" r="r" t="t"/>
              <a:pathLst>
                <a:path extrusionOk="0" h="53454" w="5342">
                  <a:moveTo>
                    <a:pt x="5123" y="1"/>
                  </a:moveTo>
                  <a:cubicBezTo>
                    <a:pt x="4899" y="2310"/>
                    <a:pt x="4722" y="4671"/>
                    <a:pt x="4551" y="6944"/>
                  </a:cubicBezTo>
                  <a:cubicBezTo>
                    <a:pt x="4083" y="13133"/>
                    <a:pt x="3599" y="19529"/>
                    <a:pt x="2200" y="25734"/>
                  </a:cubicBezTo>
                  <a:cubicBezTo>
                    <a:pt x="874" y="31595"/>
                    <a:pt x="702" y="37492"/>
                    <a:pt x="530" y="43192"/>
                  </a:cubicBezTo>
                  <a:cubicBezTo>
                    <a:pt x="432" y="46536"/>
                    <a:pt x="328" y="49990"/>
                    <a:pt x="0" y="53432"/>
                  </a:cubicBezTo>
                  <a:lnTo>
                    <a:pt x="218" y="53453"/>
                  </a:lnTo>
                  <a:cubicBezTo>
                    <a:pt x="546" y="50000"/>
                    <a:pt x="650" y="46542"/>
                    <a:pt x="754" y="43203"/>
                  </a:cubicBezTo>
                  <a:cubicBezTo>
                    <a:pt x="921" y="37513"/>
                    <a:pt x="1097" y="31621"/>
                    <a:pt x="2418" y="25781"/>
                  </a:cubicBezTo>
                  <a:cubicBezTo>
                    <a:pt x="3812" y="19566"/>
                    <a:pt x="4301" y="13159"/>
                    <a:pt x="4769" y="6965"/>
                  </a:cubicBezTo>
                  <a:cubicBezTo>
                    <a:pt x="4941" y="4681"/>
                    <a:pt x="5123" y="2331"/>
                    <a:pt x="5341" y="22"/>
                  </a:cubicBezTo>
                  <a:lnTo>
                    <a:pt x="51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7" name="Google Shape;7947;p31"/>
            <p:cNvSpPr/>
            <p:nvPr/>
          </p:nvSpPr>
          <p:spPr>
            <a:xfrm>
              <a:off x="3889100" y="681075"/>
              <a:ext cx="200250" cy="1339600"/>
            </a:xfrm>
            <a:custGeom>
              <a:rect b="b" l="l" r="r" t="t"/>
              <a:pathLst>
                <a:path extrusionOk="0" h="53584" w="8010">
                  <a:moveTo>
                    <a:pt x="7796" y="1"/>
                  </a:moveTo>
                  <a:cubicBezTo>
                    <a:pt x="7640" y="1036"/>
                    <a:pt x="7490" y="2065"/>
                    <a:pt x="7344" y="3095"/>
                  </a:cubicBezTo>
                  <a:cubicBezTo>
                    <a:pt x="6293" y="10256"/>
                    <a:pt x="5217" y="17652"/>
                    <a:pt x="3319" y="24896"/>
                  </a:cubicBezTo>
                  <a:cubicBezTo>
                    <a:pt x="1784" y="30726"/>
                    <a:pt x="1389" y="36728"/>
                    <a:pt x="1004" y="42532"/>
                  </a:cubicBezTo>
                  <a:cubicBezTo>
                    <a:pt x="770" y="46151"/>
                    <a:pt x="521" y="49896"/>
                    <a:pt x="1" y="53557"/>
                  </a:cubicBezTo>
                  <a:lnTo>
                    <a:pt x="219" y="53583"/>
                  </a:lnTo>
                  <a:cubicBezTo>
                    <a:pt x="739" y="49917"/>
                    <a:pt x="984" y="46172"/>
                    <a:pt x="1223" y="42552"/>
                  </a:cubicBezTo>
                  <a:cubicBezTo>
                    <a:pt x="1608" y="36754"/>
                    <a:pt x="2003" y="30763"/>
                    <a:pt x="3527" y="24953"/>
                  </a:cubicBezTo>
                  <a:cubicBezTo>
                    <a:pt x="5430" y="17699"/>
                    <a:pt x="6517" y="10288"/>
                    <a:pt x="7557" y="3121"/>
                  </a:cubicBezTo>
                  <a:cubicBezTo>
                    <a:pt x="7713" y="2097"/>
                    <a:pt x="7864" y="1067"/>
                    <a:pt x="8010" y="37"/>
                  </a:cubicBezTo>
                  <a:lnTo>
                    <a:pt x="7796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8" name="Google Shape;7948;p31"/>
            <p:cNvSpPr/>
            <p:nvPr/>
          </p:nvSpPr>
          <p:spPr>
            <a:xfrm>
              <a:off x="3729175" y="653650"/>
              <a:ext cx="267475" cy="1396925"/>
            </a:xfrm>
            <a:custGeom>
              <a:rect b="b" l="l" r="r" t="t"/>
              <a:pathLst>
                <a:path extrusionOk="0" h="55877" w="10699">
                  <a:moveTo>
                    <a:pt x="10475" y="0"/>
                  </a:moveTo>
                  <a:cubicBezTo>
                    <a:pt x="7188" y="16637"/>
                    <a:pt x="3860" y="34377"/>
                    <a:pt x="1" y="55835"/>
                  </a:cubicBezTo>
                  <a:lnTo>
                    <a:pt x="224" y="55876"/>
                  </a:lnTo>
                  <a:cubicBezTo>
                    <a:pt x="4078" y="34423"/>
                    <a:pt x="7407" y="16684"/>
                    <a:pt x="10699" y="47"/>
                  </a:cubicBezTo>
                  <a:lnTo>
                    <a:pt x="1047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9" name="Google Shape;7949;p31"/>
            <p:cNvSpPr/>
            <p:nvPr/>
          </p:nvSpPr>
          <p:spPr>
            <a:xfrm>
              <a:off x="3572650" y="641175"/>
              <a:ext cx="331050" cy="1449950"/>
            </a:xfrm>
            <a:custGeom>
              <a:rect b="b" l="l" r="r" t="t"/>
              <a:pathLst>
                <a:path extrusionOk="0" h="57998" w="13242">
                  <a:moveTo>
                    <a:pt x="13023" y="0"/>
                  </a:moveTo>
                  <a:cubicBezTo>
                    <a:pt x="9398" y="15274"/>
                    <a:pt x="6189" y="29847"/>
                    <a:pt x="2798" y="45267"/>
                  </a:cubicBezTo>
                  <a:cubicBezTo>
                    <a:pt x="1878" y="49469"/>
                    <a:pt x="947" y="53697"/>
                    <a:pt x="0" y="57946"/>
                  </a:cubicBezTo>
                  <a:lnTo>
                    <a:pt x="219" y="57998"/>
                  </a:lnTo>
                  <a:cubicBezTo>
                    <a:pt x="1160" y="53749"/>
                    <a:pt x="2091" y="49516"/>
                    <a:pt x="3011" y="45308"/>
                  </a:cubicBezTo>
                  <a:cubicBezTo>
                    <a:pt x="6407" y="29888"/>
                    <a:pt x="9611" y="15326"/>
                    <a:pt x="13241" y="52"/>
                  </a:cubicBezTo>
                  <a:lnTo>
                    <a:pt x="130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0" name="Google Shape;7950;p31"/>
            <p:cNvSpPr/>
            <p:nvPr/>
          </p:nvSpPr>
          <p:spPr>
            <a:xfrm>
              <a:off x="3412850" y="651050"/>
              <a:ext cx="397875" cy="1473875"/>
            </a:xfrm>
            <a:custGeom>
              <a:rect b="b" l="l" r="r" t="t"/>
              <a:pathLst>
                <a:path extrusionOk="0" h="58955" w="15915">
                  <a:moveTo>
                    <a:pt x="15696" y="0"/>
                  </a:moveTo>
                  <a:cubicBezTo>
                    <a:pt x="12742" y="10287"/>
                    <a:pt x="10079" y="20637"/>
                    <a:pt x="7505" y="30637"/>
                  </a:cubicBezTo>
                  <a:cubicBezTo>
                    <a:pt x="5134" y="39869"/>
                    <a:pt x="2684" y="49412"/>
                    <a:pt x="1" y="58898"/>
                  </a:cubicBezTo>
                  <a:lnTo>
                    <a:pt x="214" y="58955"/>
                  </a:lnTo>
                  <a:cubicBezTo>
                    <a:pt x="2897" y="49474"/>
                    <a:pt x="5347" y="39931"/>
                    <a:pt x="7724" y="30689"/>
                  </a:cubicBezTo>
                  <a:cubicBezTo>
                    <a:pt x="10298" y="20689"/>
                    <a:pt x="12955" y="10339"/>
                    <a:pt x="15915" y="58"/>
                  </a:cubicBezTo>
                  <a:lnTo>
                    <a:pt x="15696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1" name="Google Shape;7951;p31"/>
            <p:cNvSpPr/>
            <p:nvPr/>
          </p:nvSpPr>
          <p:spPr>
            <a:xfrm>
              <a:off x="3249950" y="677175"/>
              <a:ext cx="467550" cy="1460775"/>
            </a:xfrm>
            <a:custGeom>
              <a:rect b="b" l="l" r="r" t="t"/>
              <a:pathLst>
                <a:path extrusionOk="0" h="58431" w="18702">
                  <a:moveTo>
                    <a:pt x="18494" y="1"/>
                  </a:moveTo>
                  <a:cubicBezTo>
                    <a:pt x="14604" y="10917"/>
                    <a:pt x="11239" y="22062"/>
                    <a:pt x="7983" y="32832"/>
                  </a:cubicBezTo>
                  <a:cubicBezTo>
                    <a:pt x="5461" y="41205"/>
                    <a:pt x="2850" y="49854"/>
                    <a:pt x="0" y="58362"/>
                  </a:cubicBezTo>
                  <a:lnTo>
                    <a:pt x="208" y="58430"/>
                  </a:lnTo>
                  <a:cubicBezTo>
                    <a:pt x="3058" y="49922"/>
                    <a:pt x="5669" y="41268"/>
                    <a:pt x="8196" y="32895"/>
                  </a:cubicBezTo>
                  <a:cubicBezTo>
                    <a:pt x="11447" y="22124"/>
                    <a:pt x="14806" y="10990"/>
                    <a:pt x="18702" y="79"/>
                  </a:cubicBezTo>
                  <a:lnTo>
                    <a:pt x="1849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2" name="Google Shape;7952;p31"/>
            <p:cNvSpPr/>
            <p:nvPr/>
          </p:nvSpPr>
          <p:spPr>
            <a:xfrm>
              <a:off x="3090400" y="710075"/>
              <a:ext cx="533875" cy="1428525"/>
            </a:xfrm>
            <a:custGeom>
              <a:rect b="b" l="l" r="r" t="t"/>
              <a:pathLst>
                <a:path extrusionOk="0" h="57141" w="21355">
                  <a:moveTo>
                    <a:pt x="21152" y="0"/>
                  </a:moveTo>
                  <a:cubicBezTo>
                    <a:pt x="16107" y="11577"/>
                    <a:pt x="11968" y="23455"/>
                    <a:pt x="7963" y="34944"/>
                  </a:cubicBezTo>
                  <a:cubicBezTo>
                    <a:pt x="5436" y="42199"/>
                    <a:pt x="2815" y="49698"/>
                    <a:pt x="1" y="57062"/>
                  </a:cubicBezTo>
                  <a:lnTo>
                    <a:pt x="199" y="57140"/>
                  </a:lnTo>
                  <a:cubicBezTo>
                    <a:pt x="3023" y="49776"/>
                    <a:pt x="5644" y="42277"/>
                    <a:pt x="8171" y="35022"/>
                  </a:cubicBezTo>
                  <a:cubicBezTo>
                    <a:pt x="12171" y="23533"/>
                    <a:pt x="16310" y="11655"/>
                    <a:pt x="21355" y="89"/>
                  </a:cubicBezTo>
                  <a:lnTo>
                    <a:pt x="21152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53" name="Google Shape;7953;p31"/>
          <p:cNvGrpSpPr/>
          <p:nvPr/>
        </p:nvGrpSpPr>
        <p:grpSpPr>
          <a:xfrm rot="10800000">
            <a:off x="6636609" y="4002861"/>
            <a:ext cx="4557700" cy="2371611"/>
            <a:chOff x="2928925" y="640600"/>
            <a:chExt cx="2883525" cy="1500450"/>
          </a:xfrm>
        </p:grpSpPr>
        <p:sp>
          <p:nvSpPr>
            <p:cNvPr id="7954" name="Google Shape;7954;p31"/>
            <p:cNvSpPr/>
            <p:nvPr/>
          </p:nvSpPr>
          <p:spPr>
            <a:xfrm>
              <a:off x="2928925" y="640600"/>
              <a:ext cx="2883525" cy="1500450"/>
            </a:xfrm>
            <a:custGeom>
              <a:rect b="b" l="l" r="r" t="t"/>
              <a:pathLst>
                <a:path extrusionOk="0" h="60018" w="115341">
                  <a:moveTo>
                    <a:pt x="39002" y="223"/>
                  </a:moveTo>
                  <a:cubicBezTo>
                    <a:pt x="39571" y="223"/>
                    <a:pt x="40143" y="251"/>
                    <a:pt x="40717" y="309"/>
                  </a:cubicBezTo>
                  <a:cubicBezTo>
                    <a:pt x="43520" y="590"/>
                    <a:pt x="45949" y="1485"/>
                    <a:pt x="48304" y="2348"/>
                  </a:cubicBezTo>
                  <a:cubicBezTo>
                    <a:pt x="51087" y="3367"/>
                    <a:pt x="53926" y="4423"/>
                    <a:pt x="57458" y="4470"/>
                  </a:cubicBezTo>
                  <a:cubicBezTo>
                    <a:pt x="57541" y="4471"/>
                    <a:pt x="57624" y="4471"/>
                    <a:pt x="57706" y="4471"/>
                  </a:cubicBezTo>
                  <a:cubicBezTo>
                    <a:pt x="61115" y="4471"/>
                    <a:pt x="63734" y="3536"/>
                    <a:pt x="66491" y="2556"/>
                  </a:cubicBezTo>
                  <a:cubicBezTo>
                    <a:pt x="68145" y="1979"/>
                    <a:pt x="69846" y="1375"/>
                    <a:pt x="71744" y="985"/>
                  </a:cubicBezTo>
                  <a:cubicBezTo>
                    <a:pt x="73715" y="576"/>
                    <a:pt x="75473" y="398"/>
                    <a:pt x="77113" y="398"/>
                  </a:cubicBezTo>
                  <a:cubicBezTo>
                    <a:pt x="81310" y="398"/>
                    <a:pt x="84739" y="1566"/>
                    <a:pt x="89020" y="3024"/>
                  </a:cubicBezTo>
                  <a:lnTo>
                    <a:pt x="90846" y="3648"/>
                  </a:lnTo>
                  <a:cubicBezTo>
                    <a:pt x="96327" y="17492"/>
                    <a:pt x="102568" y="31461"/>
                    <a:pt x="108606" y="44962"/>
                  </a:cubicBezTo>
                  <a:cubicBezTo>
                    <a:pt x="110712" y="49674"/>
                    <a:pt x="112891" y="54552"/>
                    <a:pt x="115003" y="59347"/>
                  </a:cubicBezTo>
                  <a:cubicBezTo>
                    <a:pt x="113063" y="59357"/>
                    <a:pt x="111050" y="59409"/>
                    <a:pt x="109100" y="59461"/>
                  </a:cubicBezTo>
                  <a:cubicBezTo>
                    <a:pt x="106861" y="59518"/>
                    <a:pt x="104582" y="59576"/>
                    <a:pt x="102323" y="59576"/>
                  </a:cubicBezTo>
                  <a:cubicBezTo>
                    <a:pt x="100437" y="59576"/>
                    <a:pt x="98565" y="59536"/>
                    <a:pt x="96743" y="59420"/>
                  </a:cubicBezTo>
                  <a:cubicBezTo>
                    <a:pt x="93467" y="59207"/>
                    <a:pt x="90867" y="58385"/>
                    <a:pt x="88110" y="57516"/>
                  </a:cubicBezTo>
                  <a:cubicBezTo>
                    <a:pt x="86488" y="57001"/>
                    <a:pt x="84813" y="56471"/>
                    <a:pt x="82977" y="56081"/>
                  </a:cubicBezTo>
                  <a:cubicBezTo>
                    <a:pt x="81067" y="55667"/>
                    <a:pt x="79364" y="55495"/>
                    <a:pt x="77798" y="55495"/>
                  </a:cubicBezTo>
                  <a:cubicBezTo>
                    <a:pt x="74194" y="55495"/>
                    <a:pt x="71318" y="56402"/>
                    <a:pt x="68327" y="57345"/>
                  </a:cubicBezTo>
                  <a:cubicBezTo>
                    <a:pt x="65201" y="58328"/>
                    <a:pt x="61961" y="59347"/>
                    <a:pt x="57671" y="59363"/>
                  </a:cubicBezTo>
                  <a:lnTo>
                    <a:pt x="57598" y="59363"/>
                  </a:lnTo>
                  <a:cubicBezTo>
                    <a:pt x="54134" y="59363"/>
                    <a:pt x="51472" y="58437"/>
                    <a:pt x="48653" y="57464"/>
                  </a:cubicBezTo>
                  <a:cubicBezTo>
                    <a:pt x="47582" y="57085"/>
                    <a:pt x="46479" y="56705"/>
                    <a:pt x="45314" y="56372"/>
                  </a:cubicBezTo>
                  <a:cubicBezTo>
                    <a:pt x="42712" y="55625"/>
                    <a:pt x="40601" y="55297"/>
                    <a:pt x="38616" y="55297"/>
                  </a:cubicBezTo>
                  <a:cubicBezTo>
                    <a:pt x="35748" y="55297"/>
                    <a:pt x="33145" y="55982"/>
                    <a:pt x="29712" y="57079"/>
                  </a:cubicBezTo>
                  <a:cubicBezTo>
                    <a:pt x="21689" y="59642"/>
                    <a:pt x="14156" y="59790"/>
                    <a:pt x="5600" y="59790"/>
                  </a:cubicBezTo>
                  <a:cubicBezTo>
                    <a:pt x="5038" y="59790"/>
                    <a:pt x="4472" y="59790"/>
                    <a:pt x="3901" y="59789"/>
                  </a:cubicBezTo>
                  <a:lnTo>
                    <a:pt x="2081" y="59789"/>
                  </a:lnTo>
                  <a:lnTo>
                    <a:pt x="334" y="59799"/>
                  </a:lnTo>
                  <a:cubicBezTo>
                    <a:pt x="3132" y="53309"/>
                    <a:pt x="5721" y="46699"/>
                    <a:pt x="8233" y="40302"/>
                  </a:cubicBezTo>
                  <a:cubicBezTo>
                    <a:pt x="12919" y="28351"/>
                    <a:pt x="17761" y="16000"/>
                    <a:pt x="24064" y="4100"/>
                  </a:cubicBezTo>
                  <a:cubicBezTo>
                    <a:pt x="24990" y="3788"/>
                    <a:pt x="25942" y="3440"/>
                    <a:pt x="26940" y="3076"/>
                  </a:cubicBezTo>
                  <a:cubicBezTo>
                    <a:pt x="30631" y="1733"/>
                    <a:pt x="34758" y="223"/>
                    <a:pt x="39002" y="223"/>
                  </a:cubicBezTo>
                  <a:close/>
                  <a:moveTo>
                    <a:pt x="39016" y="0"/>
                  </a:moveTo>
                  <a:cubicBezTo>
                    <a:pt x="34733" y="0"/>
                    <a:pt x="30577" y="1515"/>
                    <a:pt x="26862" y="2868"/>
                  </a:cubicBezTo>
                  <a:cubicBezTo>
                    <a:pt x="25848" y="3242"/>
                    <a:pt x="24896" y="3591"/>
                    <a:pt x="23950" y="3903"/>
                  </a:cubicBezTo>
                  <a:lnTo>
                    <a:pt x="23908" y="3918"/>
                  </a:lnTo>
                  <a:lnTo>
                    <a:pt x="23887" y="3955"/>
                  </a:lnTo>
                  <a:cubicBezTo>
                    <a:pt x="17574" y="15880"/>
                    <a:pt x="12716" y="28257"/>
                    <a:pt x="8025" y="40224"/>
                  </a:cubicBezTo>
                  <a:cubicBezTo>
                    <a:pt x="5503" y="46668"/>
                    <a:pt x="2882" y="53335"/>
                    <a:pt x="68" y="59862"/>
                  </a:cubicBezTo>
                  <a:lnTo>
                    <a:pt x="3" y="60013"/>
                  </a:lnTo>
                  <a:lnTo>
                    <a:pt x="3901" y="60013"/>
                  </a:lnTo>
                  <a:cubicBezTo>
                    <a:pt x="4488" y="60013"/>
                    <a:pt x="5069" y="60014"/>
                    <a:pt x="5646" y="60014"/>
                  </a:cubicBezTo>
                  <a:cubicBezTo>
                    <a:pt x="14195" y="60014"/>
                    <a:pt x="21736" y="59865"/>
                    <a:pt x="29775" y="57293"/>
                  </a:cubicBezTo>
                  <a:cubicBezTo>
                    <a:pt x="33188" y="56201"/>
                    <a:pt x="35774" y="55520"/>
                    <a:pt x="38618" y="55520"/>
                  </a:cubicBezTo>
                  <a:cubicBezTo>
                    <a:pt x="40585" y="55520"/>
                    <a:pt x="42674" y="55846"/>
                    <a:pt x="45246" y="56585"/>
                  </a:cubicBezTo>
                  <a:cubicBezTo>
                    <a:pt x="46411" y="56918"/>
                    <a:pt x="47519" y="57298"/>
                    <a:pt x="48585" y="57672"/>
                  </a:cubicBezTo>
                  <a:cubicBezTo>
                    <a:pt x="51419" y="58660"/>
                    <a:pt x="54104" y="59586"/>
                    <a:pt x="57612" y="59586"/>
                  </a:cubicBezTo>
                  <a:cubicBezTo>
                    <a:pt x="57632" y="59586"/>
                    <a:pt x="57651" y="59586"/>
                    <a:pt x="57671" y="59586"/>
                  </a:cubicBezTo>
                  <a:cubicBezTo>
                    <a:pt x="61993" y="59576"/>
                    <a:pt x="65243" y="58546"/>
                    <a:pt x="68389" y="57558"/>
                  </a:cubicBezTo>
                  <a:cubicBezTo>
                    <a:pt x="71364" y="56622"/>
                    <a:pt x="74223" y="55721"/>
                    <a:pt x="77804" y="55721"/>
                  </a:cubicBezTo>
                  <a:cubicBezTo>
                    <a:pt x="79356" y="55721"/>
                    <a:pt x="81044" y="55890"/>
                    <a:pt x="82936" y="56299"/>
                  </a:cubicBezTo>
                  <a:cubicBezTo>
                    <a:pt x="84756" y="56689"/>
                    <a:pt x="86425" y="57215"/>
                    <a:pt x="88043" y="57730"/>
                  </a:cubicBezTo>
                  <a:cubicBezTo>
                    <a:pt x="90804" y="58598"/>
                    <a:pt x="93425" y="59430"/>
                    <a:pt x="96728" y="59638"/>
                  </a:cubicBezTo>
                  <a:cubicBezTo>
                    <a:pt x="98568" y="59758"/>
                    <a:pt x="100459" y="59799"/>
                    <a:pt x="102365" y="59799"/>
                  </a:cubicBezTo>
                  <a:cubicBezTo>
                    <a:pt x="104612" y="59799"/>
                    <a:pt x="106879" y="59741"/>
                    <a:pt x="109105" y="59685"/>
                  </a:cubicBezTo>
                  <a:cubicBezTo>
                    <a:pt x="111108" y="59633"/>
                    <a:pt x="113188" y="59581"/>
                    <a:pt x="115169" y="59571"/>
                  </a:cubicBezTo>
                  <a:lnTo>
                    <a:pt x="115341" y="59571"/>
                  </a:lnTo>
                  <a:lnTo>
                    <a:pt x="115268" y="59420"/>
                  </a:lnTo>
                  <a:cubicBezTo>
                    <a:pt x="113136" y="54573"/>
                    <a:pt x="110931" y="49643"/>
                    <a:pt x="108809" y="44879"/>
                  </a:cubicBezTo>
                  <a:cubicBezTo>
                    <a:pt x="102761" y="31357"/>
                    <a:pt x="96515" y="17372"/>
                    <a:pt x="91028" y="3518"/>
                  </a:cubicBezTo>
                  <a:lnTo>
                    <a:pt x="91007" y="3476"/>
                  </a:lnTo>
                  <a:lnTo>
                    <a:pt x="90960" y="3456"/>
                  </a:lnTo>
                  <a:lnTo>
                    <a:pt x="89088" y="2816"/>
                  </a:lnTo>
                  <a:cubicBezTo>
                    <a:pt x="84788" y="1351"/>
                    <a:pt x="81347" y="177"/>
                    <a:pt x="77126" y="177"/>
                  </a:cubicBezTo>
                  <a:cubicBezTo>
                    <a:pt x="75471" y="177"/>
                    <a:pt x="73696" y="357"/>
                    <a:pt x="71702" y="772"/>
                  </a:cubicBezTo>
                  <a:cubicBezTo>
                    <a:pt x="69788" y="1167"/>
                    <a:pt x="68077" y="1771"/>
                    <a:pt x="66424" y="2358"/>
                  </a:cubicBezTo>
                  <a:cubicBezTo>
                    <a:pt x="63665" y="3325"/>
                    <a:pt x="61026" y="4247"/>
                    <a:pt x="57678" y="4247"/>
                  </a:cubicBezTo>
                  <a:cubicBezTo>
                    <a:pt x="57605" y="4247"/>
                    <a:pt x="57531" y="4247"/>
                    <a:pt x="57458" y="4246"/>
                  </a:cubicBezTo>
                  <a:cubicBezTo>
                    <a:pt x="54004" y="4210"/>
                    <a:pt x="51144" y="3154"/>
                    <a:pt x="48377" y="2140"/>
                  </a:cubicBezTo>
                  <a:cubicBezTo>
                    <a:pt x="46016" y="1271"/>
                    <a:pt x="43572" y="372"/>
                    <a:pt x="40743" y="86"/>
                  </a:cubicBezTo>
                  <a:cubicBezTo>
                    <a:pt x="40165" y="27"/>
                    <a:pt x="39590" y="0"/>
                    <a:pt x="39016" y="0"/>
                  </a:cubicBezTo>
                  <a:close/>
                  <a:moveTo>
                    <a:pt x="1" y="60013"/>
                  </a:moveTo>
                  <a:lnTo>
                    <a:pt x="1" y="60018"/>
                  </a:lnTo>
                  <a:lnTo>
                    <a:pt x="3" y="60013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5" name="Google Shape;7955;p31"/>
            <p:cNvSpPr/>
            <p:nvPr/>
          </p:nvSpPr>
          <p:spPr>
            <a:xfrm>
              <a:off x="2980300" y="1914925"/>
              <a:ext cx="2780150" cy="118750"/>
            </a:xfrm>
            <a:custGeom>
              <a:rect b="b" l="l" r="r" t="t"/>
              <a:pathLst>
                <a:path extrusionOk="0" h="4750" w="111206">
                  <a:moveTo>
                    <a:pt x="75808" y="0"/>
                  </a:moveTo>
                  <a:cubicBezTo>
                    <a:pt x="72031" y="0"/>
                    <a:pt x="68877" y="1068"/>
                    <a:pt x="65804" y="2102"/>
                  </a:cubicBezTo>
                  <a:cubicBezTo>
                    <a:pt x="62689" y="3147"/>
                    <a:pt x="59475" y="4229"/>
                    <a:pt x="55605" y="4239"/>
                  </a:cubicBezTo>
                  <a:lnTo>
                    <a:pt x="55543" y="4239"/>
                  </a:lnTo>
                  <a:cubicBezTo>
                    <a:pt x="51351" y="4239"/>
                    <a:pt x="48132" y="3147"/>
                    <a:pt x="45027" y="2097"/>
                  </a:cubicBezTo>
                  <a:cubicBezTo>
                    <a:pt x="42078" y="1096"/>
                    <a:pt x="39236" y="130"/>
                    <a:pt x="35759" y="130"/>
                  </a:cubicBezTo>
                  <a:cubicBezTo>
                    <a:pt x="33993" y="130"/>
                    <a:pt x="32063" y="379"/>
                    <a:pt x="29873" y="999"/>
                  </a:cubicBezTo>
                  <a:cubicBezTo>
                    <a:pt x="28635" y="1343"/>
                    <a:pt x="27480" y="1707"/>
                    <a:pt x="26362" y="2055"/>
                  </a:cubicBezTo>
                  <a:cubicBezTo>
                    <a:pt x="23029" y="3095"/>
                    <a:pt x="19882" y="4078"/>
                    <a:pt x="15690" y="4359"/>
                  </a:cubicBezTo>
                  <a:cubicBezTo>
                    <a:pt x="13671" y="4492"/>
                    <a:pt x="11575" y="4532"/>
                    <a:pt x="9471" y="4532"/>
                  </a:cubicBezTo>
                  <a:cubicBezTo>
                    <a:pt x="7948" y="4532"/>
                    <a:pt x="6421" y="4511"/>
                    <a:pt x="4915" y="4489"/>
                  </a:cubicBezTo>
                  <a:cubicBezTo>
                    <a:pt x="3590" y="4472"/>
                    <a:pt x="2223" y="4455"/>
                    <a:pt x="892" y="4455"/>
                  </a:cubicBezTo>
                  <a:cubicBezTo>
                    <a:pt x="592" y="4455"/>
                    <a:pt x="295" y="4456"/>
                    <a:pt x="0" y="4458"/>
                  </a:cubicBezTo>
                  <a:lnTo>
                    <a:pt x="0" y="4676"/>
                  </a:lnTo>
                  <a:cubicBezTo>
                    <a:pt x="171" y="4676"/>
                    <a:pt x="343" y="4675"/>
                    <a:pt x="516" y="4675"/>
                  </a:cubicBezTo>
                  <a:cubicBezTo>
                    <a:pt x="1961" y="4675"/>
                    <a:pt x="3460" y="4694"/>
                    <a:pt x="4909" y="4707"/>
                  </a:cubicBezTo>
                  <a:cubicBezTo>
                    <a:pt x="6392" y="4728"/>
                    <a:pt x="7895" y="4749"/>
                    <a:pt x="9398" y="4749"/>
                  </a:cubicBezTo>
                  <a:cubicBezTo>
                    <a:pt x="11530" y="4749"/>
                    <a:pt x="13647" y="4707"/>
                    <a:pt x="15701" y="4572"/>
                  </a:cubicBezTo>
                  <a:cubicBezTo>
                    <a:pt x="19924" y="4302"/>
                    <a:pt x="23081" y="3314"/>
                    <a:pt x="26425" y="2263"/>
                  </a:cubicBezTo>
                  <a:cubicBezTo>
                    <a:pt x="27548" y="1915"/>
                    <a:pt x="28697" y="1556"/>
                    <a:pt x="29930" y="1207"/>
                  </a:cubicBezTo>
                  <a:cubicBezTo>
                    <a:pt x="32097" y="597"/>
                    <a:pt x="34007" y="351"/>
                    <a:pt x="35755" y="351"/>
                  </a:cubicBezTo>
                  <a:cubicBezTo>
                    <a:pt x="39204" y="351"/>
                    <a:pt x="42024" y="1307"/>
                    <a:pt x="44954" y="2305"/>
                  </a:cubicBezTo>
                  <a:cubicBezTo>
                    <a:pt x="48080" y="3366"/>
                    <a:pt x="51320" y="4463"/>
                    <a:pt x="55543" y="4463"/>
                  </a:cubicBezTo>
                  <a:lnTo>
                    <a:pt x="55605" y="4463"/>
                  </a:lnTo>
                  <a:cubicBezTo>
                    <a:pt x="59511" y="4447"/>
                    <a:pt x="62746" y="3366"/>
                    <a:pt x="65877" y="2310"/>
                  </a:cubicBezTo>
                  <a:cubicBezTo>
                    <a:pt x="69045" y="1241"/>
                    <a:pt x="72074" y="219"/>
                    <a:pt x="75748" y="219"/>
                  </a:cubicBezTo>
                  <a:cubicBezTo>
                    <a:pt x="76669" y="219"/>
                    <a:pt x="77630" y="283"/>
                    <a:pt x="78644" y="427"/>
                  </a:cubicBezTo>
                  <a:cubicBezTo>
                    <a:pt x="81037" y="765"/>
                    <a:pt x="83211" y="1535"/>
                    <a:pt x="85317" y="2289"/>
                  </a:cubicBezTo>
                  <a:cubicBezTo>
                    <a:pt x="87574" y="3090"/>
                    <a:pt x="89909" y="3922"/>
                    <a:pt x="92530" y="4234"/>
                  </a:cubicBezTo>
                  <a:cubicBezTo>
                    <a:pt x="94524" y="4470"/>
                    <a:pt x="96648" y="4548"/>
                    <a:pt x="98821" y="4548"/>
                  </a:cubicBezTo>
                  <a:cubicBezTo>
                    <a:pt x="101011" y="4548"/>
                    <a:pt x="103250" y="4469"/>
                    <a:pt x="105454" y="4390"/>
                  </a:cubicBezTo>
                  <a:cubicBezTo>
                    <a:pt x="107466" y="4317"/>
                    <a:pt x="109370" y="4255"/>
                    <a:pt x="111206" y="4250"/>
                  </a:cubicBezTo>
                  <a:lnTo>
                    <a:pt x="111206" y="4026"/>
                  </a:lnTo>
                  <a:cubicBezTo>
                    <a:pt x="109370" y="4031"/>
                    <a:pt x="107461" y="4099"/>
                    <a:pt x="105443" y="4172"/>
                  </a:cubicBezTo>
                  <a:cubicBezTo>
                    <a:pt x="103245" y="4250"/>
                    <a:pt x="101011" y="4330"/>
                    <a:pt x="98827" y="4330"/>
                  </a:cubicBezTo>
                  <a:cubicBezTo>
                    <a:pt x="96660" y="4330"/>
                    <a:pt x="94542" y="4251"/>
                    <a:pt x="92556" y="4016"/>
                  </a:cubicBezTo>
                  <a:cubicBezTo>
                    <a:pt x="89956" y="3709"/>
                    <a:pt x="87641" y="2882"/>
                    <a:pt x="85395" y="2081"/>
                  </a:cubicBezTo>
                  <a:cubicBezTo>
                    <a:pt x="83278" y="1327"/>
                    <a:pt x="81089" y="547"/>
                    <a:pt x="78670" y="204"/>
                  </a:cubicBezTo>
                  <a:cubicBezTo>
                    <a:pt x="77674" y="63"/>
                    <a:pt x="76723" y="0"/>
                    <a:pt x="75808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6" name="Google Shape;7956;p31"/>
            <p:cNvSpPr/>
            <p:nvPr/>
          </p:nvSpPr>
          <p:spPr>
            <a:xfrm>
              <a:off x="3024375" y="1811275"/>
              <a:ext cx="2691100" cy="119925"/>
            </a:xfrm>
            <a:custGeom>
              <a:rect b="b" l="l" r="r" t="t"/>
              <a:pathLst>
                <a:path extrusionOk="0" h="4797" w="107644">
                  <a:moveTo>
                    <a:pt x="73927" y="1"/>
                  </a:moveTo>
                  <a:cubicBezTo>
                    <a:pt x="70167" y="1"/>
                    <a:pt x="66996" y="1087"/>
                    <a:pt x="63916" y="2139"/>
                  </a:cubicBezTo>
                  <a:cubicBezTo>
                    <a:pt x="60817" y="3200"/>
                    <a:pt x="57613" y="4298"/>
                    <a:pt x="53822" y="4303"/>
                  </a:cubicBezTo>
                  <a:lnTo>
                    <a:pt x="53785" y="4303"/>
                  </a:lnTo>
                  <a:cubicBezTo>
                    <a:pt x="49755" y="4303"/>
                    <a:pt x="46567" y="3200"/>
                    <a:pt x="43483" y="2139"/>
                  </a:cubicBezTo>
                  <a:cubicBezTo>
                    <a:pt x="40485" y="1104"/>
                    <a:pt x="37601" y="109"/>
                    <a:pt x="34102" y="109"/>
                  </a:cubicBezTo>
                  <a:cubicBezTo>
                    <a:pt x="32520" y="109"/>
                    <a:pt x="30812" y="313"/>
                    <a:pt x="28910" y="808"/>
                  </a:cubicBezTo>
                  <a:cubicBezTo>
                    <a:pt x="27309" y="1224"/>
                    <a:pt x="25842" y="1713"/>
                    <a:pt x="24417" y="2171"/>
                  </a:cubicBezTo>
                  <a:cubicBezTo>
                    <a:pt x="21500" y="3128"/>
                    <a:pt x="18650" y="4038"/>
                    <a:pt x="15181" y="4339"/>
                  </a:cubicBezTo>
                  <a:cubicBezTo>
                    <a:pt x="12960" y="4529"/>
                    <a:pt x="10635" y="4578"/>
                    <a:pt x="8304" y="4578"/>
                  </a:cubicBezTo>
                  <a:cubicBezTo>
                    <a:pt x="6989" y="4578"/>
                    <a:pt x="5671" y="4562"/>
                    <a:pt x="4369" y="4547"/>
                  </a:cubicBezTo>
                  <a:cubicBezTo>
                    <a:pt x="3071" y="4529"/>
                    <a:pt x="1740" y="4510"/>
                    <a:pt x="453" y="4510"/>
                  </a:cubicBezTo>
                  <a:cubicBezTo>
                    <a:pt x="302" y="4510"/>
                    <a:pt x="150" y="4510"/>
                    <a:pt x="0" y="4511"/>
                  </a:cubicBezTo>
                  <a:lnTo>
                    <a:pt x="0" y="4735"/>
                  </a:lnTo>
                  <a:cubicBezTo>
                    <a:pt x="186" y="4734"/>
                    <a:pt x="374" y="4734"/>
                    <a:pt x="562" y="4734"/>
                  </a:cubicBezTo>
                  <a:cubicBezTo>
                    <a:pt x="1809" y="4734"/>
                    <a:pt x="3108" y="4748"/>
                    <a:pt x="4369" y="4766"/>
                  </a:cubicBezTo>
                  <a:cubicBezTo>
                    <a:pt x="5690" y="4781"/>
                    <a:pt x="7026" y="4797"/>
                    <a:pt x="8368" y="4797"/>
                  </a:cubicBezTo>
                  <a:cubicBezTo>
                    <a:pt x="10682" y="4797"/>
                    <a:pt x="12991" y="4745"/>
                    <a:pt x="15202" y="4558"/>
                  </a:cubicBezTo>
                  <a:cubicBezTo>
                    <a:pt x="18790" y="4246"/>
                    <a:pt x="21552" y="3341"/>
                    <a:pt x="24485" y="2379"/>
                  </a:cubicBezTo>
                  <a:cubicBezTo>
                    <a:pt x="25905" y="1921"/>
                    <a:pt x="27376" y="1437"/>
                    <a:pt x="28968" y="1021"/>
                  </a:cubicBezTo>
                  <a:cubicBezTo>
                    <a:pt x="30844" y="530"/>
                    <a:pt x="32531" y="328"/>
                    <a:pt x="34096" y="328"/>
                  </a:cubicBezTo>
                  <a:cubicBezTo>
                    <a:pt x="37563" y="328"/>
                    <a:pt x="40427" y="1319"/>
                    <a:pt x="43405" y="2347"/>
                  </a:cubicBezTo>
                  <a:cubicBezTo>
                    <a:pt x="46515" y="3414"/>
                    <a:pt x="49718" y="4527"/>
                    <a:pt x="53785" y="4527"/>
                  </a:cubicBezTo>
                  <a:lnTo>
                    <a:pt x="53822" y="4527"/>
                  </a:lnTo>
                  <a:cubicBezTo>
                    <a:pt x="57649" y="4521"/>
                    <a:pt x="60869" y="3414"/>
                    <a:pt x="63989" y="2347"/>
                  </a:cubicBezTo>
                  <a:cubicBezTo>
                    <a:pt x="67059" y="1296"/>
                    <a:pt x="70218" y="219"/>
                    <a:pt x="73953" y="219"/>
                  </a:cubicBezTo>
                  <a:cubicBezTo>
                    <a:pt x="74653" y="219"/>
                    <a:pt x="75373" y="257"/>
                    <a:pt x="76117" y="340"/>
                  </a:cubicBezTo>
                  <a:cubicBezTo>
                    <a:pt x="78686" y="631"/>
                    <a:pt x="80964" y="1469"/>
                    <a:pt x="83159" y="2275"/>
                  </a:cubicBezTo>
                  <a:cubicBezTo>
                    <a:pt x="85166" y="3018"/>
                    <a:pt x="87246" y="3783"/>
                    <a:pt x="89555" y="4136"/>
                  </a:cubicBezTo>
                  <a:cubicBezTo>
                    <a:pt x="91757" y="4466"/>
                    <a:pt x="94137" y="4568"/>
                    <a:pt x="96572" y="4568"/>
                  </a:cubicBezTo>
                  <a:cubicBezTo>
                    <a:pt x="98555" y="4568"/>
                    <a:pt x="100574" y="4501"/>
                    <a:pt x="102562" y="4433"/>
                  </a:cubicBezTo>
                  <a:cubicBezTo>
                    <a:pt x="104346" y="4376"/>
                    <a:pt x="106026" y="4324"/>
                    <a:pt x="107643" y="4319"/>
                  </a:cubicBezTo>
                  <a:lnTo>
                    <a:pt x="107643" y="4095"/>
                  </a:lnTo>
                  <a:cubicBezTo>
                    <a:pt x="106021" y="4105"/>
                    <a:pt x="104341" y="4157"/>
                    <a:pt x="102557" y="4220"/>
                  </a:cubicBezTo>
                  <a:cubicBezTo>
                    <a:pt x="100578" y="4285"/>
                    <a:pt x="98570" y="4352"/>
                    <a:pt x="96599" y="4352"/>
                  </a:cubicBezTo>
                  <a:cubicBezTo>
                    <a:pt x="94163" y="4352"/>
                    <a:pt x="91783" y="4249"/>
                    <a:pt x="89587" y="3913"/>
                  </a:cubicBezTo>
                  <a:cubicBezTo>
                    <a:pt x="87298" y="3570"/>
                    <a:pt x="85234" y="2810"/>
                    <a:pt x="83231" y="2067"/>
                  </a:cubicBezTo>
                  <a:cubicBezTo>
                    <a:pt x="81021" y="1255"/>
                    <a:pt x="78738" y="418"/>
                    <a:pt x="76143" y="127"/>
                  </a:cubicBezTo>
                  <a:cubicBezTo>
                    <a:pt x="75381" y="40"/>
                    <a:pt x="74643" y="1"/>
                    <a:pt x="73927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7" name="Google Shape;7957;p31"/>
            <p:cNvSpPr/>
            <p:nvPr/>
          </p:nvSpPr>
          <p:spPr>
            <a:xfrm>
              <a:off x="3065700" y="1698825"/>
              <a:ext cx="2607650" cy="137225"/>
            </a:xfrm>
            <a:custGeom>
              <a:rect b="b" l="l" r="r" t="t"/>
              <a:pathLst>
                <a:path extrusionOk="0" h="5489" w="104306">
                  <a:moveTo>
                    <a:pt x="32661" y="0"/>
                  </a:moveTo>
                  <a:cubicBezTo>
                    <a:pt x="30916" y="0"/>
                    <a:pt x="28912" y="294"/>
                    <a:pt x="26509" y="1026"/>
                  </a:cubicBezTo>
                  <a:cubicBezTo>
                    <a:pt x="24954" y="1504"/>
                    <a:pt x="23575" y="2056"/>
                    <a:pt x="22249" y="2586"/>
                  </a:cubicBezTo>
                  <a:cubicBezTo>
                    <a:pt x="20107" y="3444"/>
                    <a:pt x="18078" y="4261"/>
                    <a:pt x="15421" y="4729"/>
                  </a:cubicBezTo>
                  <a:cubicBezTo>
                    <a:pt x="12954" y="5164"/>
                    <a:pt x="10332" y="5267"/>
                    <a:pt x="7702" y="5267"/>
                  </a:cubicBezTo>
                  <a:cubicBezTo>
                    <a:pt x="6469" y="5267"/>
                    <a:pt x="5233" y="5244"/>
                    <a:pt x="4011" y="5223"/>
                  </a:cubicBezTo>
                  <a:cubicBezTo>
                    <a:pt x="2805" y="5199"/>
                    <a:pt x="1555" y="5175"/>
                    <a:pt x="346" y="5175"/>
                  </a:cubicBezTo>
                  <a:cubicBezTo>
                    <a:pt x="231" y="5175"/>
                    <a:pt x="115" y="5176"/>
                    <a:pt x="1" y="5176"/>
                  </a:cubicBezTo>
                  <a:lnTo>
                    <a:pt x="1" y="5389"/>
                  </a:lnTo>
                  <a:cubicBezTo>
                    <a:pt x="87" y="5389"/>
                    <a:pt x="173" y="5389"/>
                    <a:pt x="260" y="5389"/>
                  </a:cubicBezTo>
                  <a:cubicBezTo>
                    <a:pt x="1500" y="5389"/>
                    <a:pt x="2844" y="5422"/>
                    <a:pt x="4011" y="5441"/>
                  </a:cubicBezTo>
                  <a:cubicBezTo>
                    <a:pt x="5259" y="5462"/>
                    <a:pt x="6512" y="5488"/>
                    <a:pt x="7776" y="5488"/>
                  </a:cubicBezTo>
                  <a:cubicBezTo>
                    <a:pt x="10387" y="5488"/>
                    <a:pt x="13002" y="5384"/>
                    <a:pt x="15457" y="4947"/>
                  </a:cubicBezTo>
                  <a:cubicBezTo>
                    <a:pt x="18136" y="4474"/>
                    <a:pt x="20179" y="3652"/>
                    <a:pt x="22338" y="2789"/>
                  </a:cubicBezTo>
                  <a:cubicBezTo>
                    <a:pt x="23653" y="2258"/>
                    <a:pt x="25026" y="1712"/>
                    <a:pt x="26576" y="1234"/>
                  </a:cubicBezTo>
                  <a:cubicBezTo>
                    <a:pt x="28987" y="500"/>
                    <a:pt x="30970" y="203"/>
                    <a:pt x="32695" y="203"/>
                  </a:cubicBezTo>
                  <a:cubicBezTo>
                    <a:pt x="35993" y="203"/>
                    <a:pt x="38345" y="1290"/>
                    <a:pt x="40930" y="2493"/>
                  </a:cubicBezTo>
                  <a:cubicBezTo>
                    <a:pt x="43764" y="3798"/>
                    <a:pt x="46687" y="5150"/>
                    <a:pt x="51311" y="5280"/>
                  </a:cubicBezTo>
                  <a:cubicBezTo>
                    <a:pt x="51478" y="5285"/>
                    <a:pt x="51645" y="5287"/>
                    <a:pt x="51811" y="5287"/>
                  </a:cubicBezTo>
                  <a:cubicBezTo>
                    <a:pt x="55581" y="5287"/>
                    <a:pt x="58845" y="4123"/>
                    <a:pt x="62003" y="3002"/>
                  </a:cubicBezTo>
                  <a:cubicBezTo>
                    <a:pt x="65161" y="1881"/>
                    <a:pt x="68397" y="729"/>
                    <a:pt x="72180" y="729"/>
                  </a:cubicBezTo>
                  <a:cubicBezTo>
                    <a:pt x="73064" y="729"/>
                    <a:pt x="73977" y="791"/>
                    <a:pt x="74927" y="932"/>
                  </a:cubicBezTo>
                  <a:cubicBezTo>
                    <a:pt x="77054" y="1244"/>
                    <a:pt x="79025" y="2004"/>
                    <a:pt x="80928" y="2737"/>
                  </a:cubicBezTo>
                  <a:cubicBezTo>
                    <a:pt x="82525" y="3356"/>
                    <a:pt x="84184" y="4001"/>
                    <a:pt x="85916" y="4365"/>
                  </a:cubicBezTo>
                  <a:cubicBezTo>
                    <a:pt x="88808" y="4979"/>
                    <a:pt x="92144" y="5128"/>
                    <a:pt x="95442" y="5128"/>
                  </a:cubicBezTo>
                  <a:cubicBezTo>
                    <a:pt x="97084" y="5128"/>
                    <a:pt x="98717" y="5091"/>
                    <a:pt x="100280" y="5056"/>
                  </a:cubicBezTo>
                  <a:cubicBezTo>
                    <a:pt x="101684" y="5025"/>
                    <a:pt x="103015" y="4994"/>
                    <a:pt x="104305" y="4989"/>
                  </a:cubicBezTo>
                  <a:lnTo>
                    <a:pt x="104305" y="4770"/>
                  </a:lnTo>
                  <a:cubicBezTo>
                    <a:pt x="103010" y="4770"/>
                    <a:pt x="101684" y="4807"/>
                    <a:pt x="100275" y="4838"/>
                  </a:cubicBezTo>
                  <a:cubicBezTo>
                    <a:pt x="98717" y="4873"/>
                    <a:pt x="97089" y="4909"/>
                    <a:pt x="95451" y="4909"/>
                  </a:cubicBezTo>
                  <a:cubicBezTo>
                    <a:pt x="92163" y="4909"/>
                    <a:pt x="88835" y="4761"/>
                    <a:pt x="85957" y="4146"/>
                  </a:cubicBezTo>
                  <a:cubicBezTo>
                    <a:pt x="84251" y="3782"/>
                    <a:pt x="82598" y="3148"/>
                    <a:pt x="81006" y="2534"/>
                  </a:cubicBezTo>
                  <a:cubicBezTo>
                    <a:pt x="79092" y="1796"/>
                    <a:pt x="77111" y="1026"/>
                    <a:pt x="74958" y="709"/>
                  </a:cubicBezTo>
                  <a:cubicBezTo>
                    <a:pt x="74002" y="567"/>
                    <a:pt x="73082" y="504"/>
                    <a:pt x="72192" y="504"/>
                  </a:cubicBezTo>
                  <a:cubicBezTo>
                    <a:pt x="68372" y="504"/>
                    <a:pt x="65106" y="1668"/>
                    <a:pt x="61930" y="2794"/>
                  </a:cubicBezTo>
                  <a:cubicBezTo>
                    <a:pt x="58787" y="3912"/>
                    <a:pt x="55534" y="5063"/>
                    <a:pt x="51794" y="5063"/>
                  </a:cubicBezTo>
                  <a:cubicBezTo>
                    <a:pt x="51636" y="5063"/>
                    <a:pt x="51476" y="5061"/>
                    <a:pt x="51316" y="5056"/>
                  </a:cubicBezTo>
                  <a:cubicBezTo>
                    <a:pt x="46739" y="4937"/>
                    <a:pt x="43832" y="3590"/>
                    <a:pt x="41024" y="2290"/>
                  </a:cubicBezTo>
                  <a:cubicBezTo>
                    <a:pt x="38505" y="1123"/>
                    <a:pt x="36075" y="0"/>
                    <a:pt x="32661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8" name="Google Shape;7958;p31"/>
            <p:cNvSpPr/>
            <p:nvPr/>
          </p:nvSpPr>
          <p:spPr>
            <a:xfrm>
              <a:off x="3104725" y="1560300"/>
              <a:ext cx="2529100" cy="193825"/>
            </a:xfrm>
            <a:custGeom>
              <a:rect b="b" l="l" r="r" t="t"/>
              <a:pathLst>
                <a:path extrusionOk="0" h="7753" w="101164">
                  <a:moveTo>
                    <a:pt x="31129" y="1"/>
                  </a:moveTo>
                  <a:cubicBezTo>
                    <a:pt x="29564" y="1"/>
                    <a:pt x="27711" y="348"/>
                    <a:pt x="25431" y="1195"/>
                  </a:cubicBezTo>
                  <a:cubicBezTo>
                    <a:pt x="23642" y="1850"/>
                    <a:pt x="22191" y="2708"/>
                    <a:pt x="20782" y="3540"/>
                  </a:cubicBezTo>
                  <a:cubicBezTo>
                    <a:pt x="19060" y="4559"/>
                    <a:pt x="17271" y="5615"/>
                    <a:pt x="14895" y="6271"/>
                  </a:cubicBezTo>
                  <a:cubicBezTo>
                    <a:pt x="12196" y="7022"/>
                    <a:pt x="9293" y="7177"/>
                    <a:pt x="6388" y="7177"/>
                  </a:cubicBezTo>
                  <a:cubicBezTo>
                    <a:pt x="5374" y="7177"/>
                    <a:pt x="4360" y="7158"/>
                    <a:pt x="3354" y="7139"/>
                  </a:cubicBezTo>
                  <a:cubicBezTo>
                    <a:pt x="2370" y="7125"/>
                    <a:pt x="1360" y="7107"/>
                    <a:pt x="359" y="7107"/>
                  </a:cubicBezTo>
                  <a:cubicBezTo>
                    <a:pt x="239" y="7107"/>
                    <a:pt x="120" y="7107"/>
                    <a:pt x="0" y="7108"/>
                  </a:cubicBezTo>
                  <a:lnTo>
                    <a:pt x="0" y="7331"/>
                  </a:lnTo>
                  <a:cubicBezTo>
                    <a:pt x="202" y="7330"/>
                    <a:pt x="406" y="7329"/>
                    <a:pt x="610" y="7329"/>
                  </a:cubicBezTo>
                  <a:cubicBezTo>
                    <a:pt x="1519" y="7329"/>
                    <a:pt x="2443" y="7346"/>
                    <a:pt x="3339" y="7363"/>
                  </a:cubicBezTo>
                  <a:cubicBezTo>
                    <a:pt x="4332" y="7381"/>
                    <a:pt x="5334" y="7399"/>
                    <a:pt x="6337" y="7399"/>
                  </a:cubicBezTo>
                  <a:cubicBezTo>
                    <a:pt x="9272" y="7399"/>
                    <a:pt x="12211" y="7243"/>
                    <a:pt x="14952" y="6484"/>
                  </a:cubicBezTo>
                  <a:cubicBezTo>
                    <a:pt x="17349" y="5813"/>
                    <a:pt x="19149" y="4757"/>
                    <a:pt x="20886" y="3727"/>
                  </a:cubicBezTo>
                  <a:cubicBezTo>
                    <a:pt x="22290" y="2900"/>
                    <a:pt x="23731" y="2053"/>
                    <a:pt x="25494" y="1392"/>
                  </a:cubicBezTo>
                  <a:cubicBezTo>
                    <a:pt x="27770" y="548"/>
                    <a:pt x="29601" y="199"/>
                    <a:pt x="31142" y="199"/>
                  </a:cubicBezTo>
                  <a:cubicBezTo>
                    <a:pt x="34443" y="199"/>
                    <a:pt x="36416" y="1799"/>
                    <a:pt x="38589" y="3561"/>
                  </a:cubicBezTo>
                  <a:cubicBezTo>
                    <a:pt x="40992" y="5516"/>
                    <a:pt x="43478" y="7529"/>
                    <a:pt x="48148" y="7737"/>
                  </a:cubicBezTo>
                  <a:lnTo>
                    <a:pt x="48902" y="7753"/>
                  </a:lnTo>
                  <a:cubicBezTo>
                    <a:pt x="52808" y="7753"/>
                    <a:pt x="56261" y="6453"/>
                    <a:pt x="59610" y="5189"/>
                  </a:cubicBezTo>
                  <a:cubicBezTo>
                    <a:pt x="62986" y="3911"/>
                    <a:pt x="66463" y="2599"/>
                    <a:pt x="70465" y="2599"/>
                  </a:cubicBezTo>
                  <a:cubicBezTo>
                    <a:pt x="71185" y="2599"/>
                    <a:pt x="71923" y="2641"/>
                    <a:pt x="72679" y="2734"/>
                  </a:cubicBezTo>
                  <a:cubicBezTo>
                    <a:pt x="74931" y="3010"/>
                    <a:pt x="77032" y="3805"/>
                    <a:pt x="79060" y="4580"/>
                  </a:cubicBezTo>
                  <a:cubicBezTo>
                    <a:pt x="80444" y="5106"/>
                    <a:pt x="81874" y="5652"/>
                    <a:pt x="83325" y="6016"/>
                  </a:cubicBezTo>
                  <a:cubicBezTo>
                    <a:pt x="86708" y="6855"/>
                    <a:pt x="90275" y="7028"/>
                    <a:pt x="93824" y="7028"/>
                  </a:cubicBezTo>
                  <a:cubicBezTo>
                    <a:pt x="95115" y="7028"/>
                    <a:pt x="96403" y="7005"/>
                    <a:pt x="97679" y="6983"/>
                  </a:cubicBezTo>
                  <a:cubicBezTo>
                    <a:pt x="98823" y="6957"/>
                    <a:pt x="100003" y="6936"/>
                    <a:pt x="101163" y="6931"/>
                  </a:cubicBezTo>
                  <a:lnTo>
                    <a:pt x="101163" y="6718"/>
                  </a:lnTo>
                  <a:cubicBezTo>
                    <a:pt x="100009" y="6718"/>
                    <a:pt x="98823" y="6744"/>
                    <a:pt x="97679" y="6765"/>
                  </a:cubicBezTo>
                  <a:cubicBezTo>
                    <a:pt x="96402" y="6787"/>
                    <a:pt x="95113" y="6810"/>
                    <a:pt x="93823" y="6810"/>
                  </a:cubicBezTo>
                  <a:cubicBezTo>
                    <a:pt x="90286" y="6810"/>
                    <a:pt x="86738" y="6637"/>
                    <a:pt x="83377" y="5802"/>
                  </a:cubicBezTo>
                  <a:cubicBezTo>
                    <a:pt x="81947" y="5444"/>
                    <a:pt x="80517" y="4898"/>
                    <a:pt x="79138" y="4372"/>
                  </a:cubicBezTo>
                  <a:cubicBezTo>
                    <a:pt x="77100" y="3597"/>
                    <a:pt x="74983" y="2791"/>
                    <a:pt x="72705" y="2521"/>
                  </a:cubicBezTo>
                  <a:cubicBezTo>
                    <a:pt x="71934" y="2426"/>
                    <a:pt x="71184" y="2382"/>
                    <a:pt x="70451" y="2382"/>
                  </a:cubicBezTo>
                  <a:cubicBezTo>
                    <a:pt x="66419" y="2382"/>
                    <a:pt x="62925" y="3700"/>
                    <a:pt x="59532" y="4981"/>
                  </a:cubicBezTo>
                  <a:cubicBezTo>
                    <a:pt x="56208" y="6237"/>
                    <a:pt x="52773" y="7535"/>
                    <a:pt x="48909" y="7535"/>
                  </a:cubicBezTo>
                  <a:cubicBezTo>
                    <a:pt x="48662" y="7535"/>
                    <a:pt x="48414" y="7530"/>
                    <a:pt x="48163" y="7519"/>
                  </a:cubicBezTo>
                  <a:cubicBezTo>
                    <a:pt x="43566" y="7316"/>
                    <a:pt x="41106" y="5319"/>
                    <a:pt x="38729" y="3389"/>
                  </a:cubicBezTo>
                  <a:cubicBezTo>
                    <a:pt x="36602" y="1662"/>
                    <a:pt x="34553" y="1"/>
                    <a:pt x="3112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9" name="Google Shape;7959;p31"/>
            <p:cNvSpPr/>
            <p:nvPr/>
          </p:nvSpPr>
          <p:spPr>
            <a:xfrm>
              <a:off x="3141250" y="1460100"/>
              <a:ext cx="2455250" cy="221875"/>
            </a:xfrm>
            <a:custGeom>
              <a:rect b="b" l="l" r="r" t="t"/>
              <a:pathLst>
                <a:path extrusionOk="0" h="8875" w="98210">
                  <a:moveTo>
                    <a:pt x="29416" y="1"/>
                  </a:moveTo>
                  <a:cubicBezTo>
                    <a:pt x="28354" y="1"/>
                    <a:pt x="27159" y="160"/>
                    <a:pt x="25790" y="522"/>
                  </a:cubicBezTo>
                  <a:cubicBezTo>
                    <a:pt x="23138" y="1224"/>
                    <a:pt x="21256" y="2592"/>
                    <a:pt x="19446" y="3918"/>
                  </a:cubicBezTo>
                  <a:cubicBezTo>
                    <a:pt x="17475" y="5364"/>
                    <a:pt x="15441" y="6851"/>
                    <a:pt x="12383" y="7496"/>
                  </a:cubicBezTo>
                  <a:cubicBezTo>
                    <a:pt x="10973" y="7796"/>
                    <a:pt x="9226" y="7883"/>
                    <a:pt x="7414" y="7883"/>
                  </a:cubicBezTo>
                  <a:cubicBezTo>
                    <a:pt x="6087" y="7883"/>
                    <a:pt x="4724" y="7837"/>
                    <a:pt x="3433" y="7793"/>
                  </a:cubicBezTo>
                  <a:cubicBezTo>
                    <a:pt x="2195" y="7756"/>
                    <a:pt x="1035" y="7715"/>
                    <a:pt x="0" y="7715"/>
                  </a:cubicBezTo>
                  <a:lnTo>
                    <a:pt x="0" y="7938"/>
                  </a:lnTo>
                  <a:cubicBezTo>
                    <a:pt x="58" y="7938"/>
                    <a:pt x="117" y="7938"/>
                    <a:pt x="176" y="7938"/>
                  </a:cubicBezTo>
                  <a:cubicBezTo>
                    <a:pt x="1149" y="7938"/>
                    <a:pt x="2261" y="7977"/>
                    <a:pt x="3428" y="8016"/>
                  </a:cubicBezTo>
                  <a:cubicBezTo>
                    <a:pt x="4706" y="8060"/>
                    <a:pt x="6057" y="8105"/>
                    <a:pt x="7377" y="8105"/>
                  </a:cubicBezTo>
                  <a:cubicBezTo>
                    <a:pt x="9215" y="8105"/>
                    <a:pt x="10992" y="8017"/>
                    <a:pt x="12430" y="7715"/>
                  </a:cubicBezTo>
                  <a:cubicBezTo>
                    <a:pt x="15530" y="7059"/>
                    <a:pt x="17584" y="5551"/>
                    <a:pt x="19576" y="4100"/>
                  </a:cubicBezTo>
                  <a:cubicBezTo>
                    <a:pt x="21375" y="2790"/>
                    <a:pt x="23232" y="1432"/>
                    <a:pt x="25842" y="735"/>
                  </a:cubicBezTo>
                  <a:cubicBezTo>
                    <a:pt x="27181" y="381"/>
                    <a:pt x="28351" y="225"/>
                    <a:pt x="29392" y="225"/>
                  </a:cubicBezTo>
                  <a:cubicBezTo>
                    <a:pt x="33072" y="225"/>
                    <a:pt x="35138" y="2177"/>
                    <a:pt x="37294" y="4220"/>
                  </a:cubicBezTo>
                  <a:cubicBezTo>
                    <a:pt x="39531" y="6336"/>
                    <a:pt x="41850" y="8531"/>
                    <a:pt x="46135" y="8833"/>
                  </a:cubicBezTo>
                  <a:cubicBezTo>
                    <a:pt x="46473" y="8859"/>
                    <a:pt x="46812" y="8874"/>
                    <a:pt x="47150" y="8874"/>
                  </a:cubicBezTo>
                  <a:cubicBezTo>
                    <a:pt x="50946" y="8874"/>
                    <a:pt x="54436" y="7397"/>
                    <a:pt x="57832" y="5972"/>
                  </a:cubicBezTo>
                  <a:cubicBezTo>
                    <a:pt x="61290" y="4517"/>
                    <a:pt x="64865" y="3012"/>
                    <a:pt x="68804" y="3012"/>
                  </a:cubicBezTo>
                  <a:cubicBezTo>
                    <a:pt x="68946" y="3012"/>
                    <a:pt x="69089" y="3014"/>
                    <a:pt x="69232" y="3018"/>
                  </a:cubicBezTo>
                  <a:cubicBezTo>
                    <a:pt x="72222" y="3102"/>
                    <a:pt x="74895" y="4095"/>
                    <a:pt x="77490" y="5062"/>
                  </a:cubicBezTo>
                  <a:cubicBezTo>
                    <a:pt x="79227" y="5707"/>
                    <a:pt x="81027" y="6378"/>
                    <a:pt x="82883" y="6752"/>
                  </a:cubicBezTo>
                  <a:cubicBezTo>
                    <a:pt x="86445" y="7471"/>
                    <a:pt x="89719" y="7589"/>
                    <a:pt x="93260" y="7589"/>
                  </a:cubicBezTo>
                  <a:cubicBezTo>
                    <a:pt x="94155" y="7589"/>
                    <a:pt x="95067" y="7582"/>
                    <a:pt x="96005" y="7574"/>
                  </a:cubicBezTo>
                  <a:lnTo>
                    <a:pt x="98210" y="7559"/>
                  </a:lnTo>
                  <a:lnTo>
                    <a:pt x="98210" y="7340"/>
                  </a:lnTo>
                  <a:lnTo>
                    <a:pt x="96005" y="7351"/>
                  </a:lnTo>
                  <a:cubicBezTo>
                    <a:pt x="95028" y="7360"/>
                    <a:pt x="94079" y="7370"/>
                    <a:pt x="93148" y="7370"/>
                  </a:cubicBezTo>
                  <a:cubicBezTo>
                    <a:pt x="89665" y="7370"/>
                    <a:pt x="86435" y="7241"/>
                    <a:pt x="82930" y="6539"/>
                  </a:cubicBezTo>
                  <a:cubicBezTo>
                    <a:pt x="81089" y="6170"/>
                    <a:pt x="79295" y="5499"/>
                    <a:pt x="77563" y="4854"/>
                  </a:cubicBezTo>
                  <a:cubicBezTo>
                    <a:pt x="74963" y="3887"/>
                    <a:pt x="72264" y="2888"/>
                    <a:pt x="69242" y="2795"/>
                  </a:cubicBezTo>
                  <a:cubicBezTo>
                    <a:pt x="69098" y="2791"/>
                    <a:pt x="68955" y="2789"/>
                    <a:pt x="68813" y="2789"/>
                  </a:cubicBezTo>
                  <a:cubicBezTo>
                    <a:pt x="64828" y="2789"/>
                    <a:pt x="61223" y="4304"/>
                    <a:pt x="57749" y="5775"/>
                  </a:cubicBezTo>
                  <a:cubicBezTo>
                    <a:pt x="54236" y="7250"/>
                    <a:pt x="50959" y="8652"/>
                    <a:pt x="47207" y="8652"/>
                  </a:cubicBezTo>
                  <a:cubicBezTo>
                    <a:pt x="46860" y="8652"/>
                    <a:pt x="46508" y="8639"/>
                    <a:pt x="46151" y="8614"/>
                  </a:cubicBezTo>
                  <a:cubicBezTo>
                    <a:pt x="41944" y="8313"/>
                    <a:pt x="39655" y="6149"/>
                    <a:pt x="37445" y="4059"/>
                  </a:cubicBezTo>
                  <a:cubicBezTo>
                    <a:pt x="35257" y="1984"/>
                    <a:pt x="33164" y="1"/>
                    <a:pt x="29416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0" name="Google Shape;7960;p31"/>
            <p:cNvSpPr/>
            <p:nvPr/>
          </p:nvSpPr>
          <p:spPr>
            <a:xfrm>
              <a:off x="3175700" y="1396325"/>
              <a:ext cx="2385575" cy="193975"/>
            </a:xfrm>
            <a:custGeom>
              <a:rect b="b" l="l" r="r" t="t"/>
              <a:pathLst>
                <a:path extrusionOk="0" h="7759" w="95423">
                  <a:moveTo>
                    <a:pt x="27994" y="1"/>
                  </a:moveTo>
                  <a:cubicBezTo>
                    <a:pt x="27089" y="1"/>
                    <a:pt x="26107" y="102"/>
                    <a:pt x="25026" y="327"/>
                  </a:cubicBezTo>
                  <a:cubicBezTo>
                    <a:pt x="22265" y="899"/>
                    <a:pt x="20184" y="2293"/>
                    <a:pt x="18338" y="3520"/>
                  </a:cubicBezTo>
                  <a:cubicBezTo>
                    <a:pt x="16492" y="4748"/>
                    <a:pt x="14573" y="6017"/>
                    <a:pt x="12009" y="6636"/>
                  </a:cubicBezTo>
                  <a:cubicBezTo>
                    <a:pt x="10262" y="7053"/>
                    <a:pt x="8077" y="7150"/>
                    <a:pt x="5881" y="7150"/>
                  </a:cubicBezTo>
                  <a:cubicBezTo>
                    <a:pt x="4848" y="7150"/>
                    <a:pt x="3813" y="7129"/>
                    <a:pt x="2819" y="7109"/>
                  </a:cubicBezTo>
                  <a:cubicBezTo>
                    <a:pt x="1821" y="7088"/>
                    <a:pt x="869" y="7067"/>
                    <a:pt x="1" y="7067"/>
                  </a:cubicBezTo>
                  <a:lnTo>
                    <a:pt x="1" y="7291"/>
                  </a:lnTo>
                  <a:cubicBezTo>
                    <a:pt x="156" y="7289"/>
                    <a:pt x="315" y="7288"/>
                    <a:pt x="476" y="7288"/>
                  </a:cubicBezTo>
                  <a:cubicBezTo>
                    <a:pt x="1208" y="7288"/>
                    <a:pt x="1996" y="7306"/>
                    <a:pt x="2814" y="7327"/>
                  </a:cubicBezTo>
                  <a:cubicBezTo>
                    <a:pt x="3822" y="7349"/>
                    <a:pt x="4870" y="7372"/>
                    <a:pt x="5915" y="7372"/>
                  </a:cubicBezTo>
                  <a:cubicBezTo>
                    <a:pt x="8107" y="7372"/>
                    <a:pt x="10286" y="7271"/>
                    <a:pt x="12061" y="6849"/>
                  </a:cubicBezTo>
                  <a:cubicBezTo>
                    <a:pt x="14677" y="6225"/>
                    <a:pt x="16549" y="4977"/>
                    <a:pt x="18463" y="3702"/>
                  </a:cubicBezTo>
                  <a:cubicBezTo>
                    <a:pt x="20372" y="2428"/>
                    <a:pt x="22348" y="1107"/>
                    <a:pt x="25073" y="540"/>
                  </a:cubicBezTo>
                  <a:cubicBezTo>
                    <a:pt x="26134" y="319"/>
                    <a:pt x="27099" y="220"/>
                    <a:pt x="27988" y="220"/>
                  </a:cubicBezTo>
                  <a:cubicBezTo>
                    <a:pt x="31723" y="220"/>
                    <a:pt x="34115" y="1972"/>
                    <a:pt x="36618" y="3812"/>
                  </a:cubicBezTo>
                  <a:cubicBezTo>
                    <a:pt x="39151" y="5679"/>
                    <a:pt x="41772" y="7592"/>
                    <a:pt x="45954" y="7743"/>
                  </a:cubicBezTo>
                  <a:lnTo>
                    <a:pt x="46458" y="7759"/>
                  </a:lnTo>
                  <a:cubicBezTo>
                    <a:pt x="50452" y="7759"/>
                    <a:pt x="53859" y="6100"/>
                    <a:pt x="57166" y="4498"/>
                  </a:cubicBezTo>
                  <a:cubicBezTo>
                    <a:pt x="60479" y="2901"/>
                    <a:pt x="63891" y="1248"/>
                    <a:pt x="67895" y="1222"/>
                  </a:cubicBezTo>
                  <a:lnTo>
                    <a:pt x="67968" y="1222"/>
                  </a:lnTo>
                  <a:cubicBezTo>
                    <a:pt x="71078" y="1222"/>
                    <a:pt x="73694" y="2491"/>
                    <a:pt x="76221" y="3718"/>
                  </a:cubicBezTo>
                  <a:cubicBezTo>
                    <a:pt x="77735" y="4451"/>
                    <a:pt x="79165" y="5143"/>
                    <a:pt x="80689" y="5580"/>
                  </a:cubicBezTo>
                  <a:cubicBezTo>
                    <a:pt x="84895" y="6788"/>
                    <a:pt x="88165" y="6933"/>
                    <a:pt x="92534" y="6933"/>
                  </a:cubicBezTo>
                  <a:cubicBezTo>
                    <a:pt x="93166" y="6933"/>
                    <a:pt x="93822" y="6930"/>
                    <a:pt x="94507" y="6927"/>
                  </a:cubicBezTo>
                  <a:lnTo>
                    <a:pt x="95422" y="6927"/>
                  </a:lnTo>
                  <a:lnTo>
                    <a:pt x="95422" y="6703"/>
                  </a:lnTo>
                  <a:lnTo>
                    <a:pt x="94507" y="6703"/>
                  </a:lnTo>
                  <a:cubicBezTo>
                    <a:pt x="93805" y="6707"/>
                    <a:pt x="93134" y="6710"/>
                    <a:pt x="92487" y="6710"/>
                  </a:cubicBezTo>
                  <a:cubicBezTo>
                    <a:pt x="88159" y="6710"/>
                    <a:pt x="84913" y="6566"/>
                    <a:pt x="80746" y="5372"/>
                  </a:cubicBezTo>
                  <a:cubicBezTo>
                    <a:pt x="79243" y="4935"/>
                    <a:pt x="77823" y="4248"/>
                    <a:pt x="76320" y="3520"/>
                  </a:cubicBezTo>
                  <a:cubicBezTo>
                    <a:pt x="73767" y="2283"/>
                    <a:pt x="71125" y="1003"/>
                    <a:pt x="67968" y="1003"/>
                  </a:cubicBezTo>
                  <a:lnTo>
                    <a:pt x="67895" y="1003"/>
                  </a:lnTo>
                  <a:cubicBezTo>
                    <a:pt x="63839" y="1029"/>
                    <a:pt x="60401" y="2693"/>
                    <a:pt x="57078" y="4306"/>
                  </a:cubicBezTo>
                  <a:cubicBezTo>
                    <a:pt x="53784" y="5900"/>
                    <a:pt x="50346" y="7533"/>
                    <a:pt x="46436" y="7533"/>
                  </a:cubicBezTo>
                  <a:cubicBezTo>
                    <a:pt x="46278" y="7533"/>
                    <a:pt x="46119" y="7530"/>
                    <a:pt x="45959" y="7525"/>
                  </a:cubicBezTo>
                  <a:cubicBezTo>
                    <a:pt x="41850" y="7379"/>
                    <a:pt x="39260" y="5476"/>
                    <a:pt x="36748" y="3635"/>
                  </a:cubicBezTo>
                  <a:cubicBezTo>
                    <a:pt x="34212" y="1779"/>
                    <a:pt x="31788" y="1"/>
                    <a:pt x="27994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1" name="Google Shape;7961;p31"/>
            <p:cNvSpPr/>
            <p:nvPr/>
          </p:nvSpPr>
          <p:spPr>
            <a:xfrm>
              <a:off x="3208325" y="1323975"/>
              <a:ext cx="2319650" cy="179225"/>
            </a:xfrm>
            <a:custGeom>
              <a:rect b="b" l="l" r="r" t="t"/>
              <a:pathLst>
                <a:path extrusionOk="0" h="7169" w="92786">
                  <a:moveTo>
                    <a:pt x="66944" y="1"/>
                  </a:moveTo>
                  <a:cubicBezTo>
                    <a:pt x="62896" y="1"/>
                    <a:pt x="59612" y="1664"/>
                    <a:pt x="56428" y="3278"/>
                  </a:cubicBezTo>
                  <a:cubicBezTo>
                    <a:pt x="53282" y="4865"/>
                    <a:pt x="50094" y="6503"/>
                    <a:pt x="46011" y="6607"/>
                  </a:cubicBezTo>
                  <a:cubicBezTo>
                    <a:pt x="45885" y="6610"/>
                    <a:pt x="45759" y="6612"/>
                    <a:pt x="45635" y="6612"/>
                  </a:cubicBezTo>
                  <a:cubicBezTo>
                    <a:pt x="41739" y="6612"/>
                    <a:pt x="38779" y="5061"/>
                    <a:pt x="35917" y="3559"/>
                  </a:cubicBezTo>
                  <a:cubicBezTo>
                    <a:pt x="33087" y="2075"/>
                    <a:pt x="30185" y="553"/>
                    <a:pt x="26374" y="553"/>
                  </a:cubicBezTo>
                  <a:cubicBezTo>
                    <a:pt x="25324" y="553"/>
                    <a:pt x="24204" y="669"/>
                    <a:pt x="22998" y="933"/>
                  </a:cubicBezTo>
                  <a:cubicBezTo>
                    <a:pt x="20814" y="1417"/>
                    <a:pt x="18994" y="2540"/>
                    <a:pt x="17236" y="3632"/>
                  </a:cubicBezTo>
                  <a:cubicBezTo>
                    <a:pt x="15686" y="4589"/>
                    <a:pt x="14095" y="5567"/>
                    <a:pt x="12275" y="6097"/>
                  </a:cubicBezTo>
                  <a:cubicBezTo>
                    <a:pt x="9596" y="6870"/>
                    <a:pt x="6332" y="6960"/>
                    <a:pt x="3280" y="6960"/>
                  </a:cubicBezTo>
                  <a:cubicBezTo>
                    <a:pt x="2799" y="6960"/>
                    <a:pt x="2324" y="6957"/>
                    <a:pt x="1858" y="6955"/>
                  </a:cubicBezTo>
                  <a:cubicBezTo>
                    <a:pt x="1438" y="6955"/>
                    <a:pt x="1021" y="6951"/>
                    <a:pt x="611" y="6951"/>
                  </a:cubicBezTo>
                  <a:cubicBezTo>
                    <a:pt x="405" y="6951"/>
                    <a:pt x="202" y="6952"/>
                    <a:pt x="1" y="6955"/>
                  </a:cubicBezTo>
                  <a:lnTo>
                    <a:pt x="1" y="7168"/>
                  </a:lnTo>
                  <a:lnTo>
                    <a:pt x="3361" y="7168"/>
                  </a:lnTo>
                  <a:cubicBezTo>
                    <a:pt x="6403" y="7168"/>
                    <a:pt x="9653" y="7070"/>
                    <a:pt x="12332" y="6295"/>
                  </a:cubicBezTo>
                  <a:cubicBezTo>
                    <a:pt x="14178" y="5764"/>
                    <a:pt x="15785" y="4761"/>
                    <a:pt x="17345" y="3798"/>
                  </a:cubicBezTo>
                  <a:cubicBezTo>
                    <a:pt x="19087" y="2722"/>
                    <a:pt x="20892" y="1609"/>
                    <a:pt x="23040" y="1136"/>
                  </a:cubicBezTo>
                  <a:cubicBezTo>
                    <a:pt x="24252" y="871"/>
                    <a:pt x="25368" y="754"/>
                    <a:pt x="26413" y="754"/>
                  </a:cubicBezTo>
                  <a:cubicBezTo>
                    <a:pt x="30104" y="754"/>
                    <a:pt x="32893" y="2213"/>
                    <a:pt x="35807" y="3741"/>
                  </a:cubicBezTo>
                  <a:cubicBezTo>
                    <a:pt x="38695" y="5256"/>
                    <a:pt x="41764" y="6819"/>
                    <a:pt x="45656" y="6819"/>
                  </a:cubicBezTo>
                  <a:cubicBezTo>
                    <a:pt x="45774" y="6819"/>
                    <a:pt x="45892" y="6818"/>
                    <a:pt x="46011" y="6815"/>
                  </a:cubicBezTo>
                  <a:cubicBezTo>
                    <a:pt x="50078" y="6721"/>
                    <a:pt x="53354" y="5062"/>
                    <a:pt x="56516" y="3460"/>
                  </a:cubicBezTo>
                  <a:cubicBezTo>
                    <a:pt x="59819" y="1787"/>
                    <a:pt x="62951" y="208"/>
                    <a:pt x="66912" y="208"/>
                  </a:cubicBezTo>
                  <a:cubicBezTo>
                    <a:pt x="67211" y="208"/>
                    <a:pt x="67514" y="217"/>
                    <a:pt x="67823" y="236"/>
                  </a:cubicBezTo>
                  <a:cubicBezTo>
                    <a:pt x="70891" y="428"/>
                    <a:pt x="72831" y="1552"/>
                    <a:pt x="74885" y="2743"/>
                  </a:cubicBezTo>
                  <a:cubicBezTo>
                    <a:pt x="75847" y="3294"/>
                    <a:pt x="76835" y="3871"/>
                    <a:pt x="77969" y="4365"/>
                  </a:cubicBezTo>
                  <a:cubicBezTo>
                    <a:pt x="82948" y="6521"/>
                    <a:pt x="85742" y="6801"/>
                    <a:pt x="91815" y="6801"/>
                  </a:cubicBezTo>
                  <a:cubicBezTo>
                    <a:pt x="92130" y="6801"/>
                    <a:pt x="92453" y="6800"/>
                    <a:pt x="92786" y="6799"/>
                  </a:cubicBezTo>
                  <a:lnTo>
                    <a:pt x="92786" y="6596"/>
                  </a:lnTo>
                  <a:cubicBezTo>
                    <a:pt x="92508" y="6597"/>
                    <a:pt x="92236" y="6598"/>
                    <a:pt x="91971" y="6598"/>
                  </a:cubicBezTo>
                  <a:cubicBezTo>
                    <a:pt x="85830" y="6598"/>
                    <a:pt x="83048" y="6332"/>
                    <a:pt x="78068" y="4178"/>
                  </a:cubicBezTo>
                  <a:cubicBezTo>
                    <a:pt x="76945" y="3689"/>
                    <a:pt x="75957" y="3117"/>
                    <a:pt x="75000" y="2566"/>
                  </a:cubicBezTo>
                  <a:cubicBezTo>
                    <a:pt x="72919" y="1365"/>
                    <a:pt x="70964" y="226"/>
                    <a:pt x="67844" y="28"/>
                  </a:cubicBezTo>
                  <a:cubicBezTo>
                    <a:pt x="67540" y="10"/>
                    <a:pt x="67240" y="1"/>
                    <a:pt x="66944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2" name="Google Shape;7962;p31"/>
            <p:cNvSpPr/>
            <p:nvPr/>
          </p:nvSpPr>
          <p:spPr>
            <a:xfrm>
              <a:off x="3238625" y="1243150"/>
              <a:ext cx="2258025" cy="188150"/>
            </a:xfrm>
            <a:custGeom>
              <a:rect b="b" l="l" r="r" t="t"/>
              <a:pathLst>
                <a:path extrusionOk="0" h="7526" w="90321">
                  <a:moveTo>
                    <a:pt x="65857" y="0"/>
                  </a:moveTo>
                  <a:cubicBezTo>
                    <a:pt x="61764" y="0"/>
                    <a:pt x="58482" y="1763"/>
                    <a:pt x="55419" y="3401"/>
                  </a:cubicBezTo>
                  <a:cubicBezTo>
                    <a:pt x="52356" y="5040"/>
                    <a:pt x="49131" y="6730"/>
                    <a:pt x="45179" y="6849"/>
                  </a:cubicBezTo>
                  <a:cubicBezTo>
                    <a:pt x="45025" y="6854"/>
                    <a:pt x="44872" y="6857"/>
                    <a:pt x="44720" y="6857"/>
                  </a:cubicBezTo>
                  <a:cubicBezTo>
                    <a:pt x="40979" y="6857"/>
                    <a:pt x="37929" y="5409"/>
                    <a:pt x="34991" y="4010"/>
                  </a:cubicBezTo>
                  <a:cubicBezTo>
                    <a:pt x="32041" y="2602"/>
                    <a:pt x="29010" y="1161"/>
                    <a:pt x="25229" y="1161"/>
                  </a:cubicBezTo>
                  <a:cubicBezTo>
                    <a:pt x="24329" y="1161"/>
                    <a:pt x="23388" y="1242"/>
                    <a:pt x="22395" y="1425"/>
                  </a:cubicBezTo>
                  <a:cubicBezTo>
                    <a:pt x="20127" y="1841"/>
                    <a:pt x="18177" y="2944"/>
                    <a:pt x="16294" y="4015"/>
                  </a:cubicBezTo>
                  <a:cubicBezTo>
                    <a:pt x="14828" y="4858"/>
                    <a:pt x="13434" y="5643"/>
                    <a:pt x="11900" y="6142"/>
                  </a:cubicBezTo>
                  <a:cubicBezTo>
                    <a:pt x="8348" y="7286"/>
                    <a:pt x="4645" y="7291"/>
                    <a:pt x="729" y="7307"/>
                  </a:cubicBezTo>
                  <a:lnTo>
                    <a:pt x="1" y="7307"/>
                  </a:lnTo>
                  <a:lnTo>
                    <a:pt x="1" y="7525"/>
                  </a:lnTo>
                  <a:lnTo>
                    <a:pt x="729" y="7525"/>
                  </a:lnTo>
                  <a:cubicBezTo>
                    <a:pt x="4666" y="7515"/>
                    <a:pt x="8384" y="7505"/>
                    <a:pt x="11967" y="6350"/>
                  </a:cubicBezTo>
                  <a:cubicBezTo>
                    <a:pt x="13528" y="5851"/>
                    <a:pt x="14989" y="5019"/>
                    <a:pt x="16398" y="4213"/>
                  </a:cubicBezTo>
                  <a:cubicBezTo>
                    <a:pt x="18271" y="3147"/>
                    <a:pt x="20205" y="2049"/>
                    <a:pt x="22431" y="1638"/>
                  </a:cubicBezTo>
                  <a:cubicBezTo>
                    <a:pt x="23407" y="1460"/>
                    <a:pt x="24332" y="1380"/>
                    <a:pt x="25216" y="1380"/>
                  </a:cubicBezTo>
                  <a:cubicBezTo>
                    <a:pt x="28961" y="1380"/>
                    <a:pt x="31965" y="2811"/>
                    <a:pt x="34897" y="4207"/>
                  </a:cubicBezTo>
                  <a:cubicBezTo>
                    <a:pt x="37856" y="5617"/>
                    <a:pt x="40873" y="7070"/>
                    <a:pt x="44714" y="7070"/>
                  </a:cubicBezTo>
                  <a:cubicBezTo>
                    <a:pt x="44869" y="7070"/>
                    <a:pt x="45026" y="7067"/>
                    <a:pt x="45184" y="7063"/>
                  </a:cubicBezTo>
                  <a:cubicBezTo>
                    <a:pt x="49256" y="6943"/>
                    <a:pt x="52439" y="5237"/>
                    <a:pt x="55523" y="3589"/>
                  </a:cubicBezTo>
                  <a:cubicBezTo>
                    <a:pt x="58753" y="1852"/>
                    <a:pt x="61816" y="213"/>
                    <a:pt x="65846" y="213"/>
                  </a:cubicBezTo>
                  <a:lnTo>
                    <a:pt x="66252" y="213"/>
                  </a:lnTo>
                  <a:cubicBezTo>
                    <a:pt x="69518" y="307"/>
                    <a:pt x="71437" y="1482"/>
                    <a:pt x="73470" y="2725"/>
                  </a:cubicBezTo>
                  <a:cubicBezTo>
                    <a:pt x="74276" y="3219"/>
                    <a:pt x="75109" y="3724"/>
                    <a:pt x="76060" y="4192"/>
                  </a:cubicBezTo>
                  <a:cubicBezTo>
                    <a:pt x="81105" y="6676"/>
                    <a:pt x="83268" y="7173"/>
                    <a:pt x="89691" y="7173"/>
                  </a:cubicBezTo>
                  <a:cubicBezTo>
                    <a:pt x="89897" y="7173"/>
                    <a:pt x="90106" y="7173"/>
                    <a:pt x="90321" y="7172"/>
                  </a:cubicBezTo>
                  <a:lnTo>
                    <a:pt x="90321" y="6953"/>
                  </a:lnTo>
                  <a:lnTo>
                    <a:pt x="89774" y="6953"/>
                  </a:lnTo>
                  <a:cubicBezTo>
                    <a:pt x="83320" y="6953"/>
                    <a:pt x="81183" y="6470"/>
                    <a:pt x="76154" y="3999"/>
                  </a:cubicBezTo>
                  <a:cubicBezTo>
                    <a:pt x="75218" y="3537"/>
                    <a:pt x="74386" y="3027"/>
                    <a:pt x="73590" y="2533"/>
                  </a:cubicBezTo>
                  <a:cubicBezTo>
                    <a:pt x="71525" y="1274"/>
                    <a:pt x="69585" y="89"/>
                    <a:pt x="66262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3" name="Google Shape;7963;p31"/>
            <p:cNvSpPr/>
            <p:nvPr/>
          </p:nvSpPr>
          <p:spPr>
            <a:xfrm>
              <a:off x="3256575" y="1166075"/>
              <a:ext cx="2210700" cy="201525"/>
            </a:xfrm>
            <a:custGeom>
              <a:rect b="b" l="l" r="r" t="t"/>
              <a:pathLst>
                <a:path extrusionOk="0" h="8061" w="88428">
                  <a:moveTo>
                    <a:pt x="65219" y="0"/>
                  </a:moveTo>
                  <a:cubicBezTo>
                    <a:pt x="60995" y="0"/>
                    <a:pt x="57801" y="1928"/>
                    <a:pt x="54706" y="3806"/>
                  </a:cubicBezTo>
                  <a:cubicBezTo>
                    <a:pt x="51679" y="5631"/>
                    <a:pt x="48549" y="7524"/>
                    <a:pt x="44440" y="7670"/>
                  </a:cubicBezTo>
                  <a:cubicBezTo>
                    <a:pt x="44263" y="7677"/>
                    <a:pt x="44088" y="7680"/>
                    <a:pt x="43914" y="7680"/>
                  </a:cubicBezTo>
                  <a:cubicBezTo>
                    <a:pt x="40331" y="7680"/>
                    <a:pt x="37531" y="6327"/>
                    <a:pt x="34569" y="4903"/>
                  </a:cubicBezTo>
                  <a:cubicBezTo>
                    <a:pt x="31631" y="3486"/>
                    <a:pt x="28597" y="2035"/>
                    <a:pt x="24759" y="2035"/>
                  </a:cubicBezTo>
                  <a:cubicBezTo>
                    <a:pt x="24400" y="2035"/>
                    <a:pt x="24033" y="2047"/>
                    <a:pt x="23658" y="2074"/>
                  </a:cubicBezTo>
                  <a:cubicBezTo>
                    <a:pt x="19550" y="3000"/>
                    <a:pt x="15758" y="4342"/>
                    <a:pt x="12399" y="6058"/>
                  </a:cubicBezTo>
                  <a:cubicBezTo>
                    <a:pt x="9489" y="7250"/>
                    <a:pt x="6348" y="7841"/>
                    <a:pt x="3022" y="7841"/>
                  </a:cubicBezTo>
                  <a:cubicBezTo>
                    <a:pt x="2037" y="7841"/>
                    <a:pt x="1037" y="7789"/>
                    <a:pt x="21" y="7686"/>
                  </a:cubicBezTo>
                  <a:lnTo>
                    <a:pt x="0" y="7899"/>
                  </a:lnTo>
                  <a:cubicBezTo>
                    <a:pt x="1009" y="8008"/>
                    <a:pt x="2018" y="8060"/>
                    <a:pt x="3032" y="8060"/>
                  </a:cubicBezTo>
                  <a:cubicBezTo>
                    <a:pt x="6382" y="8060"/>
                    <a:pt x="9554" y="7457"/>
                    <a:pt x="12487" y="6261"/>
                  </a:cubicBezTo>
                  <a:cubicBezTo>
                    <a:pt x="15847" y="4545"/>
                    <a:pt x="19622" y="3213"/>
                    <a:pt x="23689" y="2287"/>
                  </a:cubicBezTo>
                  <a:cubicBezTo>
                    <a:pt x="24049" y="2262"/>
                    <a:pt x="24402" y="2250"/>
                    <a:pt x="24748" y="2250"/>
                  </a:cubicBezTo>
                  <a:cubicBezTo>
                    <a:pt x="28548" y="2250"/>
                    <a:pt x="31549" y="3699"/>
                    <a:pt x="34470" y="5096"/>
                  </a:cubicBezTo>
                  <a:cubicBezTo>
                    <a:pt x="37334" y="6478"/>
                    <a:pt x="40292" y="7898"/>
                    <a:pt x="43941" y="7898"/>
                  </a:cubicBezTo>
                  <a:cubicBezTo>
                    <a:pt x="44109" y="7898"/>
                    <a:pt x="44279" y="7895"/>
                    <a:pt x="44450" y="7889"/>
                  </a:cubicBezTo>
                  <a:cubicBezTo>
                    <a:pt x="48616" y="7743"/>
                    <a:pt x="51768" y="5834"/>
                    <a:pt x="54815" y="3993"/>
                  </a:cubicBezTo>
                  <a:cubicBezTo>
                    <a:pt x="58015" y="2054"/>
                    <a:pt x="61055" y="217"/>
                    <a:pt x="65162" y="217"/>
                  </a:cubicBezTo>
                  <a:cubicBezTo>
                    <a:pt x="65494" y="217"/>
                    <a:pt x="65833" y="229"/>
                    <a:pt x="66179" y="254"/>
                  </a:cubicBezTo>
                  <a:cubicBezTo>
                    <a:pt x="70261" y="1367"/>
                    <a:pt x="73683" y="3062"/>
                    <a:pt x="76362" y="5293"/>
                  </a:cubicBezTo>
                  <a:cubicBezTo>
                    <a:pt x="78900" y="6951"/>
                    <a:pt x="81875" y="7791"/>
                    <a:pt x="85240" y="7791"/>
                  </a:cubicBezTo>
                  <a:cubicBezTo>
                    <a:pt x="86267" y="7791"/>
                    <a:pt x="87329" y="7713"/>
                    <a:pt x="88427" y="7556"/>
                  </a:cubicBezTo>
                  <a:lnTo>
                    <a:pt x="88401" y="7342"/>
                  </a:lnTo>
                  <a:cubicBezTo>
                    <a:pt x="87318" y="7495"/>
                    <a:pt x="86270" y="7571"/>
                    <a:pt x="85257" y="7571"/>
                  </a:cubicBezTo>
                  <a:cubicBezTo>
                    <a:pt x="81928" y="7571"/>
                    <a:pt x="78988" y="6748"/>
                    <a:pt x="76492" y="5117"/>
                  </a:cubicBezTo>
                  <a:cubicBezTo>
                    <a:pt x="73798" y="2875"/>
                    <a:pt x="70350" y="1164"/>
                    <a:pt x="66215" y="36"/>
                  </a:cubicBezTo>
                  <a:cubicBezTo>
                    <a:pt x="65877" y="12"/>
                    <a:pt x="65545" y="0"/>
                    <a:pt x="6521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4" name="Google Shape;7964;p31"/>
            <p:cNvSpPr/>
            <p:nvPr/>
          </p:nvSpPr>
          <p:spPr>
            <a:xfrm>
              <a:off x="3269325" y="1100700"/>
              <a:ext cx="2169850" cy="204100"/>
            </a:xfrm>
            <a:custGeom>
              <a:rect b="b" l="l" r="r" t="t"/>
              <a:pathLst>
                <a:path extrusionOk="0" h="8164" w="86794">
                  <a:moveTo>
                    <a:pt x="64581" y="1"/>
                  </a:moveTo>
                  <a:cubicBezTo>
                    <a:pt x="60303" y="1"/>
                    <a:pt x="57134" y="1997"/>
                    <a:pt x="54082" y="3925"/>
                  </a:cubicBezTo>
                  <a:cubicBezTo>
                    <a:pt x="51117" y="5797"/>
                    <a:pt x="48054" y="7726"/>
                    <a:pt x="43925" y="7919"/>
                  </a:cubicBezTo>
                  <a:cubicBezTo>
                    <a:pt x="43695" y="7930"/>
                    <a:pt x="43467" y="7935"/>
                    <a:pt x="43243" y="7935"/>
                  </a:cubicBezTo>
                  <a:cubicBezTo>
                    <a:pt x="39864" y="7935"/>
                    <a:pt x="37054" y="6728"/>
                    <a:pt x="34153" y="5485"/>
                  </a:cubicBezTo>
                  <a:cubicBezTo>
                    <a:pt x="31240" y="4237"/>
                    <a:pt x="28236" y="2947"/>
                    <a:pt x="24615" y="2947"/>
                  </a:cubicBezTo>
                  <a:cubicBezTo>
                    <a:pt x="24388" y="2947"/>
                    <a:pt x="24160" y="2952"/>
                    <a:pt x="23928" y="2963"/>
                  </a:cubicBezTo>
                  <a:cubicBezTo>
                    <a:pt x="19763" y="3150"/>
                    <a:pt x="16143" y="4242"/>
                    <a:pt x="12638" y="5292"/>
                  </a:cubicBezTo>
                  <a:cubicBezTo>
                    <a:pt x="8794" y="6452"/>
                    <a:pt x="4821" y="7648"/>
                    <a:pt x="0" y="7726"/>
                  </a:cubicBezTo>
                  <a:lnTo>
                    <a:pt x="0" y="7945"/>
                  </a:lnTo>
                  <a:cubicBezTo>
                    <a:pt x="4847" y="7862"/>
                    <a:pt x="8841" y="6665"/>
                    <a:pt x="12695" y="5501"/>
                  </a:cubicBezTo>
                  <a:cubicBezTo>
                    <a:pt x="16341" y="4403"/>
                    <a:pt x="19789" y="3368"/>
                    <a:pt x="23933" y="3181"/>
                  </a:cubicBezTo>
                  <a:cubicBezTo>
                    <a:pt x="24162" y="3171"/>
                    <a:pt x="24389" y="3166"/>
                    <a:pt x="24613" y="3166"/>
                  </a:cubicBezTo>
                  <a:cubicBezTo>
                    <a:pt x="28183" y="3166"/>
                    <a:pt x="31172" y="4449"/>
                    <a:pt x="34059" y="5683"/>
                  </a:cubicBezTo>
                  <a:cubicBezTo>
                    <a:pt x="36894" y="6899"/>
                    <a:pt x="39816" y="8163"/>
                    <a:pt x="43264" y="8163"/>
                  </a:cubicBezTo>
                  <a:lnTo>
                    <a:pt x="43940" y="8142"/>
                  </a:lnTo>
                  <a:cubicBezTo>
                    <a:pt x="48117" y="7945"/>
                    <a:pt x="51211" y="5995"/>
                    <a:pt x="54196" y="4112"/>
                  </a:cubicBezTo>
                  <a:cubicBezTo>
                    <a:pt x="57366" y="2108"/>
                    <a:pt x="60376" y="215"/>
                    <a:pt x="64566" y="215"/>
                  </a:cubicBezTo>
                  <a:cubicBezTo>
                    <a:pt x="64714" y="215"/>
                    <a:pt x="64863" y="217"/>
                    <a:pt x="65013" y="222"/>
                  </a:cubicBezTo>
                  <a:cubicBezTo>
                    <a:pt x="69143" y="1096"/>
                    <a:pt x="72523" y="2656"/>
                    <a:pt x="75072" y="4871"/>
                  </a:cubicBezTo>
                  <a:cubicBezTo>
                    <a:pt x="77534" y="6792"/>
                    <a:pt x="80602" y="7759"/>
                    <a:pt x="84220" y="7759"/>
                  </a:cubicBezTo>
                  <a:cubicBezTo>
                    <a:pt x="85049" y="7759"/>
                    <a:pt x="85907" y="7709"/>
                    <a:pt x="86794" y="7607"/>
                  </a:cubicBezTo>
                  <a:lnTo>
                    <a:pt x="86768" y="7388"/>
                  </a:lnTo>
                  <a:cubicBezTo>
                    <a:pt x="85889" y="7490"/>
                    <a:pt x="85037" y="7540"/>
                    <a:pt x="84215" y="7540"/>
                  </a:cubicBezTo>
                  <a:cubicBezTo>
                    <a:pt x="80651" y="7540"/>
                    <a:pt x="77628" y="6590"/>
                    <a:pt x="75207" y="4705"/>
                  </a:cubicBezTo>
                  <a:cubicBezTo>
                    <a:pt x="72638" y="2469"/>
                    <a:pt x="69226" y="888"/>
                    <a:pt x="65045" y="9"/>
                  </a:cubicBezTo>
                  <a:cubicBezTo>
                    <a:pt x="64889" y="3"/>
                    <a:pt x="64734" y="1"/>
                    <a:pt x="64581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5" name="Google Shape;7965;p31"/>
            <p:cNvSpPr/>
            <p:nvPr/>
          </p:nvSpPr>
          <p:spPr>
            <a:xfrm>
              <a:off x="3285700" y="1039150"/>
              <a:ext cx="2126450" cy="207525"/>
            </a:xfrm>
            <a:custGeom>
              <a:rect b="b" l="l" r="r" t="t"/>
              <a:pathLst>
                <a:path extrusionOk="0" h="8301" w="85058">
                  <a:moveTo>
                    <a:pt x="63792" y="0"/>
                  </a:moveTo>
                  <a:cubicBezTo>
                    <a:pt x="59470" y="6"/>
                    <a:pt x="56344" y="2081"/>
                    <a:pt x="53432" y="4005"/>
                  </a:cubicBezTo>
                  <a:cubicBezTo>
                    <a:pt x="50520" y="5929"/>
                    <a:pt x="47503" y="7926"/>
                    <a:pt x="43265" y="8067"/>
                  </a:cubicBezTo>
                  <a:cubicBezTo>
                    <a:pt x="43091" y="8073"/>
                    <a:pt x="42919" y="8076"/>
                    <a:pt x="42748" y="8076"/>
                  </a:cubicBezTo>
                  <a:cubicBezTo>
                    <a:pt x="39388" y="8076"/>
                    <a:pt x="36463" y="6939"/>
                    <a:pt x="33628" y="5841"/>
                  </a:cubicBezTo>
                  <a:cubicBezTo>
                    <a:pt x="30722" y="4708"/>
                    <a:pt x="27726" y="3540"/>
                    <a:pt x="24191" y="3540"/>
                  </a:cubicBezTo>
                  <a:cubicBezTo>
                    <a:pt x="24107" y="3540"/>
                    <a:pt x="24023" y="3541"/>
                    <a:pt x="23939" y="3542"/>
                  </a:cubicBezTo>
                  <a:cubicBezTo>
                    <a:pt x="19711" y="3610"/>
                    <a:pt x="15722" y="4644"/>
                    <a:pt x="11951" y="5617"/>
                  </a:cubicBezTo>
                  <a:cubicBezTo>
                    <a:pt x="8181" y="6595"/>
                    <a:pt x="4281" y="7609"/>
                    <a:pt x="0" y="7749"/>
                  </a:cubicBezTo>
                  <a:lnTo>
                    <a:pt x="0" y="7963"/>
                  </a:lnTo>
                  <a:cubicBezTo>
                    <a:pt x="4307" y="7827"/>
                    <a:pt x="8217" y="6813"/>
                    <a:pt x="12003" y="5830"/>
                  </a:cubicBezTo>
                  <a:cubicBezTo>
                    <a:pt x="15972" y="4795"/>
                    <a:pt x="19732" y="3823"/>
                    <a:pt x="23939" y="3766"/>
                  </a:cubicBezTo>
                  <a:cubicBezTo>
                    <a:pt x="24036" y="3764"/>
                    <a:pt x="24134" y="3763"/>
                    <a:pt x="24230" y="3763"/>
                  </a:cubicBezTo>
                  <a:cubicBezTo>
                    <a:pt x="27698" y="3763"/>
                    <a:pt x="30666" y="4925"/>
                    <a:pt x="33545" y="6049"/>
                  </a:cubicBezTo>
                  <a:cubicBezTo>
                    <a:pt x="36395" y="7151"/>
                    <a:pt x="39338" y="8301"/>
                    <a:pt x="42750" y="8301"/>
                  </a:cubicBezTo>
                  <a:lnTo>
                    <a:pt x="43270" y="8290"/>
                  </a:lnTo>
                  <a:cubicBezTo>
                    <a:pt x="47576" y="8145"/>
                    <a:pt x="50618" y="6132"/>
                    <a:pt x="53557" y="4187"/>
                  </a:cubicBezTo>
                  <a:cubicBezTo>
                    <a:pt x="56630" y="2153"/>
                    <a:pt x="59543" y="229"/>
                    <a:pt x="63776" y="219"/>
                  </a:cubicBezTo>
                  <a:cubicBezTo>
                    <a:pt x="67900" y="832"/>
                    <a:pt x="71239" y="2247"/>
                    <a:pt x="73673" y="4431"/>
                  </a:cubicBezTo>
                  <a:cubicBezTo>
                    <a:pt x="76158" y="6590"/>
                    <a:pt x="79446" y="7685"/>
                    <a:pt x="83457" y="7685"/>
                  </a:cubicBezTo>
                  <a:cubicBezTo>
                    <a:pt x="83978" y="7685"/>
                    <a:pt x="84511" y="7667"/>
                    <a:pt x="85057" y="7630"/>
                  </a:cubicBezTo>
                  <a:lnTo>
                    <a:pt x="85047" y="7411"/>
                  </a:lnTo>
                  <a:cubicBezTo>
                    <a:pt x="84511" y="7447"/>
                    <a:pt x="83987" y="7465"/>
                    <a:pt x="83476" y="7465"/>
                  </a:cubicBezTo>
                  <a:cubicBezTo>
                    <a:pt x="79507" y="7465"/>
                    <a:pt x="76265" y="6393"/>
                    <a:pt x="73824" y="4265"/>
                  </a:cubicBezTo>
                  <a:cubicBezTo>
                    <a:pt x="71348" y="2055"/>
                    <a:pt x="67978" y="619"/>
                    <a:pt x="63792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6" name="Google Shape;7966;p31"/>
            <p:cNvSpPr/>
            <p:nvPr/>
          </p:nvSpPr>
          <p:spPr>
            <a:xfrm>
              <a:off x="3309625" y="992225"/>
              <a:ext cx="2076650" cy="188675"/>
            </a:xfrm>
            <a:custGeom>
              <a:rect b="b" l="l" r="r" t="t"/>
              <a:pathLst>
                <a:path extrusionOk="0" h="7547" w="83066">
                  <a:moveTo>
                    <a:pt x="62290" y="0"/>
                  </a:moveTo>
                  <a:cubicBezTo>
                    <a:pt x="61828" y="0"/>
                    <a:pt x="61356" y="16"/>
                    <a:pt x="60874" y="47"/>
                  </a:cubicBezTo>
                  <a:cubicBezTo>
                    <a:pt x="57374" y="541"/>
                    <a:pt x="54820" y="2111"/>
                    <a:pt x="52345" y="3640"/>
                  </a:cubicBezTo>
                  <a:cubicBezTo>
                    <a:pt x="49531" y="5377"/>
                    <a:pt x="46619" y="7177"/>
                    <a:pt x="42313" y="7317"/>
                  </a:cubicBezTo>
                  <a:cubicBezTo>
                    <a:pt x="42132" y="7323"/>
                    <a:pt x="41952" y="7326"/>
                    <a:pt x="41774" y="7326"/>
                  </a:cubicBezTo>
                  <a:cubicBezTo>
                    <a:pt x="38394" y="7326"/>
                    <a:pt x="35552" y="6275"/>
                    <a:pt x="32796" y="5253"/>
                  </a:cubicBezTo>
                  <a:cubicBezTo>
                    <a:pt x="30320" y="4337"/>
                    <a:pt x="27756" y="3386"/>
                    <a:pt x="24781" y="3167"/>
                  </a:cubicBezTo>
                  <a:cubicBezTo>
                    <a:pt x="24247" y="3128"/>
                    <a:pt x="23711" y="3110"/>
                    <a:pt x="23173" y="3110"/>
                  </a:cubicBezTo>
                  <a:cubicBezTo>
                    <a:pt x="19040" y="3110"/>
                    <a:pt x="14814" y="4187"/>
                    <a:pt x="10714" y="5232"/>
                  </a:cubicBezTo>
                  <a:cubicBezTo>
                    <a:pt x="7188" y="6131"/>
                    <a:pt x="3542" y="7057"/>
                    <a:pt x="0" y="7291"/>
                  </a:cubicBezTo>
                  <a:lnTo>
                    <a:pt x="11" y="7515"/>
                  </a:lnTo>
                  <a:cubicBezTo>
                    <a:pt x="3584" y="7281"/>
                    <a:pt x="7234" y="6350"/>
                    <a:pt x="10766" y="5445"/>
                  </a:cubicBezTo>
                  <a:cubicBezTo>
                    <a:pt x="14857" y="4405"/>
                    <a:pt x="19066" y="3328"/>
                    <a:pt x="23166" y="3328"/>
                  </a:cubicBezTo>
                  <a:cubicBezTo>
                    <a:pt x="23699" y="3328"/>
                    <a:pt x="24231" y="3347"/>
                    <a:pt x="24761" y="3386"/>
                  </a:cubicBezTo>
                  <a:cubicBezTo>
                    <a:pt x="27715" y="3604"/>
                    <a:pt x="30263" y="4550"/>
                    <a:pt x="32723" y="5461"/>
                  </a:cubicBezTo>
                  <a:cubicBezTo>
                    <a:pt x="35495" y="6485"/>
                    <a:pt x="38355" y="7546"/>
                    <a:pt x="41767" y="7546"/>
                  </a:cubicBezTo>
                  <a:lnTo>
                    <a:pt x="42318" y="7541"/>
                  </a:lnTo>
                  <a:cubicBezTo>
                    <a:pt x="46681" y="7390"/>
                    <a:pt x="49620" y="5575"/>
                    <a:pt x="52459" y="3828"/>
                  </a:cubicBezTo>
                  <a:cubicBezTo>
                    <a:pt x="54919" y="2314"/>
                    <a:pt x="57452" y="749"/>
                    <a:pt x="60900" y="260"/>
                  </a:cubicBezTo>
                  <a:cubicBezTo>
                    <a:pt x="61374" y="229"/>
                    <a:pt x="61837" y="214"/>
                    <a:pt x="62290" y="214"/>
                  </a:cubicBezTo>
                  <a:cubicBezTo>
                    <a:pt x="66012" y="214"/>
                    <a:pt x="69042" y="1241"/>
                    <a:pt x="71332" y="3276"/>
                  </a:cubicBezTo>
                  <a:cubicBezTo>
                    <a:pt x="74198" y="5783"/>
                    <a:pt x="78145" y="7104"/>
                    <a:pt x="83065" y="7187"/>
                  </a:cubicBezTo>
                  <a:lnTo>
                    <a:pt x="83065" y="6969"/>
                  </a:lnTo>
                  <a:cubicBezTo>
                    <a:pt x="78203" y="6886"/>
                    <a:pt x="74302" y="5585"/>
                    <a:pt x="71478" y="3105"/>
                  </a:cubicBezTo>
                  <a:cubicBezTo>
                    <a:pt x="69152" y="1042"/>
                    <a:pt x="66069" y="0"/>
                    <a:pt x="62290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7" name="Google Shape;7967;p31"/>
            <p:cNvSpPr/>
            <p:nvPr/>
          </p:nvSpPr>
          <p:spPr>
            <a:xfrm>
              <a:off x="3333550" y="956625"/>
              <a:ext cx="2028925" cy="168100"/>
            </a:xfrm>
            <a:custGeom>
              <a:rect b="b" l="l" r="r" t="t"/>
              <a:pathLst>
                <a:path extrusionOk="0" h="6724" w="81157">
                  <a:moveTo>
                    <a:pt x="61190" y="0"/>
                  </a:moveTo>
                  <a:cubicBezTo>
                    <a:pt x="60511" y="0"/>
                    <a:pt x="59830" y="49"/>
                    <a:pt x="59147" y="155"/>
                  </a:cubicBezTo>
                  <a:cubicBezTo>
                    <a:pt x="55990" y="649"/>
                    <a:pt x="53551" y="1965"/>
                    <a:pt x="51190" y="3239"/>
                  </a:cubicBezTo>
                  <a:cubicBezTo>
                    <a:pt x="48372" y="4757"/>
                    <a:pt x="45459" y="6323"/>
                    <a:pt x="41335" y="6417"/>
                  </a:cubicBezTo>
                  <a:cubicBezTo>
                    <a:pt x="41222" y="6419"/>
                    <a:pt x="41109" y="6420"/>
                    <a:pt x="40996" y="6420"/>
                  </a:cubicBezTo>
                  <a:cubicBezTo>
                    <a:pt x="37575" y="6420"/>
                    <a:pt x="34728" y="5364"/>
                    <a:pt x="31963" y="4341"/>
                  </a:cubicBezTo>
                  <a:cubicBezTo>
                    <a:pt x="29566" y="3452"/>
                    <a:pt x="27096" y="2537"/>
                    <a:pt x="24225" y="2277"/>
                  </a:cubicBezTo>
                  <a:cubicBezTo>
                    <a:pt x="23601" y="2220"/>
                    <a:pt x="22973" y="2193"/>
                    <a:pt x="22342" y="2193"/>
                  </a:cubicBezTo>
                  <a:cubicBezTo>
                    <a:pt x="18196" y="2193"/>
                    <a:pt x="13913" y="3334"/>
                    <a:pt x="9751" y="4440"/>
                  </a:cubicBezTo>
                  <a:cubicBezTo>
                    <a:pt x="6511" y="5304"/>
                    <a:pt x="3173" y="6193"/>
                    <a:pt x="0" y="6500"/>
                  </a:cubicBezTo>
                  <a:lnTo>
                    <a:pt x="16" y="6723"/>
                  </a:lnTo>
                  <a:cubicBezTo>
                    <a:pt x="3209" y="6411"/>
                    <a:pt x="6563" y="5517"/>
                    <a:pt x="9809" y="4653"/>
                  </a:cubicBezTo>
                  <a:cubicBezTo>
                    <a:pt x="13954" y="3546"/>
                    <a:pt x="18230" y="2415"/>
                    <a:pt x="22358" y="2415"/>
                  </a:cubicBezTo>
                  <a:cubicBezTo>
                    <a:pt x="22979" y="2415"/>
                    <a:pt x="23596" y="2440"/>
                    <a:pt x="24209" y="2495"/>
                  </a:cubicBezTo>
                  <a:cubicBezTo>
                    <a:pt x="27044" y="2750"/>
                    <a:pt x="29504" y="3660"/>
                    <a:pt x="31885" y="4544"/>
                  </a:cubicBezTo>
                  <a:cubicBezTo>
                    <a:pt x="34665" y="5577"/>
                    <a:pt x="37543" y="6638"/>
                    <a:pt x="41004" y="6638"/>
                  </a:cubicBezTo>
                  <a:cubicBezTo>
                    <a:pt x="41117" y="6638"/>
                    <a:pt x="41231" y="6637"/>
                    <a:pt x="41345" y="6635"/>
                  </a:cubicBezTo>
                  <a:cubicBezTo>
                    <a:pt x="45516" y="6547"/>
                    <a:pt x="48455" y="4960"/>
                    <a:pt x="51294" y="3431"/>
                  </a:cubicBezTo>
                  <a:cubicBezTo>
                    <a:pt x="53635" y="2162"/>
                    <a:pt x="56063" y="857"/>
                    <a:pt x="59184" y="379"/>
                  </a:cubicBezTo>
                  <a:cubicBezTo>
                    <a:pt x="59859" y="273"/>
                    <a:pt x="60532" y="225"/>
                    <a:pt x="61203" y="225"/>
                  </a:cubicBezTo>
                  <a:cubicBezTo>
                    <a:pt x="65138" y="225"/>
                    <a:pt x="69010" y="1888"/>
                    <a:pt x="72773" y="3509"/>
                  </a:cubicBezTo>
                  <a:cubicBezTo>
                    <a:pt x="75654" y="4747"/>
                    <a:pt x="78364" y="5907"/>
                    <a:pt x="81115" y="6396"/>
                  </a:cubicBezTo>
                  <a:lnTo>
                    <a:pt x="81156" y="6182"/>
                  </a:lnTo>
                  <a:cubicBezTo>
                    <a:pt x="78431" y="5694"/>
                    <a:pt x="75727" y="4539"/>
                    <a:pt x="72867" y="3307"/>
                  </a:cubicBezTo>
                  <a:cubicBezTo>
                    <a:pt x="69071" y="1680"/>
                    <a:pt x="65174" y="0"/>
                    <a:pt x="61190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8" name="Google Shape;7968;p31"/>
            <p:cNvSpPr/>
            <p:nvPr/>
          </p:nvSpPr>
          <p:spPr>
            <a:xfrm>
              <a:off x="3356300" y="927675"/>
              <a:ext cx="1982900" cy="144000"/>
            </a:xfrm>
            <a:custGeom>
              <a:rect b="b" l="l" r="r" t="t"/>
              <a:pathLst>
                <a:path extrusionOk="0" h="5760" w="79316">
                  <a:moveTo>
                    <a:pt x="59916" y="0"/>
                  </a:moveTo>
                  <a:cubicBezTo>
                    <a:pt x="59100" y="0"/>
                    <a:pt x="58281" y="59"/>
                    <a:pt x="57457" y="190"/>
                  </a:cubicBezTo>
                  <a:cubicBezTo>
                    <a:pt x="54638" y="637"/>
                    <a:pt x="52324" y="1693"/>
                    <a:pt x="50088" y="2696"/>
                  </a:cubicBezTo>
                  <a:cubicBezTo>
                    <a:pt x="47123" y="4043"/>
                    <a:pt x="44326" y="5312"/>
                    <a:pt x="40415" y="5338"/>
                  </a:cubicBezTo>
                  <a:lnTo>
                    <a:pt x="40321" y="5338"/>
                  </a:lnTo>
                  <a:cubicBezTo>
                    <a:pt x="36930" y="5338"/>
                    <a:pt x="34132" y="4277"/>
                    <a:pt x="31438" y="3253"/>
                  </a:cubicBezTo>
                  <a:cubicBezTo>
                    <a:pt x="29051" y="2348"/>
                    <a:pt x="26586" y="1417"/>
                    <a:pt x="23705" y="1199"/>
                  </a:cubicBezTo>
                  <a:cubicBezTo>
                    <a:pt x="23132" y="1156"/>
                    <a:pt x="22560" y="1136"/>
                    <a:pt x="21988" y="1136"/>
                  </a:cubicBezTo>
                  <a:cubicBezTo>
                    <a:pt x="17566" y="1136"/>
                    <a:pt x="13185" y="2337"/>
                    <a:pt x="8930" y="3502"/>
                  </a:cubicBezTo>
                  <a:cubicBezTo>
                    <a:pt x="5991" y="4308"/>
                    <a:pt x="2954" y="5141"/>
                    <a:pt x="0" y="5546"/>
                  </a:cubicBezTo>
                  <a:lnTo>
                    <a:pt x="26" y="5759"/>
                  </a:lnTo>
                  <a:cubicBezTo>
                    <a:pt x="3001" y="5359"/>
                    <a:pt x="6043" y="4527"/>
                    <a:pt x="8987" y="3710"/>
                  </a:cubicBezTo>
                  <a:cubicBezTo>
                    <a:pt x="13227" y="2549"/>
                    <a:pt x="17597" y="1355"/>
                    <a:pt x="21993" y="1355"/>
                  </a:cubicBezTo>
                  <a:cubicBezTo>
                    <a:pt x="22558" y="1355"/>
                    <a:pt x="23124" y="1375"/>
                    <a:pt x="23689" y="1417"/>
                  </a:cubicBezTo>
                  <a:cubicBezTo>
                    <a:pt x="26534" y="1630"/>
                    <a:pt x="28984" y="2561"/>
                    <a:pt x="31360" y="3461"/>
                  </a:cubicBezTo>
                  <a:cubicBezTo>
                    <a:pt x="34075" y="4485"/>
                    <a:pt x="36889" y="5551"/>
                    <a:pt x="40321" y="5551"/>
                  </a:cubicBezTo>
                  <a:lnTo>
                    <a:pt x="40415" y="5551"/>
                  </a:lnTo>
                  <a:cubicBezTo>
                    <a:pt x="44372" y="5531"/>
                    <a:pt x="47326" y="4194"/>
                    <a:pt x="50176" y="2899"/>
                  </a:cubicBezTo>
                  <a:cubicBezTo>
                    <a:pt x="52402" y="1890"/>
                    <a:pt x="54701" y="850"/>
                    <a:pt x="57494" y="408"/>
                  </a:cubicBezTo>
                  <a:cubicBezTo>
                    <a:pt x="58309" y="277"/>
                    <a:pt x="59121" y="218"/>
                    <a:pt x="59931" y="218"/>
                  </a:cubicBezTo>
                  <a:cubicBezTo>
                    <a:pt x="63957" y="218"/>
                    <a:pt x="67914" y="1682"/>
                    <a:pt x="71759" y="3102"/>
                  </a:cubicBezTo>
                  <a:cubicBezTo>
                    <a:pt x="74359" y="4064"/>
                    <a:pt x="76819" y="4974"/>
                    <a:pt x="79274" y="5447"/>
                  </a:cubicBezTo>
                  <a:lnTo>
                    <a:pt x="79316" y="5234"/>
                  </a:lnTo>
                  <a:cubicBezTo>
                    <a:pt x="76876" y="4761"/>
                    <a:pt x="74427" y="3856"/>
                    <a:pt x="71832" y="2899"/>
                  </a:cubicBezTo>
                  <a:cubicBezTo>
                    <a:pt x="67959" y="1470"/>
                    <a:pt x="63985" y="0"/>
                    <a:pt x="59916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9" name="Google Shape;7969;p31"/>
            <p:cNvSpPr/>
            <p:nvPr/>
          </p:nvSpPr>
          <p:spPr>
            <a:xfrm>
              <a:off x="3377875" y="896975"/>
              <a:ext cx="1939225" cy="124125"/>
            </a:xfrm>
            <a:custGeom>
              <a:rect b="b" l="l" r="r" t="t"/>
              <a:pathLst>
                <a:path extrusionOk="0" h="4965" w="77569">
                  <a:moveTo>
                    <a:pt x="58778" y="0"/>
                  </a:moveTo>
                  <a:cubicBezTo>
                    <a:pt x="57390" y="0"/>
                    <a:pt x="55979" y="137"/>
                    <a:pt x="54540" y="455"/>
                  </a:cubicBezTo>
                  <a:cubicBezTo>
                    <a:pt x="52486" y="918"/>
                    <a:pt x="50639" y="1636"/>
                    <a:pt x="48856" y="2338"/>
                  </a:cubicBezTo>
                  <a:cubicBezTo>
                    <a:pt x="45943" y="3482"/>
                    <a:pt x="43192" y="4569"/>
                    <a:pt x="39536" y="4616"/>
                  </a:cubicBezTo>
                  <a:cubicBezTo>
                    <a:pt x="39467" y="4617"/>
                    <a:pt x="39399" y="4617"/>
                    <a:pt x="39330" y="4617"/>
                  </a:cubicBezTo>
                  <a:cubicBezTo>
                    <a:pt x="36044" y="4617"/>
                    <a:pt x="33228" y="3528"/>
                    <a:pt x="30502" y="2479"/>
                  </a:cubicBezTo>
                  <a:cubicBezTo>
                    <a:pt x="28620" y="1750"/>
                    <a:pt x="26685" y="1002"/>
                    <a:pt x="24610" y="617"/>
                  </a:cubicBezTo>
                  <a:cubicBezTo>
                    <a:pt x="23369" y="386"/>
                    <a:pt x="22122" y="285"/>
                    <a:pt x="20873" y="285"/>
                  </a:cubicBezTo>
                  <a:cubicBezTo>
                    <a:pt x="16388" y="285"/>
                    <a:pt x="11875" y="1588"/>
                    <a:pt x="7474" y="2853"/>
                  </a:cubicBezTo>
                  <a:cubicBezTo>
                    <a:pt x="4874" y="3602"/>
                    <a:pt x="2419" y="4309"/>
                    <a:pt x="1" y="4751"/>
                  </a:cubicBezTo>
                  <a:lnTo>
                    <a:pt x="37" y="4964"/>
                  </a:lnTo>
                  <a:cubicBezTo>
                    <a:pt x="2466" y="4522"/>
                    <a:pt x="4926" y="3815"/>
                    <a:pt x="7536" y="3066"/>
                  </a:cubicBezTo>
                  <a:cubicBezTo>
                    <a:pt x="11921" y="1803"/>
                    <a:pt x="16427" y="505"/>
                    <a:pt x="20889" y="505"/>
                  </a:cubicBezTo>
                  <a:cubicBezTo>
                    <a:pt x="22122" y="505"/>
                    <a:pt x="23351" y="604"/>
                    <a:pt x="24574" y="830"/>
                  </a:cubicBezTo>
                  <a:cubicBezTo>
                    <a:pt x="26623" y="1215"/>
                    <a:pt x="28552" y="1958"/>
                    <a:pt x="30424" y="2676"/>
                  </a:cubicBezTo>
                  <a:cubicBezTo>
                    <a:pt x="33177" y="3743"/>
                    <a:pt x="36014" y="4836"/>
                    <a:pt x="39350" y="4836"/>
                  </a:cubicBezTo>
                  <a:cubicBezTo>
                    <a:pt x="39412" y="4836"/>
                    <a:pt x="39474" y="4835"/>
                    <a:pt x="39536" y="4834"/>
                  </a:cubicBezTo>
                  <a:cubicBezTo>
                    <a:pt x="43228" y="4788"/>
                    <a:pt x="46130" y="3649"/>
                    <a:pt x="48939" y="2546"/>
                  </a:cubicBezTo>
                  <a:cubicBezTo>
                    <a:pt x="50712" y="1844"/>
                    <a:pt x="52548" y="1121"/>
                    <a:pt x="54587" y="669"/>
                  </a:cubicBezTo>
                  <a:cubicBezTo>
                    <a:pt x="56006" y="355"/>
                    <a:pt x="57400" y="221"/>
                    <a:pt x="58771" y="221"/>
                  </a:cubicBezTo>
                  <a:cubicBezTo>
                    <a:pt x="63021" y="221"/>
                    <a:pt x="67056" y="1513"/>
                    <a:pt x="70984" y="2775"/>
                  </a:cubicBezTo>
                  <a:cubicBezTo>
                    <a:pt x="73122" y="3467"/>
                    <a:pt x="75332" y="4174"/>
                    <a:pt x="77522" y="4647"/>
                  </a:cubicBezTo>
                  <a:lnTo>
                    <a:pt x="77568" y="4434"/>
                  </a:lnTo>
                  <a:cubicBezTo>
                    <a:pt x="75389" y="3956"/>
                    <a:pt x="73184" y="3248"/>
                    <a:pt x="71052" y="2567"/>
                  </a:cubicBezTo>
                  <a:cubicBezTo>
                    <a:pt x="67105" y="1299"/>
                    <a:pt x="63055" y="0"/>
                    <a:pt x="58778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0" name="Google Shape;7970;p31"/>
            <p:cNvSpPr/>
            <p:nvPr/>
          </p:nvSpPr>
          <p:spPr>
            <a:xfrm>
              <a:off x="3399325" y="853825"/>
              <a:ext cx="1896575" cy="118250"/>
            </a:xfrm>
            <a:custGeom>
              <a:rect b="b" l="l" r="r" t="t"/>
              <a:pathLst>
                <a:path extrusionOk="0" h="4730" w="75863">
                  <a:moveTo>
                    <a:pt x="57941" y="0"/>
                  </a:moveTo>
                  <a:cubicBezTo>
                    <a:pt x="56443" y="0"/>
                    <a:pt x="54899" y="151"/>
                    <a:pt x="53287" y="502"/>
                  </a:cubicBezTo>
                  <a:cubicBezTo>
                    <a:pt x="51326" y="923"/>
                    <a:pt x="49537" y="1599"/>
                    <a:pt x="47805" y="2244"/>
                  </a:cubicBezTo>
                  <a:cubicBezTo>
                    <a:pt x="44929" y="3331"/>
                    <a:pt x="42204" y="4350"/>
                    <a:pt x="38673" y="4381"/>
                  </a:cubicBezTo>
                  <a:lnTo>
                    <a:pt x="38532" y="4381"/>
                  </a:lnTo>
                  <a:cubicBezTo>
                    <a:pt x="35261" y="4381"/>
                    <a:pt x="32500" y="3320"/>
                    <a:pt x="29826" y="2285"/>
                  </a:cubicBezTo>
                  <a:cubicBezTo>
                    <a:pt x="28001" y="1573"/>
                    <a:pt x="26108" y="840"/>
                    <a:pt x="24080" y="465"/>
                  </a:cubicBezTo>
                  <a:cubicBezTo>
                    <a:pt x="22735" y="212"/>
                    <a:pt x="21400" y="102"/>
                    <a:pt x="20075" y="102"/>
                  </a:cubicBezTo>
                  <a:cubicBezTo>
                    <a:pt x="15466" y="102"/>
                    <a:pt x="10976" y="1436"/>
                    <a:pt x="6606" y="2733"/>
                  </a:cubicBezTo>
                  <a:cubicBezTo>
                    <a:pt x="4322" y="3409"/>
                    <a:pt x="2169" y="4048"/>
                    <a:pt x="1" y="4517"/>
                  </a:cubicBezTo>
                  <a:lnTo>
                    <a:pt x="48" y="4730"/>
                  </a:lnTo>
                  <a:cubicBezTo>
                    <a:pt x="2232" y="4262"/>
                    <a:pt x="4484" y="3591"/>
                    <a:pt x="6668" y="2941"/>
                  </a:cubicBezTo>
                  <a:cubicBezTo>
                    <a:pt x="11029" y="1650"/>
                    <a:pt x="15504" y="322"/>
                    <a:pt x="20087" y="322"/>
                  </a:cubicBezTo>
                  <a:cubicBezTo>
                    <a:pt x="21395" y="322"/>
                    <a:pt x="22712" y="430"/>
                    <a:pt x="24038" y="678"/>
                  </a:cubicBezTo>
                  <a:cubicBezTo>
                    <a:pt x="26051" y="1053"/>
                    <a:pt x="27928" y="1781"/>
                    <a:pt x="29748" y="2483"/>
                  </a:cubicBezTo>
                  <a:cubicBezTo>
                    <a:pt x="32437" y="3523"/>
                    <a:pt x="35220" y="4605"/>
                    <a:pt x="38532" y="4605"/>
                  </a:cubicBezTo>
                  <a:lnTo>
                    <a:pt x="38673" y="4605"/>
                  </a:lnTo>
                  <a:cubicBezTo>
                    <a:pt x="42251" y="4574"/>
                    <a:pt x="45116" y="3492"/>
                    <a:pt x="47883" y="2452"/>
                  </a:cubicBezTo>
                  <a:cubicBezTo>
                    <a:pt x="49610" y="1807"/>
                    <a:pt x="51383" y="1141"/>
                    <a:pt x="53333" y="715"/>
                  </a:cubicBezTo>
                  <a:cubicBezTo>
                    <a:pt x="54929" y="369"/>
                    <a:pt x="56458" y="220"/>
                    <a:pt x="57943" y="220"/>
                  </a:cubicBezTo>
                  <a:cubicBezTo>
                    <a:pt x="62211" y="220"/>
                    <a:pt x="66114" y="1448"/>
                    <a:pt x="70189" y="2733"/>
                  </a:cubicBezTo>
                  <a:cubicBezTo>
                    <a:pt x="72009" y="3310"/>
                    <a:pt x="73902" y="3903"/>
                    <a:pt x="75811" y="4376"/>
                  </a:cubicBezTo>
                  <a:lnTo>
                    <a:pt x="75863" y="4163"/>
                  </a:lnTo>
                  <a:cubicBezTo>
                    <a:pt x="73959" y="3695"/>
                    <a:pt x="72077" y="3102"/>
                    <a:pt x="70256" y="2525"/>
                  </a:cubicBezTo>
                  <a:cubicBezTo>
                    <a:pt x="66161" y="1237"/>
                    <a:pt x="62238" y="0"/>
                    <a:pt x="57941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1" name="Google Shape;7971;p31"/>
            <p:cNvSpPr/>
            <p:nvPr/>
          </p:nvSpPr>
          <p:spPr>
            <a:xfrm>
              <a:off x="3425600" y="808175"/>
              <a:ext cx="1850150" cy="115800"/>
            </a:xfrm>
            <a:custGeom>
              <a:rect b="b" l="l" r="r" t="t"/>
              <a:pathLst>
                <a:path extrusionOk="0" h="4632" w="74006">
                  <a:moveTo>
                    <a:pt x="56922" y="0"/>
                  </a:moveTo>
                  <a:cubicBezTo>
                    <a:pt x="55324" y="0"/>
                    <a:pt x="53664" y="172"/>
                    <a:pt x="51913" y="575"/>
                  </a:cubicBezTo>
                  <a:cubicBezTo>
                    <a:pt x="50067" y="996"/>
                    <a:pt x="48366" y="1636"/>
                    <a:pt x="46723" y="2244"/>
                  </a:cubicBezTo>
                  <a:cubicBezTo>
                    <a:pt x="43852" y="3326"/>
                    <a:pt x="41132" y="4340"/>
                    <a:pt x="37617" y="4372"/>
                  </a:cubicBezTo>
                  <a:cubicBezTo>
                    <a:pt x="37562" y="4372"/>
                    <a:pt x="37508" y="4372"/>
                    <a:pt x="37455" y="4372"/>
                  </a:cubicBezTo>
                  <a:cubicBezTo>
                    <a:pt x="34228" y="4372"/>
                    <a:pt x="31488" y="3309"/>
                    <a:pt x="28838" y="2286"/>
                  </a:cubicBezTo>
                  <a:cubicBezTo>
                    <a:pt x="27085" y="1610"/>
                    <a:pt x="25270" y="908"/>
                    <a:pt x="23341" y="523"/>
                  </a:cubicBezTo>
                  <a:cubicBezTo>
                    <a:pt x="21887" y="233"/>
                    <a:pt x="20458" y="108"/>
                    <a:pt x="19051" y="108"/>
                  </a:cubicBezTo>
                  <a:cubicBezTo>
                    <a:pt x="14420" y="108"/>
                    <a:pt x="10020" y="1464"/>
                    <a:pt x="5737" y="2780"/>
                  </a:cubicBezTo>
                  <a:cubicBezTo>
                    <a:pt x="3849" y="3357"/>
                    <a:pt x="1909" y="3955"/>
                    <a:pt x="0" y="4418"/>
                  </a:cubicBezTo>
                  <a:lnTo>
                    <a:pt x="52" y="4632"/>
                  </a:lnTo>
                  <a:cubicBezTo>
                    <a:pt x="1966" y="4163"/>
                    <a:pt x="3916" y="3565"/>
                    <a:pt x="5799" y="2978"/>
                  </a:cubicBezTo>
                  <a:cubicBezTo>
                    <a:pt x="10066" y="1668"/>
                    <a:pt x="14447" y="322"/>
                    <a:pt x="19049" y="322"/>
                  </a:cubicBezTo>
                  <a:cubicBezTo>
                    <a:pt x="20443" y="322"/>
                    <a:pt x="21857" y="446"/>
                    <a:pt x="23294" y="731"/>
                  </a:cubicBezTo>
                  <a:cubicBezTo>
                    <a:pt x="25213" y="1106"/>
                    <a:pt x="27012" y="1808"/>
                    <a:pt x="28760" y="2478"/>
                  </a:cubicBezTo>
                  <a:cubicBezTo>
                    <a:pt x="31433" y="3513"/>
                    <a:pt x="34200" y="4585"/>
                    <a:pt x="37487" y="4585"/>
                  </a:cubicBezTo>
                  <a:lnTo>
                    <a:pt x="37617" y="4585"/>
                  </a:lnTo>
                  <a:cubicBezTo>
                    <a:pt x="41174" y="4559"/>
                    <a:pt x="44034" y="3487"/>
                    <a:pt x="46801" y="2452"/>
                  </a:cubicBezTo>
                  <a:cubicBezTo>
                    <a:pt x="48439" y="1844"/>
                    <a:pt x="50129" y="1210"/>
                    <a:pt x="51955" y="788"/>
                  </a:cubicBezTo>
                  <a:cubicBezTo>
                    <a:pt x="53687" y="390"/>
                    <a:pt x="55330" y="221"/>
                    <a:pt x="56915" y="221"/>
                  </a:cubicBezTo>
                  <a:cubicBezTo>
                    <a:pt x="61228" y="221"/>
                    <a:pt x="65102" y="1475"/>
                    <a:pt x="69138" y="2780"/>
                  </a:cubicBezTo>
                  <a:cubicBezTo>
                    <a:pt x="70693" y="3285"/>
                    <a:pt x="72305" y="3805"/>
                    <a:pt x="73948" y="4252"/>
                  </a:cubicBezTo>
                  <a:lnTo>
                    <a:pt x="74006" y="4039"/>
                  </a:lnTo>
                  <a:cubicBezTo>
                    <a:pt x="72362" y="3597"/>
                    <a:pt x="70755" y="3077"/>
                    <a:pt x="69205" y="2572"/>
                  </a:cubicBezTo>
                  <a:cubicBezTo>
                    <a:pt x="65147" y="1261"/>
                    <a:pt x="61258" y="0"/>
                    <a:pt x="56922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2" name="Google Shape;7972;p31"/>
            <p:cNvSpPr/>
            <p:nvPr/>
          </p:nvSpPr>
          <p:spPr>
            <a:xfrm>
              <a:off x="3454325" y="764575"/>
              <a:ext cx="1802175" cy="114150"/>
            </a:xfrm>
            <a:custGeom>
              <a:rect b="b" l="l" r="r" t="t"/>
              <a:pathLst>
                <a:path extrusionOk="0" h="4566" w="72087">
                  <a:moveTo>
                    <a:pt x="55794" y="0"/>
                  </a:moveTo>
                  <a:cubicBezTo>
                    <a:pt x="54103" y="0"/>
                    <a:pt x="52335" y="191"/>
                    <a:pt x="50452" y="644"/>
                  </a:cubicBezTo>
                  <a:cubicBezTo>
                    <a:pt x="48715" y="1066"/>
                    <a:pt x="47108" y="1659"/>
                    <a:pt x="45548" y="2241"/>
                  </a:cubicBezTo>
                  <a:cubicBezTo>
                    <a:pt x="42667" y="3312"/>
                    <a:pt x="39957" y="4321"/>
                    <a:pt x="36457" y="4347"/>
                  </a:cubicBezTo>
                  <a:lnTo>
                    <a:pt x="36343" y="4347"/>
                  </a:lnTo>
                  <a:cubicBezTo>
                    <a:pt x="33124" y="4347"/>
                    <a:pt x="30393" y="3297"/>
                    <a:pt x="27757" y="2277"/>
                  </a:cubicBezTo>
                  <a:cubicBezTo>
                    <a:pt x="26072" y="1638"/>
                    <a:pt x="24329" y="962"/>
                    <a:pt x="22483" y="577"/>
                  </a:cubicBezTo>
                  <a:cubicBezTo>
                    <a:pt x="20924" y="249"/>
                    <a:pt x="19408" y="109"/>
                    <a:pt x="17928" y="109"/>
                  </a:cubicBezTo>
                  <a:cubicBezTo>
                    <a:pt x="13323" y="109"/>
                    <a:pt x="9065" y="1470"/>
                    <a:pt x="4920" y="2792"/>
                  </a:cubicBezTo>
                  <a:cubicBezTo>
                    <a:pt x="3319" y="3307"/>
                    <a:pt x="1660" y="3832"/>
                    <a:pt x="1" y="4280"/>
                  </a:cubicBezTo>
                  <a:lnTo>
                    <a:pt x="63" y="4498"/>
                  </a:lnTo>
                  <a:cubicBezTo>
                    <a:pt x="1727" y="4046"/>
                    <a:pt x="3381" y="3515"/>
                    <a:pt x="4988" y="3006"/>
                  </a:cubicBezTo>
                  <a:cubicBezTo>
                    <a:pt x="9276" y="1632"/>
                    <a:pt x="13391" y="318"/>
                    <a:pt x="17874" y="318"/>
                  </a:cubicBezTo>
                  <a:cubicBezTo>
                    <a:pt x="19350" y="318"/>
                    <a:pt x="20866" y="460"/>
                    <a:pt x="22441" y="790"/>
                  </a:cubicBezTo>
                  <a:cubicBezTo>
                    <a:pt x="24272" y="1175"/>
                    <a:pt x="25999" y="1846"/>
                    <a:pt x="27679" y="2485"/>
                  </a:cubicBezTo>
                  <a:cubicBezTo>
                    <a:pt x="30336" y="3510"/>
                    <a:pt x="33082" y="4566"/>
                    <a:pt x="36343" y="4566"/>
                  </a:cubicBezTo>
                  <a:lnTo>
                    <a:pt x="36462" y="4566"/>
                  </a:lnTo>
                  <a:cubicBezTo>
                    <a:pt x="39999" y="4540"/>
                    <a:pt x="42859" y="3474"/>
                    <a:pt x="45626" y="2449"/>
                  </a:cubicBezTo>
                  <a:cubicBezTo>
                    <a:pt x="47176" y="1872"/>
                    <a:pt x="48778" y="1279"/>
                    <a:pt x="50504" y="863"/>
                  </a:cubicBezTo>
                  <a:cubicBezTo>
                    <a:pt x="52372" y="412"/>
                    <a:pt x="54127" y="222"/>
                    <a:pt x="55807" y="222"/>
                  </a:cubicBezTo>
                  <a:cubicBezTo>
                    <a:pt x="60136" y="222"/>
                    <a:pt x="63967" y="1485"/>
                    <a:pt x="67958" y="2808"/>
                  </a:cubicBezTo>
                  <a:cubicBezTo>
                    <a:pt x="69268" y="3234"/>
                    <a:pt x="70620" y="3682"/>
                    <a:pt x="72019" y="4098"/>
                  </a:cubicBezTo>
                  <a:lnTo>
                    <a:pt x="72087" y="3884"/>
                  </a:lnTo>
                  <a:cubicBezTo>
                    <a:pt x="70688" y="3474"/>
                    <a:pt x="69336" y="3026"/>
                    <a:pt x="68020" y="2595"/>
                  </a:cubicBezTo>
                  <a:cubicBezTo>
                    <a:pt x="64010" y="1272"/>
                    <a:pt x="60156" y="0"/>
                    <a:pt x="55794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3" name="Google Shape;7973;p31"/>
            <p:cNvSpPr/>
            <p:nvPr/>
          </p:nvSpPr>
          <p:spPr>
            <a:xfrm>
              <a:off x="3482550" y="719425"/>
              <a:ext cx="1755375" cy="112100"/>
            </a:xfrm>
            <a:custGeom>
              <a:rect b="b" l="l" r="r" t="t"/>
              <a:pathLst>
                <a:path extrusionOk="0" h="4484" w="70215">
                  <a:moveTo>
                    <a:pt x="16762" y="0"/>
                  </a:moveTo>
                  <a:cubicBezTo>
                    <a:pt x="12419" y="0"/>
                    <a:pt x="7949" y="1553"/>
                    <a:pt x="3958" y="2939"/>
                  </a:cubicBezTo>
                  <a:cubicBezTo>
                    <a:pt x="2569" y="3428"/>
                    <a:pt x="1248" y="3886"/>
                    <a:pt x="0" y="4260"/>
                  </a:cubicBezTo>
                  <a:lnTo>
                    <a:pt x="57" y="4468"/>
                  </a:lnTo>
                  <a:cubicBezTo>
                    <a:pt x="1311" y="4099"/>
                    <a:pt x="2632" y="3636"/>
                    <a:pt x="4036" y="3147"/>
                  </a:cubicBezTo>
                  <a:cubicBezTo>
                    <a:pt x="8003" y="1771"/>
                    <a:pt x="12453" y="218"/>
                    <a:pt x="16761" y="218"/>
                  </a:cubicBezTo>
                  <a:cubicBezTo>
                    <a:pt x="17141" y="218"/>
                    <a:pt x="17519" y="230"/>
                    <a:pt x="17896" y="256"/>
                  </a:cubicBezTo>
                  <a:cubicBezTo>
                    <a:pt x="20943" y="464"/>
                    <a:pt x="23564" y="1421"/>
                    <a:pt x="26097" y="2352"/>
                  </a:cubicBezTo>
                  <a:cubicBezTo>
                    <a:pt x="28911" y="3381"/>
                    <a:pt x="31818" y="4447"/>
                    <a:pt x="35323" y="4484"/>
                  </a:cubicBezTo>
                  <a:lnTo>
                    <a:pt x="35505" y="4484"/>
                  </a:lnTo>
                  <a:cubicBezTo>
                    <a:pt x="38963" y="4484"/>
                    <a:pt x="41605" y="3548"/>
                    <a:pt x="44398" y="2554"/>
                  </a:cubicBezTo>
                  <a:cubicBezTo>
                    <a:pt x="46213" y="1915"/>
                    <a:pt x="48085" y="1249"/>
                    <a:pt x="50197" y="864"/>
                  </a:cubicBezTo>
                  <a:cubicBezTo>
                    <a:pt x="51831" y="568"/>
                    <a:pt x="53348" y="438"/>
                    <a:pt x="54788" y="438"/>
                  </a:cubicBezTo>
                  <a:cubicBezTo>
                    <a:pt x="59235" y="438"/>
                    <a:pt x="62947" y="1674"/>
                    <a:pt x="67083" y="3049"/>
                  </a:cubicBezTo>
                  <a:cubicBezTo>
                    <a:pt x="68066" y="3381"/>
                    <a:pt x="69080" y="3719"/>
                    <a:pt x="70147" y="4052"/>
                  </a:cubicBezTo>
                  <a:lnTo>
                    <a:pt x="70214" y="3844"/>
                  </a:lnTo>
                  <a:cubicBezTo>
                    <a:pt x="69153" y="3511"/>
                    <a:pt x="68134" y="3173"/>
                    <a:pt x="67151" y="2840"/>
                  </a:cubicBezTo>
                  <a:cubicBezTo>
                    <a:pt x="62995" y="1459"/>
                    <a:pt x="59272" y="220"/>
                    <a:pt x="54801" y="220"/>
                  </a:cubicBezTo>
                  <a:cubicBezTo>
                    <a:pt x="53347" y="220"/>
                    <a:pt x="51813" y="351"/>
                    <a:pt x="50160" y="651"/>
                  </a:cubicBezTo>
                  <a:cubicBezTo>
                    <a:pt x="48028" y="1036"/>
                    <a:pt x="46151" y="1707"/>
                    <a:pt x="44331" y="2352"/>
                  </a:cubicBezTo>
                  <a:cubicBezTo>
                    <a:pt x="41553" y="3329"/>
                    <a:pt x="38927" y="4260"/>
                    <a:pt x="35505" y="4260"/>
                  </a:cubicBezTo>
                  <a:lnTo>
                    <a:pt x="35323" y="4260"/>
                  </a:lnTo>
                  <a:cubicBezTo>
                    <a:pt x="31859" y="4229"/>
                    <a:pt x="28968" y="3168"/>
                    <a:pt x="26170" y="2144"/>
                  </a:cubicBezTo>
                  <a:cubicBezTo>
                    <a:pt x="23622" y="1213"/>
                    <a:pt x="20990" y="245"/>
                    <a:pt x="17906" y="37"/>
                  </a:cubicBezTo>
                  <a:cubicBezTo>
                    <a:pt x="17526" y="12"/>
                    <a:pt x="17145" y="0"/>
                    <a:pt x="16762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4" name="Google Shape;7974;p31"/>
            <p:cNvSpPr/>
            <p:nvPr/>
          </p:nvSpPr>
          <p:spPr>
            <a:xfrm>
              <a:off x="3507375" y="679325"/>
              <a:ext cx="1712600" cy="111900"/>
            </a:xfrm>
            <a:custGeom>
              <a:rect b="b" l="l" r="r" t="t"/>
              <a:pathLst>
                <a:path extrusionOk="0" h="4476" w="68504">
                  <a:moveTo>
                    <a:pt x="15828" y="1"/>
                  </a:moveTo>
                  <a:cubicBezTo>
                    <a:pt x="11519" y="1"/>
                    <a:pt x="7219" y="1545"/>
                    <a:pt x="3386" y="2921"/>
                  </a:cubicBezTo>
                  <a:cubicBezTo>
                    <a:pt x="2195" y="3342"/>
                    <a:pt x="1077" y="3742"/>
                    <a:pt x="0" y="4091"/>
                  </a:cubicBezTo>
                  <a:lnTo>
                    <a:pt x="63" y="4299"/>
                  </a:lnTo>
                  <a:cubicBezTo>
                    <a:pt x="1150" y="3956"/>
                    <a:pt x="2268" y="3550"/>
                    <a:pt x="3459" y="3129"/>
                  </a:cubicBezTo>
                  <a:cubicBezTo>
                    <a:pt x="7279" y="1755"/>
                    <a:pt x="11564" y="221"/>
                    <a:pt x="15842" y="221"/>
                  </a:cubicBezTo>
                  <a:cubicBezTo>
                    <a:pt x="16310" y="221"/>
                    <a:pt x="16778" y="240"/>
                    <a:pt x="17246" y="279"/>
                  </a:cubicBezTo>
                  <a:cubicBezTo>
                    <a:pt x="20174" y="528"/>
                    <a:pt x="22701" y="1449"/>
                    <a:pt x="25140" y="2349"/>
                  </a:cubicBezTo>
                  <a:cubicBezTo>
                    <a:pt x="27933" y="3373"/>
                    <a:pt x="30825" y="4439"/>
                    <a:pt x="34325" y="4476"/>
                  </a:cubicBezTo>
                  <a:lnTo>
                    <a:pt x="34522" y="4476"/>
                  </a:lnTo>
                  <a:cubicBezTo>
                    <a:pt x="37960" y="4476"/>
                    <a:pt x="40597" y="3540"/>
                    <a:pt x="43379" y="2562"/>
                  </a:cubicBezTo>
                  <a:cubicBezTo>
                    <a:pt x="45111" y="1948"/>
                    <a:pt x="46895" y="1314"/>
                    <a:pt x="48897" y="924"/>
                  </a:cubicBezTo>
                  <a:cubicBezTo>
                    <a:pt x="50704" y="573"/>
                    <a:pt x="52348" y="420"/>
                    <a:pt x="53893" y="420"/>
                  </a:cubicBezTo>
                  <a:cubicBezTo>
                    <a:pt x="58219" y="420"/>
                    <a:pt x="61774" y="1619"/>
                    <a:pt x="65981" y="3040"/>
                  </a:cubicBezTo>
                  <a:cubicBezTo>
                    <a:pt x="66777" y="3316"/>
                    <a:pt x="67588" y="3586"/>
                    <a:pt x="68441" y="3867"/>
                  </a:cubicBezTo>
                  <a:lnTo>
                    <a:pt x="68504" y="3654"/>
                  </a:lnTo>
                  <a:cubicBezTo>
                    <a:pt x="67661" y="3384"/>
                    <a:pt x="66850" y="3108"/>
                    <a:pt x="66054" y="2837"/>
                  </a:cubicBezTo>
                  <a:cubicBezTo>
                    <a:pt x="61822" y="1409"/>
                    <a:pt x="58250" y="200"/>
                    <a:pt x="53897" y="200"/>
                  </a:cubicBezTo>
                  <a:cubicBezTo>
                    <a:pt x="52339" y="200"/>
                    <a:pt x="50680" y="355"/>
                    <a:pt x="48855" y="710"/>
                  </a:cubicBezTo>
                  <a:cubicBezTo>
                    <a:pt x="46838" y="1106"/>
                    <a:pt x="45043" y="1735"/>
                    <a:pt x="43312" y="2354"/>
                  </a:cubicBezTo>
                  <a:cubicBezTo>
                    <a:pt x="40540" y="3326"/>
                    <a:pt x="37929" y="4257"/>
                    <a:pt x="34522" y="4257"/>
                  </a:cubicBezTo>
                  <a:lnTo>
                    <a:pt x="34325" y="4257"/>
                  </a:lnTo>
                  <a:cubicBezTo>
                    <a:pt x="30866" y="4221"/>
                    <a:pt x="27990" y="3165"/>
                    <a:pt x="25218" y="2146"/>
                  </a:cubicBezTo>
                  <a:cubicBezTo>
                    <a:pt x="22759" y="1241"/>
                    <a:pt x="20226" y="305"/>
                    <a:pt x="17267" y="60"/>
                  </a:cubicBezTo>
                  <a:cubicBezTo>
                    <a:pt x="16787" y="20"/>
                    <a:pt x="16308" y="1"/>
                    <a:pt x="15828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5" name="Google Shape;7975;p31"/>
            <p:cNvSpPr/>
            <p:nvPr/>
          </p:nvSpPr>
          <p:spPr>
            <a:xfrm>
              <a:off x="5106575" y="698375"/>
              <a:ext cx="544525" cy="1430325"/>
            </a:xfrm>
            <a:custGeom>
              <a:rect b="b" l="l" r="r" t="t"/>
              <a:pathLst>
                <a:path extrusionOk="0" h="57213" w="21781">
                  <a:moveTo>
                    <a:pt x="209" y="0"/>
                  </a:moveTo>
                  <a:lnTo>
                    <a:pt x="1" y="73"/>
                  </a:lnTo>
                  <a:cubicBezTo>
                    <a:pt x="6039" y="17610"/>
                    <a:pt x="12981" y="35323"/>
                    <a:pt x="19706" y="52449"/>
                  </a:cubicBezTo>
                  <a:lnTo>
                    <a:pt x="21573" y="57213"/>
                  </a:lnTo>
                  <a:lnTo>
                    <a:pt x="21781" y="57135"/>
                  </a:lnTo>
                  <a:lnTo>
                    <a:pt x="19909" y="52371"/>
                  </a:lnTo>
                  <a:cubicBezTo>
                    <a:pt x="13189" y="35245"/>
                    <a:pt x="6241" y="17537"/>
                    <a:pt x="20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6" name="Google Shape;7976;p31"/>
            <p:cNvSpPr/>
            <p:nvPr/>
          </p:nvSpPr>
          <p:spPr>
            <a:xfrm>
              <a:off x="5014400" y="669250"/>
              <a:ext cx="477050" cy="1460100"/>
            </a:xfrm>
            <a:custGeom>
              <a:rect b="b" l="l" r="r" t="t"/>
              <a:pathLst>
                <a:path extrusionOk="0" h="58404" w="19082">
                  <a:moveTo>
                    <a:pt x="208" y="0"/>
                  </a:moveTo>
                  <a:lnTo>
                    <a:pt x="0" y="68"/>
                  </a:lnTo>
                  <a:cubicBezTo>
                    <a:pt x="6876" y="22389"/>
                    <a:pt x="12872" y="40924"/>
                    <a:pt x="18873" y="58404"/>
                  </a:cubicBezTo>
                  <a:lnTo>
                    <a:pt x="19081" y="58331"/>
                  </a:lnTo>
                  <a:cubicBezTo>
                    <a:pt x="13080" y="40857"/>
                    <a:pt x="7089" y="22327"/>
                    <a:pt x="208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7" name="Google Shape;7977;p31"/>
            <p:cNvSpPr/>
            <p:nvPr/>
          </p:nvSpPr>
          <p:spPr>
            <a:xfrm>
              <a:off x="4923000" y="652075"/>
              <a:ext cx="408650" cy="1477675"/>
            </a:xfrm>
            <a:custGeom>
              <a:rect b="b" l="l" r="r" t="t"/>
              <a:pathLst>
                <a:path extrusionOk="0" h="59107" w="16346">
                  <a:moveTo>
                    <a:pt x="213" y="1"/>
                  </a:moveTo>
                  <a:lnTo>
                    <a:pt x="0" y="58"/>
                  </a:lnTo>
                  <a:cubicBezTo>
                    <a:pt x="2226" y="8072"/>
                    <a:pt x="4395" y="16175"/>
                    <a:pt x="6480" y="24002"/>
                  </a:cubicBezTo>
                  <a:cubicBezTo>
                    <a:pt x="9549" y="35475"/>
                    <a:pt x="12716" y="47342"/>
                    <a:pt x="16138" y="59106"/>
                  </a:cubicBezTo>
                  <a:lnTo>
                    <a:pt x="16346" y="59044"/>
                  </a:lnTo>
                  <a:cubicBezTo>
                    <a:pt x="12929" y="47285"/>
                    <a:pt x="9757" y="35417"/>
                    <a:pt x="6693" y="23940"/>
                  </a:cubicBezTo>
                  <a:cubicBezTo>
                    <a:pt x="4603" y="16113"/>
                    <a:pt x="2445" y="8015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8" name="Google Shape;7978;p31"/>
            <p:cNvSpPr/>
            <p:nvPr/>
          </p:nvSpPr>
          <p:spPr>
            <a:xfrm>
              <a:off x="4830425" y="649625"/>
              <a:ext cx="339100" cy="1439175"/>
            </a:xfrm>
            <a:custGeom>
              <a:rect b="b" l="l" r="r" t="t"/>
              <a:pathLst>
                <a:path extrusionOk="0" h="57567" w="13564">
                  <a:moveTo>
                    <a:pt x="219" y="0"/>
                  </a:moveTo>
                  <a:lnTo>
                    <a:pt x="0" y="52"/>
                  </a:lnTo>
                  <a:cubicBezTo>
                    <a:pt x="947" y="3843"/>
                    <a:pt x="2273" y="7520"/>
                    <a:pt x="3558" y="11083"/>
                  </a:cubicBezTo>
                  <a:cubicBezTo>
                    <a:pt x="5279" y="15847"/>
                    <a:pt x="7058" y="20772"/>
                    <a:pt x="7874" y="25910"/>
                  </a:cubicBezTo>
                  <a:cubicBezTo>
                    <a:pt x="8259" y="28328"/>
                    <a:pt x="8628" y="30746"/>
                    <a:pt x="8987" y="33087"/>
                  </a:cubicBezTo>
                  <a:cubicBezTo>
                    <a:pt x="10256" y="41397"/>
                    <a:pt x="11457" y="49245"/>
                    <a:pt x="13350" y="57566"/>
                  </a:cubicBezTo>
                  <a:lnTo>
                    <a:pt x="13564" y="57519"/>
                  </a:lnTo>
                  <a:cubicBezTo>
                    <a:pt x="11671" y="49204"/>
                    <a:pt x="10474" y="41356"/>
                    <a:pt x="9200" y="33050"/>
                  </a:cubicBezTo>
                  <a:cubicBezTo>
                    <a:pt x="8841" y="30715"/>
                    <a:pt x="8477" y="28297"/>
                    <a:pt x="8087" y="25879"/>
                  </a:cubicBezTo>
                  <a:cubicBezTo>
                    <a:pt x="7271" y="20720"/>
                    <a:pt x="5487" y="15784"/>
                    <a:pt x="3766" y="11005"/>
                  </a:cubicBezTo>
                  <a:cubicBezTo>
                    <a:pt x="2486" y="7448"/>
                    <a:pt x="1155" y="3776"/>
                    <a:pt x="21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9" name="Google Shape;7979;p31"/>
            <p:cNvSpPr/>
            <p:nvPr/>
          </p:nvSpPr>
          <p:spPr>
            <a:xfrm>
              <a:off x="4734600" y="658850"/>
              <a:ext cx="277875" cy="1386650"/>
            </a:xfrm>
            <a:custGeom>
              <a:rect b="b" l="l" r="r" t="t"/>
              <a:pathLst>
                <a:path extrusionOk="0" h="55466" w="11115">
                  <a:moveTo>
                    <a:pt x="214" y="0"/>
                  </a:moveTo>
                  <a:lnTo>
                    <a:pt x="0" y="47"/>
                  </a:lnTo>
                  <a:cubicBezTo>
                    <a:pt x="760" y="3693"/>
                    <a:pt x="2029" y="7271"/>
                    <a:pt x="3251" y="10729"/>
                  </a:cubicBezTo>
                  <a:cubicBezTo>
                    <a:pt x="4769" y="15030"/>
                    <a:pt x="6345" y="19477"/>
                    <a:pt x="6928" y="24033"/>
                  </a:cubicBezTo>
                  <a:cubicBezTo>
                    <a:pt x="7385" y="27626"/>
                    <a:pt x="7775" y="31267"/>
                    <a:pt x="8145" y="34788"/>
                  </a:cubicBezTo>
                  <a:cubicBezTo>
                    <a:pt x="8868" y="41548"/>
                    <a:pt x="9606" y="48538"/>
                    <a:pt x="10896" y="55465"/>
                  </a:cubicBezTo>
                  <a:lnTo>
                    <a:pt x="11114" y="55429"/>
                  </a:lnTo>
                  <a:cubicBezTo>
                    <a:pt x="9825" y="48512"/>
                    <a:pt x="9081" y="41522"/>
                    <a:pt x="8368" y="34767"/>
                  </a:cubicBezTo>
                  <a:cubicBezTo>
                    <a:pt x="7989" y="31241"/>
                    <a:pt x="7604" y="27605"/>
                    <a:pt x="7146" y="24007"/>
                  </a:cubicBezTo>
                  <a:cubicBezTo>
                    <a:pt x="6558" y="19425"/>
                    <a:pt x="4977" y="14963"/>
                    <a:pt x="3459" y="10657"/>
                  </a:cubicBezTo>
                  <a:cubicBezTo>
                    <a:pt x="2237" y="7203"/>
                    <a:pt x="973" y="3636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0" name="Google Shape;7980;p31"/>
            <p:cNvSpPr/>
            <p:nvPr/>
          </p:nvSpPr>
          <p:spPr>
            <a:xfrm>
              <a:off x="4641625" y="684975"/>
              <a:ext cx="211175" cy="1344000"/>
            </a:xfrm>
            <a:custGeom>
              <a:rect b="b" l="l" r="r" t="t"/>
              <a:pathLst>
                <a:path extrusionOk="0" h="53760" w="8447">
                  <a:moveTo>
                    <a:pt x="214" y="1"/>
                  </a:moveTo>
                  <a:lnTo>
                    <a:pt x="1" y="37"/>
                  </a:lnTo>
                  <a:cubicBezTo>
                    <a:pt x="573" y="3662"/>
                    <a:pt x="1598" y="7308"/>
                    <a:pt x="2601" y="10839"/>
                  </a:cubicBezTo>
                  <a:cubicBezTo>
                    <a:pt x="3792" y="15072"/>
                    <a:pt x="5025" y="19446"/>
                    <a:pt x="5472" y="23794"/>
                  </a:cubicBezTo>
                  <a:cubicBezTo>
                    <a:pt x="5857" y="27564"/>
                    <a:pt x="6138" y="31465"/>
                    <a:pt x="6408" y="35235"/>
                  </a:cubicBezTo>
                  <a:cubicBezTo>
                    <a:pt x="6850" y="41341"/>
                    <a:pt x="7313" y="47654"/>
                    <a:pt x="8223" y="53760"/>
                  </a:cubicBezTo>
                  <a:lnTo>
                    <a:pt x="8447" y="53723"/>
                  </a:lnTo>
                  <a:cubicBezTo>
                    <a:pt x="7526" y="47633"/>
                    <a:pt x="7074" y="41320"/>
                    <a:pt x="6632" y="35220"/>
                  </a:cubicBezTo>
                  <a:cubicBezTo>
                    <a:pt x="6356" y="31449"/>
                    <a:pt x="6081" y="27549"/>
                    <a:pt x="5691" y="23778"/>
                  </a:cubicBezTo>
                  <a:cubicBezTo>
                    <a:pt x="5248" y="19410"/>
                    <a:pt x="4006" y="15020"/>
                    <a:pt x="2809" y="10782"/>
                  </a:cubicBezTo>
                  <a:cubicBezTo>
                    <a:pt x="1816" y="7256"/>
                    <a:pt x="786" y="3615"/>
                    <a:pt x="214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1" name="Google Shape;7981;p31"/>
            <p:cNvSpPr/>
            <p:nvPr/>
          </p:nvSpPr>
          <p:spPr>
            <a:xfrm>
              <a:off x="4548550" y="715275"/>
              <a:ext cx="144475" cy="1345950"/>
            </a:xfrm>
            <a:custGeom>
              <a:rect b="b" l="l" r="r" t="t"/>
              <a:pathLst>
                <a:path extrusionOk="0" h="53838" w="5779">
                  <a:moveTo>
                    <a:pt x="219" y="0"/>
                  </a:moveTo>
                  <a:lnTo>
                    <a:pt x="0" y="27"/>
                  </a:lnTo>
                  <a:cubicBezTo>
                    <a:pt x="364" y="3485"/>
                    <a:pt x="1020" y="7032"/>
                    <a:pt x="1649" y="10475"/>
                  </a:cubicBezTo>
                  <a:cubicBezTo>
                    <a:pt x="2549" y="15322"/>
                    <a:pt x="3469" y="20335"/>
                    <a:pt x="3594" y="25198"/>
                  </a:cubicBezTo>
                  <a:cubicBezTo>
                    <a:pt x="3646" y="27132"/>
                    <a:pt x="3469" y="29046"/>
                    <a:pt x="3308" y="30887"/>
                  </a:cubicBezTo>
                  <a:cubicBezTo>
                    <a:pt x="3058" y="33602"/>
                    <a:pt x="2809" y="36405"/>
                    <a:pt x="3277" y="39276"/>
                  </a:cubicBezTo>
                  <a:cubicBezTo>
                    <a:pt x="3495" y="40664"/>
                    <a:pt x="3734" y="42048"/>
                    <a:pt x="3994" y="43525"/>
                  </a:cubicBezTo>
                  <a:cubicBezTo>
                    <a:pt x="4593" y="46962"/>
                    <a:pt x="5211" y="50509"/>
                    <a:pt x="5555" y="53838"/>
                  </a:cubicBezTo>
                  <a:lnTo>
                    <a:pt x="5778" y="53812"/>
                  </a:lnTo>
                  <a:cubicBezTo>
                    <a:pt x="5425" y="50483"/>
                    <a:pt x="4811" y="46921"/>
                    <a:pt x="4213" y="43483"/>
                  </a:cubicBezTo>
                  <a:cubicBezTo>
                    <a:pt x="3958" y="42017"/>
                    <a:pt x="3708" y="40623"/>
                    <a:pt x="3490" y="39245"/>
                  </a:cubicBezTo>
                  <a:cubicBezTo>
                    <a:pt x="3027" y="36400"/>
                    <a:pt x="3282" y="33607"/>
                    <a:pt x="3521" y="30913"/>
                  </a:cubicBezTo>
                  <a:cubicBezTo>
                    <a:pt x="3693" y="29057"/>
                    <a:pt x="3864" y="27143"/>
                    <a:pt x="3812" y="25192"/>
                  </a:cubicBezTo>
                  <a:cubicBezTo>
                    <a:pt x="3682" y="20309"/>
                    <a:pt x="2762" y="15290"/>
                    <a:pt x="1862" y="10433"/>
                  </a:cubicBezTo>
                  <a:cubicBezTo>
                    <a:pt x="1233" y="7001"/>
                    <a:pt x="583" y="3454"/>
                    <a:pt x="21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2" name="Google Shape;7982;p31"/>
            <p:cNvSpPr/>
            <p:nvPr/>
          </p:nvSpPr>
          <p:spPr>
            <a:xfrm>
              <a:off x="4451950" y="740900"/>
              <a:ext cx="81275" cy="1367125"/>
            </a:xfrm>
            <a:custGeom>
              <a:rect b="b" l="l" r="r" t="t"/>
              <a:pathLst>
                <a:path extrusionOk="0" h="54685" w="3251">
                  <a:moveTo>
                    <a:pt x="364" y="0"/>
                  </a:moveTo>
                  <a:lnTo>
                    <a:pt x="146" y="16"/>
                  </a:lnTo>
                  <a:cubicBezTo>
                    <a:pt x="312" y="3162"/>
                    <a:pt x="650" y="6418"/>
                    <a:pt x="983" y="9564"/>
                  </a:cubicBezTo>
                  <a:cubicBezTo>
                    <a:pt x="1581" y="15290"/>
                    <a:pt x="2205" y="21213"/>
                    <a:pt x="1836" y="26882"/>
                  </a:cubicBezTo>
                  <a:cubicBezTo>
                    <a:pt x="1722" y="28635"/>
                    <a:pt x="1399" y="30299"/>
                    <a:pt x="1087" y="31906"/>
                  </a:cubicBezTo>
                  <a:cubicBezTo>
                    <a:pt x="526" y="34761"/>
                    <a:pt x="0" y="37460"/>
                    <a:pt x="604" y="40529"/>
                  </a:cubicBezTo>
                  <a:cubicBezTo>
                    <a:pt x="832" y="41678"/>
                    <a:pt x="1082" y="42843"/>
                    <a:pt x="1321" y="43972"/>
                  </a:cubicBezTo>
                  <a:cubicBezTo>
                    <a:pt x="2060" y="47446"/>
                    <a:pt x="2835" y="51034"/>
                    <a:pt x="3032" y="54685"/>
                  </a:cubicBezTo>
                  <a:lnTo>
                    <a:pt x="3251" y="54674"/>
                  </a:lnTo>
                  <a:cubicBezTo>
                    <a:pt x="3048" y="51008"/>
                    <a:pt x="2283" y="47404"/>
                    <a:pt x="1534" y="43925"/>
                  </a:cubicBezTo>
                  <a:cubicBezTo>
                    <a:pt x="1295" y="42796"/>
                    <a:pt x="1046" y="41631"/>
                    <a:pt x="822" y="40487"/>
                  </a:cubicBezTo>
                  <a:cubicBezTo>
                    <a:pt x="224" y="37460"/>
                    <a:pt x="749" y="34782"/>
                    <a:pt x="1300" y="31953"/>
                  </a:cubicBezTo>
                  <a:cubicBezTo>
                    <a:pt x="1612" y="30335"/>
                    <a:pt x="1940" y="28671"/>
                    <a:pt x="2055" y="26893"/>
                  </a:cubicBezTo>
                  <a:cubicBezTo>
                    <a:pt x="2424" y="21213"/>
                    <a:pt x="1800" y="15280"/>
                    <a:pt x="1202" y="9543"/>
                  </a:cubicBezTo>
                  <a:cubicBezTo>
                    <a:pt x="874" y="6397"/>
                    <a:pt x="536" y="3141"/>
                    <a:pt x="364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3" name="Google Shape;7983;p31"/>
            <p:cNvSpPr/>
            <p:nvPr/>
          </p:nvSpPr>
          <p:spPr>
            <a:xfrm>
              <a:off x="4287225" y="749475"/>
              <a:ext cx="101025" cy="1378050"/>
            </a:xfrm>
            <a:custGeom>
              <a:rect b="b" l="l" r="r" t="t"/>
              <a:pathLst>
                <a:path extrusionOk="0" h="55122" w="4041">
                  <a:moveTo>
                    <a:pt x="3016" y="0"/>
                  </a:moveTo>
                  <a:cubicBezTo>
                    <a:pt x="3027" y="2933"/>
                    <a:pt x="3157" y="5976"/>
                    <a:pt x="3282" y="8919"/>
                  </a:cubicBezTo>
                  <a:cubicBezTo>
                    <a:pt x="3547" y="15176"/>
                    <a:pt x="3822" y="21645"/>
                    <a:pt x="3022" y="27798"/>
                  </a:cubicBezTo>
                  <a:cubicBezTo>
                    <a:pt x="2819" y="29374"/>
                    <a:pt x="2299" y="30918"/>
                    <a:pt x="1794" y="32421"/>
                  </a:cubicBezTo>
                  <a:cubicBezTo>
                    <a:pt x="910" y="35053"/>
                    <a:pt x="0" y="37778"/>
                    <a:pt x="858" y="40623"/>
                  </a:cubicBezTo>
                  <a:cubicBezTo>
                    <a:pt x="2304" y="45433"/>
                    <a:pt x="3209" y="49542"/>
                    <a:pt x="3230" y="55122"/>
                  </a:cubicBezTo>
                  <a:lnTo>
                    <a:pt x="3448" y="55122"/>
                  </a:lnTo>
                  <a:cubicBezTo>
                    <a:pt x="3422" y="49516"/>
                    <a:pt x="2522" y="45386"/>
                    <a:pt x="1066" y="40555"/>
                  </a:cubicBezTo>
                  <a:cubicBezTo>
                    <a:pt x="224" y="37778"/>
                    <a:pt x="1092" y="35214"/>
                    <a:pt x="2002" y="32489"/>
                  </a:cubicBezTo>
                  <a:cubicBezTo>
                    <a:pt x="2507" y="30986"/>
                    <a:pt x="3032" y="29426"/>
                    <a:pt x="3240" y="27829"/>
                  </a:cubicBezTo>
                  <a:cubicBezTo>
                    <a:pt x="4041" y="21651"/>
                    <a:pt x="3770" y="15176"/>
                    <a:pt x="3500" y="8909"/>
                  </a:cubicBezTo>
                  <a:cubicBezTo>
                    <a:pt x="3380" y="5971"/>
                    <a:pt x="3250" y="2928"/>
                    <a:pt x="3235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4" name="Google Shape;7984;p31"/>
            <p:cNvSpPr/>
            <p:nvPr/>
          </p:nvSpPr>
          <p:spPr>
            <a:xfrm>
              <a:off x="4162925" y="738800"/>
              <a:ext cx="112225" cy="1365200"/>
            </a:xfrm>
            <a:custGeom>
              <a:rect b="b" l="l" r="r" t="t"/>
              <a:pathLst>
                <a:path extrusionOk="0" h="54608" w="4489">
                  <a:moveTo>
                    <a:pt x="4265" y="1"/>
                  </a:moveTo>
                  <a:cubicBezTo>
                    <a:pt x="4145" y="2840"/>
                    <a:pt x="4124" y="5779"/>
                    <a:pt x="4109" y="8629"/>
                  </a:cubicBezTo>
                  <a:cubicBezTo>
                    <a:pt x="4072" y="14719"/>
                    <a:pt x="4031" y="21022"/>
                    <a:pt x="2923" y="27039"/>
                  </a:cubicBezTo>
                  <a:cubicBezTo>
                    <a:pt x="2653" y="28521"/>
                    <a:pt x="2205" y="29925"/>
                    <a:pt x="1779" y="31283"/>
                  </a:cubicBezTo>
                  <a:cubicBezTo>
                    <a:pt x="858" y="34169"/>
                    <a:pt x="0" y="36889"/>
                    <a:pt x="754" y="40041"/>
                  </a:cubicBezTo>
                  <a:cubicBezTo>
                    <a:pt x="2023" y="45304"/>
                    <a:pt x="2018" y="50151"/>
                    <a:pt x="1815" y="54597"/>
                  </a:cubicBezTo>
                  <a:lnTo>
                    <a:pt x="2028" y="54608"/>
                  </a:lnTo>
                  <a:cubicBezTo>
                    <a:pt x="2242" y="50140"/>
                    <a:pt x="2247" y="45278"/>
                    <a:pt x="973" y="39989"/>
                  </a:cubicBezTo>
                  <a:cubicBezTo>
                    <a:pt x="229" y="36899"/>
                    <a:pt x="1082" y="34200"/>
                    <a:pt x="1987" y="31356"/>
                  </a:cubicBezTo>
                  <a:cubicBezTo>
                    <a:pt x="2418" y="29983"/>
                    <a:pt x="2861" y="28573"/>
                    <a:pt x="3141" y="27086"/>
                  </a:cubicBezTo>
                  <a:cubicBezTo>
                    <a:pt x="4254" y="21043"/>
                    <a:pt x="4291" y="14734"/>
                    <a:pt x="4327" y="8629"/>
                  </a:cubicBezTo>
                  <a:cubicBezTo>
                    <a:pt x="4343" y="5784"/>
                    <a:pt x="4364" y="2846"/>
                    <a:pt x="4488" y="11"/>
                  </a:cubicBezTo>
                  <a:lnTo>
                    <a:pt x="426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5" name="Google Shape;7985;p31"/>
            <p:cNvSpPr/>
            <p:nvPr/>
          </p:nvSpPr>
          <p:spPr>
            <a:xfrm>
              <a:off x="4048775" y="713575"/>
              <a:ext cx="133550" cy="1336350"/>
            </a:xfrm>
            <a:custGeom>
              <a:rect b="b" l="l" r="r" t="t"/>
              <a:pathLst>
                <a:path extrusionOk="0" h="53454" w="5342">
                  <a:moveTo>
                    <a:pt x="5123" y="1"/>
                  </a:moveTo>
                  <a:cubicBezTo>
                    <a:pt x="4899" y="2310"/>
                    <a:pt x="4722" y="4671"/>
                    <a:pt x="4551" y="6944"/>
                  </a:cubicBezTo>
                  <a:cubicBezTo>
                    <a:pt x="4083" y="13133"/>
                    <a:pt x="3599" y="19529"/>
                    <a:pt x="2200" y="25734"/>
                  </a:cubicBezTo>
                  <a:cubicBezTo>
                    <a:pt x="874" y="31595"/>
                    <a:pt x="702" y="37492"/>
                    <a:pt x="530" y="43192"/>
                  </a:cubicBezTo>
                  <a:cubicBezTo>
                    <a:pt x="432" y="46536"/>
                    <a:pt x="328" y="49990"/>
                    <a:pt x="0" y="53432"/>
                  </a:cubicBezTo>
                  <a:lnTo>
                    <a:pt x="218" y="53453"/>
                  </a:lnTo>
                  <a:cubicBezTo>
                    <a:pt x="546" y="50000"/>
                    <a:pt x="650" y="46542"/>
                    <a:pt x="754" y="43203"/>
                  </a:cubicBezTo>
                  <a:cubicBezTo>
                    <a:pt x="921" y="37513"/>
                    <a:pt x="1097" y="31621"/>
                    <a:pt x="2418" y="25781"/>
                  </a:cubicBezTo>
                  <a:cubicBezTo>
                    <a:pt x="3812" y="19566"/>
                    <a:pt x="4301" y="13159"/>
                    <a:pt x="4769" y="6965"/>
                  </a:cubicBezTo>
                  <a:cubicBezTo>
                    <a:pt x="4941" y="4681"/>
                    <a:pt x="5123" y="2331"/>
                    <a:pt x="5341" y="22"/>
                  </a:cubicBezTo>
                  <a:lnTo>
                    <a:pt x="51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6" name="Google Shape;7986;p31"/>
            <p:cNvSpPr/>
            <p:nvPr/>
          </p:nvSpPr>
          <p:spPr>
            <a:xfrm>
              <a:off x="3889100" y="681075"/>
              <a:ext cx="200250" cy="1339600"/>
            </a:xfrm>
            <a:custGeom>
              <a:rect b="b" l="l" r="r" t="t"/>
              <a:pathLst>
                <a:path extrusionOk="0" h="53584" w="8010">
                  <a:moveTo>
                    <a:pt x="7796" y="1"/>
                  </a:moveTo>
                  <a:cubicBezTo>
                    <a:pt x="7640" y="1036"/>
                    <a:pt x="7490" y="2065"/>
                    <a:pt x="7344" y="3095"/>
                  </a:cubicBezTo>
                  <a:cubicBezTo>
                    <a:pt x="6293" y="10256"/>
                    <a:pt x="5217" y="17652"/>
                    <a:pt x="3319" y="24896"/>
                  </a:cubicBezTo>
                  <a:cubicBezTo>
                    <a:pt x="1784" y="30726"/>
                    <a:pt x="1389" y="36728"/>
                    <a:pt x="1004" y="42532"/>
                  </a:cubicBezTo>
                  <a:cubicBezTo>
                    <a:pt x="770" y="46151"/>
                    <a:pt x="521" y="49896"/>
                    <a:pt x="1" y="53557"/>
                  </a:cubicBezTo>
                  <a:lnTo>
                    <a:pt x="219" y="53583"/>
                  </a:lnTo>
                  <a:cubicBezTo>
                    <a:pt x="739" y="49917"/>
                    <a:pt x="984" y="46172"/>
                    <a:pt x="1223" y="42552"/>
                  </a:cubicBezTo>
                  <a:cubicBezTo>
                    <a:pt x="1608" y="36754"/>
                    <a:pt x="2003" y="30763"/>
                    <a:pt x="3527" y="24953"/>
                  </a:cubicBezTo>
                  <a:cubicBezTo>
                    <a:pt x="5430" y="17699"/>
                    <a:pt x="6517" y="10288"/>
                    <a:pt x="7557" y="3121"/>
                  </a:cubicBezTo>
                  <a:cubicBezTo>
                    <a:pt x="7713" y="2097"/>
                    <a:pt x="7864" y="1067"/>
                    <a:pt x="8010" y="37"/>
                  </a:cubicBezTo>
                  <a:lnTo>
                    <a:pt x="7796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7" name="Google Shape;7987;p31"/>
            <p:cNvSpPr/>
            <p:nvPr/>
          </p:nvSpPr>
          <p:spPr>
            <a:xfrm>
              <a:off x="3729175" y="653650"/>
              <a:ext cx="267475" cy="1396925"/>
            </a:xfrm>
            <a:custGeom>
              <a:rect b="b" l="l" r="r" t="t"/>
              <a:pathLst>
                <a:path extrusionOk="0" h="55877" w="10699">
                  <a:moveTo>
                    <a:pt x="10475" y="0"/>
                  </a:moveTo>
                  <a:cubicBezTo>
                    <a:pt x="7188" y="16637"/>
                    <a:pt x="3860" y="34377"/>
                    <a:pt x="1" y="55835"/>
                  </a:cubicBezTo>
                  <a:lnTo>
                    <a:pt x="224" y="55876"/>
                  </a:lnTo>
                  <a:cubicBezTo>
                    <a:pt x="4078" y="34423"/>
                    <a:pt x="7407" y="16684"/>
                    <a:pt x="10699" y="47"/>
                  </a:cubicBezTo>
                  <a:lnTo>
                    <a:pt x="1047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8" name="Google Shape;7988;p31"/>
            <p:cNvSpPr/>
            <p:nvPr/>
          </p:nvSpPr>
          <p:spPr>
            <a:xfrm>
              <a:off x="3572650" y="641175"/>
              <a:ext cx="331050" cy="1449950"/>
            </a:xfrm>
            <a:custGeom>
              <a:rect b="b" l="l" r="r" t="t"/>
              <a:pathLst>
                <a:path extrusionOk="0" h="57998" w="13242">
                  <a:moveTo>
                    <a:pt x="13023" y="0"/>
                  </a:moveTo>
                  <a:cubicBezTo>
                    <a:pt x="9398" y="15274"/>
                    <a:pt x="6189" y="29847"/>
                    <a:pt x="2798" y="45267"/>
                  </a:cubicBezTo>
                  <a:cubicBezTo>
                    <a:pt x="1878" y="49469"/>
                    <a:pt x="947" y="53697"/>
                    <a:pt x="0" y="57946"/>
                  </a:cubicBezTo>
                  <a:lnTo>
                    <a:pt x="219" y="57998"/>
                  </a:lnTo>
                  <a:cubicBezTo>
                    <a:pt x="1160" y="53749"/>
                    <a:pt x="2091" y="49516"/>
                    <a:pt x="3011" y="45308"/>
                  </a:cubicBezTo>
                  <a:cubicBezTo>
                    <a:pt x="6407" y="29888"/>
                    <a:pt x="9611" y="15326"/>
                    <a:pt x="13241" y="52"/>
                  </a:cubicBezTo>
                  <a:lnTo>
                    <a:pt x="130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9" name="Google Shape;7989;p31"/>
            <p:cNvSpPr/>
            <p:nvPr/>
          </p:nvSpPr>
          <p:spPr>
            <a:xfrm>
              <a:off x="3412850" y="651050"/>
              <a:ext cx="397875" cy="1473875"/>
            </a:xfrm>
            <a:custGeom>
              <a:rect b="b" l="l" r="r" t="t"/>
              <a:pathLst>
                <a:path extrusionOk="0" h="58955" w="15915">
                  <a:moveTo>
                    <a:pt x="15696" y="0"/>
                  </a:moveTo>
                  <a:cubicBezTo>
                    <a:pt x="12742" y="10287"/>
                    <a:pt x="10079" y="20637"/>
                    <a:pt x="7505" y="30637"/>
                  </a:cubicBezTo>
                  <a:cubicBezTo>
                    <a:pt x="5134" y="39869"/>
                    <a:pt x="2684" y="49412"/>
                    <a:pt x="1" y="58898"/>
                  </a:cubicBezTo>
                  <a:lnTo>
                    <a:pt x="214" y="58955"/>
                  </a:lnTo>
                  <a:cubicBezTo>
                    <a:pt x="2897" y="49474"/>
                    <a:pt x="5347" y="39931"/>
                    <a:pt x="7724" y="30689"/>
                  </a:cubicBezTo>
                  <a:cubicBezTo>
                    <a:pt x="10298" y="20689"/>
                    <a:pt x="12955" y="10339"/>
                    <a:pt x="15915" y="58"/>
                  </a:cubicBezTo>
                  <a:lnTo>
                    <a:pt x="15696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0" name="Google Shape;7990;p31"/>
            <p:cNvSpPr/>
            <p:nvPr/>
          </p:nvSpPr>
          <p:spPr>
            <a:xfrm>
              <a:off x="3249950" y="677175"/>
              <a:ext cx="467550" cy="1460775"/>
            </a:xfrm>
            <a:custGeom>
              <a:rect b="b" l="l" r="r" t="t"/>
              <a:pathLst>
                <a:path extrusionOk="0" h="58431" w="18702">
                  <a:moveTo>
                    <a:pt x="18494" y="1"/>
                  </a:moveTo>
                  <a:cubicBezTo>
                    <a:pt x="14604" y="10917"/>
                    <a:pt x="11239" y="22062"/>
                    <a:pt x="7983" y="32832"/>
                  </a:cubicBezTo>
                  <a:cubicBezTo>
                    <a:pt x="5461" y="41205"/>
                    <a:pt x="2850" y="49854"/>
                    <a:pt x="0" y="58362"/>
                  </a:cubicBezTo>
                  <a:lnTo>
                    <a:pt x="208" y="58430"/>
                  </a:lnTo>
                  <a:cubicBezTo>
                    <a:pt x="3058" y="49922"/>
                    <a:pt x="5669" y="41268"/>
                    <a:pt x="8196" y="32895"/>
                  </a:cubicBezTo>
                  <a:cubicBezTo>
                    <a:pt x="11447" y="22124"/>
                    <a:pt x="14806" y="10990"/>
                    <a:pt x="18702" y="79"/>
                  </a:cubicBezTo>
                  <a:lnTo>
                    <a:pt x="1849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1" name="Google Shape;7991;p31"/>
            <p:cNvSpPr/>
            <p:nvPr/>
          </p:nvSpPr>
          <p:spPr>
            <a:xfrm>
              <a:off x="3090400" y="710075"/>
              <a:ext cx="533875" cy="1428525"/>
            </a:xfrm>
            <a:custGeom>
              <a:rect b="b" l="l" r="r" t="t"/>
              <a:pathLst>
                <a:path extrusionOk="0" h="57141" w="21355">
                  <a:moveTo>
                    <a:pt x="21152" y="0"/>
                  </a:moveTo>
                  <a:cubicBezTo>
                    <a:pt x="16107" y="11577"/>
                    <a:pt x="11968" y="23455"/>
                    <a:pt x="7963" y="34944"/>
                  </a:cubicBezTo>
                  <a:cubicBezTo>
                    <a:pt x="5436" y="42199"/>
                    <a:pt x="2815" y="49698"/>
                    <a:pt x="1" y="57062"/>
                  </a:cubicBezTo>
                  <a:lnTo>
                    <a:pt x="199" y="57140"/>
                  </a:lnTo>
                  <a:cubicBezTo>
                    <a:pt x="3023" y="49776"/>
                    <a:pt x="5644" y="42277"/>
                    <a:pt x="8171" y="35022"/>
                  </a:cubicBezTo>
                  <a:cubicBezTo>
                    <a:pt x="12171" y="23533"/>
                    <a:pt x="16310" y="11655"/>
                    <a:pt x="21355" y="89"/>
                  </a:cubicBezTo>
                  <a:lnTo>
                    <a:pt x="21152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92" name="Google Shape;7992;p31"/>
          <p:cNvGrpSpPr/>
          <p:nvPr/>
        </p:nvGrpSpPr>
        <p:grpSpPr>
          <a:xfrm>
            <a:off x="7412368" y="1046105"/>
            <a:ext cx="1018405" cy="508315"/>
            <a:chOff x="4144975" y="2777475"/>
            <a:chExt cx="1204500" cy="601200"/>
          </a:xfrm>
        </p:grpSpPr>
        <p:sp>
          <p:nvSpPr>
            <p:cNvPr id="7993" name="Google Shape;7993;p31"/>
            <p:cNvSpPr/>
            <p:nvPr/>
          </p:nvSpPr>
          <p:spPr>
            <a:xfrm>
              <a:off x="4144975" y="3296875"/>
              <a:ext cx="520225" cy="81800"/>
            </a:xfrm>
            <a:custGeom>
              <a:rect b="b" l="l" r="r" t="t"/>
              <a:pathLst>
                <a:path extrusionOk="0" h="3272" w="20809">
                  <a:moveTo>
                    <a:pt x="20475" y="333"/>
                  </a:moveTo>
                  <a:lnTo>
                    <a:pt x="20475" y="2939"/>
                  </a:lnTo>
                  <a:lnTo>
                    <a:pt x="323" y="2939"/>
                  </a:lnTo>
                  <a:lnTo>
                    <a:pt x="323" y="333"/>
                  </a:lnTo>
                  <a:close/>
                  <a:moveTo>
                    <a:pt x="0" y="1"/>
                  </a:moveTo>
                  <a:lnTo>
                    <a:pt x="0" y="3272"/>
                  </a:lnTo>
                  <a:lnTo>
                    <a:pt x="20808" y="3272"/>
                  </a:lnTo>
                  <a:lnTo>
                    <a:pt x="208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4" name="Google Shape;7994;p31"/>
            <p:cNvSpPr/>
            <p:nvPr/>
          </p:nvSpPr>
          <p:spPr>
            <a:xfrm>
              <a:off x="4829125" y="3296875"/>
              <a:ext cx="520350" cy="81800"/>
            </a:xfrm>
            <a:custGeom>
              <a:rect b="b" l="l" r="r" t="t"/>
              <a:pathLst>
                <a:path extrusionOk="0" h="3272" w="20814">
                  <a:moveTo>
                    <a:pt x="20481" y="333"/>
                  </a:moveTo>
                  <a:lnTo>
                    <a:pt x="20481" y="2939"/>
                  </a:lnTo>
                  <a:lnTo>
                    <a:pt x="328" y="2939"/>
                  </a:lnTo>
                  <a:lnTo>
                    <a:pt x="328" y="333"/>
                  </a:lnTo>
                  <a:close/>
                  <a:moveTo>
                    <a:pt x="0" y="1"/>
                  </a:moveTo>
                  <a:lnTo>
                    <a:pt x="0" y="3272"/>
                  </a:lnTo>
                  <a:lnTo>
                    <a:pt x="20813" y="3272"/>
                  </a:lnTo>
                  <a:lnTo>
                    <a:pt x="208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5" name="Google Shape;7995;p31"/>
            <p:cNvSpPr/>
            <p:nvPr/>
          </p:nvSpPr>
          <p:spPr>
            <a:xfrm>
              <a:off x="4144975" y="3037225"/>
              <a:ext cx="520225" cy="81675"/>
            </a:xfrm>
            <a:custGeom>
              <a:rect b="b" l="l" r="r" t="t"/>
              <a:pathLst>
                <a:path extrusionOk="0" h="3267" w="20809">
                  <a:moveTo>
                    <a:pt x="20475" y="329"/>
                  </a:moveTo>
                  <a:lnTo>
                    <a:pt x="20475" y="2939"/>
                  </a:lnTo>
                  <a:lnTo>
                    <a:pt x="323" y="2939"/>
                  </a:lnTo>
                  <a:lnTo>
                    <a:pt x="323" y="329"/>
                  </a:lnTo>
                  <a:close/>
                  <a:moveTo>
                    <a:pt x="0" y="1"/>
                  </a:moveTo>
                  <a:lnTo>
                    <a:pt x="0" y="3267"/>
                  </a:lnTo>
                  <a:lnTo>
                    <a:pt x="20808" y="3267"/>
                  </a:lnTo>
                  <a:lnTo>
                    <a:pt x="208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6" name="Google Shape;7996;p31"/>
            <p:cNvSpPr/>
            <p:nvPr/>
          </p:nvSpPr>
          <p:spPr>
            <a:xfrm>
              <a:off x="4829125" y="3037225"/>
              <a:ext cx="520350" cy="81675"/>
            </a:xfrm>
            <a:custGeom>
              <a:rect b="b" l="l" r="r" t="t"/>
              <a:pathLst>
                <a:path extrusionOk="0" h="3267" w="20814">
                  <a:moveTo>
                    <a:pt x="20481" y="329"/>
                  </a:moveTo>
                  <a:lnTo>
                    <a:pt x="20481" y="2939"/>
                  </a:lnTo>
                  <a:lnTo>
                    <a:pt x="328" y="2939"/>
                  </a:lnTo>
                  <a:lnTo>
                    <a:pt x="328" y="329"/>
                  </a:lnTo>
                  <a:close/>
                  <a:moveTo>
                    <a:pt x="0" y="1"/>
                  </a:moveTo>
                  <a:lnTo>
                    <a:pt x="0" y="3267"/>
                  </a:lnTo>
                  <a:lnTo>
                    <a:pt x="20813" y="3267"/>
                  </a:lnTo>
                  <a:lnTo>
                    <a:pt x="208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7" name="Google Shape;7997;p31"/>
            <p:cNvSpPr/>
            <p:nvPr/>
          </p:nvSpPr>
          <p:spPr>
            <a:xfrm>
              <a:off x="4144975" y="2777475"/>
              <a:ext cx="520225" cy="81675"/>
            </a:xfrm>
            <a:custGeom>
              <a:rect b="b" l="l" r="r" t="t"/>
              <a:pathLst>
                <a:path extrusionOk="0" h="3267" w="20809">
                  <a:moveTo>
                    <a:pt x="20475" y="328"/>
                  </a:moveTo>
                  <a:lnTo>
                    <a:pt x="20475" y="2938"/>
                  </a:lnTo>
                  <a:lnTo>
                    <a:pt x="323" y="2938"/>
                  </a:lnTo>
                  <a:lnTo>
                    <a:pt x="323" y="328"/>
                  </a:lnTo>
                  <a:close/>
                  <a:moveTo>
                    <a:pt x="0" y="0"/>
                  </a:moveTo>
                  <a:lnTo>
                    <a:pt x="0" y="3266"/>
                  </a:lnTo>
                  <a:lnTo>
                    <a:pt x="20808" y="3266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8" name="Google Shape;7998;p31"/>
            <p:cNvSpPr/>
            <p:nvPr/>
          </p:nvSpPr>
          <p:spPr>
            <a:xfrm>
              <a:off x="4829125" y="2777475"/>
              <a:ext cx="520350" cy="81675"/>
            </a:xfrm>
            <a:custGeom>
              <a:rect b="b" l="l" r="r" t="t"/>
              <a:pathLst>
                <a:path extrusionOk="0" h="3267" w="20814">
                  <a:moveTo>
                    <a:pt x="20481" y="328"/>
                  </a:moveTo>
                  <a:lnTo>
                    <a:pt x="20481" y="2938"/>
                  </a:lnTo>
                  <a:lnTo>
                    <a:pt x="328" y="2938"/>
                  </a:lnTo>
                  <a:lnTo>
                    <a:pt x="328" y="328"/>
                  </a:lnTo>
                  <a:close/>
                  <a:moveTo>
                    <a:pt x="0" y="0"/>
                  </a:moveTo>
                  <a:lnTo>
                    <a:pt x="0" y="3266"/>
                  </a:lnTo>
                  <a:lnTo>
                    <a:pt x="20813" y="3266"/>
                  </a:lnTo>
                  <a:lnTo>
                    <a:pt x="208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999" name="Google Shape;7999;p31"/>
          <p:cNvGrpSpPr/>
          <p:nvPr/>
        </p:nvGrpSpPr>
        <p:grpSpPr>
          <a:xfrm>
            <a:off x="8660938" y="329650"/>
            <a:ext cx="149275" cy="419700"/>
            <a:chOff x="2858600" y="2769150"/>
            <a:chExt cx="149275" cy="419700"/>
          </a:xfrm>
        </p:grpSpPr>
        <p:sp>
          <p:nvSpPr>
            <p:cNvPr id="8000" name="Google Shape;8000;p31"/>
            <p:cNvSpPr/>
            <p:nvPr/>
          </p:nvSpPr>
          <p:spPr>
            <a:xfrm>
              <a:off x="2870950" y="2769150"/>
              <a:ext cx="124325" cy="124450"/>
            </a:xfrm>
            <a:custGeom>
              <a:rect b="b" l="l" r="r" t="t"/>
              <a:pathLst>
                <a:path extrusionOk="0" h="4978" w="4973">
                  <a:moveTo>
                    <a:pt x="1826" y="0"/>
                  </a:moveTo>
                  <a:lnTo>
                    <a:pt x="1826" y="1831"/>
                  </a:lnTo>
                  <a:lnTo>
                    <a:pt x="0" y="1831"/>
                  </a:lnTo>
                  <a:lnTo>
                    <a:pt x="0" y="3147"/>
                  </a:lnTo>
                  <a:lnTo>
                    <a:pt x="1826" y="3147"/>
                  </a:lnTo>
                  <a:lnTo>
                    <a:pt x="1826" y="4977"/>
                  </a:lnTo>
                  <a:lnTo>
                    <a:pt x="3147" y="4977"/>
                  </a:lnTo>
                  <a:lnTo>
                    <a:pt x="3147" y="3147"/>
                  </a:lnTo>
                  <a:lnTo>
                    <a:pt x="4972" y="3147"/>
                  </a:lnTo>
                  <a:lnTo>
                    <a:pt x="4972" y="1831"/>
                  </a:lnTo>
                  <a:lnTo>
                    <a:pt x="3147" y="1831"/>
                  </a:lnTo>
                  <a:lnTo>
                    <a:pt x="3147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1" name="Google Shape;8001;p31"/>
            <p:cNvSpPr/>
            <p:nvPr/>
          </p:nvSpPr>
          <p:spPr>
            <a:xfrm>
              <a:off x="2858600" y="3039575"/>
              <a:ext cx="149275" cy="149275"/>
            </a:xfrm>
            <a:custGeom>
              <a:rect b="b" l="l" r="r" t="t"/>
              <a:pathLst>
                <a:path extrusionOk="0" h="5971" w="5971">
                  <a:moveTo>
                    <a:pt x="2320" y="1"/>
                  </a:moveTo>
                  <a:lnTo>
                    <a:pt x="2320" y="2330"/>
                  </a:lnTo>
                  <a:lnTo>
                    <a:pt x="0" y="2330"/>
                  </a:lnTo>
                  <a:lnTo>
                    <a:pt x="0" y="3641"/>
                  </a:lnTo>
                  <a:lnTo>
                    <a:pt x="2320" y="3641"/>
                  </a:lnTo>
                  <a:lnTo>
                    <a:pt x="2320" y="5971"/>
                  </a:lnTo>
                  <a:lnTo>
                    <a:pt x="3641" y="5971"/>
                  </a:lnTo>
                  <a:lnTo>
                    <a:pt x="3641" y="3641"/>
                  </a:lnTo>
                  <a:lnTo>
                    <a:pt x="5971" y="3641"/>
                  </a:lnTo>
                  <a:lnTo>
                    <a:pt x="5971" y="2330"/>
                  </a:lnTo>
                  <a:lnTo>
                    <a:pt x="3641" y="2330"/>
                  </a:lnTo>
                  <a:lnTo>
                    <a:pt x="364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02" name="Google Shape;8002;p31"/>
          <p:cNvGrpSpPr/>
          <p:nvPr/>
        </p:nvGrpSpPr>
        <p:grpSpPr>
          <a:xfrm>
            <a:off x="333775" y="4398725"/>
            <a:ext cx="149275" cy="419700"/>
            <a:chOff x="2858600" y="2769150"/>
            <a:chExt cx="149275" cy="419700"/>
          </a:xfrm>
        </p:grpSpPr>
        <p:sp>
          <p:nvSpPr>
            <p:cNvPr id="8003" name="Google Shape;8003;p31"/>
            <p:cNvSpPr/>
            <p:nvPr/>
          </p:nvSpPr>
          <p:spPr>
            <a:xfrm>
              <a:off x="2870950" y="2769150"/>
              <a:ext cx="124325" cy="124450"/>
            </a:xfrm>
            <a:custGeom>
              <a:rect b="b" l="l" r="r" t="t"/>
              <a:pathLst>
                <a:path extrusionOk="0" h="4978" w="4973">
                  <a:moveTo>
                    <a:pt x="1826" y="0"/>
                  </a:moveTo>
                  <a:lnTo>
                    <a:pt x="1826" y="1831"/>
                  </a:lnTo>
                  <a:lnTo>
                    <a:pt x="0" y="1831"/>
                  </a:lnTo>
                  <a:lnTo>
                    <a:pt x="0" y="3147"/>
                  </a:lnTo>
                  <a:lnTo>
                    <a:pt x="1826" y="3147"/>
                  </a:lnTo>
                  <a:lnTo>
                    <a:pt x="1826" y="4977"/>
                  </a:lnTo>
                  <a:lnTo>
                    <a:pt x="3147" y="4977"/>
                  </a:lnTo>
                  <a:lnTo>
                    <a:pt x="3147" y="3147"/>
                  </a:lnTo>
                  <a:lnTo>
                    <a:pt x="4972" y="3147"/>
                  </a:lnTo>
                  <a:lnTo>
                    <a:pt x="4972" y="1831"/>
                  </a:lnTo>
                  <a:lnTo>
                    <a:pt x="3147" y="1831"/>
                  </a:lnTo>
                  <a:lnTo>
                    <a:pt x="3147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4" name="Google Shape;8004;p31"/>
            <p:cNvSpPr/>
            <p:nvPr/>
          </p:nvSpPr>
          <p:spPr>
            <a:xfrm>
              <a:off x="2858600" y="3039575"/>
              <a:ext cx="149275" cy="149275"/>
            </a:xfrm>
            <a:custGeom>
              <a:rect b="b" l="l" r="r" t="t"/>
              <a:pathLst>
                <a:path extrusionOk="0" h="5971" w="5971">
                  <a:moveTo>
                    <a:pt x="2320" y="1"/>
                  </a:moveTo>
                  <a:lnTo>
                    <a:pt x="2320" y="2330"/>
                  </a:lnTo>
                  <a:lnTo>
                    <a:pt x="0" y="2330"/>
                  </a:lnTo>
                  <a:lnTo>
                    <a:pt x="0" y="3641"/>
                  </a:lnTo>
                  <a:lnTo>
                    <a:pt x="2320" y="3641"/>
                  </a:lnTo>
                  <a:lnTo>
                    <a:pt x="2320" y="5971"/>
                  </a:lnTo>
                  <a:lnTo>
                    <a:pt x="3641" y="5971"/>
                  </a:lnTo>
                  <a:lnTo>
                    <a:pt x="3641" y="3641"/>
                  </a:lnTo>
                  <a:lnTo>
                    <a:pt x="5971" y="3641"/>
                  </a:lnTo>
                  <a:lnTo>
                    <a:pt x="5971" y="2330"/>
                  </a:lnTo>
                  <a:lnTo>
                    <a:pt x="3641" y="2330"/>
                  </a:lnTo>
                  <a:lnTo>
                    <a:pt x="3641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05" name="Google Shape;8005;p31"/>
          <p:cNvGrpSpPr/>
          <p:nvPr/>
        </p:nvGrpSpPr>
        <p:grpSpPr>
          <a:xfrm>
            <a:off x="713195" y="3399661"/>
            <a:ext cx="877904" cy="697728"/>
            <a:chOff x="1175400" y="2578675"/>
            <a:chExt cx="1038325" cy="825225"/>
          </a:xfrm>
        </p:grpSpPr>
        <p:sp>
          <p:nvSpPr>
            <p:cNvPr id="8006" name="Google Shape;8006;p31"/>
            <p:cNvSpPr/>
            <p:nvPr/>
          </p:nvSpPr>
          <p:spPr>
            <a:xfrm>
              <a:off x="2189150" y="2578675"/>
              <a:ext cx="24575" cy="24600"/>
            </a:xfrm>
            <a:custGeom>
              <a:rect b="b" l="l" r="r" t="t"/>
              <a:pathLst>
                <a:path extrusionOk="0" h="984" w="983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7" name="Google Shape;8007;p31"/>
            <p:cNvSpPr/>
            <p:nvPr/>
          </p:nvSpPr>
          <p:spPr>
            <a:xfrm>
              <a:off x="2189150" y="2712200"/>
              <a:ext cx="24575" cy="24450"/>
            </a:xfrm>
            <a:custGeom>
              <a:rect b="b" l="l" r="r" t="t"/>
              <a:pathLst>
                <a:path extrusionOk="0" h="978" w="983">
                  <a:moveTo>
                    <a:pt x="0" y="0"/>
                  </a:moveTo>
                  <a:lnTo>
                    <a:pt x="0" y="978"/>
                  </a:lnTo>
                  <a:lnTo>
                    <a:pt x="983" y="978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8" name="Google Shape;8008;p31"/>
            <p:cNvSpPr/>
            <p:nvPr/>
          </p:nvSpPr>
          <p:spPr>
            <a:xfrm>
              <a:off x="2189150" y="2845600"/>
              <a:ext cx="24575" cy="24600"/>
            </a:xfrm>
            <a:custGeom>
              <a:rect b="b" l="l" r="r" t="t"/>
              <a:pathLst>
                <a:path extrusionOk="0" h="984" w="983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9" name="Google Shape;8009;p31"/>
            <p:cNvSpPr/>
            <p:nvPr/>
          </p:nvSpPr>
          <p:spPr>
            <a:xfrm>
              <a:off x="2189150" y="2979000"/>
              <a:ext cx="24575" cy="24575"/>
            </a:xfrm>
            <a:custGeom>
              <a:rect b="b" l="l" r="r" t="t"/>
              <a:pathLst>
                <a:path extrusionOk="0" h="983" w="983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0" name="Google Shape;8010;p31"/>
            <p:cNvSpPr/>
            <p:nvPr/>
          </p:nvSpPr>
          <p:spPr>
            <a:xfrm>
              <a:off x="2189150" y="3112375"/>
              <a:ext cx="24575" cy="24600"/>
            </a:xfrm>
            <a:custGeom>
              <a:rect b="b" l="l" r="r" t="t"/>
              <a:pathLst>
                <a:path extrusionOk="0" h="984" w="983">
                  <a:moveTo>
                    <a:pt x="0" y="1"/>
                  </a:moveTo>
                  <a:lnTo>
                    <a:pt x="0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1" name="Google Shape;8011;p31"/>
            <p:cNvSpPr/>
            <p:nvPr/>
          </p:nvSpPr>
          <p:spPr>
            <a:xfrm>
              <a:off x="2189150" y="3245900"/>
              <a:ext cx="24575" cy="24475"/>
            </a:xfrm>
            <a:custGeom>
              <a:rect b="b" l="l" r="r" t="t"/>
              <a:pathLst>
                <a:path extrusionOk="0" h="979" w="983">
                  <a:moveTo>
                    <a:pt x="0" y="1"/>
                  </a:moveTo>
                  <a:lnTo>
                    <a:pt x="0" y="979"/>
                  </a:lnTo>
                  <a:lnTo>
                    <a:pt x="983" y="979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2" name="Google Shape;8012;p31"/>
            <p:cNvSpPr/>
            <p:nvPr/>
          </p:nvSpPr>
          <p:spPr>
            <a:xfrm>
              <a:off x="2189150" y="3379300"/>
              <a:ext cx="24575" cy="24600"/>
            </a:xfrm>
            <a:custGeom>
              <a:rect b="b" l="l" r="r" t="t"/>
              <a:pathLst>
                <a:path extrusionOk="0" h="984" w="983">
                  <a:moveTo>
                    <a:pt x="0" y="1"/>
                  </a:moveTo>
                  <a:lnTo>
                    <a:pt x="0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3" name="Google Shape;8013;p31"/>
            <p:cNvSpPr/>
            <p:nvPr/>
          </p:nvSpPr>
          <p:spPr>
            <a:xfrm>
              <a:off x="2076425" y="25786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0"/>
                  </a:moveTo>
                  <a:lnTo>
                    <a:pt x="0" y="983"/>
                  </a:lnTo>
                  <a:lnTo>
                    <a:pt x="988" y="983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4" name="Google Shape;8014;p31"/>
            <p:cNvSpPr/>
            <p:nvPr/>
          </p:nvSpPr>
          <p:spPr>
            <a:xfrm>
              <a:off x="2076550" y="2712075"/>
              <a:ext cx="24600" cy="24575"/>
            </a:xfrm>
            <a:custGeom>
              <a:rect b="b" l="l" r="r" t="t"/>
              <a:pathLst>
                <a:path extrusionOk="0" h="983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5" name="Google Shape;8015;p31"/>
            <p:cNvSpPr/>
            <p:nvPr/>
          </p:nvSpPr>
          <p:spPr>
            <a:xfrm>
              <a:off x="2076550" y="2845600"/>
              <a:ext cx="24600" cy="24450"/>
            </a:xfrm>
            <a:custGeom>
              <a:rect b="b" l="l" r="r" t="t"/>
              <a:pathLst>
                <a:path extrusionOk="0" h="978" w="984">
                  <a:moveTo>
                    <a:pt x="0" y="0"/>
                  </a:moveTo>
                  <a:lnTo>
                    <a:pt x="0" y="978"/>
                  </a:lnTo>
                  <a:lnTo>
                    <a:pt x="983" y="978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6" name="Google Shape;8016;p31"/>
            <p:cNvSpPr/>
            <p:nvPr/>
          </p:nvSpPr>
          <p:spPr>
            <a:xfrm>
              <a:off x="2076425" y="2979000"/>
              <a:ext cx="24725" cy="24575"/>
            </a:xfrm>
            <a:custGeom>
              <a:rect b="b" l="l" r="r" t="t"/>
              <a:pathLst>
                <a:path extrusionOk="0" h="983" w="989">
                  <a:moveTo>
                    <a:pt x="0" y="0"/>
                  </a:moveTo>
                  <a:lnTo>
                    <a:pt x="0" y="983"/>
                  </a:lnTo>
                  <a:lnTo>
                    <a:pt x="988" y="983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7" name="Google Shape;8017;p31"/>
            <p:cNvSpPr/>
            <p:nvPr/>
          </p:nvSpPr>
          <p:spPr>
            <a:xfrm>
              <a:off x="2076425" y="31123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1"/>
                  </a:moveTo>
                  <a:lnTo>
                    <a:pt x="0" y="984"/>
                  </a:lnTo>
                  <a:lnTo>
                    <a:pt x="988" y="984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8" name="Google Shape;8018;p31"/>
            <p:cNvSpPr/>
            <p:nvPr/>
          </p:nvSpPr>
          <p:spPr>
            <a:xfrm>
              <a:off x="2076425" y="32457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1"/>
                  </a:moveTo>
                  <a:lnTo>
                    <a:pt x="0" y="984"/>
                  </a:lnTo>
                  <a:lnTo>
                    <a:pt x="988" y="984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9" name="Google Shape;8019;p31"/>
            <p:cNvSpPr/>
            <p:nvPr/>
          </p:nvSpPr>
          <p:spPr>
            <a:xfrm>
              <a:off x="2076550" y="3379300"/>
              <a:ext cx="24600" cy="24475"/>
            </a:xfrm>
            <a:custGeom>
              <a:rect b="b" l="l" r="r" t="t"/>
              <a:pathLst>
                <a:path extrusionOk="0" h="979" w="984">
                  <a:moveTo>
                    <a:pt x="0" y="1"/>
                  </a:moveTo>
                  <a:lnTo>
                    <a:pt x="0" y="979"/>
                  </a:lnTo>
                  <a:lnTo>
                    <a:pt x="983" y="979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0" name="Google Shape;8020;p31"/>
            <p:cNvSpPr/>
            <p:nvPr/>
          </p:nvSpPr>
          <p:spPr>
            <a:xfrm>
              <a:off x="1963825" y="25786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0"/>
                  </a:moveTo>
                  <a:lnTo>
                    <a:pt x="0" y="983"/>
                  </a:lnTo>
                  <a:lnTo>
                    <a:pt x="988" y="983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1" name="Google Shape;8021;p31"/>
            <p:cNvSpPr/>
            <p:nvPr/>
          </p:nvSpPr>
          <p:spPr>
            <a:xfrm>
              <a:off x="1963825" y="2712200"/>
              <a:ext cx="24725" cy="24450"/>
            </a:xfrm>
            <a:custGeom>
              <a:rect b="b" l="l" r="r" t="t"/>
              <a:pathLst>
                <a:path extrusionOk="0" h="978" w="989">
                  <a:moveTo>
                    <a:pt x="0" y="0"/>
                  </a:moveTo>
                  <a:lnTo>
                    <a:pt x="0" y="978"/>
                  </a:lnTo>
                  <a:lnTo>
                    <a:pt x="988" y="978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2" name="Google Shape;8022;p31"/>
            <p:cNvSpPr/>
            <p:nvPr/>
          </p:nvSpPr>
          <p:spPr>
            <a:xfrm>
              <a:off x="1963825" y="2845600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0"/>
                  </a:moveTo>
                  <a:lnTo>
                    <a:pt x="0" y="983"/>
                  </a:lnTo>
                  <a:lnTo>
                    <a:pt x="988" y="983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3" name="Google Shape;8023;p31"/>
            <p:cNvSpPr/>
            <p:nvPr/>
          </p:nvSpPr>
          <p:spPr>
            <a:xfrm>
              <a:off x="1963825" y="2979000"/>
              <a:ext cx="24600" cy="24575"/>
            </a:xfrm>
            <a:custGeom>
              <a:rect b="b" l="l" r="r" t="t"/>
              <a:pathLst>
                <a:path extrusionOk="0" h="983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4" name="Google Shape;8024;p31"/>
            <p:cNvSpPr/>
            <p:nvPr/>
          </p:nvSpPr>
          <p:spPr>
            <a:xfrm>
              <a:off x="1963825" y="31123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1"/>
                  </a:moveTo>
                  <a:lnTo>
                    <a:pt x="0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5" name="Google Shape;8025;p31"/>
            <p:cNvSpPr/>
            <p:nvPr/>
          </p:nvSpPr>
          <p:spPr>
            <a:xfrm>
              <a:off x="1963825" y="3245900"/>
              <a:ext cx="24725" cy="24475"/>
            </a:xfrm>
            <a:custGeom>
              <a:rect b="b" l="l" r="r" t="t"/>
              <a:pathLst>
                <a:path extrusionOk="0" h="979" w="989">
                  <a:moveTo>
                    <a:pt x="0" y="1"/>
                  </a:moveTo>
                  <a:lnTo>
                    <a:pt x="0" y="979"/>
                  </a:lnTo>
                  <a:lnTo>
                    <a:pt x="988" y="979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6" name="Google Shape;8026;p31"/>
            <p:cNvSpPr/>
            <p:nvPr/>
          </p:nvSpPr>
          <p:spPr>
            <a:xfrm>
              <a:off x="1963825" y="3379300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1"/>
                  </a:moveTo>
                  <a:lnTo>
                    <a:pt x="0" y="984"/>
                  </a:lnTo>
                  <a:lnTo>
                    <a:pt x="988" y="984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7" name="Google Shape;8027;p31"/>
            <p:cNvSpPr/>
            <p:nvPr/>
          </p:nvSpPr>
          <p:spPr>
            <a:xfrm>
              <a:off x="1851225" y="25786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0"/>
                  </a:moveTo>
                  <a:lnTo>
                    <a:pt x="1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8" name="Google Shape;8028;p31"/>
            <p:cNvSpPr/>
            <p:nvPr/>
          </p:nvSpPr>
          <p:spPr>
            <a:xfrm>
              <a:off x="1851225" y="2712075"/>
              <a:ext cx="24600" cy="24575"/>
            </a:xfrm>
            <a:custGeom>
              <a:rect b="b" l="l" r="r" t="t"/>
              <a:pathLst>
                <a:path extrusionOk="0" h="983" w="984">
                  <a:moveTo>
                    <a:pt x="1" y="0"/>
                  </a:moveTo>
                  <a:lnTo>
                    <a:pt x="1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9" name="Google Shape;8029;p31"/>
            <p:cNvSpPr/>
            <p:nvPr/>
          </p:nvSpPr>
          <p:spPr>
            <a:xfrm>
              <a:off x="1851225" y="2845600"/>
              <a:ext cx="24600" cy="24450"/>
            </a:xfrm>
            <a:custGeom>
              <a:rect b="b" l="l" r="r" t="t"/>
              <a:pathLst>
                <a:path extrusionOk="0" h="978" w="984">
                  <a:moveTo>
                    <a:pt x="1" y="0"/>
                  </a:moveTo>
                  <a:lnTo>
                    <a:pt x="1" y="978"/>
                  </a:lnTo>
                  <a:lnTo>
                    <a:pt x="983" y="978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0" name="Google Shape;8030;p31"/>
            <p:cNvSpPr/>
            <p:nvPr/>
          </p:nvSpPr>
          <p:spPr>
            <a:xfrm>
              <a:off x="1851225" y="2979000"/>
              <a:ext cx="24600" cy="24575"/>
            </a:xfrm>
            <a:custGeom>
              <a:rect b="b" l="l" r="r" t="t"/>
              <a:pathLst>
                <a:path extrusionOk="0" h="983" w="984">
                  <a:moveTo>
                    <a:pt x="1" y="0"/>
                  </a:moveTo>
                  <a:lnTo>
                    <a:pt x="1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1" name="Google Shape;8031;p31"/>
            <p:cNvSpPr/>
            <p:nvPr/>
          </p:nvSpPr>
          <p:spPr>
            <a:xfrm>
              <a:off x="1851225" y="31123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1"/>
                  </a:moveTo>
                  <a:lnTo>
                    <a:pt x="1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2" name="Google Shape;8032;p31"/>
            <p:cNvSpPr/>
            <p:nvPr/>
          </p:nvSpPr>
          <p:spPr>
            <a:xfrm>
              <a:off x="1851225" y="32457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1"/>
                  </a:moveTo>
                  <a:lnTo>
                    <a:pt x="1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3" name="Google Shape;8033;p31"/>
            <p:cNvSpPr/>
            <p:nvPr/>
          </p:nvSpPr>
          <p:spPr>
            <a:xfrm>
              <a:off x="1851225" y="3379300"/>
              <a:ext cx="24600" cy="24475"/>
            </a:xfrm>
            <a:custGeom>
              <a:rect b="b" l="l" r="r" t="t"/>
              <a:pathLst>
                <a:path extrusionOk="0" h="979" w="984">
                  <a:moveTo>
                    <a:pt x="1" y="1"/>
                  </a:moveTo>
                  <a:lnTo>
                    <a:pt x="1" y="979"/>
                  </a:lnTo>
                  <a:lnTo>
                    <a:pt x="983" y="979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4" name="Google Shape;8034;p31"/>
            <p:cNvSpPr/>
            <p:nvPr/>
          </p:nvSpPr>
          <p:spPr>
            <a:xfrm>
              <a:off x="1738625" y="25786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0"/>
                  </a:moveTo>
                  <a:lnTo>
                    <a:pt x="1" y="983"/>
                  </a:lnTo>
                  <a:lnTo>
                    <a:pt x="984" y="98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5" name="Google Shape;8035;p31"/>
            <p:cNvSpPr/>
            <p:nvPr/>
          </p:nvSpPr>
          <p:spPr>
            <a:xfrm>
              <a:off x="1738625" y="2712075"/>
              <a:ext cx="24600" cy="24575"/>
            </a:xfrm>
            <a:custGeom>
              <a:rect b="b" l="l" r="r" t="t"/>
              <a:pathLst>
                <a:path extrusionOk="0" h="983" w="984">
                  <a:moveTo>
                    <a:pt x="1" y="0"/>
                  </a:moveTo>
                  <a:lnTo>
                    <a:pt x="1" y="983"/>
                  </a:lnTo>
                  <a:lnTo>
                    <a:pt x="984" y="98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6" name="Google Shape;8036;p31"/>
            <p:cNvSpPr/>
            <p:nvPr/>
          </p:nvSpPr>
          <p:spPr>
            <a:xfrm>
              <a:off x="1738625" y="2845600"/>
              <a:ext cx="24600" cy="24450"/>
            </a:xfrm>
            <a:custGeom>
              <a:rect b="b" l="l" r="r" t="t"/>
              <a:pathLst>
                <a:path extrusionOk="0" h="978" w="984">
                  <a:moveTo>
                    <a:pt x="1" y="0"/>
                  </a:moveTo>
                  <a:lnTo>
                    <a:pt x="1" y="978"/>
                  </a:lnTo>
                  <a:lnTo>
                    <a:pt x="984" y="978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7" name="Google Shape;8037;p31"/>
            <p:cNvSpPr/>
            <p:nvPr/>
          </p:nvSpPr>
          <p:spPr>
            <a:xfrm>
              <a:off x="1738625" y="2979000"/>
              <a:ext cx="24600" cy="24575"/>
            </a:xfrm>
            <a:custGeom>
              <a:rect b="b" l="l" r="r" t="t"/>
              <a:pathLst>
                <a:path extrusionOk="0" h="983" w="984">
                  <a:moveTo>
                    <a:pt x="1" y="0"/>
                  </a:moveTo>
                  <a:lnTo>
                    <a:pt x="1" y="983"/>
                  </a:lnTo>
                  <a:lnTo>
                    <a:pt x="984" y="98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8" name="Google Shape;8038;p31"/>
            <p:cNvSpPr/>
            <p:nvPr/>
          </p:nvSpPr>
          <p:spPr>
            <a:xfrm>
              <a:off x="1738625" y="31123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1"/>
                  </a:moveTo>
                  <a:lnTo>
                    <a:pt x="1" y="984"/>
                  </a:lnTo>
                  <a:lnTo>
                    <a:pt x="984" y="984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9" name="Google Shape;8039;p31"/>
            <p:cNvSpPr/>
            <p:nvPr/>
          </p:nvSpPr>
          <p:spPr>
            <a:xfrm>
              <a:off x="1738625" y="32457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1"/>
                  </a:moveTo>
                  <a:lnTo>
                    <a:pt x="1" y="984"/>
                  </a:lnTo>
                  <a:lnTo>
                    <a:pt x="984" y="984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0" name="Google Shape;8040;p31"/>
            <p:cNvSpPr/>
            <p:nvPr/>
          </p:nvSpPr>
          <p:spPr>
            <a:xfrm>
              <a:off x="1738625" y="3379300"/>
              <a:ext cx="24600" cy="24475"/>
            </a:xfrm>
            <a:custGeom>
              <a:rect b="b" l="l" r="r" t="t"/>
              <a:pathLst>
                <a:path extrusionOk="0" h="979" w="984">
                  <a:moveTo>
                    <a:pt x="1" y="1"/>
                  </a:moveTo>
                  <a:lnTo>
                    <a:pt x="1" y="979"/>
                  </a:lnTo>
                  <a:lnTo>
                    <a:pt x="984" y="979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1" name="Google Shape;8041;p31"/>
            <p:cNvSpPr/>
            <p:nvPr/>
          </p:nvSpPr>
          <p:spPr>
            <a:xfrm>
              <a:off x="1625900" y="25786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1" y="0"/>
                  </a:moveTo>
                  <a:lnTo>
                    <a:pt x="1" y="983"/>
                  </a:lnTo>
                  <a:lnTo>
                    <a:pt x="989" y="983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2" name="Google Shape;8042;p31"/>
            <p:cNvSpPr/>
            <p:nvPr/>
          </p:nvSpPr>
          <p:spPr>
            <a:xfrm>
              <a:off x="1626025" y="2712200"/>
              <a:ext cx="24600" cy="24450"/>
            </a:xfrm>
            <a:custGeom>
              <a:rect b="b" l="l" r="r" t="t"/>
              <a:pathLst>
                <a:path extrusionOk="0" h="978" w="984">
                  <a:moveTo>
                    <a:pt x="1" y="0"/>
                  </a:moveTo>
                  <a:lnTo>
                    <a:pt x="1" y="978"/>
                  </a:lnTo>
                  <a:lnTo>
                    <a:pt x="984" y="978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3" name="Google Shape;8043;p31"/>
            <p:cNvSpPr/>
            <p:nvPr/>
          </p:nvSpPr>
          <p:spPr>
            <a:xfrm>
              <a:off x="1626025" y="2845600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0"/>
                  </a:moveTo>
                  <a:lnTo>
                    <a:pt x="1" y="983"/>
                  </a:lnTo>
                  <a:lnTo>
                    <a:pt x="984" y="98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4" name="Google Shape;8044;p31"/>
            <p:cNvSpPr/>
            <p:nvPr/>
          </p:nvSpPr>
          <p:spPr>
            <a:xfrm>
              <a:off x="1625900" y="2979000"/>
              <a:ext cx="24725" cy="24575"/>
            </a:xfrm>
            <a:custGeom>
              <a:rect b="b" l="l" r="r" t="t"/>
              <a:pathLst>
                <a:path extrusionOk="0" h="983" w="989">
                  <a:moveTo>
                    <a:pt x="1" y="0"/>
                  </a:moveTo>
                  <a:lnTo>
                    <a:pt x="1" y="983"/>
                  </a:lnTo>
                  <a:lnTo>
                    <a:pt x="989" y="983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5" name="Google Shape;8045;p31"/>
            <p:cNvSpPr/>
            <p:nvPr/>
          </p:nvSpPr>
          <p:spPr>
            <a:xfrm>
              <a:off x="1625900" y="31123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1" y="1"/>
                  </a:moveTo>
                  <a:lnTo>
                    <a:pt x="1" y="984"/>
                  </a:lnTo>
                  <a:lnTo>
                    <a:pt x="989" y="984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6" name="Google Shape;8046;p31"/>
            <p:cNvSpPr/>
            <p:nvPr/>
          </p:nvSpPr>
          <p:spPr>
            <a:xfrm>
              <a:off x="1625900" y="3245900"/>
              <a:ext cx="24725" cy="24475"/>
            </a:xfrm>
            <a:custGeom>
              <a:rect b="b" l="l" r="r" t="t"/>
              <a:pathLst>
                <a:path extrusionOk="0" h="979" w="989">
                  <a:moveTo>
                    <a:pt x="1" y="1"/>
                  </a:moveTo>
                  <a:lnTo>
                    <a:pt x="1" y="979"/>
                  </a:lnTo>
                  <a:lnTo>
                    <a:pt x="989" y="979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7" name="Google Shape;8047;p31"/>
            <p:cNvSpPr/>
            <p:nvPr/>
          </p:nvSpPr>
          <p:spPr>
            <a:xfrm>
              <a:off x="1626025" y="3379300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1"/>
                  </a:moveTo>
                  <a:lnTo>
                    <a:pt x="1" y="984"/>
                  </a:lnTo>
                  <a:lnTo>
                    <a:pt x="984" y="984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8" name="Google Shape;8048;p31"/>
            <p:cNvSpPr/>
            <p:nvPr/>
          </p:nvSpPr>
          <p:spPr>
            <a:xfrm>
              <a:off x="1513325" y="2578925"/>
              <a:ext cx="24725" cy="24475"/>
            </a:xfrm>
            <a:custGeom>
              <a:rect b="b" l="l" r="r" t="t"/>
              <a:pathLst>
                <a:path extrusionOk="0" h="979" w="989">
                  <a:moveTo>
                    <a:pt x="0" y="1"/>
                  </a:moveTo>
                  <a:lnTo>
                    <a:pt x="0" y="978"/>
                  </a:lnTo>
                  <a:lnTo>
                    <a:pt x="988" y="978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9" name="Google Shape;8049;p31"/>
            <p:cNvSpPr/>
            <p:nvPr/>
          </p:nvSpPr>
          <p:spPr>
            <a:xfrm>
              <a:off x="1513325" y="271232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0"/>
                  </a:moveTo>
                  <a:lnTo>
                    <a:pt x="0" y="983"/>
                  </a:lnTo>
                  <a:lnTo>
                    <a:pt x="988" y="983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0" name="Google Shape;8050;p31"/>
            <p:cNvSpPr/>
            <p:nvPr/>
          </p:nvSpPr>
          <p:spPr>
            <a:xfrm>
              <a:off x="1513325" y="2845600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0"/>
                  </a:moveTo>
                  <a:lnTo>
                    <a:pt x="0" y="983"/>
                  </a:lnTo>
                  <a:lnTo>
                    <a:pt x="988" y="983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1" name="Google Shape;8051;p31"/>
            <p:cNvSpPr/>
            <p:nvPr/>
          </p:nvSpPr>
          <p:spPr>
            <a:xfrm>
              <a:off x="1513325" y="2979000"/>
              <a:ext cx="24575" cy="24575"/>
            </a:xfrm>
            <a:custGeom>
              <a:rect b="b" l="l" r="r" t="t"/>
              <a:pathLst>
                <a:path extrusionOk="0" h="983" w="983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2" name="Google Shape;8052;p31"/>
            <p:cNvSpPr/>
            <p:nvPr/>
          </p:nvSpPr>
          <p:spPr>
            <a:xfrm>
              <a:off x="1513325" y="3112375"/>
              <a:ext cx="24575" cy="24600"/>
            </a:xfrm>
            <a:custGeom>
              <a:rect b="b" l="l" r="r" t="t"/>
              <a:pathLst>
                <a:path extrusionOk="0" h="984" w="983">
                  <a:moveTo>
                    <a:pt x="0" y="1"/>
                  </a:moveTo>
                  <a:lnTo>
                    <a:pt x="0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3" name="Google Shape;8053;p31"/>
            <p:cNvSpPr/>
            <p:nvPr/>
          </p:nvSpPr>
          <p:spPr>
            <a:xfrm>
              <a:off x="1513325" y="3245900"/>
              <a:ext cx="24725" cy="24475"/>
            </a:xfrm>
            <a:custGeom>
              <a:rect b="b" l="l" r="r" t="t"/>
              <a:pathLst>
                <a:path extrusionOk="0" h="979" w="989">
                  <a:moveTo>
                    <a:pt x="0" y="1"/>
                  </a:moveTo>
                  <a:lnTo>
                    <a:pt x="0" y="979"/>
                  </a:lnTo>
                  <a:lnTo>
                    <a:pt x="988" y="979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4" name="Google Shape;8054;p31"/>
            <p:cNvSpPr/>
            <p:nvPr/>
          </p:nvSpPr>
          <p:spPr>
            <a:xfrm>
              <a:off x="1513325" y="3379300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1"/>
                  </a:moveTo>
                  <a:lnTo>
                    <a:pt x="0" y="984"/>
                  </a:lnTo>
                  <a:lnTo>
                    <a:pt x="988" y="984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5" name="Google Shape;8055;p31"/>
            <p:cNvSpPr/>
            <p:nvPr/>
          </p:nvSpPr>
          <p:spPr>
            <a:xfrm>
              <a:off x="1400725" y="2578925"/>
              <a:ext cx="24600" cy="24475"/>
            </a:xfrm>
            <a:custGeom>
              <a:rect b="b" l="l" r="r" t="t"/>
              <a:pathLst>
                <a:path extrusionOk="0" h="979" w="984">
                  <a:moveTo>
                    <a:pt x="0" y="1"/>
                  </a:moveTo>
                  <a:lnTo>
                    <a:pt x="0" y="978"/>
                  </a:lnTo>
                  <a:lnTo>
                    <a:pt x="983" y="978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6" name="Google Shape;8056;p31"/>
            <p:cNvSpPr/>
            <p:nvPr/>
          </p:nvSpPr>
          <p:spPr>
            <a:xfrm>
              <a:off x="1400725" y="271232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7" name="Google Shape;8057;p31"/>
            <p:cNvSpPr/>
            <p:nvPr/>
          </p:nvSpPr>
          <p:spPr>
            <a:xfrm>
              <a:off x="1400725" y="284572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8" name="Google Shape;8058;p31"/>
            <p:cNvSpPr/>
            <p:nvPr/>
          </p:nvSpPr>
          <p:spPr>
            <a:xfrm>
              <a:off x="1400725" y="297912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9" name="Google Shape;8059;p31"/>
            <p:cNvSpPr/>
            <p:nvPr/>
          </p:nvSpPr>
          <p:spPr>
            <a:xfrm>
              <a:off x="1400725" y="31123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1"/>
                  </a:moveTo>
                  <a:lnTo>
                    <a:pt x="0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0" name="Google Shape;8060;p31"/>
            <p:cNvSpPr/>
            <p:nvPr/>
          </p:nvSpPr>
          <p:spPr>
            <a:xfrm>
              <a:off x="1400725" y="3245900"/>
              <a:ext cx="24600" cy="24475"/>
            </a:xfrm>
            <a:custGeom>
              <a:rect b="b" l="l" r="r" t="t"/>
              <a:pathLst>
                <a:path extrusionOk="0" h="979" w="984">
                  <a:moveTo>
                    <a:pt x="0" y="1"/>
                  </a:moveTo>
                  <a:lnTo>
                    <a:pt x="0" y="979"/>
                  </a:lnTo>
                  <a:lnTo>
                    <a:pt x="983" y="979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1" name="Google Shape;8061;p31"/>
            <p:cNvSpPr/>
            <p:nvPr/>
          </p:nvSpPr>
          <p:spPr>
            <a:xfrm>
              <a:off x="1400725" y="3379300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1"/>
                  </a:moveTo>
                  <a:lnTo>
                    <a:pt x="0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2" name="Google Shape;8062;p31"/>
            <p:cNvSpPr/>
            <p:nvPr/>
          </p:nvSpPr>
          <p:spPr>
            <a:xfrm>
              <a:off x="1288125" y="25786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3" name="Google Shape;8063;p31"/>
            <p:cNvSpPr/>
            <p:nvPr/>
          </p:nvSpPr>
          <p:spPr>
            <a:xfrm>
              <a:off x="1288125" y="2712200"/>
              <a:ext cx="24600" cy="24450"/>
            </a:xfrm>
            <a:custGeom>
              <a:rect b="b" l="l" r="r" t="t"/>
              <a:pathLst>
                <a:path extrusionOk="0" h="978" w="984">
                  <a:moveTo>
                    <a:pt x="0" y="0"/>
                  </a:moveTo>
                  <a:lnTo>
                    <a:pt x="0" y="978"/>
                  </a:lnTo>
                  <a:lnTo>
                    <a:pt x="983" y="978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4" name="Google Shape;8064;p31"/>
            <p:cNvSpPr/>
            <p:nvPr/>
          </p:nvSpPr>
          <p:spPr>
            <a:xfrm>
              <a:off x="1288125" y="2845600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5" name="Google Shape;8065;p31"/>
            <p:cNvSpPr/>
            <p:nvPr/>
          </p:nvSpPr>
          <p:spPr>
            <a:xfrm>
              <a:off x="1288125" y="2979000"/>
              <a:ext cx="24600" cy="24575"/>
            </a:xfrm>
            <a:custGeom>
              <a:rect b="b" l="l" r="r" t="t"/>
              <a:pathLst>
                <a:path extrusionOk="0" h="983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6" name="Google Shape;8066;p31"/>
            <p:cNvSpPr/>
            <p:nvPr/>
          </p:nvSpPr>
          <p:spPr>
            <a:xfrm>
              <a:off x="1288125" y="31123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1"/>
                  </a:moveTo>
                  <a:lnTo>
                    <a:pt x="0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7" name="Google Shape;8067;p31"/>
            <p:cNvSpPr/>
            <p:nvPr/>
          </p:nvSpPr>
          <p:spPr>
            <a:xfrm>
              <a:off x="1288125" y="3245900"/>
              <a:ext cx="24600" cy="24475"/>
            </a:xfrm>
            <a:custGeom>
              <a:rect b="b" l="l" r="r" t="t"/>
              <a:pathLst>
                <a:path extrusionOk="0" h="979" w="984">
                  <a:moveTo>
                    <a:pt x="0" y="1"/>
                  </a:moveTo>
                  <a:lnTo>
                    <a:pt x="0" y="979"/>
                  </a:lnTo>
                  <a:lnTo>
                    <a:pt x="983" y="979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8" name="Google Shape;8068;p31"/>
            <p:cNvSpPr/>
            <p:nvPr/>
          </p:nvSpPr>
          <p:spPr>
            <a:xfrm>
              <a:off x="1288125" y="3379175"/>
              <a:ext cx="24600" cy="24475"/>
            </a:xfrm>
            <a:custGeom>
              <a:rect b="b" l="l" r="r" t="t"/>
              <a:pathLst>
                <a:path extrusionOk="0" h="979" w="984">
                  <a:moveTo>
                    <a:pt x="0" y="1"/>
                  </a:moveTo>
                  <a:lnTo>
                    <a:pt x="0" y="978"/>
                  </a:lnTo>
                  <a:lnTo>
                    <a:pt x="983" y="978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9" name="Google Shape;8069;p31"/>
            <p:cNvSpPr/>
            <p:nvPr/>
          </p:nvSpPr>
          <p:spPr>
            <a:xfrm>
              <a:off x="1175400" y="25786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1" y="0"/>
                  </a:moveTo>
                  <a:lnTo>
                    <a:pt x="1" y="983"/>
                  </a:lnTo>
                  <a:lnTo>
                    <a:pt x="989" y="983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0" name="Google Shape;8070;p31"/>
            <p:cNvSpPr/>
            <p:nvPr/>
          </p:nvSpPr>
          <p:spPr>
            <a:xfrm>
              <a:off x="1175525" y="2712200"/>
              <a:ext cx="24600" cy="24450"/>
            </a:xfrm>
            <a:custGeom>
              <a:rect b="b" l="l" r="r" t="t"/>
              <a:pathLst>
                <a:path extrusionOk="0" h="978" w="984">
                  <a:moveTo>
                    <a:pt x="1" y="0"/>
                  </a:moveTo>
                  <a:lnTo>
                    <a:pt x="1" y="978"/>
                  </a:lnTo>
                  <a:lnTo>
                    <a:pt x="984" y="978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1" name="Google Shape;8071;p31"/>
            <p:cNvSpPr/>
            <p:nvPr/>
          </p:nvSpPr>
          <p:spPr>
            <a:xfrm>
              <a:off x="1175525" y="2845600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0"/>
                  </a:moveTo>
                  <a:lnTo>
                    <a:pt x="1" y="983"/>
                  </a:lnTo>
                  <a:lnTo>
                    <a:pt x="984" y="98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2" name="Google Shape;8072;p31"/>
            <p:cNvSpPr/>
            <p:nvPr/>
          </p:nvSpPr>
          <p:spPr>
            <a:xfrm>
              <a:off x="1175400" y="2979000"/>
              <a:ext cx="24725" cy="24575"/>
            </a:xfrm>
            <a:custGeom>
              <a:rect b="b" l="l" r="r" t="t"/>
              <a:pathLst>
                <a:path extrusionOk="0" h="983" w="989">
                  <a:moveTo>
                    <a:pt x="1" y="0"/>
                  </a:moveTo>
                  <a:lnTo>
                    <a:pt x="1" y="983"/>
                  </a:lnTo>
                  <a:lnTo>
                    <a:pt x="989" y="983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3" name="Google Shape;8073;p31"/>
            <p:cNvSpPr/>
            <p:nvPr/>
          </p:nvSpPr>
          <p:spPr>
            <a:xfrm>
              <a:off x="1175400" y="31123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1" y="1"/>
                  </a:moveTo>
                  <a:lnTo>
                    <a:pt x="1" y="984"/>
                  </a:lnTo>
                  <a:lnTo>
                    <a:pt x="989" y="984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4" name="Google Shape;8074;p31"/>
            <p:cNvSpPr/>
            <p:nvPr/>
          </p:nvSpPr>
          <p:spPr>
            <a:xfrm>
              <a:off x="1175400" y="3245900"/>
              <a:ext cx="24725" cy="24475"/>
            </a:xfrm>
            <a:custGeom>
              <a:rect b="b" l="l" r="r" t="t"/>
              <a:pathLst>
                <a:path extrusionOk="0" h="979" w="989">
                  <a:moveTo>
                    <a:pt x="1" y="1"/>
                  </a:moveTo>
                  <a:lnTo>
                    <a:pt x="1" y="979"/>
                  </a:lnTo>
                  <a:lnTo>
                    <a:pt x="989" y="979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5" name="Google Shape;8075;p31"/>
            <p:cNvSpPr/>
            <p:nvPr/>
          </p:nvSpPr>
          <p:spPr>
            <a:xfrm>
              <a:off x="1175525" y="3379300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1"/>
                  </a:moveTo>
                  <a:lnTo>
                    <a:pt x="1" y="984"/>
                  </a:lnTo>
                  <a:lnTo>
                    <a:pt x="984" y="984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76" name="Google Shape;8076;p31"/>
          <p:cNvSpPr/>
          <p:nvPr/>
        </p:nvSpPr>
        <p:spPr>
          <a:xfrm>
            <a:off x="1388238" y="1674575"/>
            <a:ext cx="124325" cy="124300"/>
          </a:xfrm>
          <a:custGeom>
            <a:rect b="b" l="l" r="r" t="t"/>
            <a:pathLst>
              <a:path extrusionOk="0" h="4972" w="4973">
                <a:moveTo>
                  <a:pt x="1826" y="0"/>
                </a:moveTo>
                <a:lnTo>
                  <a:pt x="1826" y="1826"/>
                </a:lnTo>
                <a:lnTo>
                  <a:pt x="1" y="1826"/>
                </a:lnTo>
                <a:lnTo>
                  <a:pt x="1" y="3147"/>
                </a:lnTo>
                <a:lnTo>
                  <a:pt x="1826" y="3147"/>
                </a:lnTo>
                <a:lnTo>
                  <a:pt x="1826" y="4972"/>
                </a:lnTo>
                <a:lnTo>
                  <a:pt x="3147" y="4972"/>
                </a:lnTo>
                <a:lnTo>
                  <a:pt x="3147" y="3147"/>
                </a:lnTo>
                <a:lnTo>
                  <a:pt x="4973" y="3147"/>
                </a:lnTo>
                <a:lnTo>
                  <a:pt x="4973" y="1826"/>
                </a:lnTo>
                <a:lnTo>
                  <a:pt x="3147" y="1826"/>
                </a:lnTo>
                <a:lnTo>
                  <a:pt x="3147" y="0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324179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7" name="Google Shape;8077;p31"/>
          <p:cNvSpPr/>
          <p:nvPr/>
        </p:nvSpPr>
        <p:spPr>
          <a:xfrm>
            <a:off x="2095754" y="341637"/>
            <a:ext cx="395797" cy="395747"/>
          </a:xfrm>
          <a:custGeom>
            <a:rect b="b" l="l" r="r" t="t"/>
            <a:pathLst>
              <a:path extrusionOk="0" h="7909" w="7910">
                <a:moveTo>
                  <a:pt x="7910" y="3955"/>
                </a:moveTo>
                <a:cubicBezTo>
                  <a:pt x="7910" y="6141"/>
                  <a:pt x="6138" y="7909"/>
                  <a:pt x="3955" y="7909"/>
                </a:cubicBezTo>
                <a:cubicBezTo>
                  <a:pt x="1769" y="7909"/>
                  <a:pt x="1" y="6141"/>
                  <a:pt x="1" y="3955"/>
                </a:cubicBezTo>
                <a:cubicBezTo>
                  <a:pt x="1" y="1771"/>
                  <a:pt x="1769" y="0"/>
                  <a:pt x="3955" y="0"/>
                </a:cubicBezTo>
                <a:cubicBezTo>
                  <a:pt x="6138" y="0"/>
                  <a:pt x="7910" y="1771"/>
                  <a:pt x="7910" y="3955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324007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8" name="Google Shape;8078;p31"/>
          <p:cNvSpPr/>
          <p:nvPr/>
        </p:nvSpPr>
        <p:spPr>
          <a:xfrm>
            <a:off x="7631438" y="3276500"/>
            <a:ext cx="124325" cy="124300"/>
          </a:xfrm>
          <a:custGeom>
            <a:rect b="b" l="l" r="r" t="t"/>
            <a:pathLst>
              <a:path extrusionOk="0" h="4972" w="4973">
                <a:moveTo>
                  <a:pt x="1826" y="0"/>
                </a:moveTo>
                <a:lnTo>
                  <a:pt x="1826" y="1826"/>
                </a:lnTo>
                <a:lnTo>
                  <a:pt x="1" y="1826"/>
                </a:lnTo>
                <a:lnTo>
                  <a:pt x="1" y="3147"/>
                </a:lnTo>
                <a:lnTo>
                  <a:pt x="1826" y="3147"/>
                </a:lnTo>
                <a:lnTo>
                  <a:pt x="1826" y="4972"/>
                </a:lnTo>
                <a:lnTo>
                  <a:pt x="3147" y="4972"/>
                </a:lnTo>
                <a:lnTo>
                  <a:pt x="3147" y="3147"/>
                </a:lnTo>
                <a:lnTo>
                  <a:pt x="4973" y="3147"/>
                </a:lnTo>
                <a:lnTo>
                  <a:pt x="4973" y="1826"/>
                </a:lnTo>
                <a:lnTo>
                  <a:pt x="3147" y="1826"/>
                </a:lnTo>
                <a:lnTo>
                  <a:pt x="3147" y="0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324179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79" name="Google Shape;8079;p31"/>
          <p:cNvGrpSpPr/>
          <p:nvPr/>
        </p:nvGrpSpPr>
        <p:grpSpPr>
          <a:xfrm>
            <a:off x="6051338" y="440206"/>
            <a:ext cx="215985" cy="186153"/>
            <a:chOff x="5629550" y="3916600"/>
            <a:chExt cx="215575" cy="185800"/>
          </a:xfrm>
        </p:grpSpPr>
        <p:sp>
          <p:nvSpPr>
            <p:cNvPr id="8080" name="Google Shape;8080;p31"/>
            <p:cNvSpPr/>
            <p:nvPr/>
          </p:nvSpPr>
          <p:spPr>
            <a:xfrm>
              <a:off x="5629550" y="4028550"/>
              <a:ext cx="73850" cy="73850"/>
            </a:xfrm>
            <a:custGeom>
              <a:rect b="b" l="l" r="r" t="t"/>
              <a:pathLst>
                <a:path extrusionOk="0" h="2954" w="2954">
                  <a:moveTo>
                    <a:pt x="2954" y="1477"/>
                  </a:moveTo>
                  <a:cubicBezTo>
                    <a:pt x="2954" y="2292"/>
                    <a:pt x="2292" y="2953"/>
                    <a:pt x="1477" y="2953"/>
                  </a:cubicBezTo>
                  <a:cubicBezTo>
                    <a:pt x="659" y="2953"/>
                    <a:pt x="1" y="2292"/>
                    <a:pt x="1" y="1477"/>
                  </a:cubicBezTo>
                  <a:cubicBezTo>
                    <a:pt x="1" y="662"/>
                    <a:pt x="659" y="0"/>
                    <a:pt x="1477" y="0"/>
                  </a:cubicBezTo>
                  <a:cubicBezTo>
                    <a:pt x="2292" y="0"/>
                    <a:pt x="2954" y="662"/>
                    <a:pt x="2954" y="14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1" name="Google Shape;8081;p31"/>
            <p:cNvSpPr/>
            <p:nvPr/>
          </p:nvSpPr>
          <p:spPr>
            <a:xfrm>
              <a:off x="5804875" y="4046975"/>
              <a:ext cx="40250" cy="40225"/>
            </a:xfrm>
            <a:custGeom>
              <a:rect b="b" l="l" r="r" t="t"/>
              <a:pathLst>
                <a:path extrusionOk="0" h="1609" w="1610">
                  <a:moveTo>
                    <a:pt x="1609" y="803"/>
                  </a:moveTo>
                  <a:cubicBezTo>
                    <a:pt x="1609" y="1248"/>
                    <a:pt x="1248" y="1609"/>
                    <a:pt x="803" y="1609"/>
                  </a:cubicBezTo>
                  <a:cubicBezTo>
                    <a:pt x="361" y="1609"/>
                    <a:pt x="0" y="1248"/>
                    <a:pt x="0" y="803"/>
                  </a:cubicBezTo>
                  <a:cubicBezTo>
                    <a:pt x="0" y="361"/>
                    <a:pt x="361" y="0"/>
                    <a:pt x="803" y="0"/>
                  </a:cubicBezTo>
                  <a:cubicBezTo>
                    <a:pt x="1248" y="0"/>
                    <a:pt x="1609" y="361"/>
                    <a:pt x="1609" y="8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2" name="Google Shape;8082;p31"/>
            <p:cNvSpPr/>
            <p:nvPr/>
          </p:nvSpPr>
          <p:spPr>
            <a:xfrm>
              <a:off x="5716525" y="3916600"/>
              <a:ext cx="50775" cy="50775"/>
            </a:xfrm>
            <a:custGeom>
              <a:rect b="b" l="l" r="r" t="t"/>
              <a:pathLst>
                <a:path extrusionOk="0" h="2031" w="2031">
                  <a:moveTo>
                    <a:pt x="2031" y="1014"/>
                  </a:moveTo>
                  <a:cubicBezTo>
                    <a:pt x="2031" y="1576"/>
                    <a:pt x="1577" y="2031"/>
                    <a:pt x="1014" y="2031"/>
                  </a:cubicBezTo>
                  <a:cubicBezTo>
                    <a:pt x="455" y="2031"/>
                    <a:pt x="1" y="1576"/>
                    <a:pt x="1" y="1014"/>
                  </a:cubicBezTo>
                  <a:cubicBezTo>
                    <a:pt x="1" y="455"/>
                    <a:pt x="455" y="1"/>
                    <a:pt x="1014" y="1"/>
                  </a:cubicBezTo>
                  <a:cubicBezTo>
                    <a:pt x="1577" y="1"/>
                    <a:pt x="2031" y="455"/>
                    <a:pt x="2031" y="101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83" name="Google Shape;8083;p31"/>
          <p:cNvGrpSpPr/>
          <p:nvPr/>
        </p:nvGrpSpPr>
        <p:grpSpPr>
          <a:xfrm>
            <a:off x="2945404" y="4517136"/>
            <a:ext cx="215985" cy="186153"/>
            <a:chOff x="5629550" y="3916600"/>
            <a:chExt cx="215575" cy="185800"/>
          </a:xfrm>
        </p:grpSpPr>
        <p:sp>
          <p:nvSpPr>
            <p:cNvPr id="8084" name="Google Shape;8084;p31"/>
            <p:cNvSpPr/>
            <p:nvPr/>
          </p:nvSpPr>
          <p:spPr>
            <a:xfrm>
              <a:off x="5629550" y="4028550"/>
              <a:ext cx="73850" cy="73850"/>
            </a:xfrm>
            <a:custGeom>
              <a:rect b="b" l="l" r="r" t="t"/>
              <a:pathLst>
                <a:path extrusionOk="0" h="2954" w="2954">
                  <a:moveTo>
                    <a:pt x="2954" y="1477"/>
                  </a:moveTo>
                  <a:cubicBezTo>
                    <a:pt x="2954" y="2292"/>
                    <a:pt x="2292" y="2953"/>
                    <a:pt x="1477" y="2953"/>
                  </a:cubicBezTo>
                  <a:cubicBezTo>
                    <a:pt x="659" y="2953"/>
                    <a:pt x="1" y="2292"/>
                    <a:pt x="1" y="1477"/>
                  </a:cubicBezTo>
                  <a:cubicBezTo>
                    <a:pt x="1" y="662"/>
                    <a:pt x="659" y="0"/>
                    <a:pt x="1477" y="0"/>
                  </a:cubicBezTo>
                  <a:cubicBezTo>
                    <a:pt x="2292" y="0"/>
                    <a:pt x="2954" y="662"/>
                    <a:pt x="2954" y="14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5" name="Google Shape;8085;p31"/>
            <p:cNvSpPr/>
            <p:nvPr/>
          </p:nvSpPr>
          <p:spPr>
            <a:xfrm>
              <a:off x="5804875" y="4046975"/>
              <a:ext cx="40250" cy="40225"/>
            </a:xfrm>
            <a:custGeom>
              <a:rect b="b" l="l" r="r" t="t"/>
              <a:pathLst>
                <a:path extrusionOk="0" h="1609" w="1610">
                  <a:moveTo>
                    <a:pt x="1609" y="803"/>
                  </a:moveTo>
                  <a:cubicBezTo>
                    <a:pt x="1609" y="1248"/>
                    <a:pt x="1248" y="1609"/>
                    <a:pt x="803" y="1609"/>
                  </a:cubicBezTo>
                  <a:cubicBezTo>
                    <a:pt x="361" y="1609"/>
                    <a:pt x="0" y="1248"/>
                    <a:pt x="0" y="803"/>
                  </a:cubicBezTo>
                  <a:cubicBezTo>
                    <a:pt x="0" y="361"/>
                    <a:pt x="361" y="0"/>
                    <a:pt x="803" y="0"/>
                  </a:cubicBezTo>
                  <a:cubicBezTo>
                    <a:pt x="1248" y="0"/>
                    <a:pt x="1609" y="361"/>
                    <a:pt x="1609" y="8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6" name="Google Shape;8086;p31"/>
            <p:cNvSpPr/>
            <p:nvPr/>
          </p:nvSpPr>
          <p:spPr>
            <a:xfrm>
              <a:off x="5716525" y="3916600"/>
              <a:ext cx="50775" cy="50775"/>
            </a:xfrm>
            <a:custGeom>
              <a:rect b="b" l="l" r="r" t="t"/>
              <a:pathLst>
                <a:path extrusionOk="0" h="2031" w="2031">
                  <a:moveTo>
                    <a:pt x="2031" y="1014"/>
                  </a:moveTo>
                  <a:cubicBezTo>
                    <a:pt x="2031" y="1576"/>
                    <a:pt x="1577" y="2031"/>
                    <a:pt x="1014" y="2031"/>
                  </a:cubicBezTo>
                  <a:cubicBezTo>
                    <a:pt x="455" y="2031"/>
                    <a:pt x="1" y="1576"/>
                    <a:pt x="1" y="1014"/>
                  </a:cubicBezTo>
                  <a:cubicBezTo>
                    <a:pt x="1" y="455"/>
                    <a:pt x="455" y="1"/>
                    <a:pt x="1014" y="1"/>
                  </a:cubicBezTo>
                  <a:cubicBezTo>
                    <a:pt x="1577" y="1"/>
                    <a:pt x="2031" y="455"/>
                    <a:pt x="2031" y="101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4">
    <p:bg>
      <p:bgPr>
        <a:solidFill>
          <a:schemeClr val="dk1"/>
        </a:solidFill>
      </p:bgPr>
    </p:bg>
    <p:spTree>
      <p:nvGrpSpPr>
        <p:cNvPr id="8087" name="Shape 8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8" name="Google Shape;8088;p32"/>
          <p:cNvGrpSpPr/>
          <p:nvPr/>
        </p:nvGrpSpPr>
        <p:grpSpPr>
          <a:xfrm>
            <a:off x="7649517" y="609957"/>
            <a:ext cx="2779430" cy="1446284"/>
            <a:chOff x="2928925" y="640600"/>
            <a:chExt cx="2883525" cy="1500450"/>
          </a:xfrm>
        </p:grpSpPr>
        <p:sp>
          <p:nvSpPr>
            <p:cNvPr id="8089" name="Google Shape;8089;p32"/>
            <p:cNvSpPr/>
            <p:nvPr/>
          </p:nvSpPr>
          <p:spPr>
            <a:xfrm>
              <a:off x="2928925" y="640600"/>
              <a:ext cx="2883525" cy="1500450"/>
            </a:xfrm>
            <a:custGeom>
              <a:rect b="b" l="l" r="r" t="t"/>
              <a:pathLst>
                <a:path extrusionOk="0" h="60018" w="115341">
                  <a:moveTo>
                    <a:pt x="39002" y="223"/>
                  </a:moveTo>
                  <a:cubicBezTo>
                    <a:pt x="39571" y="223"/>
                    <a:pt x="40143" y="251"/>
                    <a:pt x="40717" y="309"/>
                  </a:cubicBezTo>
                  <a:cubicBezTo>
                    <a:pt x="43520" y="590"/>
                    <a:pt x="45949" y="1485"/>
                    <a:pt x="48304" y="2348"/>
                  </a:cubicBezTo>
                  <a:cubicBezTo>
                    <a:pt x="51087" y="3367"/>
                    <a:pt x="53926" y="4423"/>
                    <a:pt x="57458" y="4470"/>
                  </a:cubicBezTo>
                  <a:cubicBezTo>
                    <a:pt x="57541" y="4471"/>
                    <a:pt x="57624" y="4471"/>
                    <a:pt x="57706" y="4471"/>
                  </a:cubicBezTo>
                  <a:cubicBezTo>
                    <a:pt x="61115" y="4471"/>
                    <a:pt x="63734" y="3536"/>
                    <a:pt x="66491" y="2556"/>
                  </a:cubicBezTo>
                  <a:cubicBezTo>
                    <a:pt x="68145" y="1979"/>
                    <a:pt x="69846" y="1375"/>
                    <a:pt x="71744" y="985"/>
                  </a:cubicBezTo>
                  <a:cubicBezTo>
                    <a:pt x="73715" y="576"/>
                    <a:pt x="75473" y="398"/>
                    <a:pt x="77113" y="398"/>
                  </a:cubicBezTo>
                  <a:cubicBezTo>
                    <a:pt x="81310" y="398"/>
                    <a:pt x="84739" y="1566"/>
                    <a:pt x="89020" y="3024"/>
                  </a:cubicBezTo>
                  <a:lnTo>
                    <a:pt x="90846" y="3648"/>
                  </a:lnTo>
                  <a:cubicBezTo>
                    <a:pt x="96327" y="17492"/>
                    <a:pt x="102568" y="31461"/>
                    <a:pt x="108606" y="44962"/>
                  </a:cubicBezTo>
                  <a:cubicBezTo>
                    <a:pt x="110712" y="49674"/>
                    <a:pt x="112891" y="54552"/>
                    <a:pt x="115003" y="59347"/>
                  </a:cubicBezTo>
                  <a:cubicBezTo>
                    <a:pt x="113063" y="59357"/>
                    <a:pt x="111050" y="59409"/>
                    <a:pt x="109100" y="59461"/>
                  </a:cubicBezTo>
                  <a:cubicBezTo>
                    <a:pt x="106861" y="59518"/>
                    <a:pt x="104582" y="59576"/>
                    <a:pt x="102323" y="59576"/>
                  </a:cubicBezTo>
                  <a:cubicBezTo>
                    <a:pt x="100437" y="59576"/>
                    <a:pt x="98565" y="59536"/>
                    <a:pt x="96743" y="59420"/>
                  </a:cubicBezTo>
                  <a:cubicBezTo>
                    <a:pt x="93467" y="59207"/>
                    <a:pt x="90867" y="58385"/>
                    <a:pt x="88110" y="57516"/>
                  </a:cubicBezTo>
                  <a:cubicBezTo>
                    <a:pt x="86488" y="57001"/>
                    <a:pt x="84813" y="56471"/>
                    <a:pt x="82977" y="56081"/>
                  </a:cubicBezTo>
                  <a:cubicBezTo>
                    <a:pt x="81067" y="55667"/>
                    <a:pt x="79364" y="55495"/>
                    <a:pt x="77798" y="55495"/>
                  </a:cubicBezTo>
                  <a:cubicBezTo>
                    <a:pt x="74194" y="55495"/>
                    <a:pt x="71318" y="56402"/>
                    <a:pt x="68327" y="57345"/>
                  </a:cubicBezTo>
                  <a:cubicBezTo>
                    <a:pt x="65201" y="58328"/>
                    <a:pt x="61961" y="59347"/>
                    <a:pt x="57671" y="59363"/>
                  </a:cubicBezTo>
                  <a:lnTo>
                    <a:pt x="57598" y="59363"/>
                  </a:lnTo>
                  <a:cubicBezTo>
                    <a:pt x="54134" y="59363"/>
                    <a:pt x="51472" y="58437"/>
                    <a:pt x="48653" y="57464"/>
                  </a:cubicBezTo>
                  <a:cubicBezTo>
                    <a:pt x="47582" y="57085"/>
                    <a:pt x="46479" y="56705"/>
                    <a:pt x="45314" y="56372"/>
                  </a:cubicBezTo>
                  <a:cubicBezTo>
                    <a:pt x="42712" y="55625"/>
                    <a:pt x="40601" y="55297"/>
                    <a:pt x="38616" y="55297"/>
                  </a:cubicBezTo>
                  <a:cubicBezTo>
                    <a:pt x="35748" y="55297"/>
                    <a:pt x="33145" y="55982"/>
                    <a:pt x="29712" y="57079"/>
                  </a:cubicBezTo>
                  <a:cubicBezTo>
                    <a:pt x="21689" y="59642"/>
                    <a:pt x="14156" y="59790"/>
                    <a:pt x="5600" y="59790"/>
                  </a:cubicBezTo>
                  <a:cubicBezTo>
                    <a:pt x="5038" y="59790"/>
                    <a:pt x="4472" y="59790"/>
                    <a:pt x="3901" y="59789"/>
                  </a:cubicBezTo>
                  <a:lnTo>
                    <a:pt x="2081" y="59789"/>
                  </a:lnTo>
                  <a:lnTo>
                    <a:pt x="334" y="59799"/>
                  </a:lnTo>
                  <a:cubicBezTo>
                    <a:pt x="3132" y="53309"/>
                    <a:pt x="5721" y="46699"/>
                    <a:pt x="8233" y="40302"/>
                  </a:cubicBezTo>
                  <a:cubicBezTo>
                    <a:pt x="12919" y="28351"/>
                    <a:pt x="17761" y="16000"/>
                    <a:pt x="24064" y="4100"/>
                  </a:cubicBezTo>
                  <a:cubicBezTo>
                    <a:pt x="24990" y="3788"/>
                    <a:pt x="25942" y="3440"/>
                    <a:pt x="26940" y="3076"/>
                  </a:cubicBezTo>
                  <a:cubicBezTo>
                    <a:pt x="30631" y="1733"/>
                    <a:pt x="34758" y="223"/>
                    <a:pt x="39002" y="223"/>
                  </a:cubicBezTo>
                  <a:close/>
                  <a:moveTo>
                    <a:pt x="39016" y="0"/>
                  </a:moveTo>
                  <a:cubicBezTo>
                    <a:pt x="34733" y="0"/>
                    <a:pt x="30577" y="1515"/>
                    <a:pt x="26862" y="2868"/>
                  </a:cubicBezTo>
                  <a:cubicBezTo>
                    <a:pt x="25848" y="3242"/>
                    <a:pt x="24896" y="3591"/>
                    <a:pt x="23950" y="3903"/>
                  </a:cubicBezTo>
                  <a:lnTo>
                    <a:pt x="23908" y="3918"/>
                  </a:lnTo>
                  <a:lnTo>
                    <a:pt x="23887" y="3955"/>
                  </a:lnTo>
                  <a:cubicBezTo>
                    <a:pt x="17574" y="15880"/>
                    <a:pt x="12716" y="28257"/>
                    <a:pt x="8025" y="40224"/>
                  </a:cubicBezTo>
                  <a:cubicBezTo>
                    <a:pt x="5503" y="46668"/>
                    <a:pt x="2882" y="53335"/>
                    <a:pt x="68" y="59862"/>
                  </a:cubicBezTo>
                  <a:lnTo>
                    <a:pt x="3" y="60013"/>
                  </a:lnTo>
                  <a:lnTo>
                    <a:pt x="3901" y="60013"/>
                  </a:lnTo>
                  <a:cubicBezTo>
                    <a:pt x="4488" y="60013"/>
                    <a:pt x="5069" y="60014"/>
                    <a:pt x="5646" y="60014"/>
                  </a:cubicBezTo>
                  <a:cubicBezTo>
                    <a:pt x="14195" y="60014"/>
                    <a:pt x="21736" y="59865"/>
                    <a:pt x="29775" y="57293"/>
                  </a:cubicBezTo>
                  <a:cubicBezTo>
                    <a:pt x="33188" y="56201"/>
                    <a:pt x="35774" y="55520"/>
                    <a:pt x="38618" y="55520"/>
                  </a:cubicBezTo>
                  <a:cubicBezTo>
                    <a:pt x="40585" y="55520"/>
                    <a:pt x="42674" y="55846"/>
                    <a:pt x="45246" y="56585"/>
                  </a:cubicBezTo>
                  <a:cubicBezTo>
                    <a:pt x="46411" y="56918"/>
                    <a:pt x="47519" y="57298"/>
                    <a:pt x="48585" y="57672"/>
                  </a:cubicBezTo>
                  <a:cubicBezTo>
                    <a:pt x="51419" y="58660"/>
                    <a:pt x="54104" y="59586"/>
                    <a:pt x="57612" y="59586"/>
                  </a:cubicBezTo>
                  <a:cubicBezTo>
                    <a:pt x="57632" y="59586"/>
                    <a:pt x="57651" y="59586"/>
                    <a:pt x="57671" y="59586"/>
                  </a:cubicBezTo>
                  <a:cubicBezTo>
                    <a:pt x="61993" y="59576"/>
                    <a:pt x="65243" y="58546"/>
                    <a:pt x="68389" y="57558"/>
                  </a:cubicBezTo>
                  <a:cubicBezTo>
                    <a:pt x="71364" y="56622"/>
                    <a:pt x="74223" y="55721"/>
                    <a:pt x="77804" y="55721"/>
                  </a:cubicBezTo>
                  <a:cubicBezTo>
                    <a:pt x="79356" y="55721"/>
                    <a:pt x="81044" y="55890"/>
                    <a:pt x="82936" y="56299"/>
                  </a:cubicBezTo>
                  <a:cubicBezTo>
                    <a:pt x="84756" y="56689"/>
                    <a:pt x="86425" y="57215"/>
                    <a:pt x="88043" y="57730"/>
                  </a:cubicBezTo>
                  <a:cubicBezTo>
                    <a:pt x="90804" y="58598"/>
                    <a:pt x="93425" y="59430"/>
                    <a:pt x="96728" y="59638"/>
                  </a:cubicBezTo>
                  <a:cubicBezTo>
                    <a:pt x="98568" y="59758"/>
                    <a:pt x="100459" y="59799"/>
                    <a:pt x="102365" y="59799"/>
                  </a:cubicBezTo>
                  <a:cubicBezTo>
                    <a:pt x="104612" y="59799"/>
                    <a:pt x="106879" y="59741"/>
                    <a:pt x="109105" y="59685"/>
                  </a:cubicBezTo>
                  <a:cubicBezTo>
                    <a:pt x="111108" y="59633"/>
                    <a:pt x="113188" y="59581"/>
                    <a:pt x="115169" y="59571"/>
                  </a:cubicBezTo>
                  <a:lnTo>
                    <a:pt x="115341" y="59571"/>
                  </a:lnTo>
                  <a:lnTo>
                    <a:pt x="115268" y="59420"/>
                  </a:lnTo>
                  <a:cubicBezTo>
                    <a:pt x="113136" y="54573"/>
                    <a:pt x="110931" y="49643"/>
                    <a:pt x="108809" y="44879"/>
                  </a:cubicBezTo>
                  <a:cubicBezTo>
                    <a:pt x="102761" y="31357"/>
                    <a:pt x="96515" y="17372"/>
                    <a:pt x="91028" y="3518"/>
                  </a:cubicBezTo>
                  <a:lnTo>
                    <a:pt x="91007" y="3476"/>
                  </a:lnTo>
                  <a:lnTo>
                    <a:pt x="90960" y="3456"/>
                  </a:lnTo>
                  <a:lnTo>
                    <a:pt x="89088" y="2816"/>
                  </a:lnTo>
                  <a:cubicBezTo>
                    <a:pt x="84788" y="1351"/>
                    <a:pt x="81347" y="177"/>
                    <a:pt x="77126" y="177"/>
                  </a:cubicBezTo>
                  <a:cubicBezTo>
                    <a:pt x="75471" y="177"/>
                    <a:pt x="73696" y="357"/>
                    <a:pt x="71702" y="772"/>
                  </a:cubicBezTo>
                  <a:cubicBezTo>
                    <a:pt x="69788" y="1167"/>
                    <a:pt x="68077" y="1771"/>
                    <a:pt x="66424" y="2358"/>
                  </a:cubicBezTo>
                  <a:cubicBezTo>
                    <a:pt x="63665" y="3325"/>
                    <a:pt x="61026" y="4247"/>
                    <a:pt x="57678" y="4247"/>
                  </a:cubicBezTo>
                  <a:cubicBezTo>
                    <a:pt x="57605" y="4247"/>
                    <a:pt x="57531" y="4247"/>
                    <a:pt x="57458" y="4246"/>
                  </a:cubicBezTo>
                  <a:cubicBezTo>
                    <a:pt x="54004" y="4210"/>
                    <a:pt x="51144" y="3154"/>
                    <a:pt x="48377" y="2140"/>
                  </a:cubicBezTo>
                  <a:cubicBezTo>
                    <a:pt x="46016" y="1271"/>
                    <a:pt x="43572" y="372"/>
                    <a:pt x="40743" y="86"/>
                  </a:cubicBezTo>
                  <a:cubicBezTo>
                    <a:pt x="40165" y="27"/>
                    <a:pt x="39590" y="0"/>
                    <a:pt x="39016" y="0"/>
                  </a:cubicBezTo>
                  <a:close/>
                  <a:moveTo>
                    <a:pt x="1" y="60013"/>
                  </a:moveTo>
                  <a:lnTo>
                    <a:pt x="1" y="60018"/>
                  </a:lnTo>
                  <a:lnTo>
                    <a:pt x="3" y="60013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0" name="Google Shape;8090;p32"/>
            <p:cNvSpPr/>
            <p:nvPr/>
          </p:nvSpPr>
          <p:spPr>
            <a:xfrm>
              <a:off x="2980300" y="1914925"/>
              <a:ext cx="2780150" cy="118750"/>
            </a:xfrm>
            <a:custGeom>
              <a:rect b="b" l="l" r="r" t="t"/>
              <a:pathLst>
                <a:path extrusionOk="0" h="4750" w="111206">
                  <a:moveTo>
                    <a:pt x="75808" y="0"/>
                  </a:moveTo>
                  <a:cubicBezTo>
                    <a:pt x="72031" y="0"/>
                    <a:pt x="68877" y="1068"/>
                    <a:pt x="65804" y="2102"/>
                  </a:cubicBezTo>
                  <a:cubicBezTo>
                    <a:pt x="62689" y="3147"/>
                    <a:pt x="59475" y="4229"/>
                    <a:pt x="55605" y="4239"/>
                  </a:cubicBezTo>
                  <a:lnTo>
                    <a:pt x="55543" y="4239"/>
                  </a:lnTo>
                  <a:cubicBezTo>
                    <a:pt x="51351" y="4239"/>
                    <a:pt x="48132" y="3147"/>
                    <a:pt x="45027" y="2097"/>
                  </a:cubicBezTo>
                  <a:cubicBezTo>
                    <a:pt x="42078" y="1096"/>
                    <a:pt x="39236" y="130"/>
                    <a:pt x="35759" y="130"/>
                  </a:cubicBezTo>
                  <a:cubicBezTo>
                    <a:pt x="33993" y="130"/>
                    <a:pt x="32063" y="379"/>
                    <a:pt x="29873" y="999"/>
                  </a:cubicBezTo>
                  <a:cubicBezTo>
                    <a:pt x="28635" y="1343"/>
                    <a:pt x="27480" y="1707"/>
                    <a:pt x="26362" y="2055"/>
                  </a:cubicBezTo>
                  <a:cubicBezTo>
                    <a:pt x="23029" y="3095"/>
                    <a:pt x="19882" y="4078"/>
                    <a:pt x="15690" y="4359"/>
                  </a:cubicBezTo>
                  <a:cubicBezTo>
                    <a:pt x="13671" y="4492"/>
                    <a:pt x="11575" y="4532"/>
                    <a:pt x="9471" y="4532"/>
                  </a:cubicBezTo>
                  <a:cubicBezTo>
                    <a:pt x="7948" y="4532"/>
                    <a:pt x="6421" y="4511"/>
                    <a:pt x="4915" y="4489"/>
                  </a:cubicBezTo>
                  <a:cubicBezTo>
                    <a:pt x="3590" y="4472"/>
                    <a:pt x="2223" y="4455"/>
                    <a:pt x="892" y="4455"/>
                  </a:cubicBezTo>
                  <a:cubicBezTo>
                    <a:pt x="592" y="4455"/>
                    <a:pt x="295" y="4456"/>
                    <a:pt x="0" y="4458"/>
                  </a:cubicBezTo>
                  <a:lnTo>
                    <a:pt x="0" y="4676"/>
                  </a:lnTo>
                  <a:cubicBezTo>
                    <a:pt x="171" y="4676"/>
                    <a:pt x="343" y="4675"/>
                    <a:pt x="516" y="4675"/>
                  </a:cubicBezTo>
                  <a:cubicBezTo>
                    <a:pt x="1961" y="4675"/>
                    <a:pt x="3460" y="4694"/>
                    <a:pt x="4909" y="4707"/>
                  </a:cubicBezTo>
                  <a:cubicBezTo>
                    <a:pt x="6392" y="4728"/>
                    <a:pt x="7895" y="4749"/>
                    <a:pt x="9398" y="4749"/>
                  </a:cubicBezTo>
                  <a:cubicBezTo>
                    <a:pt x="11530" y="4749"/>
                    <a:pt x="13647" y="4707"/>
                    <a:pt x="15701" y="4572"/>
                  </a:cubicBezTo>
                  <a:cubicBezTo>
                    <a:pt x="19924" y="4302"/>
                    <a:pt x="23081" y="3314"/>
                    <a:pt x="26425" y="2263"/>
                  </a:cubicBezTo>
                  <a:cubicBezTo>
                    <a:pt x="27548" y="1915"/>
                    <a:pt x="28697" y="1556"/>
                    <a:pt x="29930" y="1207"/>
                  </a:cubicBezTo>
                  <a:cubicBezTo>
                    <a:pt x="32097" y="597"/>
                    <a:pt x="34007" y="351"/>
                    <a:pt x="35755" y="351"/>
                  </a:cubicBezTo>
                  <a:cubicBezTo>
                    <a:pt x="39204" y="351"/>
                    <a:pt x="42024" y="1307"/>
                    <a:pt x="44954" y="2305"/>
                  </a:cubicBezTo>
                  <a:cubicBezTo>
                    <a:pt x="48080" y="3366"/>
                    <a:pt x="51320" y="4463"/>
                    <a:pt x="55543" y="4463"/>
                  </a:cubicBezTo>
                  <a:lnTo>
                    <a:pt x="55605" y="4463"/>
                  </a:lnTo>
                  <a:cubicBezTo>
                    <a:pt x="59511" y="4447"/>
                    <a:pt x="62746" y="3366"/>
                    <a:pt x="65877" y="2310"/>
                  </a:cubicBezTo>
                  <a:cubicBezTo>
                    <a:pt x="69045" y="1241"/>
                    <a:pt x="72074" y="219"/>
                    <a:pt x="75748" y="219"/>
                  </a:cubicBezTo>
                  <a:cubicBezTo>
                    <a:pt x="76669" y="219"/>
                    <a:pt x="77630" y="283"/>
                    <a:pt x="78644" y="427"/>
                  </a:cubicBezTo>
                  <a:cubicBezTo>
                    <a:pt x="81037" y="765"/>
                    <a:pt x="83211" y="1535"/>
                    <a:pt x="85317" y="2289"/>
                  </a:cubicBezTo>
                  <a:cubicBezTo>
                    <a:pt x="87574" y="3090"/>
                    <a:pt x="89909" y="3922"/>
                    <a:pt x="92530" y="4234"/>
                  </a:cubicBezTo>
                  <a:cubicBezTo>
                    <a:pt x="94524" y="4470"/>
                    <a:pt x="96648" y="4548"/>
                    <a:pt x="98821" y="4548"/>
                  </a:cubicBezTo>
                  <a:cubicBezTo>
                    <a:pt x="101011" y="4548"/>
                    <a:pt x="103250" y="4469"/>
                    <a:pt x="105454" y="4390"/>
                  </a:cubicBezTo>
                  <a:cubicBezTo>
                    <a:pt x="107466" y="4317"/>
                    <a:pt x="109370" y="4255"/>
                    <a:pt x="111206" y="4250"/>
                  </a:cubicBezTo>
                  <a:lnTo>
                    <a:pt x="111206" y="4026"/>
                  </a:lnTo>
                  <a:cubicBezTo>
                    <a:pt x="109370" y="4031"/>
                    <a:pt x="107461" y="4099"/>
                    <a:pt x="105443" y="4172"/>
                  </a:cubicBezTo>
                  <a:cubicBezTo>
                    <a:pt x="103245" y="4250"/>
                    <a:pt x="101011" y="4330"/>
                    <a:pt x="98827" y="4330"/>
                  </a:cubicBezTo>
                  <a:cubicBezTo>
                    <a:pt x="96660" y="4330"/>
                    <a:pt x="94542" y="4251"/>
                    <a:pt x="92556" y="4016"/>
                  </a:cubicBezTo>
                  <a:cubicBezTo>
                    <a:pt x="89956" y="3709"/>
                    <a:pt x="87641" y="2882"/>
                    <a:pt x="85395" y="2081"/>
                  </a:cubicBezTo>
                  <a:cubicBezTo>
                    <a:pt x="83278" y="1327"/>
                    <a:pt x="81089" y="547"/>
                    <a:pt x="78670" y="204"/>
                  </a:cubicBezTo>
                  <a:cubicBezTo>
                    <a:pt x="77674" y="63"/>
                    <a:pt x="76723" y="0"/>
                    <a:pt x="75808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1" name="Google Shape;8091;p32"/>
            <p:cNvSpPr/>
            <p:nvPr/>
          </p:nvSpPr>
          <p:spPr>
            <a:xfrm>
              <a:off x="3024375" y="1811275"/>
              <a:ext cx="2691100" cy="119925"/>
            </a:xfrm>
            <a:custGeom>
              <a:rect b="b" l="l" r="r" t="t"/>
              <a:pathLst>
                <a:path extrusionOk="0" h="4797" w="107644">
                  <a:moveTo>
                    <a:pt x="73927" y="1"/>
                  </a:moveTo>
                  <a:cubicBezTo>
                    <a:pt x="70167" y="1"/>
                    <a:pt x="66996" y="1087"/>
                    <a:pt x="63916" y="2139"/>
                  </a:cubicBezTo>
                  <a:cubicBezTo>
                    <a:pt x="60817" y="3200"/>
                    <a:pt x="57613" y="4298"/>
                    <a:pt x="53822" y="4303"/>
                  </a:cubicBezTo>
                  <a:lnTo>
                    <a:pt x="53785" y="4303"/>
                  </a:lnTo>
                  <a:cubicBezTo>
                    <a:pt x="49755" y="4303"/>
                    <a:pt x="46567" y="3200"/>
                    <a:pt x="43483" y="2139"/>
                  </a:cubicBezTo>
                  <a:cubicBezTo>
                    <a:pt x="40485" y="1104"/>
                    <a:pt x="37601" y="109"/>
                    <a:pt x="34102" y="109"/>
                  </a:cubicBezTo>
                  <a:cubicBezTo>
                    <a:pt x="32520" y="109"/>
                    <a:pt x="30812" y="313"/>
                    <a:pt x="28910" y="808"/>
                  </a:cubicBezTo>
                  <a:cubicBezTo>
                    <a:pt x="27309" y="1224"/>
                    <a:pt x="25842" y="1713"/>
                    <a:pt x="24417" y="2171"/>
                  </a:cubicBezTo>
                  <a:cubicBezTo>
                    <a:pt x="21500" y="3128"/>
                    <a:pt x="18650" y="4038"/>
                    <a:pt x="15181" y="4339"/>
                  </a:cubicBezTo>
                  <a:cubicBezTo>
                    <a:pt x="12960" y="4529"/>
                    <a:pt x="10635" y="4578"/>
                    <a:pt x="8304" y="4578"/>
                  </a:cubicBezTo>
                  <a:cubicBezTo>
                    <a:pt x="6989" y="4578"/>
                    <a:pt x="5671" y="4562"/>
                    <a:pt x="4369" y="4547"/>
                  </a:cubicBezTo>
                  <a:cubicBezTo>
                    <a:pt x="3071" y="4529"/>
                    <a:pt x="1740" y="4510"/>
                    <a:pt x="453" y="4510"/>
                  </a:cubicBezTo>
                  <a:cubicBezTo>
                    <a:pt x="302" y="4510"/>
                    <a:pt x="150" y="4510"/>
                    <a:pt x="0" y="4511"/>
                  </a:cubicBezTo>
                  <a:lnTo>
                    <a:pt x="0" y="4735"/>
                  </a:lnTo>
                  <a:cubicBezTo>
                    <a:pt x="186" y="4734"/>
                    <a:pt x="374" y="4734"/>
                    <a:pt x="562" y="4734"/>
                  </a:cubicBezTo>
                  <a:cubicBezTo>
                    <a:pt x="1809" y="4734"/>
                    <a:pt x="3108" y="4748"/>
                    <a:pt x="4369" y="4766"/>
                  </a:cubicBezTo>
                  <a:cubicBezTo>
                    <a:pt x="5690" y="4781"/>
                    <a:pt x="7026" y="4797"/>
                    <a:pt x="8368" y="4797"/>
                  </a:cubicBezTo>
                  <a:cubicBezTo>
                    <a:pt x="10682" y="4797"/>
                    <a:pt x="12991" y="4745"/>
                    <a:pt x="15202" y="4558"/>
                  </a:cubicBezTo>
                  <a:cubicBezTo>
                    <a:pt x="18790" y="4246"/>
                    <a:pt x="21552" y="3341"/>
                    <a:pt x="24485" y="2379"/>
                  </a:cubicBezTo>
                  <a:cubicBezTo>
                    <a:pt x="25905" y="1921"/>
                    <a:pt x="27376" y="1437"/>
                    <a:pt x="28968" y="1021"/>
                  </a:cubicBezTo>
                  <a:cubicBezTo>
                    <a:pt x="30844" y="530"/>
                    <a:pt x="32531" y="328"/>
                    <a:pt x="34096" y="328"/>
                  </a:cubicBezTo>
                  <a:cubicBezTo>
                    <a:pt x="37563" y="328"/>
                    <a:pt x="40427" y="1319"/>
                    <a:pt x="43405" y="2347"/>
                  </a:cubicBezTo>
                  <a:cubicBezTo>
                    <a:pt x="46515" y="3414"/>
                    <a:pt x="49718" y="4527"/>
                    <a:pt x="53785" y="4527"/>
                  </a:cubicBezTo>
                  <a:lnTo>
                    <a:pt x="53822" y="4527"/>
                  </a:lnTo>
                  <a:cubicBezTo>
                    <a:pt x="57649" y="4521"/>
                    <a:pt x="60869" y="3414"/>
                    <a:pt x="63989" y="2347"/>
                  </a:cubicBezTo>
                  <a:cubicBezTo>
                    <a:pt x="67059" y="1296"/>
                    <a:pt x="70218" y="219"/>
                    <a:pt x="73953" y="219"/>
                  </a:cubicBezTo>
                  <a:cubicBezTo>
                    <a:pt x="74653" y="219"/>
                    <a:pt x="75373" y="257"/>
                    <a:pt x="76117" y="340"/>
                  </a:cubicBezTo>
                  <a:cubicBezTo>
                    <a:pt x="78686" y="631"/>
                    <a:pt x="80964" y="1469"/>
                    <a:pt x="83159" y="2275"/>
                  </a:cubicBezTo>
                  <a:cubicBezTo>
                    <a:pt x="85166" y="3018"/>
                    <a:pt x="87246" y="3783"/>
                    <a:pt x="89555" y="4136"/>
                  </a:cubicBezTo>
                  <a:cubicBezTo>
                    <a:pt x="91757" y="4466"/>
                    <a:pt x="94137" y="4568"/>
                    <a:pt x="96572" y="4568"/>
                  </a:cubicBezTo>
                  <a:cubicBezTo>
                    <a:pt x="98555" y="4568"/>
                    <a:pt x="100574" y="4501"/>
                    <a:pt x="102562" y="4433"/>
                  </a:cubicBezTo>
                  <a:cubicBezTo>
                    <a:pt x="104346" y="4376"/>
                    <a:pt x="106026" y="4324"/>
                    <a:pt x="107643" y="4319"/>
                  </a:cubicBezTo>
                  <a:lnTo>
                    <a:pt x="107643" y="4095"/>
                  </a:lnTo>
                  <a:cubicBezTo>
                    <a:pt x="106021" y="4105"/>
                    <a:pt x="104341" y="4157"/>
                    <a:pt x="102557" y="4220"/>
                  </a:cubicBezTo>
                  <a:cubicBezTo>
                    <a:pt x="100578" y="4285"/>
                    <a:pt x="98570" y="4352"/>
                    <a:pt x="96599" y="4352"/>
                  </a:cubicBezTo>
                  <a:cubicBezTo>
                    <a:pt x="94163" y="4352"/>
                    <a:pt x="91783" y="4249"/>
                    <a:pt x="89587" y="3913"/>
                  </a:cubicBezTo>
                  <a:cubicBezTo>
                    <a:pt x="87298" y="3570"/>
                    <a:pt x="85234" y="2810"/>
                    <a:pt x="83231" y="2067"/>
                  </a:cubicBezTo>
                  <a:cubicBezTo>
                    <a:pt x="81021" y="1255"/>
                    <a:pt x="78738" y="418"/>
                    <a:pt x="76143" y="127"/>
                  </a:cubicBezTo>
                  <a:cubicBezTo>
                    <a:pt x="75381" y="40"/>
                    <a:pt x="74643" y="1"/>
                    <a:pt x="73927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2" name="Google Shape;8092;p32"/>
            <p:cNvSpPr/>
            <p:nvPr/>
          </p:nvSpPr>
          <p:spPr>
            <a:xfrm>
              <a:off x="3065700" y="1698825"/>
              <a:ext cx="2607650" cy="137225"/>
            </a:xfrm>
            <a:custGeom>
              <a:rect b="b" l="l" r="r" t="t"/>
              <a:pathLst>
                <a:path extrusionOk="0" h="5489" w="104306">
                  <a:moveTo>
                    <a:pt x="32661" y="0"/>
                  </a:moveTo>
                  <a:cubicBezTo>
                    <a:pt x="30916" y="0"/>
                    <a:pt x="28912" y="294"/>
                    <a:pt x="26509" y="1026"/>
                  </a:cubicBezTo>
                  <a:cubicBezTo>
                    <a:pt x="24954" y="1504"/>
                    <a:pt x="23575" y="2056"/>
                    <a:pt x="22249" y="2586"/>
                  </a:cubicBezTo>
                  <a:cubicBezTo>
                    <a:pt x="20107" y="3444"/>
                    <a:pt x="18078" y="4261"/>
                    <a:pt x="15421" y="4729"/>
                  </a:cubicBezTo>
                  <a:cubicBezTo>
                    <a:pt x="12954" y="5164"/>
                    <a:pt x="10332" y="5267"/>
                    <a:pt x="7702" y="5267"/>
                  </a:cubicBezTo>
                  <a:cubicBezTo>
                    <a:pt x="6469" y="5267"/>
                    <a:pt x="5233" y="5244"/>
                    <a:pt x="4011" y="5223"/>
                  </a:cubicBezTo>
                  <a:cubicBezTo>
                    <a:pt x="2805" y="5199"/>
                    <a:pt x="1555" y="5175"/>
                    <a:pt x="346" y="5175"/>
                  </a:cubicBezTo>
                  <a:cubicBezTo>
                    <a:pt x="231" y="5175"/>
                    <a:pt x="115" y="5176"/>
                    <a:pt x="1" y="5176"/>
                  </a:cubicBezTo>
                  <a:lnTo>
                    <a:pt x="1" y="5389"/>
                  </a:lnTo>
                  <a:cubicBezTo>
                    <a:pt x="87" y="5389"/>
                    <a:pt x="173" y="5389"/>
                    <a:pt x="260" y="5389"/>
                  </a:cubicBezTo>
                  <a:cubicBezTo>
                    <a:pt x="1500" y="5389"/>
                    <a:pt x="2844" y="5422"/>
                    <a:pt x="4011" y="5441"/>
                  </a:cubicBezTo>
                  <a:cubicBezTo>
                    <a:pt x="5259" y="5462"/>
                    <a:pt x="6512" y="5488"/>
                    <a:pt x="7776" y="5488"/>
                  </a:cubicBezTo>
                  <a:cubicBezTo>
                    <a:pt x="10387" y="5488"/>
                    <a:pt x="13002" y="5384"/>
                    <a:pt x="15457" y="4947"/>
                  </a:cubicBezTo>
                  <a:cubicBezTo>
                    <a:pt x="18136" y="4474"/>
                    <a:pt x="20179" y="3652"/>
                    <a:pt x="22338" y="2789"/>
                  </a:cubicBezTo>
                  <a:cubicBezTo>
                    <a:pt x="23653" y="2258"/>
                    <a:pt x="25026" y="1712"/>
                    <a:pt x="26576" y="1234"/>
                  </a:cubicBezTo>
                  <a:cubicBezTo>
                    <a:pt x="28987" y="500"/>
                    <a:pt x="30970" y="203"/>
                    <a:pt x="32695" y="203"/>
                  </a:cubicBezTo>
                  <a:cubicBezTo>
                    <a:pt x="35993" y="203"/>
                    <a:pt x="38345" y="1290"/>
                    <a:pt x="40930" y="2493"/>
                  </a:cubicBezTo>
                  <a:cubicBezTo>
                    <a:pt x="43764" y="3798"/>
                    <a:pt x="46687" y="5150"/>
                    <a:pt x="51311" y="5280"/>
                  </a:cubicBezTo>
                  <a:cubicBezTo>
                    <a:pt x="51478" y="5285"/>
                    <a:pt x="51645" y="5287"/>
                    <a:pt x="51811" y="5287"/>
                  </a:cubicBezTo>
                  <a:cubicBezTo>
                    <a:pt x="55581" y="5287"/>
                    <a:pt x="58845" y="4123"/>
                    <a:pt x="62003" y="3002"/>
                  </a:cubicBezTo>
                  <a:cubicBezTo>
                    <a:pt x="65161" y="1881"/>
                    <a:pt x="68397" y="729"/>
                    <a:pt x="72180" y="729"/>
                  </a:cubicBezTo>
                  <a:cubicBezTo>
                    <a:pt x="73064" y="729"/>
                    <a:pt x="73977" y="791"/>
                    <a:pt x="74927" y="932"/>
                  </a:cubicBezTo>
                  <a:cubicBezTo>
                    <a:pt x="77054" y="1244"/>
                    <a:pt x="79025" y="2004"/>
                    <a:pt x="80928" y="2737"/>
                  </a:cubicBezTo>
                  <a:cubicBezTo>
                    <a:pt x="82525" y="3356"/>
                    <a:pt x="84184" y="4001"/>
                    <a:pt x="85916" y="4365"/>
                  </a:cubicBezTo>
                  <a:cubicBezTo>
                    <a:pt x="88808" y="4979"/>
                    <a:pt x="92144" y="5128"/>
                    <a:pt x="95442" y="5128"/>
                  </a:cubicBezTo>
                  <a:cubicBezTo>
                    <a:pt x="97084" y="5128"/>
                    <a:pt x="98717" y="5091"/>
                    <a:pt x="100280" y="5056"/>
                  </a:cubicBezTo>
                  <a:cubicBezTo>
                    <a:pt x="101684" y="5025"/>
                    <a:pt x="103015" y="4994"/>
                    <a:pt x="104305" y="4989"/>
                  </a:cubicBezTo>
                  <a:lnTo>
                    <a:pt x="104305" y="4770"/>
                  </a:lnTo>
                  <a:cubicBezTo>
                    <a:pt x="103010" y="4770"/>
                    <a:pt x="101684" y="4807"/>
                    <a:pt x="100275" y="4838"/>
                  </a:cubicBezTo>
                  <a:cubicBezTo>
                    <a:pt x="98717" y="4873"/>
                    <a:pt x="97089" y="4909"/>
                    <a:pt x="95451" y="4909"/>
                  </a:cubicBezTo>
                  <a:cubicBezTo>
                    <a:pt x="92163" y="4909"/>
                    <a:pt x="88835" y="4761"/>
                    <a:pt x="85957" y="4146"/>
                  </a:cubicBezTo>
                  <a:cubicBezTo>
                    <a:pt x="84251" y="3782"/>
                    <a:pt x="82598" y="3148"/>
                    <a:pt x="81006" y="2534"/>
                  </a:cubicBezTo>
                  <a:cubicBezTo>
                    <a:pt x="79092" y="1796"/>
                    <a:pt x="77111" y="1026"/>
                    <a:pt x="74958" y="709"/>
                  </a:cubicBezTo>
                  <a:cubicBezTo>
                    <a:pt x="74002" y="567"/>
                    <a:pt x="73082" y="504"/>
                    <a:pt x="72192" y="504"/>
                  </a:cubicBezTo>
                  <a:cubicBezTo>
                    <a:pt x="68372" y="504"/>
                    <a:pt x="65106" y="1668"/>
                    <a:pt x="61930" y="2794"/>
                  </a:cubicBezTo>
                  <a:cubicBezTo>
                    <a:pt x="58787" y="3912"/>
                    <a:pt x="55534" y="5063"/>
                    <a:pt x="51794" y="5063"/>
                  </a:cubicBezTo>
                  <a:cubicBezTo>
                    <a:pt x="51636" y="5063"/>
                    <a:pt x="51476" y="5061"/>
                    <a:pt x="51316" y="5056"/>
                  </a:cubicBezTo>
                  <a:cubicBezTo>
                    <a:pt x="46739" y="4937"/>
                    <a:pt x="43832" y="3590"/>
                    <a:pt x="41024" y="2290"/>
                  </a:cubicBezTo>
                  <a:cubicBezTo>
                    <a:pt x="38505" y="1123"/>
                    <a:pt x="36075" y="0"/>
                    <a:pt x="32661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3" name="Google Shape;8093;p32"/>
            <p:cNvSpPr/>
            <p:nvPr/>
          </p:nvSpPr>
          <p:spPr>
            <a:xfrm>
              <a:off x="3104725" y="1560300"/>
              <a:ext cx="2529100" cy="193825"/>
            </a:xfrm>
            <a:custGeom>
              <a:rect b="b" l="l" r="r" t="t"/>
              <a:pathLst>
                <a:path extrusionOk="0" h="7753" w="101164">
                  <a:moveTo>
                    <a:pt x="31129" y="1"/>
                  </a:moveTo>
                  <a:cubicBezTo>
                    <a:pt x="29564" y="1"/>
                    <a:pt x="27711" y="348"/>
                    <a:pt x="25431" y="1195"/>
                  </a:cubicBezTo>
                  <a:cubicBezTo>
                    <a:pt x="23642" y="1850"/>
                    <a:pt x="22191" y="2708"/>
                    <a:pt x="20782" y="3540"/>
                  </a:cubicBezTo>
                  <a:cubicBezTo>
                    <a:pt x="19060" y="4559"/>
                    <a:pt x="17271" y="5615"/>
                    <a:pt x="14895" y="6271"/>
                  </a:cubicBezTo>
                  <a:cubicBezTo>
                    <a:pt x="12196" y="7022"/>
                    <a:pt x="9293" y="7177"/>
                    <a:pt x="6388" y="7177"/>
                  </a:cubicBezTo>
                  <a:cubicBezTo>
                    <a:pt x="5374" y="7177"/>
                    <a:pt x="4360" y="7158"/>
                    <a:pt x="3354" y="7139"/>
                  </a:cubicBezTo>
                  <a:cubicBezTo>
                    <a:pt x="2370" y="7125"/>
                    <a:pt x="1360" y="7107"/>
                    <a:pt x="359" y="7107"/>
                  </a:cubicBezTo>
                  <a:cubicBezTo>
                    <a:pt x="239" y="7107"/>
                    <a:pt x="120" y="7107"/>
                    <a:pt x="0" y="7108"/>
                  </a:cubicBezTo>
                  <a:lnTo>
                    <a:pt x="0" y="7331"/>
                  </a:lnTo>
                  <a:cubicBezTo>
                    <a:pt x="202" y="7330"/>
                    <a:pt x="406" y="7329"/>
                    <a:pt x="610" y="7329"/>
                  </a:cubicBezTo>
                  <a:cubicBezTo>
                    <a:pt x="1519" y="7329"/>
                    <a:pt x="2443" y="7346"/>
                    <a:pt x="3339" y="7363"/>
                  </a:cubicBezTo>
                  <a:cubicBezTo>
                    <a:pt x="4332" y="7381"/>
                    <a:pt x="5334" y="7399"/>
                    <a:pt x="6337" y="7399"/>
                  </a:cubicBezTo>
                  <a:cubicBezTo>
                    <a:pt x="9272" y="7399"/>
                    <a:pt x="12211" y="7243"/>
                    <a:pt x="14952" y="6484"/>
                  </a:cubicBezTo>
                  <a:cubicBezTo>
                    <a:pt x="17349" y="5813"/>
                    <a:pt x="19149" y="4757"/>
                    <a:pt x="20886" y="3727"/>
                  </a:cubicBezTo>
                  <a:cubicBezTo>
                    <a:pt x="22290" y="2900"/>
                    <a:pt x="23731" y="2053"/>
                    <a:pt x="25494" y="1392"/>
                  </a:cubicBezTo>
                  <a:cubicBezTo>
                    <a:pt x="27770" y="548"/>
                    <a:pt x="29601" y="199"/>
                    <a:pt x="31142" y="199"/>
                  </a:cubicBezTo>
                  <a:cubicBezTo>
                    <a:pt x="34443" y="199"/>
                    <a:pt x="36416" y="1799"/>
                    <a:pt x="38589" y="3561"/>
                  </a:cubicBezTo>
                  <a:cubicBezTo>
                    <a:pt x="40992" y="5516"/>
                    <a:pt x="43478" y="7529"/>
                    <a:pt x="48148" y="7737"/>
                  </a:cubicBezTo>
                  <a:lnTo>
                    <a:pt x="48902" y="7753"/>
                  </a:lnTo>
                  <a:cubicBezTo>
                    <a:pt x="52808" y="7753"/>
                    <a:pt x="56261" y="6453"/>
                    <a:pt x="59610" y="5189"/>
                  </a:cubicBezTo>
                  <a:cubicBezTo>
                    <a:pt x="62986" y="3911"/>
                    <a:pt x="66463" y="2599"/>
                    <a:pt x="70465" y="2599"/>
                  </a:cubicBezTo>
                  <a:cubicBezTo>
                    <a:pt x="71185" y="2599"/>
                    <a:pt x="71923" y="2641"/>
                    <a:pt x="72679" y="2734"/>
                  </a:cubicBezTo>
                  <a:cubicBezTo>
                    <a:pt x="74931" y="3010"/>
                    <a:pt x="77032" y="3805"/>
                    <a:pt x="79060" y="4580"/>
                  </a:cubicBezTo>
                  <a:cubicBezTo>
                    <a:pt x="80444" y="5106"/>
                    <a:pt x="81874" y="5652"/>
                    <a:pt x="83325" y="6016"/>
                  </a:cubicBezTo>
                  <a:cubicBezTo>
                    <a:pt x="86708" y="6855"/>
                    <a:pt x="90275" y="7028"/>
                    <a:pt x="93824" y="7028"/>
                  </a:cubicBezTo>
                  <a:cubicBezTo>
                    <a:pt x="95115" y="7028"/>
                    <a:pt x="96403" y="7005"/>
                    <a:pt x="97679" y="6983"/>
                  </a:cubicBezTo>
                  <a:cubicBezTo>
                    <a:pt x="98823" y="6957"/>
                    <a:pt x="100003" y="6936"/>
                    <a:pt x="101163" y="6931"/>
                  </a:cubicBezTo>
                  <a:lnTo>
                    <a:pt x="101163" y="6718"/>
                  </a:lnTo>
                  <a:cubicBezTo>
                    <a:pt x="100009" y="6718"/>
                    <a:pt x="98823" y="6744"/>
                    <a:pt x="97679" y="6765"/>
                  </a:cubicBezTo>
                  <a:cubicBezTo>
                    <a:pt x="96402" y="6787"/>
                    <a:pt x="95113" y="6810"/>
                    <a:pt x="93823" y="6810"/>
                  </a:cubicBezTo>
                  <a:cubicBezTo>
                    <a:pt x="90286" y="6810"/>
                    <a:pt x="86738" y="6637"/>
                    <a:pt x="83377" y="5802"/>
                  </a:cubicBezTo>
                  <a:cubicBezTo>
                    <a:pt x="81947" y="5444"/>
                    <a:pt x="80517" y="4898"/>
                    <a:pt x="79138" y="4372"/>
                  </a:cubicBezTo>
                  <a:cubicBezTo>
                    <a:pt x="77100" y="3597"/>
                    <a:pt x="74983" y="2791"/>
                    <a:pt x="72705" y="2521"/>
                  </a:cubicBezTo>
                  <a:cubicBezTo>
                    <a:pt x="71934" y="2426"/>
                    <a:pt x="71184" y="2382"/>
                    <a:pt x="70451" y="2382"/>
                  </a:cubicBezTo>
                  <a:cubicBezTo>
                    <a:pt x="66419" y="2382"/>
                    <a:pt x="62925" y="3700"/>
                    <a:pt x="59532" y="4981"/>
                  </a:cubicBezTo>
                  <a:cubicBezTo>
                    <a:pt x="56208" y="6237"/>
                    <a:pt x="52773" y="7535"/>
                    <a:pt x="48909" y="7535"/>
                  </a:cubicBezTo>
                  <a:cubicBezTo>
                    <a:pt x="48662" y="7535"/>
                    <a:pt x="48414" y="7530"/>
                    <a:pt x="48163" y="7519"/>
                  </a:cubicBezTo>
                  <a:cubicBezTo>
                    <a:pt x="43566" y="7316"/>
                    <a:pt x="41106" y="5319"/>
                    <a:pt x="38729" y="3389"/>
                  </a:cubicBezTo>
                  <a:cubicBezTo>
                    <a:pt x="36602" y="1662"/>
                    <a:pt x="34553" y="1"/>
                    <a:pt x="3112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4" name="Google Shape;8094;p32"/>
            <p:cNvSpPr/>
            <p:nvPr/>
          </p:nvSpPr>
          <p:spPr>
            <a:xfrm>
              <a:off x="3141250" y="1460100"/>
              <a:ext cx="2455250" cy="221875"/>
            </a:xfrm>
            <a:custGeom>
              <a:rect b="b" l="l" r="r" t="t"/>
              <a:pathLst>
                <a:path extrusionOk="0" h="8875" w="98210">
                  <a:moveTo>
                    <a:pt x="29416" y="1"/>
                  </a:moveTo>
                  <a:cubicBezTo>
                    <a:pt x="28354" y="1"/>
                    <a:pt x="27159" y="160"/>
                    <a:pt x="25790" y="522"/>
                  </a:cubicBezTo>
                  <a:cubicBezTo>
                    <a:pt x="23138" y="1224"/>
                    <a:pt x="21256" y="2592"/>
                    <a:pt x="19446" y="3918"/>
                  </a:cubicBezTo>
                  <a:cubicBezTo>
                    <a:pt x="17475" y="5364"/>
                    <a:pt x="15441" y="6851"/>
                    <a:pt x="12383" y="7496"/>
                  </a:cubicBezTo>
                  <a:cubicBezTo>
                    <a:pt x="10973" y="7796"/>
                    <a:pt x="9226" y="7883"/>
                    <a:pt x="7414" y="7883"/>
                  </a:cubicBezTo>
                  <a:cubicBezTo>
                    <a:pt x="6087" y="7883"/>
                    <a:pt x="4724" y="7837"/>
                    <a:pt x="3433" y="7793"/>
                  </a:cubicBezTo>
                  <a:cubicBezTo>
                    <a:pt x="2195" y="7756"/>
                    <a:pt x="1035" y="7715"/>
                    <a:pt x="0" y="7715"/>
                  </a:cubicBezTo>
                  <a:lnTo>
                    <a:pt x="0" y="7938"/>
                  </a:lnTo>
                  <a:cubicBezTo>
                    <a:pt x="58" y="7938"/>
                    <a:pt x="117" y="7938"/>
                    <a:pt x="176" y="7938"/>
                  </a:cubicBezTo>
                  <a:cubicBezTo>
                    <a:pt x="1149" y="7938"/>
                    <a:pt x="2261" y="7977"/>
                    <a:pt x="3428" y="8016"/>
                  </a:cubicBezTo>
                  <a:cubicBezTo>
                    <a:pt x="4706" y="8060"/>
                    <a:pt x="6057" y="8105"/>
                    <a:pt x="7377" y="8105"/>
                  </a:cubicBezTo>
                  <a:cubicBezTo>
                    <a:pt x="9215" y="8105"/>
                    <a:pt x="10992" y="8017"/>
                    <a:pt x="12430" y="7715"/>
                  </a:cubicBezTo>
                  <a:cubicBezTo>
                    <a:pt x="15530" y="7059"/>
                    <a:pt x="17584" y="5551"/>
                    <a:pt x="19576" y="4100"/>
                  </a:cubicBezTo>
                  <a:cubicBezTo>
                    <a:pt x="21375" y="2790"/>
                    <a:pt x="23232" y="1432"/>
                    <a:pt x="25842" y="735"/>
                  </a:cubicBezTo>
                  <a:cubicBezTo>
                    <a:pt x="27181" y="381"/>
                    <a:pt x="28351" y="225"/>
                    <a:pt x="29392" y="225"/>
                  </a:cubicBezTo>
                  <a:cubicBezTo>
                    <a:pt x="33072" y="225"/>
                    <a:pt x="35138" y="2177"/>
                    <a:pt x="37294" y="4220"/>
                  </a:cubicBezTo>
                  <a:cubicBezTo>
                    <a:pt x="39531" y="6336"/>
                    <a:pt x="41850" y="8531"/>
                    <a:pt x="46135" y="8833"/>
                  </a:cubicBezTo>
                  <a:cubicBezTo>
                    <a:pt x="46473" y="8859"/>
                    <a:pt x="46812" y="8874"/>
                    <a:pt x="47150" y="8874"/>
                  </a:cubicBezTo>
                  <a:cubicBezTo>
                    <a:pt x="50946" y="8874"/>
                    <a:pt x="54436" y="7397"/>
                    <a:pt x="57832" y="5972"/>
                  </a:cubicBezTo>
                  <a:cubicBezTo>
                    <a:pt x="61290" y="4517"/>
                    <a:pt x="64865" y="3012"/>
                    <a:pt x="68804" y="3012"/>
                  </a:cubicBezTo>
                  <a:cubicBezTo>
                    <a:pt x="68946" y="3012"/>
                    <a:pt x="69089" y="3014"/>
                    <a:pt x="69232" y="3018"/>
                  </a:cubicBezTo>
                  <a:cubicBezTo>
                    <a:pt x="72222" y="3102"/>
                    <a:pt x="74895" y="4095"/>
                    <a:pt x="77490" y="5062"/>
                  </a:cubicBezTo>
                  <a:cubicBezTo>
                    <a:pt x="79227" y="5707"/>
                    <a:pt x="81027" y="6378"/>
                    <a:pt x="82883" y="6752"/>
                  </a:cubicBezTo>
                  <a:cubicBezTo>
                    <a:pt x="86445" y="7471"/>
                    <a:pt x="89719" y="7589"/>
                    <a:pt x="93260" y="7589"/>
                  </a:cubicBezTo>
                  <a:cubicBezTo>
                    <a:pt x="94155" y="7589"/>
                    <a:pt x="95067" y="7582"/>
                    <a:pt x="96005" y="7574"/>
                  </a:cubicBezTo>
                  <a:lnTo>
                    <a:pt x="98210" y="7559"/>
                  </a:lnTo>
                  <a:lnTo>
                    <a:pt x="98210" y="7340"/>
                  </a:lnTo>
                  <a:lnTo>
                    <a:pt x="96005" y="7351"/>
                  </a:lnTo>
                  <a:cubicBezTo>
                    <a:pt x="95028" y="7360"/>
                    <a:pt x="94079" y="7370"/>
                    <a:pt x="93148" y="7370"/>
                  </a:cubicBezTo>
                  <a:cubicBezTo>
                    <a:pt x="89665" y="7370"/>
                    <a:pt x="86435" y="7241"/>
                    <a:pt x="82930" y="6539"/>
                  </a:cubicBezTo>
                  <a:cubicBezTo>
                    <a:pt x="81089" y="6170"/>
                    <a:pt x="79295" y="5499"/>
                    <a:pt x="77563" y="4854"/>
                  </a:cubicBezTo>
                  <a:cubicBezTo>
                    <a:pt x="74963" y="3887"/>
                    <a:pt x="72264" y="2888"/>
                    <a:pt x="69242" y="2795"/>
                  </a:cubicBezTo>
                  <a:cubicBezTo>
                    <a:pt x="69098" y="2791"/>
                    <a:pt x="68955" y="2789"/>
                    <a:pt x="68813" y="2789"/>
                  </a:cubicBezTo>
                  <a:cubicBezTo>
                    <a:pt x="64828" y="2789"/>
                    <a:pt x="61223" y="4304"/>
                    <a:pt x="57749" y="5775"/>
                  </a:cubicBezTo>
                  <a:cubicBezTo>
                    <a:pt x="54236" y="7250"/>
                    <a:pt x="50959" y="8652"/>
                    <a:pt x="47207" y="8652"/>
                  </a:cubicBezTo>
                  <a:cubicBezTo>
                    <a:pt x="46860" y="8652"/>
                    <a:pt x="46508" y="8639"/>
                    <a:pt x="46151" y="8614"/>
                  </a:cubicBezTo>
                  <a:cubicBezTo>
                    <a:pt x="41944" y="8313"/>
                    <a:pt x="39655" y="6149"/>
                    <a:pt x="37445" y="4059"/>
                  </a:cubicBezTo>
                  <a:cubicBezTo>
                    <a:pt x="35257" y="1984"/>
                    <a:pt x="33164" y="1"/>
                    <a:pt x="29416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5" name="Google Shape;8095;p32"/>
            <p:cNvSpPr/>
            <p:nvPr/>
          </p:nvSpPr>
          <p:spPr>
            <a:xfrm>
              <a:off x="3175700" y="1396325"/>
              <a:ext cx="2385575" cy="193975"/>
            </a:xfrm>
            <a:custGeom>
              <a:rect b="b" l="l" r="r" t="t"/>
              <a:pathLst>
                <a:path extrusionOk="0" h="7759" w="95423">
                  <a:moveTo>
                    <a:pt x="27994" y="1"/>
                  </a:moveTo>
                  <a:cubicBezTo>
                    <a:pt x="27089" y="1"/>
                    <a:pt x="26107" y="102"/>
                    <a:pt x="25026" y="327"/>
                  </a:cubicBezTo>
                  <a:cubicBezTo>
                    <a:pt x="22265" y="899"/>
                    <a:pt x="20184" y="2293"/>
                    <a:pt x="18338" y="3520"/>
                  </a:cubicBezTo>
                  <a:cubicBezTo>
                    <a:pt x="16492" y="4748"/>
                    <a:pt x="14573" y="6017"/>
                    <a:pt x="12009" y="6636"/>
                  </a:cubicBezTo>
                  <a:cubicBezTo>
                    <a:pt x="10262" y="7053"/>
                    <a:pt x="8077" y="7150"/>
                    <a:pt x="5881" y="7150"/>
                  </a:cubicBezTo>
                  <a:cubicBezTo>
                    <a:pt x="4848" y="7150"/>
                    <a:pt x="3813" y="7129"/>
                    <a:pt x="2819" y="7109"/>
                  </a:cubicBezTo>
                  <a:cubicBezTo>
                    <a:pt x="1821" y="7088"/>
                    <a:pt x="869" y="7067"/>
                    <a:pt x="1" y="7067"/>
                  </a:cubicBezTo>
                  <a:lnTo>
                    <a:pt x="1" y="7291"/>
                  </a:lnTo>
                  <a:cubicBezTo>
                    <a:pt x="156" y="7289"/>
                    <a:pt x="315" y="7288"/>
                    <a:pt x="476" y="7288"/>
                  </a:cubicBezTo>
                  <a:cubicBezTo>
                    <a:pt x="1208" y="7288"/>
                    <a:pt x="1996" y="7306"/>
                    <a:pt x="2814" y="7327"/>
                  </a:cubicBezTo>
                  <a:cubicBezTo>
                    <a:pt x="3822" y="7349"/>
                    <a:pt x="4870" y="7372"/>
                    <a:pt x="5915" y="7372"/>
                  </a:cubicBezTo>
                  <a:cubicBezTo>
                    <a:pt x="8107" y="7372"/>
                    <a:pt x="10286" y="7271"/>
                    <a:pt x="12061" y="6849"/>
                  </a:cubicBezTo>
                  <a:cubicBezTo>
                    <a:pt x="14677" y="6225"/>
                    <a:pt x="16549" y="4977"/>
                    <a:pt x="18463" y="3702"/>
                  </a:cubicBezTo>
                  <a:cubicBezTo>
                    <a:pt x="20372" y="2428"/>
                    <a:pt x="22348" y="1107"/>
                    <a:pt x="25073" y="540"/>
                  </a:cubicBezTo>
                  <a:cubicBezTo>
                    <a:pt x="26134" y="319"/>
                    <a:pt x="27099" y="220"/>
                    <a:pt x="27988" y="220"/>
                  </a:cubicBezTo>
                  <a:cubicBezTo>
                    <a:pt x="31723" y="220"/>
                    <a:pt x="34115" y="1972"/>
                    <a:pt x="36618" y="3812"/>
                  </a:cubicBezTo>
                  <a:cubicBezTo>
                    <a:pt x="39151" y="5679"/>
                    <a:pt x="41772" y="7592"/>
                    <a:pt x="45954" y="7743"/>
                  </a:cubicBezTo>
                  <a:lnTo>
                    <a:pt x="46458" y="7759"/>
                  </a:lnTo>
                  <a:cubicBezTo>
                    <a:pt x="50452" y="7759"/>
                    <a:pt x="53859" y="6100"/>
                    <a:pt x="57166" y="4498"/>
                  </a:cubicBezTo>
                  <a:cubicBezTo>
                    <a:pt x="60479" y="2901"/>
                    <a:pt x="63891" y="1248"/>
                    <a:pt x="67895" y="1222"/>
                  </a:cubicBezTo>
                  <a:lnTo>
                    <a:pt x="67968" y="1222"/>
                  </a:lnTo>
                  <a:cubicBezTo>
                    <a:pt x="71078" y="1222"/>
                    <a:pt x="73694" y="2491"/>
                    <a:pt x="76221" y="3718"/>
                  </a:cubicBezTo>
                  <a:cubicBezTo>
                    <a:pt x="77735" y="4451"/>
                    <a:pt x="79165" y="5143"/>
                    <a:pt x="80689" y="5580"/>
                  </a:cubicBezTo>
                  <a:cubicBezTo>
                    <a:pt x="84895" y="6788"/>
                    <a:pt x="88165" y="6933"/>
                    <a:pt x="92534" y="6933"/>
                  </a:cubicBezTo>
                  <a:cubicBezTo>
                    <a:pt x="93166" y="6933"/>
                    <a:pt x="93822" y="6930"/>
                    <a:pt x="94507" y="6927"/>
                  </a:cubicBezTo>
                  <a:lnTo>
                    <a:pt x="95422" y="6927"/>
                  </a:lnTo>
                  <a:lnTo>
                    <a:pt x="95422" y="6703"/>
                  </a:lnTo>
                  <a:lnTo>
                    <a:pt x="94507" y="6703"/>
                  </a:lnTo>
                  <a:cubicBezTo>
                    <a:pt x="93805" y="6707"/>
                    <a:pt x="93134" y="6710"/>
                    <a:pt x="92487" y="6710"/>
                  </a:cubicBezTo>
                  <a:cubicBezTo>
                    <a:pt x="88159" y="6710"/>
                    <a:pt x="84913" y="6566"/>
                    <a:pt x="80746" y="5372"/>
                  </a:cubicBezTo>
                  <a:cubicBezTo>
                    <a:pt x="79243" y="4935"/>
                    <a:pt x="77823" y="4248"/>
                    <a:pt x="76320" y="3520"/>
                  </a:cubicBezTo>
                  <a:cubicBezTo>
                    <a:pt x="73767" y="2283"/>
                    <a:pt x="71125" y="1003"/>
                    <a:pt x="67968" y="1003"/>
                  </a:cubicBezTo>
                  <a:lnTo>
                    <a:pt x="67895" y="1003"/>
                  </a:lnTo>
                  <a:cubicBezTo>
                    <a:pt x="63839" y="1029"/>
                    <a:pt x="60401" y="2693"/>
                    <a:pt x="57078" y="4306"/>
                  </a:cubicBezTo>
                  <a:cubicBezTo>
                    <a:pt x="53784" y="5900"/>
                    <a:pt x="50346" y="7533"/>
                    <a:pt x="46436" y="7533"/>
                  </a:cubicBezTo>
                  <a:cubicBezTo>
                    <a:pt x="46278" y="7533"/>
                    <a:pt x="46119" y="7530"/>
                    <a:pt x="45959" y="7525"/>
                  </a:cubicBezTo>
                  <a:cubicBezTo>
                    <a:pt x="41850" y="7379"/>
                    <a:pt x="39260" y="5476"/>
                    <a:pt x="36748" y="3635"/>
                  </a:cubicBezTo>
                  <a:cubicBezTo>
                    <a:pt x="34212" y="1779"/>
                    <a:pt x="31788" y="1"/>
                    <a:pt x="27994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6" name="Google Shape;8096;p32"/>
            <p:cNvSpPr/>
            <p:nvPr/>
          </p:nvSpPr>
          <p:spPr>
            <a:xfrm>
              <a:off x="3208325" y="1323975"/>
              <a:ext cx="2319650" cy="179225"/>
            </a:xfrm>
            <a:custGeom>
              <a:rect b="b" l="l" r="r" t="t"/>
              <a:pathLst>
                <a:path extrusionOk="0" h="7169" w="92786">
                  <a:moveTo>
                    <a:pt x="66944" y="1"/>
                  </a:moveTo>
                  <a:cubicBezTo>
                    <a:pt x="62896" y="1"/>
                    <a:pt x="59612" y="1664"/>
                    <a:pt x="56428" y="3278"/>
                  </a:cubicBezTo>
                  <a:cubicBezTo>
                    <a:pt x="53282" y="4865"/>
                    <a:pt x="50094" y="6503"/>
                    <a:pt x="46011" y="6607"/>
                  </a:cubicBezTo>
                  <a:cubicBezTo>
                    <a:pt x="45885" y="6610"/>
                    <a:pt x="45759" y="6612"/>
                    <a:pt x="45635" y="6612"/>
                  </a:cubicBezTo>
                  <a:cubicBezTo>
                    <a:pt x="41739" y="6612"/>
                    <a:pt x="38779" y="5061"/>
                    <a:pt x="35917" y="3559"/>
                  </a:cubicBezTo>
                  <a:cubicBezTo>
                    <a:pt x="33087" y="2075"/>
                    <a:pt x="30185" y="553"/>
                    <a:pt x="26374" y="553"/>
                  </a:cubicBezTo>
                  <a:cubicBezTo>
                    <a:pt x="25324" y="553"/>
                    <a:pt x="24204" y="669"/>
                    <a:pt x="22998" y="933"/>
                  </a:cubicBezTo>
                  <a:cubicBezTo>
                    <a:pt x="20814" y="1417"/>
                    <a:pt x="18994" y="2540"/>
                    <a:pt x="17236" y="3632"/>
                  </a:cubicBezTo>
                  <a:cubicBezTo>
                    <a:pt x="15686" y="4589"/>
                    <a:pt x="14095" y="5567"/>
                    <a:pt x="12275" y="6097"/>
                  </a:cubicBezTo>
                  <a:cubicBezTo>
                    <a:pt x="9596" y="6870"/>
                    <a:pt x="6332" y="6960"/>
                    <a:pt x="3280" y="6960"/>
                  </a:cubicBezTo>
                  <a:cubicBezTo>
                    <a:pt x="2799" y="6960"/>
                    <a:pt x="2324" y="6957"/>
                    <a:pt x="1858" y="6955"/>
                  </a:cubicBezTo>
                  <a:cubicBezTo>
                    <a:pt x="1438" y="6955"/>
                    <a:pt x="1021" y="6951"/>
                    <a:pt x="611" y="6951"/>
                  </a:cubicBezTo>
                  <a:cubicBezTo>
                    <a:pt x="405" y="6951"/>
                    <a:pt x="202" y="6952"/>
                    <a:pt x="1" y="6955"/>
                  </a:cubicBezTo>
                  <a:lnTo>
                    <a:pt x="1" y="7168"/>
                  </a:lnTo>
                  <a:lnTo>
                    <a:pt x="3361" y="7168"/>
                  </a:lnTo>
                  <a:cubicBezTo>
                    <a:pt x="6403" y="7168"/>
                    <a:pt x="9653" y="7070"/>
                    <a:pt x="12332" y="6295"/>
                  </a:cubicBezTo>
                  <a:cubicBezTo>
                    <a:pt x="14178" y="5764"/>
                    <a:pt x="15785" y="4761"/>
                    <a:pt x="17345" y="3798"/>
                  </a:cubicBezTo>
                  <a:cubicBezTo>
                    <a:pt x="19087" y="2722"/>
                    <a:pt x="20892" y="1609"/>
                    <a:pt x="23040" y="1136"/>
                  </a:cubicBezTo>
                  <a:cubicBezTo>
                    <a:pt x="24252" y="871"/>
                    <a:pt x="25368" y="754"/>
                    <a:pt x="26413" y="754"/>
                  </a:cubicBezTo>
                  <a:cubicBezTo>
                    <a:pt x="30104" y="754"/>
                    <a:pt x="32893" y="2213"/>
                    <a:pt x="35807" y="3741"/>
                  </a:cubicBezTo>
                  <a:cubicBezTo>
                    <a:pt x="38695" y="5256"/>
                    <a:pt x="41764" y="6819"/>
                    <a:pt x="45656" y="6819"/>
                  </a:cubicBezTo>
                  <a:cubicBezTo>
                    <a:pt x="45774" y="6819"/>
                    <a:pt x="45892" y="6818"/>
                    <a:pt x="46011" y="6815"/>
                  </a:cubicBezTo>
                  <a:cubicBezTo>
                    <a:pt x="50078" y="6721"/>
                    <a:pt x="53354" y="5062"/>
                    <a:pt x="56516" y="3460"/>
                  </a:cubicBezTo>
                  <a:cubicBezTo>
                    <a:pt x="59819" y="1787"/>
                    <a:pt x="62951" y="208"/>
                    <a:pt x="66912" y="208"/>
                  </a:cubicBezTo>
                  <a:cubicBezTo>
                    <a:pt x="67211" y="208"/>
                    <a:pt x="67514" y="217"/>
                    <a:pt x="67823" y="236"/>
                  </a:cubicBezTo>
                  <a:cubicBezTo>
                    <a:pt x="70891" y="428"/>
                    <a:pt x="72831" y="1552"/>
                    <a:pt x="74885" y="2743"/>
                  </a:cubicBezTo>
                  <a:cubicBezTo>
                    <a:pt x="75847" y="3294"/>
                    <a:pt x="76835" y="3871"/>
                    <a:pt x="77969" y="4365"/>
                  </a:cubicBezTo>
                  <a:cubicBezTo>
                    <a:pt x="82948" y="6521"/>
                    <a:pt x="85742" y="6801"/>
                    <a:pt x="91815" y="6801"/>
                  </a:cubicBezTo>
                  <a:cubicBezTo>
                    <a:pt x="92130" y="6801"/>
                    <a:pt x="92453" y="6800"/>
                    <a:pt x="92786" y="6799"/>
                  </a:cubicBezTo>
                  <a:lnTo>
                    <a:pt x="92786" y="6596"/>
                  </a:lnTo>
                  <a:cubicBezTo>
                    <a:pt x="92508" y="6597"/>
                    <a:pt x="92236" y="6598"/>
                    <a:pt x="91971" y="6598"/>
                  </a:cubicBezTo>
                  <a:cubicBezTo>
                    <a:pt x="85830" y="6598"/>
                    <a:pt x="83048" y="6332"/>
                    <a:pt x="78068" y="4178"/>
                  </a:cubicBezTo>
                  <a:cubicBezTo>
                    <a:pt x="76945" y="3689"/>
                    <a:pt x="75957" y="3117"/>
                    <a:pt x="75000" y="2566"/>
                  </a:cubicBezTo>
                  <a:cubicBezTo>
                    <a:pt x="72919" y="1365"/>
                    <a:pt x="70964" y="226"/>
                    <a:pt x="67844" y="28"/>
                  </a:cubicBezTo>
                  <a:cubicBezTo>
                    <a:pt x="67540" y="10"/>
                    <a:pt x="67240" y="1"/>
                    <a:pt x="66944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7" name="Google Shape;8097;p32"/>
            <p:cNvSpPr/>
            <p:nvPr/>
          </p:nvSpPr>
          <p:spPr>
            <a:xfrm>
              <a:off x="3238625" y="1243150"/>
              <a:ext cx="2258025" cy="188150"/>
            </a:xfrm>
            <a:custGeom>
              <a:rect b="b" l="l" r="r" t="t"/>
              <a:pathLst>
                <a:path extrusionOk="0" h="7526" w="90321">
                  <a:moveTo>
                    <a:pt x="65857" y="0"/>
                  </a:moveTo>
                  <a:cubicBezTo>
                    <a:pt x="61764" y="0"/>
                    <a:pt x="58482" y="1763"/>
                    <a:pt x="55419" y="3401"/>
                  </a:cubicBezTo>
                  <a:cubicBezTo>
                    <a:pt x="52356" y="5040"/>
                    <a:pt x="49131" y="6730"/>
                    <a:pt x="45179" y="6849"/>
                  </a:cubicBezTo>
                  <a:cubicBezTo>
                    <a:pt x="45025" y="6854"/>
                    <a:pt x="44872" y="6857"/>
                    <a:pt x="44720" y="6857"/>
                  </a:cubicBezTo>
                  <a:cubicBezTo>
                    <a:pt x="40979" y="6857"/>
                    <a:pt x="37929" y="5409"/>
                    <a:pt x="34991" y="4010"/>
                  </a:cubicBezTo>
                  <a:cubicBezTo>
                    <a:pt x="32041" y="2602"/>
                    <a:pt x="29010" y="1161"/>
                    <a:pt x="25229" y="1161"/>
                  </a:cubicBezTo>
                  <a:cubicBezTo>
                    <a:pt x="24329" y="1161"/>
                    <a:pt x="23388" y="1242"/>
                    <a:pt x="22395" y="1425"/>
                  </a:cubicBezTo>
                  <a:cubicBezTo>
                    <a:pt x="20127" y="1841"/>
                    <a:pt x="18177" y="2944"/>
                    <a:pt x="16294" y="4015"/>
                  </a:cubicBezTo>
                  <a:cubicBezTo>
                    <a:pt x="14828" y="4858"/>
                    <a:pt x="13434" y="5643"/>
                    <a:pt x="11900" y="6142"/>
                  </a:cubicBezTo>
                  <a:cubicBezTo>
                    <a:pt x="8348" y="7286"/>
                    <a:pt x="4645" y="7291"/>
                    <a:pt x="729" y="7307"/>
                  </a:cubicBezTo>
                  <a:lnTo>
                    <a:pt x="1" y="7307"/>
                  </a:lnTo>
                  <a:lnTo>
                    <a:pt x="1" y="7525"/>
                  </a:lnTo>
                  <a:lnTo>
                    <a:pt x="729" y="7525"/>
                  </a:lnTo>
                  <a:cubicBezTo>
                    <a:pt x="4666" y="7515"/>
                    <a:pt x="8384" y="7505"/>
                    <a:pt x="11967" y="6350"/>
                  </a:cubicBezTo>
                  <a:cubicBezTo>
                    <a:pt x="13528" y="5851"/>
                    <a:pt x="14989" y="5019"/>
                    <a:pt x="16398" y="4213"/>
                  </a:cubicBezTo>
                  <a:cubicBezTo>
                    <a:pt x="18271" y="3147"/>
                    <a:pt x="20205" y="2049"/>
                    <a:pt x="22431" y="1638"/>
                  </a:cubicBezTo>
                  <a:cubicBezTo>
                    <a:pt x="23407" y="1460"/>
                    <a:pt x="24332" y="1380"/>
                    <a:pt x="25216" y="1380"/>
                  </a:cubicBezTo>
                  <a:cubicBezTo>
                    <a:pt x="28961" y="1380"/>
                    <a:pt x="31965" y="2811"/>
                    <a:pt x="34897" y="4207"/>
                  </a:cubicBezTo>
                  <a:cubicBezTo>
                    <a:pt x="37856" y="5617"/>
                    <a:pt x="40873" y="7070"/>
                    <a:pt x="44714" y="7070"/>
                  </a:cubicBezTo>
                  <a:cubicBezTo>
                    <a:pt x="44869" y="7070"/>
                    <a:pt x="45026" y="7067"/>
                    <a:pt x="45184" y="7063"/>
                  </a:cubicBezTo>
                  <a:cubicBezTo>
                    <a:pt x="49256" y="6943"/>
                    <a:pt x="52439" y="5237"/>
                    <a:pt x="55523" y="3589"/>
                  </a:cubicBezTo>
                  <a:cubicBezTo>
                    <a:pt x="58753" y="1852"/>
                    <a:pt x="61816" y="213"/>
                    <a:pt x="65846" y="213"/>
                  </a:cubicBezTo>
                  <a:lnTo>
                    <a:pt x="66252" y="213"/>
                  </a:lnTo>
                  <a:cubicBezTo>
                    <a:pt x="69518" y="307"/>
                    <a:pt x="71437" y="1482"/>
                    <a:pt x="73470" y="2725"/>
                  </a:cubicBezTo>
                  <a:cubicBezTo>
                    <a:pt x="74276" y="3219"/>
                    <a:pt x="75109" y="3724"/>
                    <a:pt x="76060" y="4192"/>
                  </a:cubicBezTo>
                  <a:cubicBezTo>
                    <a:pt x="81105" y="6676"/>
                    <a:pt x="83268" y="7173"/>
                    <a:pt x="89691" y="7173"/>
                  </a:cubicBezTo>
                  <a:cubicBezTo>
                    <a:pt x="89897" y="7173"/>
                    <a:pt x="90106" y="7173"/>
                    <a:pt x="90321" y="7172"/>
                  </a:cubicBezTo>
                  <a:lnTo>
                    <a:pt x="90321" y="6953"/>
                  </a:lnTo>
                  <a:lnTo>
                    <a:pt x="89774" y="6953"/>
                  </a:lnTo>
                  <a:cubicBezTo>
                    <a:pt x="83320" y="6953"/>
                    <a:pt x="81183" y="6470"/>
                    <a:pt x="76154" y="3999"/>
                  </a:cubicBezTo>
                  <a:cubicBezTo>
                    <a:pt x="75218" y="3537"/>
                    <a:pt x="74386" y="3027"/>
                    <a:pt x="73590" y="2533"/>
                  </a:cubicBezTo>
                  <a:cubicBezTo>
                    <a:pt x="71525" y="1274"/>
                    <a:pt x="69585" y="89"/>
                    <a:pt x="66262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8" name="Google Shape;8098;p32"/>
            <p:cNvSpPr/>
            <p:nvPr/>
          </p:nvSpPr>
          <p:spPr>
            <a:xfrm>
              <a:off x="3256575" y="1166075"/>
              <a:ext cx="2210700" cy="201525"/>
            </a:xfrm>
            <a:custGeom>
              <a:rect b="b" l="l" r="r" t="t"/>
              <a:pathLst>
                <a:path extrusionOk="0" h="8061" w="88428">
                  <a:moveTo>
                    <a:pt x="65219" y="0"/>
                  </a:moveTo>
                  <a:cubicBezTo>
                    <a:pt x="60995" y="0"/>
                    <a:pt x="57801" y="1928"/>
                    <a:pt x="54706" y="3806"/>
                  </a:cubicBezTo>
                  <a:cubicBezTo>
                    <a:pt x="51679" y="5631"/>
                    <a:pt x="48549" y="7524"/>
                    <a:pt x="44440" y="7670"/>
                  </a:cubicBezTo>
                  <a:cubicBezTo>
                    <a:pt x="44263" y="7677"/>
                    <a:pt x="44088" y="7680"/>
                    <a:pt x="43914" y="7680"/>
                  </a:cubicBezTo>
                  <a:cubicBezTo>
                    <a:pt x="40331" y="7680"/>
                    <a:pt x="37531" y="6327"/>
                    <a:pt x="34569" y="4903"/>
                  </a:cubicBezTo>
                  <a:cubicBezTo>
                    <a:pt x="31631" y="3486"/>
                    <a:pt x="28597" y="2035"/>
                    <a:pt x="24759" y="2035"/>
                  </a:cubicBezTo>
                  <a:cubicBezTo>
                    <a:pt x="24400" y="2035"/>
                    <a:pt x="24033" y="2047"/>
                    <a:pt x="23658" y="2074"/>
                  </a:cubicBezTo>
                  <a:cubicBezTo>
                    <a:pt x="19550" y="3000"/>
                    <a:pt x="15758" y="4342"/>
                    <a:pt x="12399" y="6058"/>
                  </a:cubicBezTo>
                  <a:cubicBezTo>
                    <a:pt x="9489" y="7250"/>
                    <a:pt x="6348" y="7841"/>
                    <a:pt x="3022" y="7841"/>
                  </a:cubicBezTo>
                  <a:cubicBezTo>
                    <a:pt x="2037" y="7841"/>
                    <a:pt x="1037" y="7789"/>
                    <a:pt x="21" y="7686"/>
                  </a:cubicBezTo>
                  <a:lnTo>
                    <a:pt x="0" y="7899"/>
                  </a:lnTo>
                  <a:cubicBezTo>
                    <a:pt x="1009" y="8008"/>
                    <a:pt x="2018" y="8060"/>
                    <a:pt x="3032" y="8060"/>
                  </a:cubicBezTo>
                  <a:cubicBezTo>
                    <a:pt x="6382" y="8060"/>
                    <a:pt x="9554" y="7457"/>
                    <a:pt x="12487" y="6261"/>
                  </a:cubicBezTo>
                  <a:cubicBezTo>
                    <a:pt x="15847" y="4545"/>
                    <a:pt x="19622" y="3213"/>
                    <a:pt x="23689" y="2287"/>
                  </a:cubicBezTo>
                  <a:cubicBezTo>
                    <a:pt x="24049" y="2262"/>
                    <a:pt x="24402" y="2250"/>
                    <a:pt x="24748" y="2250"/>
                  </a:cubicBezTo>
                  <a:cubicBezTo>
                    <a:pt x="28548" y="2250"/>
                    <a:pt x="31549" y="3699"/>
                    <a:pt x="34470" y="5096"/>
                  </a:cubicBezTo>
                  <a:cubicBezTo>
                    <a:pt x="37334" y="6478"/>
                    <a:pt x="40292" y="7898"/>
                    <a:pt x="43941" y="7898"/>
                  </a:cubicBezTo>
                  <a:cubicBezTo>
                    <a:pt x="44109" y="7898"/>
                    <a:pt x="44279" y="7895"/>
                    <a:pt x="44450" y="7889"/>
                  </a:cubicBezTo>
                  <a:cubicBezTo>
                    <a:pt x="48616" y="7743"/>
                    <a:pt x="51768" y="5834"/>
                    <a:pt x="54815" y="3993"/>
                  </a:cubicBezTo>
                  <a:cubicBezTo>
                    <a:pt x="58015" y="2054"/>
                    <a:pt x="61055" y="217"/>
                    <a:pt x="65162" y="217"/>
                  </a:cubicBezTo>
                  <a:cubicBezTo>
                    <a:pt x="65494" y="217"/>
                    <a:pt x="65833" y="229"/>
                    <a:pt x="66179" y="254"/>
                  </a:cubicBezTo>
                  <a:cubicBezTo>
                    <a:pt x="70261" y="1367"/>
                    <a:pt x="73683" y="3062"/>
                    <a:pt x="76362" y="5293"/>
                  </a:cubicBezTo>
                  <a:cubicBezTo>
                    <a:pt x="78900" y="6951"/>
                    <a:pt x="81875" y="7791"/>
                    <a:pt x="85240" y="7791"/>
                  </a:cubicBezTo>
                  <a:cubicBezTo>
                    <a:pt x="86267" y="7791"/>
                    <a:pt x="87329" y="7713"/>
                    <a:pt x="88427" y="7556"/>
                  </a:cubicBezTo>
                  <a:lnTo>
                    <a:pt x="88401" y="7342"/>
                  </a:lnTo>
                  <a:cubicBezTo>
                    <a:pt x="87318" y="7495"/>
                    <a:pt x="86270" y="7571"/>
                    <a:pt x="85257" y="7571"/>
                  </a:cubicBezTo>
                  <a:cubicBezTo>
                    <a:pt x="81928" y="7571"/>
                    <a:pt x="78988" y="6748"/>
                    <a:pt x="76492" y="5117"/>
                  </a:cubicBezTo>
                  <a:cubicBezTo>
                    <a:pt x="73798" y="2875"/>
                    <a:pt x="70350" y="1164"/>
                    <a:pt x="66215" y="36"/>
                  </a:cubicBezTo>
                  <a:cubicBezTo>
                    <a:pt x="65877" y="12"/>
                    <a:pt x="65545" y="0"/>
                    <a:pt x="6521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9" name="Google Shape;8099;p32"/>
            <p:cNvSpPr/>
            <p:nvPr/>
          </p:nvSpPr>
          <p:spPr>
            <a:xfrm>
              <a:off x="3269325" y="1100700"/>
              <a:ext cx="2169850" cy="204100"/>
            </a:xfrm>
            <a:custGeom>
              <a:rect b="b" l="l" r="r" t="t"/>
              <a:pathLst>
                <a:path extrusionOk="0" h="8164" w="86794">
                  <a:moveTo>
                    <a:pt x="64581" y="1"/>
                  </a:moveTo>
                  <a:cubicBezTo>
                    <a:pt x="60303" y="1"/>
                    <a:pt x="57134" y="1997"/>
                    <a:pt x="54082" y="3925"/>
                  </a:cubicBezTo>
                  <a:cubicBezTo>
                    <a:pt x="51117" y="5797"/>
                    <a:pt x="48054" y="7726"/>
                    <a:pt x="43925" y="7919"/>
                  </a:cubicBezTo>
                  <a:cubicBezTo>
                    <a:pt x="43695" y="7930"/>
                    <a:pt x="43467" y="7935"/>
                    <a:pt x="43243" y="7935"/>
                  </a:cubicBezTo>
                  <a:cubicBezTo>
                    <a:pt x="39864" y="7935"/>
                    <a:pt x="37054" y="6728"/>
                    <a:pt x="34153" y="5485"/>
                  </a:cubicBezTo>
                  <a:cubicBezTo>
                    <a:pt x="31240" y="4237"/>
                    <a:pt x="28236" y="2947"/>
                    <a:pt x="24615" y="2947"/>
                  </a:cubicBezTo>
                  <a:cubicBezTo>
                    <a:pt x="24388" y="2947"/>
                    <a:pt x="24160" y="2952"/>
                    <a:pt x="23928" y="2963"/>
                  </a:cubicBezTo>
                  <a:cubicBezTo>
                    <a:pt x="19763" y="3150"/>
                    <a:pt x="16143" y="4242"/>
                    <a:pt x="12638" y="5292"/>
                  </a:cubicBezTo>
                  <a:cubicBezTo>
                    <a:pt x="8794" y="6452"/>
                    <a:pt x="4821" y="7648"/>
                    <a:pt x="0" y="7726"/>
                  </a:cubicBezTo>
                  <a:lnTo>
                    <a:pt x="0" y="7945"/>
                  </a:lnTo>
                  <a:cubicBezTo>
                    <a:pt x="4847" y="7862"/>
                    <a:pt x="8841" y="6665"/>
                    <a:pt x="12695" y="5501"/>
                  </a:cubicBezTo>
                  <a:cubicBezTo>
                    <a:pt x="16341" y="4403"/>
                    <a:pt x="19789" y="3368"/>
                    <a:pt x="23933" y="3181"/>
                  </a:cubicBezTo>
                  <a:cubicBezTo>
                    <a:pt x="24162" y="3171"/>
                    <a:pt x="24389" y="3166"/>
                    <a:pt x="24613" y="3166"/>
                  </a:cubicBezTo>
                  <a:cubicBezTo>
                    <a:pt x="28183" y="3166"/>
                    <a:pt x="31172" y="4449"/>
                    <a:pt x="34059" y="5683"/>
                  </a:cubicBezTo>
                  <a:cubicBezTo>
                    <a:pt x="36894" y="6899"/>
                    <a:pt x="39816" y="8163"/>
                    <a:pt x="43264" y="8163"/>
                  </a:cubicBezTo>
                  <a:lnTo>
                    <a:pt x="43940" y="8142"/>
                  </a:lnTo>
                  <a:cubicBezTo>
                    <a:pt x="48117" y="7945"/>
                    <a:pt x="51211" y="5995"/>
                    <a:pt x="54196" y="4112"/>
                  </a:cubicBezTo>
                  <a:cubicBezTo>
                    <a:pt x="57366" y="2108"/>
                    <a:pt x="60376" y="215"/>
                    <a:pt x="64566" y="215"/>
                  </a:cubicBezTo>
                  <a:cubicBezTo>
                    <a:pt x="64714" y="215"/>
                    <a:pt x="64863" y="217"/>
                    <a:pt x="65013" y="222"/>
                  </a:cubicBezTo>
                  <a:cubicBezTo>
                    <a:pt x="69143" y="1096"/>
                    <a:pt x="72523" y="2656"/>
                    <a:pt x="75072" y="4871"/>
                  </a:cubicBezTo>
                  <a:cubicBezTo>
                    <a:pt x="77534" y="6792"/>
                    <a:pt x="80602" y="7759"/>
                    <a:pt x="84220" y="7759"/>
                  </a:cubicBezTo>
                  <a:cubicBezTo>
                    <a:pt x="85049" y="7759"/>
                    <a:pt x="85907" y="7709"/>
                    <a:pt x="86794" y="7607"/>
                  </a:cubicBezTo>
                  <a:lnTo>
                    <a:pt x="86768" y="7388"/>
                  </a:lnTo>
                  <a:cubicBezTo>
                    <a:pt x="85889" y="7490"/>
                    <a:pt x="85037" y="7540"/>
                    <a:pt x="84215" y="7540"/>
                  </a:cubicBezTo>
                  <a:cubicBezTo>
                    <a:pt x="80651" y="7540"/>
                    <a:pt x="77628" y="6590"/>
                    <a:pt x="75207" y="4705"/>
                  </a:cubicBezTo>
                  <a:cubicBezTo>
                    <a:pt x="72638" y="2469"/>
                    <a:pt x="69226" y="888"/>
                    <a:pt x="65045" y="9"/>
                  </a:cubicBezTo>
                  <a:cubicBezTo>
                    <a:pt x="64889" y="3"/>
                    <a:pt x="64734" y="1"/>
                    <a:pt x="64581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0" name="Google Shape;8100;p32"/>
            <p:cNvSpPr/>
            <p:nvPr/>
          </p:nvSpPr>
          <p:spPr>
            <a:xfrm>
              <a:off x="3285700" y="1039150"/>
              <a:ext cx="2126450" cy="207525"/>
            </a:xfrm>
            <a:custGeom>
              <a:rect b="b" l="l" r="r" t="t"/>
              <a:pathLst>
                <a:path extrusionOk="0" h="8301" w="85058">
                  <a:moveTo>
                    <a:pt x="63792" y="0"/>
                  </a:moveTo>
                  <a:cubicBezTo>
                    <a:pt x="59470" y="6"/>
                    <a:pt x="56344" y="2081"/>
                    <a:pt x="53432" y="4005"/>
                  </a:cubicBezTo>
                  <a:cubicBezTo>
                    <a:pt x="50520" y="5929"/>
                    <a:pt x="47503" y="7926"/>
                    <a:pt x="43265" y="8067"/>
                  </a:cubicBezTo>
                  <a:cubicBezTo>
                    <a:pt x="43091" y="8073"/>
                    <a:pt x="42919" y="8076"/>
                    <a:pt x="42748" y="8076"/>
                  </a:cubicBezTo>
                  <a:cubicBezTo>
                    <a:pt x="39388" y="8076"/>
                    <a:pt x="36463" y="6939"/>
                    <a:pt x="33628" y="5841"/>
                  </a:cubicBezTo>
                  <a:cubicBezTo>
                    <a:pt x="30722" y="4708"/>
                    <a:pt x="27726" y="3540"/>
                    <a:pt x="24191" y="3540"/>
                  </a:cubicBezTo>
                  <a:cubicBezTo>
                    <a:pt x="24107" y="3540"/>
                    <a:pt x="24023" y="3541"/>
                    <a:pt x="23939" y="3542"/>
                  </a:cubicBezTo>
                  <a:cubicBezTo>
                    <a:pt x="19711" y="3610"/>
                    <a:pt x="15722" y="4644"/>
                    <a:pt x="11951" y="5617"/>
                  </a:cubicBezTo>
                  <a:cubicBezTo>
                    <a:pt x="8181" y="6595"/>
                    <a:pt x="4281" y="7609"/>
                    <a:pt x="0" y="7749"/>
                  </a:cubicBezTo>
                  <a:lnTo>
                    <a:pt x="0" y="7963"/>
                  </a:lnTo>
                  <a:cubicBezTo>
                    <a:pt x="4307" y="7827"/>
                    <a:pt x="8217" y="6813"/>
                    <a:pt x="12003" y="5830"/>
                  </a:cubicBezTo>
                  <a:cubicBezTo>
                    <a:pt x="15972" y="4795"/>
                    <a:pt x="19732" y="3823"/>
                    <a:pt x="23939" y="3766"/>
                  </a:cubicBezTo>
                  <a:cubicBezTo>
                    <a:pt x="24036" y="3764"/>
                    <a:pt x="24134" y="3763"/>
                    <a:pt x="24230" y="3763"/>
                  </a:cubicBezTo>
                  <a:cubicBezTo>
                    <a:pt x="27698" y="3763"/>
                    <a:pt x="30666" y="4925"/>
                    <a:pt x="33545" y="6049"/>
                  </a:cubicBezTo>
                  <a:cubicBezTo>
                    <a:pt x="36395" y="7151"/>
                    <a:pt x="39338" y="8301"/>
                    <a:pt x="42750" y="8301"/>
                  </a:cubicBezTo>
                  <a:lnTo>
                    <a:pt x="43270" y="8290"/>
                  </a:lnTo>
                  <a:cubicBezTo>
                    <a:pt x="47576" y="8145"/>
                    <a:pt x="50618" y="6132"/>
                    <a:pt x="53557" y="4187"/>
                  </a:cubicBezTo>
                  <a:cubicBezTo>
                    <a:pt x="56630" y="2153"/>
                    <a:pt x="59543" y="229"/>
                    <a:pt x="63776" y="219"/>
                  </a:cubicBezTo>
                  <a:cubicBezTo>
                    <a:pt x="67900" y="832"/>
                    <a:pt x="71239" y="2247"/>
                    <a:pt x="73673" y="4431"/>
                  </a:cubicBezTo>
                  <a:cubicBezTo>
                    <a:pt x="76158" y="6590"/>
                    <a:pt x="79446" y="7685"/>
                    <a:pt x="83457" y="7685"/>
                  </a:cubicBezTo>
                  <a:cubicBezTo>
                    <a:pt x="83978" y="7685"/>
                    <a:pt x="84511" y="7667"/>
                    <a:pt x="85057" y="7630"/>
                  </a:cubicBezTo>
                  <a:lnTo>
                    <a:pt x="85047" y="7411"/>
                  </a:lnTo>
                  <a:cubicBezTo>
                    <a:pt x="84511" y="7447"/>
                    <a:pt x="83987" y="7465"/>
                    <a:pt x="83476" y="7465"/>
                  </a:cubicBezTo>
                  <a:cubicBezTo>
                    <a:pt x="79507" y="7465"/>
                    <a:pt x="76265" y="6393"/>
                    <a:pt x="73824" y="4265"/>
                  </a:cubicBezTo>
                  <a:cubicBezTo>
                    <a:pt x="71348" y="2055"/>
                    <a:pt x="67978" y="619"/>
                    <a:pt x="63792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1" name="Google Shape;8101;p32"/>
            <p:cNvSpPr/>
            <p:nvPr/>
          </p:nvSpPr>
          <p:spPr>
            <a:xfrm>
              <a:off x="3309625" y="992225"/>
              <a:ext cx="2076650" cy="188675"/>
            </a:xfrm>
            <a:custGeom>
              <a:rect b="b" l="l" r="r" t="t"/>
              <a:pathLst>
                <a:path extrusionOk="0" h="7547" w="83066">
                  <a:moveTo>
                    <a:pt x="62290" y="0"/>
                  </a:moveTo>
                  <a:cubicBezTo>
                    <a:pt x="61828" y="0"/>
                    <a:pt x="61356" y="16"/>
                    <a:pt x="60874" y="47"/>
                  </a:cubicBezTo>
                  <a:cubicBezTo>
                    <a:pt x="57374" y="541"/>
                    <a:pt x="54820" y="2111"/>
                    <a:pt x="52345" y="3640"/>
                  </a:cubicBezTo>
                  <a:cubicBezTo>
                    <a:pt x="49531" y="5377"/>
                    <a:pt x="46619" y="7177"/>
                    <a:pt x="42313" y="7317"/>
                  </a:cubicBezTo>
                  <a:cubicBezTo>
                    <a:pt x="42132" y="7323"/>
                    <a:pt x="41952" y="7326"/>
                    <a:pt x="41774" y="7326"/>
                  </a:cubicBezTo>
                  <a:cubicBezTo>
                    <a:pt x="38394" y="7326"/>
                    <a:pt x="35552" y="6275"/>
                    <a:pt x="32796" y="5253"/>
                  </a:cubicBezTo>
                  <a:cubicBezTo>
                    <a:pt x="30320" y="4337"/>
                    <a:pt x="27756" y="3386"/>
                    <a:pt x="24781" y="3167"/>
                  </a:cubicBezTo>
                  <a:cubicBezTo>
                    <a:pt x="24247" y="3128"/>
                    <a:pt x="23711" y="3110"/>
                    <a:pt x="23173" y="3110"/>
                  </a:cubicBezTo>
                  <a:cubicBezTo>
                    <a:pt x="19040" y="3110"/>
                    <a:pt x="14814" y="4187"/>
                    <a:pt x="10714" y="5232"/>
                  </a:cubicBezTo>
                  <a:cubicBezTo>
                    <a:pt x="7188" y="6131"/>
                    <a:pt x="3542" y="7057"/>
                    <a:pt x="0" y="7291"/>
                  </a:cubicBezTo>
                  <a:lnTo>
                    <a:pt x="11" y="7515"/>
                  </a:lnTo>
                  <a:cubicBezTo>
                    <a:pt x="3584" y="7281"/>
                    <a:pt x="7234" y="6350"/>
                    <a:pt x="10766" y="5445"/>
                  </a:cubicBezTo>
                  <a:cubicBezTo>
                    <a:pt x="14857" y="4405"/>
                    <a:pt x="19066" y="3328"/>
                    <a:pt x="23166" y="3328"/>
                  </a:cubicBezTo>
                  <a:cubicBezTo>
                    <a:pt x="23699" y="3328"/>
                    <a:pt x="24231" y="3347"/>
                    <a:pt x="24761" y="3386"/>
                  </a:cubicBezTo>
                  <a:cubicBezTo>
                    <a:pt x="27715" y="3604"/>
                    <a:pt x="30263" y="4550"/>
                    <a:pt x="32723" y="5461"/>
                  </a:cubicBezTo>
                  <a:cubicBezTo>
                    <a:pt x="35495" y="6485"/>
                    <a:pt x="38355" y="7546"/>
                    <a:pt x="41767" y="7546"/>
                  </a:cubicBezTo>
                  <a:lnTo>
                    <a:pt x="42318" y="7541"/>
                  </a:lnTo>
                  <a:cubicBezTo>
                    <a:pt x="46681" y="7390"/>
                    <a:pt x="49620" y="5575"/>
                    <a:pt x="52459" y="3828"/>
                  </a:cubicBezTo>
                  <a:cubicBezTo>
                    <a:pt x="54919" y="2314"/>
                    <a:pt x="57452" y="749"/>
                    <a:pt x="60900" y="260"/>
                  </a:cubicBezTo>
                  <a:cubicBezTo>
                    <a:pt x="61374" y="229"/>
                    <a:pt x="61837" y="214"/>
                    <a:pt x="62290" y="214"/>
                  </a:cubicBezTo>
                  <a:cubicBezTo>
                    <a:pt x="66012" y="214"/>
                    <a:pt x="69042" y="1241"/>
                    <a:pt x="71332" y="3276"/>
                  </a:cubicBezTo>
                  <a:cubicBezTo>
                    <a:pt x="74198" y="5783"/>
                    <a:pt x="78145" y="7104"/>
                    <a:pt x="83065" y="7187"/>
                  </a:cubicBezTo>
                  <a:lnTo>
                    <a:pt x="83065" y="6969"/>
                  </a:lnTo>
                  <a:cubicBezTo>
                    <a:pt x="78203" y="6886"/>
                    <a:pt x="74302" y="5585"/>
                    <a:pt x="71478" y="3105"/>
                  </a:cubicBezTo>
                  <a:cubicBezTo>
                    <a:pt x="69152" y="1042"/>
                    <a:pt x="66069" y="0"/>
                    <a:pt x="62290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2" name="Google Shape;8102;p32"/>
            <p:cNvSpPr/>
            <p:nvPr/>
          </p:nvSpPr>
          <p:spPr>
            <a:xfrm>
              <a:off x="3333550" y="956625"/>
              <a:ext cx="2028925" cy="168100"/>
            </a:xfrm>
            <a:custGeom>
              <a:rect b="b" l="l" r="r" t="t"/>
              <a:pathLst>
                <a:path extrusionOk="0" h="6724" w="81157">
                  <a:moveTo>
                    <a:pt x="61190" y="0"/>
                  </a:moveTo>
                  <a:cubicBezTo>
                    <a:pt x="60511" y="0"/>
                    <a:pt x="59830" y="49"/>
                    <a:pt x="59147" y="155"/>
                  </a:cubicBezTo>
                  <a:cubicBezTo>
                    <a:pt x="55990" y="649"/>
                    <a:pt x="53551" y="1965"/>
                    <a:pt x="51190" y="3239"/>
                  </a:cubicBezTo>
                  <a:cubicBezTo>
                    <a:pt x="48372" y="4757"/>
                    <a:pt x="45459" y="6323"/>
                    <a:pt x="41335" y="6417"/>
                  </a:cubicBezTo>
                  <a:cubicBezTo>
                    <a:pt x="41222" y="6419"/>
                    <a:pt x="41109" y="6420"/>
                    <a:pt x="40996" y="6420"/>
                  </a:cubicBezTo>
                  <a:cubicBezTo>
                    <a:pt x="37575" y="6420"/>
                    <a:pt x="34728" y="5364"/>
                    <a:pt x="31963" y="4341"/>
                  </a:cubicBezTo>
                  <a:cubicBezTo>
                    <a:pt x="29566" y="3452"/>
                    <a:pt x="27096" y="2537"/>
                    <a:pt x="24225" y="2277"/>
                  </a:cubicBezTo>
                  <a:cubicBezTo>
                    <a:pt x="23601" y="2220"/>
                    <a:pt x="22973" y="2193"/>
                    <a:pt x="22342" y="2193"/>
                  </a:cubicBezTo>
                  <a:cubicBezTo>
                    <a:pt x="18196" y="2193"/>
                    <a:pt x="13913" y="3334"/>
                    <a:pt x="9751" y="4440"/>
                  </a:cubicBezTo>
                  <a:cubicBezTo>
                    <a:pt x="6511" y="5304"/>
                    <a:pt x="3173" y="6193"/>
                    <a:pt x="0" y="6500"/>
                  </a:cubicBezTo>
                  <a:lnTo>
                    <a:pt x="16" y="6723"/>
                  </a:lnTo>
                  <a:cubicBezTo>
                    <a:pt x="3209" y="6411"/>
                    <a:pt x="6563" y="5517"/>
                    <a:pt x="9809" y="4653"/>
                  </a:cubicBezTo>
                  <a:cubicBezTo>
                    <a:pt x="13954" y="3546"/>
                    <a:pt x="18230" y="2415"/>
                    <a:pt x="22358" y="2415"/>
                  </a:cubicBezTo>
                  <a:cubicBezTo>
                    <a:pt x="22979" y="2415"/>
                    <a:pt x="23596" y="2440"/>
                    <a:pt x="24209" y="2495"/>
                  </a:cubicBezTo>
                  <a:cubicBezTo>
                    <a:pt x="27044" y="2750"/>
                    <a:pt x="29504" y="3660"/>
                    <a:pt x="31885" y="4544"/>
                  </a:cubicBezTo>
                  <a:cubicBezTo>
                    <a:pt x="34665" y="5577"/>
                    <a:pt x="37543" y="6638"/>
                    <a:pt x="41004" y="6638"/>
                  </a:cubicBezTo>
                  <a:cubicBezTo>
                    <a:pt x="41117" y="6638"/>
                    <a:pt x="41231" y="6637"/>
                    <a:pt x="41345" y="6635"/>
                  </a:cubicBezTo>
                  <a:cubicBezTo>
                    <a:pt x="45516" y="6547"/>
                    <a:pt x="48455" y="4960"/>
                    <a:pt x="51294" y="3431"/>
                  </a:cubicBezTo>
                  <a:cubicBezTo>
                    <a:pt x="53635" y="2162"/>
                    <a:pt x="56063" y="857"/>
                    <a:pt x="59184" y="379"/>
                  </a:cubicBezTo>
                  <a:cubicBezTo>
                    <a:pt x="59859" y="273"/>
                    <a:pt x="60532" y="225"/>
                    <a:pt x="61203" y="225"/>
                  </a:cubicBezTo>
                  <a:cubicBezTo>
                    <a:pt x="65138" y="225"/>
                    <a:pt x="69010" y="1888"/>
                    <a:pt x="72773" y="3509"/>
                  </a:cubicBezTo>
                  <a:cubicBezTo>
                    <a:pt x="75654" y="4747"/>
                    <a:pt x="78364" y="5907"/>
                    <a:pt x="81115" y="6396"/>
                  </a:cubicBezTo>
                  <a:lnTo>
                    <a:pt x="81156" y="6182"/>
                  </a:lnTo>
                  <a:cubicBezTo>
                    <a:pt x="78431" y="5694"/>
                    <a:pt x="75727" y="4539"/>
                    <a:pt x="72867" y="3307"/>
                  </a:cubicBezTo>
                  <a:cubicBezTo>
                    <a:pt x="69071" y="1680"/>
                    <a:pt x="65174" y="0"/>
                    <a:pt x="61190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3" name="Google Shape;8103;p32"/>
            <p:cNvSpPr/>
            <p:nvPr/>
          </p:nvSpPr>
          <p:spPr>
            <a:xfrm>
              <a:off x="3356300" y="927675"/>
              <a:ext cx="1982900" cy="144000"/>
            </a:xfrm>
            <a:custGeom>
              <a:rect b="b" l="l" r="r" t="t"/>
              <a:pathLst>
                <a:path extrusionOk="0" h="5760" w="79316">
                  <a:moveTo>
                    <a:pt x="59916" y="0"/>
                  </a:moveTo>
                  <a:cubicBezTo>
                    <a:pt x="59100" y="0"/>
                    <a:pt x="58281" y="59"/>
                    <a:pt x="57457" y="190"/>
                  </a:cubicBezTo>
                  <a:cubicBezTo>
                    <a:pt x="54638" y="637"/>
                    <a:pt x="52324" y="1693"/>
                    <a:pt x="50088" y="2696"/>
                  </a:cubicBezTo>
                  <a:cubicBezTo>
                    <a:pt x="47123" y="4043"/>
                    <a:pt x="44326" y="5312"/>
                    <a:pt x="40415" y="5338"/>
                  </a:cubicBezTo>
                  <a:lnTo>
                    <a:pt x="40321" y="5338"/>
                  </a:lnTo>
                  <a:cubicBezTo>
                    <a:pt x="36930" y="5338"/>
                    <a:pt x="34132" y="4277"/>
                    <a:pt x="31438" y="3253"/>
                  </a:cubicBezTo>
                  <a:cubicBezTo>
                    <a:pt x="29051" y="2348"/>
                    <a:pt x="26586" y="1417"/>
                    <a:pt x="23705" y="1199"/>
                  </a:cubicBezTo>
                  <a:cubicBezTo>
                    <a:pt x="23132" y="1156"/>
                    <a:pt x="22560" y="1136"/>
                    <a:pt x="21988" y="1136"/>
                  </a:cubicBezTo>
                  <a:cubicBezTo>
                    <a:pt x="17566" y="1136"/>
                    <a:pt x="13185" y="2337"/>
                    <a:pt x="8930" y="3502"/>
                  </a:cubicBezTo>
                  <a:cubicBezTo>
                    <a:pt x="5991" y="4308"/>
                    <a:pt x="2954" y="5141"/>
                    <a:pt x="0" y="5546"/>
                  </a:cubicBezTo>
                  <a:lnTo>
                    <a:pt x="26" y="5759"/>
                  </a:lnTo>
                  <a:cubicBezTo>
                    <a:pt x="3001" y="5359"/>
                    <a:pt x="6043" y="4527"/>
                    <a:pt x="8987" y="3710"/>
                  </a:cubicBezTo>
                  <a:cubicBezTo>
                    <a:pt x="13227" y="2549"/>
                    <a:pt x="17597" y="1355"/>
                    <a:pt x="21993" y="1355"/>
                  </a:cubicBezTo>
                  <a:cubicBezTo>
                    <a:pt x="22558" y="1355"/>
                    <a:pt x="23124" y="1375"/>
                    <a:pt x="23689" y="1417"/>
                  </a:cubicBezTo>
                  <a:cubicBezTo>
                    <a:pt x="26534" y="1630"/>
                    <a:pt x="28984" y="2561"/>
                    <a:pt x="31360" y="3461"/>
                  </a:cubicBezTo>
                  <a:cubicBezTo>
                    <a:pt x="34075" y="4485"/>
                    <a:pt x="36889" y="5551"/>
                    <a:pt x="40321" y="5551"/>
                  </a:cubicBezTo>
                  <a:lnTo>
                    <a:pt x="40415" y="5551"/>
                  </a:lnTo>
                  <a:cubicBezTo>
                    <a:pt x="44372" y="5531"/>
                    <a:pt x="47326" y="4194"/>
                    <a:pt x="50176" y="2899"/>
                  </a:cubicBezTo>
                  <a:cubicBezTo>
                    <a:pt x="52402" y="1890"/>
                    <a:pt x="54701" y="850"/>
                    <a:pt x="57494" y="408"/>
                  </a:cubicBezTo>
                  <a:cubicBezTo>
                    <a:pt x="58309" y="277"/>
                    <a:pt x="59121" y="218"/>
                    <a:pt x="59931" y="218"/>
                  </a:cubicBezTo>
                  <a:cubicBezTo>
                    <a:pt x="63957" y="218"/>
                    <a:pt x="67914" y="1682"/>
                    <a:pt x="71759" y="3102"/>
                  </a:cubicBezTo>
                  <a:cubicBezTo>
                    <a:pt x="74359" y="4064"/>
                    <a:pt x="76819" y="4974"/>
                    <a:pt x="79274" y="5447"/>
                  </a:cubicBezTo>
                  <a:lnTo>
                    <a:pt x="79316" y="5234"/>
                  </a:lnTo>
                  <a:cubicBezTo>
                    <a:pt x="76876" y="4761"/>
                    <a:pt x="74427" y="3856"/>
                    <a:pt x="71832" y="2899"/>
                  </a:cubicBezTo>
                  <a:cubicBezTo>
                    <a:pt x="67959" y="1470"/>
                    <a:pt x="63985" y="0"/>
                    <a:pt x="59916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4" name="Google Shape;8104;p32"/>
            <p:cNvSpPr/>
            <p:nvPr/>
          </p:nvSpPr>
          <p:spPr>
            <a:xfrm>
              <a:off x="3377875" y="896975"/>
              <a:ext cx="1939225" cy="124125"/>
            </a:xfrm>
            <a:custGeom>
              <a:rect b="b" l="l" r="r" t="t"/>
              <a:pathLst>
                <a:path extrusionOk="0" h="4965" w="77569">
                  <a:moveTo>
                    <a:pt x="58778" y="0"/>
                  </a:moveTo>
                  <a:cubicBezTo>
                    <a:pt x="57390" y="0"/>
                    <a:pt x="55979" y="137"/>
                    <a:pt x="54540" y="455"/>
                  </a:cubicBezTo>
                  <a:cubicBezTo>
                    <a:pt x="52486" y="918"/>
                    <a:pt x="50639" y="1636"/>
                    <a:pt x="48856" y="2338"/>
                  </a:cubicBezTo>
                  <a:cubicBezTo>
                    <a:pt x="45943" y="3482"/>
                    <a:pt x="43192" y="4569"/>
                    <a:pt x="39536" y="4616"/>
                  </a:cubicBezTo>
                  <a:cubicBezTo>
                    <a:pt x="39467" y="4617"/>
                    <a:pt x="39399" y="4617"/>
                    <a:pt x="39330" y="4617"/>
                  </a:cubicBezTo>
                  <a:cubicBezTo>
                    <a:pt x="36044" y="4617"/>
                    <a:pt x="33228" y="3528"/>
                    <a:pt x="30502" y="2479"/>
                  </a:cubicBezTo>
                  <a:cubicBezTo>
                    <a:pt x="28620" y="1750"/>
                    <a:pt x="26685" y="1002"/>
                    <a:pt x="24610" y="617"/>
                  </a:cubicBezTo>
                  <a:cubicBezTo>
                    <a:pt x="23369" y="386"/>
                    <a:pt x="22122" y="285"/>
                    <a:pt x="20873" y="285"/>
                  </a:cubicBezTo>
                  <a:cubicBezTo>
                    <a:pt x="16388" y="285"/>
                    <a:pt x="11875" y="1588"/>
                    <a:pt x="7474" y="2853"/>
                  </a:cubicBezTo>
                  <a:cubicBezTo>
                    <a:pt x="4874" y="3602"/>
                    <a:pt x="2419" y="4309"/>
                    <a:pt x="1" y="4751"/>
                  </a:cubicBezTo>
                  <a:lnTo>
                    <a:pt x="37" y="4964"/>
                  </a:lnTo>
                  <a:cubicBezTo>
                    <a:pt x="2466" y="4522"/>
                    <a:pt x="4926" y="3815"/>
                    <a:pt x="7536" y="3066"/>
                  </a:cubicBezTo>
                  <a:cubicBezTo>
                    <a:pt x="11921" y="1803"/>
                    <a:pt x="16427" y="505"/>
                    <a:pt x="20889" y="505"/>
                  </a:cubicBezTo>
                  <a:cubicBezTo>
                    <a:pt x="22122" y="505"/>
                    <a:pt x="23351" y="604"/>
                    <a:pt x="24574" y="830"/>
                  </a:cubicBezTo>
                  <a:cubicBezTo>
                    <a:pt x="26623" y="1215"/>
                    <a:pt x="28552" y="1958"/>
                    <a:pt x="30424" y="2676"/>
                  </a:cubicBezTo>
                  <a:cubicBezTo>
                    <a:pt x="33177" y="3743"/>
                    <a:pt x="36014" y="4836"/>
                    <a:pt x="39350" y="4836"/>
                  </a:cubicBezTo>
                  <a:cubicBezTo>
                    <a:pt x="39412" y="4836"/>
                    <a:pt x="39474" y="4835"/>
                    <a:pt x="39536" y="4834"/>
                  </a:cubicBezTo>
                  <a:cubicBezTo>
                    <a:pt x="43228" y="4788"/>
                    <a:pt x="46130" y="3649"/>
                    <a:pt x="48939" y="2546"/>
                  </a:cubicBezTo>
                  <a:cubicBezTo>
                    <a:pt x="50712" y="1844"/>
                    <a:pt x="52548" y="1121"/>
                    <a:pt x="54587" y="669"/>
                  </a:cubicBezTo>
                  <a:cubicBezTo>
                    <a:pt x="56006" y="355"/>
                    <a:pt x="57400" y="221"/>
                    <a:pt x="58771" y="221"/>
                  </a:cubicBezTo>
                  <a:cubicBezTo>
                    <a:pt x="63021" y="221"/>
                    <a:pt x="67056" y="1513"/>
                    <a:pt x="70984" y="2775"/>
                  </a:cubicBezTo>
                  <a:cubicBezTo>
                    <a:pt x="73122" y="3467"/>
                    <a:pt x="75332" y="4174"/>
                    <a:pt x="77522" y="4647"/>
                  </a:cubicBezTo>
                  <a:lnTo>
                    <a:pt x="77568" y="4434"/>
                  </a:lnTo>
                  <a:cubicBezTo>
                    <a:pt x="75389" y="3956"/>
                    <a:pt x="73184" y="3248"/>
                    <a:pt x="71052" y="2567"/>
                  </a:cubicBezTo>
                  <a:cubicBezTo>
                    <a:pt x="67105" y="1299"/>
                    <a:pt x="63055" y="0"/>
                    <a:pt x="58778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5" name="Google Shape;8105;p32"/>
            <p:cNvSpPr/>
            <p:nvPr/>
          </p:nvSpPr>
          <p:spPr>
            <a:xfrm>
              <a:off x="3399325" y="853825"/>
              <a:ext cx="1896575" cy="118250"/>
            </a:xfrm>
            <a:custGeom>
              <a:rect b="b" l="l" r="r" t="t"/>
              <a:pathLst>
                <a:path extrusionOk="0" h="4730" w="75863">
                  <a:moveTo>
                    <a:pt x="57941" y="0"/>
                  </a:moveTo>
                  <a:cubicBezTo>
                    <a:pt x="56443" y="0"/>
                    <a:pt x="54899" y="151"/>
                    <a:pt x="53287" y="502"/>
                  </a:cubicBezTo>
                  <a:cubicBezTo>
                    <a:pt x="51326" y="923"/>
                    <a:pt x="49537" y="1599"/>
                    <a:pt x="47805" y="2244"/>
                  </a:cubicBezTo>
                  <a:cubicBezTo>
                    <a:pt x="44929" y="3331"/>
                    <a:pt x="42204" y="4350"/>
                    <a:pt x="38673" y="4381"/>
                  </a:cubicBezTo>
                  <a:lnTo>
                    <a:pt x="38532" y="4381"/>
                  </a:lnTo>
                  <a:cubicBezTo>
                    <a:pt x="35261" y="4381"/>
                    <a:pt x="32500" y="3320"/>
                    <a:pt x="29826" y="2285"/>
                  </a:cubicBezTo>
                  <a:cubicBezTo>
                    <a:pt x="28001" y="1573"/>
                    <a:pt x="26108" y="840"/>
                    <a:pt x="24080" y="465"/>
                  </a:cubicBezTo>
                  <a:cubicBezTo>
                    <a:pt x="22735" y="212"/>
                    <a:pt x="21400" y="102"/>
                    <a:pt x="20075" y="102"/>
                  </a:cubicBezTo>
                  <a:cubicBezTo>
                    <a:pt x="15466" y="102"/>
                    <a:pt x="10976" y="1436"/>
                    <a:pt x="6606" y="2733"/>
                  </a:cubicBezTo>
                  <a:cubicBezTo>
                    <a:pt x="4322" y="3409"/>
                    <a:pt x="2169" y="4048"/>
                    <a:pt x="1" y="4517"/>
                  </a:cubicBezTo>
                  <a:lnTo>
                    <a:pt x="48" y="4730"/>
                  </a:lnTo>
                  <a:cubicBezTo>
                    <a:pt x="2232" y="4262"/>
                    <a:pt x="4484" y="3591"/>
                    <a:pt x="6668" y="2941"/>
                  </a:cubicBezTo>
                  <a:cubicBezTo>
                    <a:pt x="11029" y="1650"/>
                    <a:pt x="15504" y="322"/>
                    <a:pt x="20087" y="322"/>
                  </a:cubicBezTo>
                  <a:cubicBezTo>
                    <a:pt x="21395" y="322"/>
                    <a:pt x="22712" y="430"/>
                    <a:pt x="24038" y="678"/>
                  </a:cubicBezTo>
                  <a:cubicBezTo>
                    <a:pt x="26051" y="1053"/>
                    <a:pt x="27928" y="1781"/>
                    <a:pt x="29748" y="2483"/>
                  </a:cubicBezTo>
                  <a:cubicBezTo>
                    <a:pt x="32437" y="3523"/>
                    <a:pt x="35220" y="4605"/>
                    <a:pt x="38532" y="4605"/>
                  </a:cubicBezTo>
                  <a:lnTo>
                    <a:pt x="38673" y="4605"/>
                  </a:lnTo>
                  <a:cubicBezTo>
                    <a:pt x="42251" y="4574"/>
                    <a:pt x="45116" y="3492"/>
                    <a:pt x="47883" y="2452"/>
                  </a:cubicBezTo>
                  <a:cubicBezTo>
                    <a:pt x="49610" y="1807"/>
                    <a:pt x="51383" y="1141"/>
                    <a:pt x="53333" y="715"/>
                  </a:cubicBezTo>
                  <a:cubicBezTo>
                    <a:pt x="54929" y="369"/>
                    <a:pt x="56458" y="220"/>
                    <a:pt x="57943" y="220"/>
                  </a:cubicBezTo>
                  <a:cubicBezTo>
                    <a:pt x="62211" y="220"/>
                    <a:pt x="66114" y="1448"/>
                    <a:pt x="70189" y="2733"/>
                  </a:cubicBezTo>
                  <a:cubicBezTo>
                    <a:pt x="72009" y="3310"/>
                    <a:pt x="73902" y="3903"/>
                    <a:pt x="75811" y="4376"/>
                  </a:cubicBezTo>
                  <a:lnTo>
                    <a:pt x="75863" y="4163"/>
                  </a:lnTo>
                  <a:cubicBezTo>
                    <a:pt x="73959" y="3695"/>
                    <a:pt x="72077" y="3102"/>
                    <a:pt x="70256" y="2525"/>
                  </a:cubicBezTo>
                  <a:cubicBezTo>
                    <a:pt x="66161" y="1237"/>
                    <a:pt x="62238" y="0"/>
                    <a:pt x="57941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6" name="Google Shape;8106;p32"/>
            <p:cNvSpPr/>
            <p:nvPr/>
          </p:nvSpPr>
          <p:spPr>
            <a:xfrm>
              <a:off x="3425600" y="808175"/>
              <a:ext cx="1850150" cy="115800"/>
            </a:xfrm>
            <a:custGeom>
              <a:rect b="b" l="l" r="r" t="t"/>
              <a:pathLst>
                <a:path extrusionOk="0" h="4632" w="74006">
                  <a:moveTo>
                    <a:pt x="56922" y="0"/>
                  </a:moveTo>
                  <a:cubicBezTo>
                    <a:pt x="55324" y="0"/>
                    <a:pt x="53664" y="172"/>
                    <a:pt x="51913" y="575"/>
                  </a:cubicBezTo>
                  <a:cubicBezTo>
                    <a:pt x="50067" y="996"/>
                    <a:pt x="48366" y="1636"/>
                    <a:pt x="46723" y="2244"/>
                  </a:cubicBezTo>
                  <a:cubicBezTo>
                    <a:pt x="43852" y="3326"/>
                    <a:pt x="41132" y="4340"/>
                    <a:pt x="37617" y="4372"/>
                  </a:cubicBezTo>
                  <a:cubicBezTo>
                    <a:pt x="37562" y="4372"/>
                    <a:pt x="37508" y="4372"/>
                    <a:pt x="37455" y="4372"/>
                  </a:cubicBezTo>
                  <a:cubicBezTo>
                    <a:pt x="34228" y="4372"/>
                    <a:pt x="31488" y="3309"/>
                    <a:pt x="28838" y="2286"/>
                  </a:cubicBezTo>
                  <a:cubicBezTo>
                    <a:pt x="27085" y="1610"/>
                    <a:pt x="25270" y="908"/>
                    <a:pt x="23341" y="523"/>
                  </a:cubicBezTo>
                  <a:cubicBezTo>
                    <a:pt x="21887" y="233"/>
                    <a:pt x="20458" y="108"/>
                    <a:pt x="19051" y="108"/>
                  </a:cubicBezTo>
                  <a:cubicBezTo>
                    <a:pt x="14420" y="108"/>
                    <a:pt x="10020" y="1464"/>
                    <a:pt x="5737" y="2780"/>
                  </a:cubicBezTo>
                  <a:cubicBezTo>
                    <a:pt x="3849" y="3357"/>
                    <a:pt x="1909" y="3955"/>
                    <a:pt x="0" y="4418"/>
                  </a:cubicBezTo>
                  <a:lnTo>
                    <a:pt x="52" y="4632"/>
                  </a:lnTo>
                  <a:cubicBezTo>
                    <a:pt x="1966" y="4163"/>
                    <a:pt x="3916" y="3565"/>
                    <a:pt x="5799" y="2978"/>
                  </a:cubicBezTo>
                  <a:cubicBezTo>
                    <a:pt x="10066" y="1668"/>
                    <a:pt x="14447" y="322"/>
                    <a:pt x="19049" y="322"/>
                  </a:cubicBezTo>
                  <a:cubicBezTo>
                    <a:pt x="20443" y="322"/>
                    <a:pt x="21857" y="446"/>
                    <a:pt x="23294" y="731"/>
                  </a:cubicBezTo>
                  <a:cubicBezTo>
                    <a:pt x="25213" y="1106"/>
                    <a:pt x="27012" y="1808"/>
                    <a:pt x="28760" y="2478"/>
                  </a:cubicBezTo>
                  <a:cubicBezTo>
                    <a:pt x="31433" y="3513"/>
                    <a:pt x="34200" y="4585"/>
                    <a:pt x="37487" y="4585"/>
                  </a:cubicBezTo>
                  <a:lnTo>
                    <a:pt x="37617" y="4585"/>
                  </a:lnTo>
                  <a:cubicBezTo>
                    <a:pt x="41174" y="4559"/>
                    <a:pt x="44034" y="3487"/>
                    <a:pt x="46801" y="2452"/>
                  </a:cubicBezTo>
                  <a:cubicBezTo>
                    <a:pt x="48439" y="1844"/>
                    <a:pt x="50129" y="1210"/>
                    <a:pt x="51955" y="788"/>
                  </a:cubicBezTo>
                  <a:cubicBezTo>
                    <a:pt x="53687" y="390"/>
                    <a:pt x="55330" y="221"/>
                    <a:pt x="56915" y="221"/>
                  </a:cubicBezTo>
                  <a:cubicBezTo>
                    <a:pt x="61228" y="221"/>
                    <a:pt x="65102" y="1475"/>
                    <a:pt x="69138" y="2780"/>
                  </a:cubicBezTo>
                  <a:cubicBezTo>
                    <a:pt x="70693" y="3285"/>
                    <a:pt x="72305" y="3805"/>
                    <a:pt x="73948" y="4252"/>
                  </a:cubicBezTo>
                  <a:lnTo>
                    <a:pt x="74006" y="4039"/>
                  </a:lnTo>
                  <a:cubicBezTo>
                    <a:pt x="72362" y="3597"/>
                    <a:pt x="70755" y="3077"/>
                    <a:pt x="69205" y="2572"/>
                  </a:cubicBezTo>
                  <a:cubicBezTo>
                    <a:pt x="65147" y="1261"/>
                    <a:pt x="61258" y="0"/>
                    <a:pt x="56922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7" name="Google Shape;8107;p32"/>
            <p:cNvSpPr/>
            <p:nvPr/>
          </p:nvSpPr>
          <p:spPr>
            <a:xfrm>
              <a:off x="3454325" y="764575"/>
              <a:ext cx="1802175" cy="114150"/>
            </a:xfrm>
            <a:custGeom>
              <a:rect b="b" l="l" r="r" t="t"/>
              <a:pathLst>
                <a:path extrusionOk="0" h="4566" w="72087">
                  <a:moveTo>
                    <a:pt x="55794" y="0"/>
                  </a:moveTo>
                  <a:cubicBezTo>
                    <a:pt x="54103" y="0"/>
                    <a:pt x="52335" y="191"/>
                    <a:pt x="50452" y="644"/>
                  </a:cubicBezTo>
                  <a:cubicBezTo>
                    <a:pt x="48715" y="1066"/>
                    <a:pt x="47108" y="1659"/>
                    <a:pt x="45548" y="2241"/>
                  </a:cubicBezTo>
                  <a:cubicBezTo>
                    <a:pt x="42667" y="3312"/>
                    <a:pt x="39957" y="4321"/>
                    <a:pt x="36457" y="4347"/>
                  </a:cubicBezTo>
                  <a:lnTo>
                    <a:pt x="36343" y="4347"/>
                  </a:lnTo>
                  <a:cubicBezTo>
                    <a:pt x="33124" y="4347"/>
                    <a:pt x="30393" y="3297"/>
                    <a:pt x="27757" y="2277"/>
                  </a:cubicBezTo>
                  <a:cubicBezTo>
                    <a:pt x="26072" y="1638"/>
                    <a:pt x="24329" y="962"/>
                    <a:pt x="22483" y="577"/>
                  </a:cubicBezTo>
                  <a:cubicBezTo>
                    <a:pt x="20924" y="249"/>
                    <a:pt x="19408" y="109"/>
                    <a:pt x="17928" y="109"/>
                  </a:cubicBezTo>
                  <a:cubicBezTo>
                    <a:pt x="13323" y="109"/>
                    <a:pt x="9065" y="1470"/>
                    <a:pt x="4920" y="2792"/>
                  </a:cubicBezTo>
                  <a:cubicBezTo>
                    <a:pt x="3319" y="3307"/>
                    <a:pt x="1660" y="3832"/>
                    <a:pt x="1" y="4280"/>
                  </a:cubicBezTo>
                  <a:lnTo>
                    <a:pt x="63" y="4498"/>
                  </a:lnTo>
                  <a:cubicBezTo>
                    <a:pt x="1727" y="4046"/>
                    <a:pt x="3381" y="3515"/>
                    <a:pt x="4988" y="3006"/>
                  </a:cubicBezTo>
                  <a:cubicBezTo>
                    <a:pt x="9276" y="1632"/>
                    <a:pt x="13391" y="318"/>
                    <a:pt x="17874" y="318"/>
                  </a:cubicBezTo>
                  <a:cubicBezTo>
                    <a:pt x="19350" y="318"/>
                    <a:pt x="20866" y="460"/>
                    <a:pt x="22441" y="790"/>
                  </a:cubicBezTo>
                  <a:cubicBezTo>
                    <a:pt x="24272" y="1175"/>
                    <a:pt x="25999" y="1846"/>
                    <a:pt x="27679" y="2485"/>
                  </a:cubicBezTo>
                  <a:cubicBezTo>
                    <a:pt x="30336" y="3510"/>
                    <a:pt x="33082" y="4566"/>
                    <a:pt x="36343" y="4566"/>
                  </a:cubicBezTo>
                  <a:lnTo>
                    <a:pt x="36462" y="4566"/>
                  </a:lnTo>
                  <a:cubicBezTo>
                    <a:pt x="39999" y="4540"/>
                    <a:pt x="42859" y="3474"/>
                    <a:pt x="45626" y="2449"/>
                  </a:cubicBezTo>
                  <a:cubicBezTo>
                    <a:pt x="47176" y="1872"/>
                    <a:pt x="48778" y="1279"/>
                    <a:pt x="50504" y="863"/>
                  </a:cubicBezTo>
                  <a:cubicBezTo>
                    <a:pt x="52372" y="412"/>
                    <a:pt x="54127" y="222"/>
                    <a:pt x="55807" y="222"/>
                  </a:cubicBezTo>
                  <a:cubicBezTo>
                    <a:pt x="60136" y="222"/>
                    <a:pt x="63967" y="1485"/>
                    <a:pt x="67958" y="2808"/>
                  </a:cubicBezTo>
                  <a:cubicBezTo>
                    <a:pt x="69268" y="3234"/>
                    <a:pt x="70620" y="3682"/>
                    <a:pt x="72019" y="4098"/>
                  </a:cubicBezTo>
                  <a:lnTo>
                    <a:pt x="72087" y="3884"/>
                  </a:lnTo>
                  <a:cubicBezTo>
                    <a:pt x="70688" y="3474"/>
                    <a:pt x="69336" y="3026"/>
                    <a:pt x="68020" y="2595"/>
                  </a:cubicBezTo>
                  <a:cubicBezTo>
                    <a:pt x="64010" y="1272"/>
                    <a:pt x="60156" y="0"/>
                    <a:pt x="55794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8" name="Google Shape;8108;p32"/>
            <p:cNvSpPr/>
            <p:nvPr/>
          </p:nvSpPr>
          <p:spPr>
            <a:xfrm>
              <a:off x="3482550" y="719425"/>
              <a:ext cx="1755375" cy="112100"/>
            </a:xfrm>
            <a:custGeom>
              <a:rect b="b" l="l" r="r" t="t"/>
              <a:pathLst>
                <a:path extrusionOk="0" h="4484" w="70215">
                  <a:moveTo>
                    <a:pt x="16762" y="0"/>
                  </a:moveTo>
                  <a:cubicBezTo>
                    <a:pt x="12419" y="0"/>
                    <a:pt x="7949" y="1553"/>
                    <a:pt x="3958" y="2939"/>
                  </a:cubicBezTo>
                  <a:cubicBezTo>
                    <a:pt x="2569" y="3428"/>
                    <a:pt x="1248" y="3886"/>
                    <a:pt x="0" y="4260"/>
                  </a:cubicBezTo>
                  <a:lnTo>
                    <a:pt x="57" y="4468"/>
                  </a:lnTo>
                  <a:cubicBezTo>
                    <a:pt x="1311" y="4099"/>
                    <a:pt x="2632" y="3636"/>
                    <a:pt x="4036" y="3147"/>
                  </a:cubicBezTo>
                  <a:cubicBezTo>
                    <a:pt x="8003" y="1771"/>
                    <a:pt x="12453" y="218"/>
                    <a:pt x="16761" y="218"/>
                  </a:cubicBezTo>
                  <a:cubicBezTo>
                    <a:pt x="17141" y="218"/>
                    <a:pt x="17519" y="230"/>
                    <a:pt x="17896" y="256"/>
                  </a:cubicBezTo>
                  <a:cubicBezTo>
                    <a:pt x="20943" y="464"/>
                    <a:pt x="23564" y="1421"/>
                    <a:pt x="26097" y="2352"/>
                  </a:cubicBezTo>
                  <a:cubicBezTo>
                    <a:pt x="28911" y="3381"/>
                    <a:pt x="31818" y="4447"/>
                    <a:pt x="35323" y="4484"/>
                  </a:cubicBezTo>
                  <a:lnTo>
                    <a:pt x="35505" y="4484"/>
                  </a:lnTo>
                  <a:cubicBezTo>
                    <a:pt x="38963" y="4484"/>
                    <a:pt x="41605" y="3548"/>
                    <a:pt x="44398" y="2554"/>
                  </a:cubicBezTo>
                  <a:cubicBezTo>
                    <a:pt x="46213" y="1915"/>
                    <a:pt x="48085" y="1249"/>
                    <a:pt x="50197" y="864"/>
                  </a:cubicBezTo>
                  <a:cubicBezTo>
                    <a:pt x="51831" y="568"/>
                    <a:pt x="53348" y="438"/>
                    <a:pt x="54788" y="438"/>
                  </a:cubicBezTo>
                  <a:cubicBezTo>
                    <a:pt x="59235" y="438"/>
                    <a:pt x="62947" y="1674"/>
                    <a:pt x="67083" y="3049"/>
                  </a:cubicBezTo>
                  <a:cubicBezTo>
                    <a:pt x="68066" y="3381"/>
                    <a:pt x="69080" y="3719"/>
                    <a:pt x="70147" y="4052"/>
                  </a:cubicBezTo>
                  <a:lnTo>
                    <a:pt x="70214" y="3844"/>
                  </a:lnTo>
                  <a:cubicBezTo>
                    <a:pt x="69153" y="3511"/>
                    <a:pt x="68134" y="3173"/>
                    <a:pt x="67151" y="2840"/>
                  </a:cubicBezTo>
                  <a:cubicBezTo>
                    <a:pt x="62995" y="1459"/>
                    <a:pt x="59272" y="220"/>
                    <a:pt x="54801" y="220"/>
                  </a:cubicBezTo>
                  <a:cubicBezTo>
                    <a:pt x="53347" y="220"/>
                    <a:pt x="51813" y="351"/>
                    <a:pt x="50160" y="651"/>
                  </a:cubicBezTo>
                  <a:cubicBezTo>
                    <a:pt x="48028" y="1036"/>
                    <a:pt x="46151" y="1707"/>
                    <a:pt x="44331" y="2352"/>
                  </a:cubicBezTo>
                  <a:cubicBezTo>
                    <a:pt x="41553" y="3329"/>
                    <a:pt x="38927" y="4260"/>
                    <a:pt x="35505" y="4260"/>
                  </a:cubicBezTo>
                  <a:lnTo>
                    <a:pt x="35323" y="4260"/>
                  </a:lnTo>
                  <a:cubicBezTo>
                    <a:pt x="31859" y="4229"/>
                    <a:pt x="28968" y="3168"/>
                    <a:pt x="26170" y="2144"/>
                  </a:cubicBezTo>
                  <a:cubicBezTo>
                    <a:pt x="23622" y="1213"/>
                    <a:pt x="20990" y="245"/>
                    <a:pt x="17906" y="37"/>
                  </a:cubicBezTo>
                  <a:cubicBezTo>
                    <a:pt x="17526" y="12"/>
                    <a:pt x="17145" y="0"/>
                    <a:pt x="16762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9" name="Google Shape;8109;p32"/>
            <p:cNvSpPr/>
            <p:nvPr/>
          </p:nvSpPr>
          <p:spPr>
            <a:xfrm>
              <a:off x="3507375" y="679325"/>
              <a:ext cx="1712600" cy="111900"/>
            </a:xfrm>
            <a:custGeom>
              <a:rect b="b" l="l" r="r" t="t"/>
              <a:pathLst>
                <a:path extrusionOk="0" h="4476" w="68504">
                  <a:moveTo>
                    <a:pt x="15828" y="1"/>
                  </a:moveTo>
                  <a:cubicBezTo>
                    <a:pt x="11519" y="1"/>
                    <a:pt x="7219" y="1545"/>
                    <a:pt x="3386" y="2921"/>
                  </a:cubicBezTo>
                  <a:cubicBezTo>
                    <a:pt x="2195" y="3342"/>
                    <a:pt x="1077" y="3742"/>
                    <a:pt x="0" y="4091"/>
                  </a:cubicBezTo>
                  <a:lnTo>
                    <a:pt x="63" y="4299"/>
                  </a:lnTo>
                  <a:cubicBezTo>
                    <a:pt x="1150" y="3956"/>
                    <a:pt x="2268" y="3550"/>
                    <a:pt x="3459" y="3129"/>
                  </a:cubicBezTo>
                  <a:cubicBezTo>
                    <a:pt x="7279" y="1755"/>
                    <a:pt x="11564" y="221"/>
                    <a:pt x="15842" y="221"/>
                  </a:cubicBezTo>
                  <a:cubicBezTo>
                    <a:pt x="16310" y="221"/>
                    <a:pt x="16778" y="240"/>
                    <a:pt x="17246" y="279"/>
                  </a:cubicBezTo>
                  <a:cubicBezTo>
                    <a:pt x="20174" y="528"/>
                    <a:pt x="22701" y="1449"/>
                    <a:pt x="25140" y="2349"/>
                  </a:cubicBezTo>
                  <a:cubicBezTo>
                    <a:pt x="27933" y="3373"/>
                    <a:pt x="30825" y="4439"/>
                    <a:pt x="34325" y="4476"/>
                  </a:cubicBezTo>
                  <a:lnTo>
                    <a:pt x="34522" y="4476"/>
                  </a:lnTo>
                  <a:cubicBezTo>
                    <a:pt x="37960" y="4476"/>
                    <a:pt x="40597" y="3540"/>
                    <a:pt x="43379" y="2562"/>
                  </a:cubicBezTo>
                  <a:cubicBezTo>
                    <a:pt x="45111" y="1948"/>
                    <a:pt x="46895" y="1314"/>
                    <a:pt x="48897" y="924"/>
                  </a:cubicBezTo>
                  <a:cubicBezTo>
                    <a:pt x="50704" y="573"/>
                    <a:pt x="52348" y="420"/>
                    <a:pt x="53893" y="420"/>
                  </a:cubicBezTo>
                  <a:cubicBezTo>
                    <a:pt x="58219" y="420"/>
                    <a:pt x="61774" y="1619"/>
                    <a:pt x="65981" y="3040"/>
                  </a:cubicBezTo>
                  <a:cubicBezTo>
                    <a:pt x="66777" y="3316"/>
                    <a:pt x="67588" y="3586"/>
                    <a:pt x="68441" y="3867"/>
                  </a:cubicBezTo>
                  <a:lnTo>
                    <a:pt x="68504" y="3654"/>
                  </a:lnTo>
                  <a:cubicBezTo>
                    <a:pt x="67661" y="3384"/>
                    <a:pt x="66850" y="3108"/>
                    <a:pt x="66054" y="2837"/>
                  </a:cubicBezTo>
                  <a:cubicBezTo>
                    <a:pt x="61822" y="1409"/>
                    <a:pt x="58250" y="200"/>
                    <a:pt x="53897" y="200"/>
                  </a:cubicBezTo>
                  <a:cubicBezTo>
                    <a:pt x="52339" y="200"/>
                    <a:pt x="50680" y="355"/>
                    <a:pt x="48855" y="710"/>
                  </a:cubicBezTo>
                  <a:cubicBezTo>
                    <a:pt x="46838" y="1106"/>
                    <a:pt x="45043" y="1735"/>
                    <a:pt x="43312" y="2354"/>
                  </a:cubicBezTo>
                  <a:cubicBezTo>
                    <a:pt x="40540" y="3326"/>
                    <a:pt x="37929" y="4257"/>
                    <a:pt x="34522" y="4257"/>
                  </a:cubicBezTo>
                  <a:lnTo>
                    <a:pt x="34325" y="4257"/>
                  </a:lnTo>
                  <a:cubicBezTo>
                    <a:pt x="30866" y="4221"/>
                    <a:pt x="27990" y="3165"/>
                    <a:pt x="25218" y="2146"/>
                  </a:cubicBezTo>
                  <a:cubicBezTo>
                    <a:pt x="22759" y="1241"/>
                    <a:pt x="20226" y="305"/>
                    <a:pt x="17267" y="60"/>
                  </a:cubicBezTo>
                  <a:cubicBezTo>
                    <a:pt x="16787" y="20"/>
                    <a:pt x="16308" y="1"/>
                    <a:pt x="15828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0" name="Google Shape;8110;p32"/>
            <p:cNvSpPr/>
            <p:nvPr/>
          </p:nvSpPr>
          <p:spPr>
            <a:xfrm>
              <a:off x="5106575" y="698375"/>
              <a:ext cx="544525" cy="1430325"/>
            </a:xfrm>
            <a:custGeom>
              <a:rect b="b" l="l" r="r" t="t"/>
              <a:pathLst>
                <a:path extrusionOk="0" h="57213" w="21781">
                  <a:moveTo>
                    <a:pt x="209" y="0"/>
                  </a:moveTo>
                  <a:lnTo>
                    <a:pt x="1" y="73"/>
                  </a:lnTo>
                  <a:cubicBezTo>
                    <a:pt x="6039" y="17610"/>
                    <a:pt x="12981" y="35323"/>
                    <a:pt x="19706" y="52449"/>
                  </a:cubicBezTo>
                  <a:lnTo>
                    <a:pt x="21573" y="57213"/>
                  </a:lnTo>
                  <a:lnTo>
                    <a:pt x="21781" y="57135"/>
                  </a:lnTo>
                  <a:lnTo>
                    <a:pt x="19909" y="52371"/>
                  </a:lnTo>
                  <a:cubicBezTo>
                    <a:pt x="13189" y="35245"/>
                    <a:pt x="6241" y="17537"/>
                    <a:pt x="20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1" name="Google Shape;8111;p32"/>
            <p:cNvSpPr/>
            <p:nvPr/>
          </p:nvSpPr>
          <p:spPr>
            <a:xfrm>
              <a:off x="5014400" y="669250"/>
              <a:ext cx="477050" cy="1460100"/>
            </a:xfrm>
            <a:custGeom>
              <a:rect b="b" l="l" r="r" t="t"/>
              <a:pathLst>
                <a:path extrusionOk="0" h="58404" w="19082">
                  <a:moveTo>
                    <a:pt x="208" y="0"/>
                  </a:moveTo>
                  <a:lnTo>
                    <a:pt x="0" y="68"/>
                  </a:lnTo>
                  <a:cubicBezTo>
                    <a:pt x="6876" y="22389"/>
                    <a:pt x="12872" y="40924"/>
                    <a:pt x="18873" y="58404"/>
                  </a:cubicBezTo>
                  <a:lnTo>
                    <a:pt x="19081" y="58331"/>
                  </a:lnTo>
                  <a:cubicBezTo>
                    <a:pt x="13080" y="40857"/>
                    <a:pt x="7089" y="22327"/>
                    <a:pt x="208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2" name="Google Shape;8112;p32"/>
            <p:cNvSpPr/>
            <p:nvPr/>
          </p:nvSpPr>
          <p:spPr>
            <a:xfrm>
              <a:off x="4923000" y="652075"/>
              <a:ext cx="408650" cy="1477675"/>
            </a:xfrm>
            <a:custGeom>
              <a:rect b="b" l="l" r="r" t="t"/>
              <a:pathLst>
                <a:path extrusionOk="0" h="59107" w="16346">
                  <a:moveTo>
                    <a:pt x="213" y="1"/>
                  </a:moveTo>
                  <a:lnTo>
                    <a:pt x="0" y="58"/>
                  </a:lnTo>
                  <a:cubicBezTo>
                    <a:pt x="2226" y="8072"/>
                    <a:pt x="4395" y="16175"/>
                    <a:pt x="6480" y="24002"/>
                  </a:cubicBezTo>
                  <a:cubicBezTo>
                    <a:pt x="9549" y="35475"/>
                    <a:pt x="12716" y="47342"/>
                    <a:pt x="16138" y="59106"/>
                  </a:cubicBezTo>
                  <a:lnTo>
                    <a:pt x="16346" y="59044"/>
                  </a:lnTo>
                  <a:cubicBezTo>
                    <a:pt x="12929" y="47285"/>
                    <a:pt x="9757" y="35417"/>
                    <a:pt x="6693" y="23940"/>
                  </a:cubicBezTo>
                  <a:cubicBezTo>
                    <a:pt x="4603" y="16113"/>
                    <a:pt x="2445" y="8015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3" name="Google Shape;8113;p32"/>
            <p:cNvSpPr/>
            <p:nvPr/>
          </p:nvSpPr>
          <p:spPr>
            <a:xfrm>
              <a:off x="4830425" y="649625"/>
              <a:ext cx="339100" cy="1439175"/>
            </a:xfrm>
            <a:custGeom>
              <a:rect b="b" l="l" r="r" t="t"/>
              <a:pathLst>
                <a:path extrusionOk="0" h="57567" w="13564">
                  <a:moveTo>
                    <a:pt x="219" y="0"/>
                  </a:moveTo>
                  <a:lnTo>
                    <a:pt x="0" y="52"/>
                  </a:lnTo>
                  <a:cubicBezTo>
                    <a:pt x="947" y="3843"/>
                    <a:pt x="2273" y="7520"/>
                    <a:pt x="3558" y="11083"/>
                  </a:cubicBezTo>
                  <a:cubicBezTo>
                    <a:pt x="5279" y="15847"/>
                    <a:pt x="7058" y="20772"/>
                    <a:pt x="7874" y="25910"/>
                  </a:cubicBezTo>
                  <a:cubicBezTo>
                    <a:pt x="8259" y="28328"/>
                    <a:pt x="8628" y="30746"/>
                    <a:pt x="8987" y="33087"/>
                  </a:cubicBezTo>
                  <a:cubicBezTo>
                    <a:pt x="10256" y="41397"/>
                    <a:pt x="11457" y="49245"/>
                    <a:pt x="13350" y="57566"/>
                  </a:cubicBezTo>
                  <a:lnTo>
                    <a:pt x="13564" y="57519"/>
                  </a:lnTo>
                  <a:cubicBezTo>
                    <a:pt x="11671" y="49204"/>
                    <a:pt x="10474" y="41356"/>
                    <a:pt x="9200" y="33050"/>
                  </a:cubicBezTo>
                  <a:cubicBezTo>
                    <a:pt x="8841" y="30715"/>
                    <a:pt x="8477" y="28297"/>
                    <a:pt x="8087" y="25879"/>
                  </a:cubicBezTo>
                  <a:cubicBezTo>
                    <a:pt x="7271" y="20720"/>
                    <a:pt x="5487" y="15784"/>
                    <a:pt x="3766" y="11005"/>
                  </a:cubicBezTo>
                  <a:cubicBezTo>
                    <a:pt x="2486" y="7448"/>
                    <a:pt x="1155" y="3776"/>
                    <a:pt x="21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4" name="Google Shape;8114;p32"/>
            <p:cNvSpPr/>
            <p:nvPr/>
          </p:nvSpPr>
          <p:spPr>
            <a:xfrm>
              <a:off x="4734600" y="658850"/>
              <a:ext cx="277875" cy="1386650"/>
            </a:xfrm>
            <a:custGeom>
              <a:rect b="b" l="l" r="r" t="t"/>
              <a:pathLst>
                <a:path extrusionOk="0" h="55466" w="11115">
                  <a:moveTo>
                    <a:pt x="214" y="0"/>
                  </a:moveTo>
                  <a:lnTo>
                    <a:pt x="0" y="47"/>
                  </a:lnTo>
                  <a:cubicBezTo>
                    <a:pt x="760" y="3693"/>
                    <a:pt x="2029" y="7271"/>
                    <a:pt x="3251" y="10729"/>
                  </a:cubicBezTo>
                  <a:cubicBezTo>
                    <a:pt x="4769" y="15030"/>
                    <a:pt x="6345" y="19477"/>
                    <a:pt x="6928" y="24033"/>
                  </a:cubicBezTo>
                  <a:cubicBezTo>
                    <a:pt x="7385" y="27626"/>
                    <a:pt x="7775" y="31267"/>
                    <a:pt x="8145" y="34788"/>
                  </a:cubicBezTo>
                  <a:cubicBezTo>
                    <a:pt x="8868" y="41548"/>
                    <a:pt x="9606" y="48538"/>
                    <a:pt x="10896" y="55465"/>
                  </a:cubicBezTo>
                  <a:lnTo>
                    <a:pt x="11114" y="55429"/>
                  </a:lnTo>
                  <a:cubicBezTo>
                    <a:pt x="9825" y="48512"/>
                    <a:pt x="9081" y="41522"/>
                    <a:pt x="8368" y="34767"/>
                  </a:cubicBezTo>
                  <a:cubicBezTo>
                    <a:pt x="7989" y="31241"/>
                    <a:pt x="7604" y="27605"/>
                    <a:pt x="7146" y="24007"/>
                  </a:cubicBezTo>
                  <a:cubicBezTo>
                    <a:pt x="6558" y="19425"/>
                    <a:pt x="4977" y="14963"/>
                    <a:pt x="3459" y="10657"/>
                  </a:cubicBezTo>
                  <a:cubicBezTo>
                    <a:pt x="2237" y="7203"/>
                    <a:pt x="973" y="3636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5" name="Google Shape;8115;p32"/>
            <p:cNvSpPr/>
            <p:nvPr/>
          </p:nvSpPr>
          <p:spPr>
            <a:xfrm>
              <a:off x="4641625" y="684975"/>
              <a:ext cx="211175" cy="1344000"/>
            </a:xfrm>
            <a:custGeom>
              <a:rect b="b" l="l" r="r" t="t"/>
              <a:pathLst>
                <a:path extrusionOk="0" h="53760" w="8447">
                  <a:moveTo>
                    <a:pt x="214" y="1"/>
                  </a:moveTo>
                  <a:lnTo>
                    <a:pt x="1" y="37"/>
                  </a:lnTo>
                  <a:cubicBezTo>
                    <a:pt x="573" y="3662"/>
                    <a:pt x="1598" y="7308"/>
                    <a:pt x="2601" y="10839"/>
                  </a:cubicBezTo>
                  <a:cubicBezTo>
                    <a:pt x="3792" y="15072"/>
                    <a:pt x="5025" y="19446"/>
                    <a:pt x="5472" y="23794"/>
                  </a:cubicBezTo>
                  <a:cubicBezTo>
                    <a:pt x="5857" y="27564"/>
                    <a:pt x="6138" y="31465"/>
                    <a:pt x="6408" y="35235"/>
                  </a:cubicBezTo>
                  <a:cubicBezTo>
                    <a:pt x="6850" y="41341"/>
                    <a:pt x="7313" y="47654"/>
                    <a:pt x="8223" y="53760"/>
                  </a:cubicBezTo>
                  <a:lnTo>
                    <a:pt x="8447" y="53723"/>
                  </a:lnTo>
                  <a:cubicBezTo>
                    <a:pt x="7526" y="47633"/>
                    <a:pt x="7074" y="41320"/>
                    <a:pt x="6632" y="35220"/>
                  </a:cubicBezTo>
                  <a:cubicBezTo>
                    <a:pt x="6356" y="31449"/>
                    <a:pt x="6081" y="27549"/>
                    <a:pt x="5691" y="23778"/>
                  </a:cubicBezTo>
                  <a:cubicBezTo>
                    <a:pt x="5248" y="19410"/>
                    <a:pt x="4006" y="15020"/>
                    <a:pt x="2809" y="10782"/>
                  </a:cubicBezTo>
                  <a:cubicBezTo>
                    <a:pt x="1816" y="7256"/>
                    <a:pt x="786" y="3615"/>
                    <a:pt x="214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6" name="Google Shape;8116;p32"/>
            <p:cNvSpPr/>
            <p:nvPr/>
          </p:nvSpPr>
          <p:spPr>
            <a:xfrm>
              <a:off x="4548550" y="715275"/>
              <a:ext cx="144475" cy="1345950"/>
            </a:xfrm>
            <a:custGeom>
              <a:rect b="b" l="l" r="r" t="t"/>
              <a:pathLst>
                <a:path extrusionOk="0" h="53838" w="5779">
                  <a:moveTo>
                    <a:pt x="219" y="0"/>
                  </a:moveTo>
                  <a:lnTo>
                    <a:pt x="0" y="27"/>
                  </a:lnTo>
                  <a:cubicBezTo>
                    <a:pt x="364" y="3485"/>
                    <a:pt x="1020" y="7032"/>
                    <a:pt x="1649" y="10475"/>
                  </a:cubicBezTo>
                  <a:cubicBezTo>
                    <a:pt x="2549" y="15322"/>
                    <a:pt x="3469" y="20335"/>
                    <a:pt x="3594" y="25198"/>
                  </a:cubicBezTo>
                  <a:cubicBezTo>
                    <a:pt x="3646" y="27132"/>
                    <a:pt x="3469" y="29046"/>
                    <a:pt x="3308" y="30887"/>
                  </a:cubicBezTo>
                  <a:cubicBezTo>
                    <a:pt x="3058" y="33602"/>
                    <a:pt x="2809" y="36405"/>
                    <a:pt x="3277" y="39276"/>
                  </a:cubicBezTo>
                  <a:cubicBezTo>
                    <a:pt x="3495" y="40664"/>
                    <a:pt x="3734" y="42048"/>
                    <a:pt x="3994" y="43525"/>
                  </a:cubicBezTo>
                  <a:cubicBezTo>
                    <a:pt x="4593" y="46962"/>
                    <a:pt x="5211" y="50509"/>
                    <a:pt x="5555" y="53838"/>
                  </a:cubicBezTo>
                  <a:lnTo>
                    <a:pt x="5778" y="53812"/>
                  </a:lnTo>
                  <a:cubicBezTo>
                    <a:pt x="5425" y="50483"/>
                    <a:pt x="4811" y="46921"/>
                    <a:pt x="4213" y="43483"/>
                  </a:cubicBezTo>
                  <a:cubicBezTo>
                    <a:pt x="3958" y="42017"/>
                    <a:pt x="3708" y="40623"/>
                    <a:pt x="3490" y="39245"/>
                  </a:cubicBezTo>
                  <a:cubicBezTo>
                    <a:pt x="3027" y="36400"/>
                    <a:pt x="3282" y="33607"/>
                    <a:pt x="3521" y="30913"/>
                  </a:cubicBezTo>
                  <a:cubicBezTo>
                    <a:pt x="3693" y="29057"/>
                    <a:pt x="3864" y="27143"/>
                    <a:pt x="3812" y="25192"/>
                  </a:cubicBezTo>
                  <a:cubicBezTo>
                    <a:pt x="3682" y="20309"/>
                    <a:pt x="2762" y="15290"/>
                    <a:pt x="1862" y="10433"/>
                  </a:cubicBezTo>
                  <a:cubicBezTo>
                    <a:pt x="1233" y="7001"/>
                    <a:pt x="583" y="3454"/>
                    <a:pt x="21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7" name="Google Shape;8117;p32"/>
            <p:cNvSpPr/>
            <p:nvPr/>
          </p:nvSpPr>
          <p:spPr>
            <a:xfrm>
              <a:off x="4451950" y="740900"/>
              <a:ext cx="81275" cy="1367125"/>
            </a:xfrm>
            <a:custGeom>
              <a:rect b="b" l="l" r="r" t="t"/>
              <a:pathLst>
                <a:path extrusionOk="0" h="54685" w="3251">
                  <a:moveTo>
                    <a:pt x="364" y="0"/>
                  </a:moveTo>
                  <a:lnTo>
                    <a:pt x="146" y="16"/>
                  </a:lnTo>
                  <a:cubicBezTo>
                    <a:pt x="312" y="3162"/>
                    <a:pt x="650" y="6418"/>
                    <a:pt x="983" y="9564"/>
                  </a:cubicBezTo>
                  <a:cubicBezTo>
                    <a:pt x="1581" y="15290"/>
                    <a:pt x="2205" y="21213"/>
                    <a:pt x="1836" y="26882"/>
                  </a:cubicBezTo>
                  <a:cubicBezTo>
                    <a:pt x="1722" y="28635"/>
                    <a:pt x="1399" y="30299"/>
                    <a:pt x="1087" y="31906"/>
                  </a:cubicBezTo>
                  <a:cubicBezTo>
                    <a:pt x="526" y="34761"/>
                    <a:pt x="0" y="37460"/>
                    <a:pt x="604" y="40529"/>
                  </a:cubicBezTo>
                  <a:cubicBezTo>
                    <a:pt x="832" y="41678"/>
                    <a:pt x="1082" y="42843"/>
                    <a:pt x="1321" y="43972"/>
                  </a:cubicBezTo>
                  <a:cubicBezTo>
                    <a:pt x="2060" y="47446"/>
                    <a:pt x="2835" y="51034"/>
                    <a:pt x="3032" y="54685"/>
                  </a:cubicBezTo>
                  <a:lnTo>
                    <a:pt x="3251" y="54674"/>
                  </a:lnTo>
                  <a:cubicBezTo>
                    <a:pt x="3048" y="51008"/>
                    <a:pt x="2283" y="47404"/>
                    <a:pt x="1534" y="43925"/>
                  </a:cubicBezTo>
                  <a:cubicBezTo>
                    <a:pt x="1295" y="42796"/>
                    <a:pt x="1046" y="41631"/>
                    <a:pt x="822" y="40487"/>
                  </a:cubicBezTo>
                  <a:cubicBezTo>
                    <a:pt x="224" y="37460"/>
                    <a:pt x="749" y="34782"/>
                    <a:pt x="1300" y="31953"/>
                  </a:cubicBezTo>
                  <a:cubicBezTo>
                    <a:pt x="1612" y="30335"/>
                    <a:pt x="1940" y="28671"/>
                    <a:pt x="2055" y="26893"/>
                  </a:cubicBezTo>
                  <a:cubicBezTo>
                    <a:pt x="2424" y="21213"/>
                    <a:pt x="1800" y="15280"/>
                    <a:pt x="1202" y="9543"/>
                  </a:cubicBezTo>
                  <a:cubicBezTo>
                    <a:pt x="874" y="6397"/>
                    <a:pt x="536" y="3141"/>
                    <a:pt x="364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8" name="Google Shape;8118;p32"/>
            <p:cNvSpPr/>
            <p:nvPr/>
          </p:nvSpPr>
          <p:spPr>
            <a:xfrm>
              <a:off x="4287225" y="749475"/>
              <a:ext cx="101025" cy="1378050"/>
            </a:xfrm>
            <a:custGeom>
              <a:rect b="b" l="l" r="r" t="t"/>
              <a:pathLst>
                <a:path extrusionOk="0" h="55122" w="4041">
                  <a:moveTo>
                    <a:pt x="3016" y="0"/>
                  </a:moveTo>
                  <a:cubicBezTo>
                    <a:pt x="3027" y="2933"/>
                    <a:pt x="3157" y="5976"/>
                    <a:pt x="3282" y="8919"/>
                  </a:cubicBezTo>
                  <a:cubicBezTo>
                    <a:pt x="3547" y="15176"/>
                    <a:pt x="3822" y="21645"/>
                    <a:pt x="3022" y="27798"/>
                  </a:cubicBezTo>
                  <a:cubicBezTo>
                    <a:pt x="2819" y="29374"/>
                    <a:pt x="2299" y="30918"/>
                    <a:pt x="1794" y="32421"/>
                  </a:cubicBezTo>
                  <a:cubicBezTo>
                    <a:pt x="910" y="35053"/>
                    <a:pt x="0" y="37778"/>
                    <a:pt x="858" y="40623"/>
                  </a:cubicBezTo>
                  <a:cubicBezTo>
                    <a:pt x="2304" y="45433"/>
                    <a:pt x="3209" y="49542"/>
                    <a:pt x="3230" y="55122"/>
                  </a:cubicBezTo>
                  <a:lnTo>
                    <a:pt x="3448" y="55122"/>
                  </a:lnTo>
                  <a:cubicBezTo>
                    <a:pt x="3422" y="49516"/>
                    <a:pt x="2522" y="45386"/>
                    <a:pt x="1066" y="40555"/>
                  </a:cubicBezTo>
                  <a:cubicBezTo>
                    <a:pt x="224" y="37778"/>
                    <a:pt x="1092" y="35214"/>
                    <a:pt x="2002" y="32489"/>
                  </a:cubicBezTo>
                  <a:cubicBezTo>
                    <a:pt x="2507" y="30986"/>
                    <a:pt x="3032" y="29426"/>
                    <a:pt x="3240" y="27829"/>
                  </a:cubicBezTo>
                  <a:cubicBezTo>
                    <a:pt x="4041" y="21651"/>
                    <a:pt x="3770" y="15176"/>
                    <a:pt x="3500" y="8909"/>
                  </a:cubicBezTo>
                  <a:cubicBezTo>
                    <a:pt x="3380" y="5971"/>
                    <a:pt x="3250" y="2928"/>
                    <a:pt x="3235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9" name="Google Shape;8119;p32"/>
            <p:cNvSpPr/>
            <p:nvPr/>
          </p:nvSpPr>
          <p:spPr>
            <a:xfrm>
              <a:off x="4162925" y="738800"/>
              <a:ext cx="112225" cy="1365200"/>
            </a:xfrm>
            <a:custGeom>
              <a:rect b="b" l="l" r="r" t="t"/>
              <a:pathLst>
                <a:path extrusionOk="0" h="54608" w="4489">
                  <a:moveTo>
                    <a:pt x="4265" y="1"/>
                  </a:moveTo>
                  <a:cubicBezTo>
                    <a:pt x="4145" y="2840"/>
                    <a:pt x="4124" y="5779"/>
                    <a:pt x="4109" y="8629"/>
                  </a:cubicBezTo>
                  <a:cubicBezTo>
                    <a:pt x="4072" y="14719"/>
                    <a:pt x="4031" y="21022"/>
                    <a:pt x="2923" y="27039"/>
                  </a:cubicBezTo>
                  <a:cubicBezTo>
                    <a:pt x="2653" y="28521"/>
                    <a:pt x="2205" y="29925"/>
                    <a:pt x="1779" y="31283"/>
                  </a:cubicBezTo>
                  <a:cubicBezTo>
                    <a:pt x="858" y="34169"/>
                    <a:pt x="0" y="36889"/>
                    <a:pt x="754" y="40041"/>
                  </a:cubicBezTo>
                  <a:cubicBezTo>
                    <a:pt x="2023" y="45304"/>
                    <a:pt x="2018" y="50151"/>
                    <a:pt x="1815" y="54597"/>
                  </a:cubicBezTo>
                  <a:lnTo>
                    <a:pt x="2028" y="54608"/>
                  </a:lnTo>
                  <a:cubicBezTo>
                    <a:pt x="2242" y="50140"/>
                    <a:pt x="2247" y="45278"/>
                    <a:pt x="973" y="39989"/>
                  </a:cubicBezTo>
                  <a:cubicBezTo>
                    <a:pt x="229" y="36899"/>
                    <a:pt x="1082" y="34200"/>
                    <a:pt x="1987" y="31356"/>
                  </a:cubicBezTo>
                  <a:cubicBezTo>
                    <a:pt x="2418" y="29983"/>
                    <a:pt x="2861" y="28573"/>
                    <a:pt x="3141" y="27086"/>
                  </a:cubicBezTo>
                  <a:cubicBezTo>
                    <a:pt x="4254" y="21043"/>
                    <a:pt x="4291" y="14734"/>
                    <a:pt x="4327" y="8629"/>
                  </a:cubicBezTo>
                  <a:cubicBezTo>
                    <a:pt x="4343" y="5784"/>
                    <a:pt x="4364" y="2846"/>
                    <a:pt x="4488" y="11"/>
                  </a:cubicBezTo>
                  <a:lnTo>
                    <a:pt x="426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0" name="Google Shape;8120;p32"/>
            <p:cNvSpPr/>
            <p:nvPr/>
          </p:nvSpPr>
          <p:spPr>
            <a:xfrm>
              <a:off x="4048775" y="713575"/>
              <a:ext cx="133550" cy="1336350"/>
            </a:xfrm>
            <a:custGeom>
              <a:rect b="b" l="l" r="r" t="t"/>
              <a:pathLst>
                <a:path extrusionOk="0" h="53454" w="5342">
                  <a:moveTo>
                    <a:pt x="5123" y="1"/>
                  </a:moveTo>
                  <a:cubicBezTo>
                    <a:pt x="4899" y="2310"/>
                    <a:pt x="4722" y="4671"/>
                    <a:pt x="4551" y="6944"/>
                  </a:cubicBezTo>
                  <a:cubicBezTo>
                    <a:pt x="4083" y="13133"/>
                    <a:pt x="3599" y="19529"/>
                    <a:pt x="2200" y="25734"/>
                  </a:cubicBezTo>
                  <a:cubicBezTo>
                    <a:pt x="874" y="31595"/>
                    <a:pt x="702" y="37492"/>
                    <a:pt x="530" y="43192"/>
                  </a:cubicBezTo>
                  <a:cubicBezTo>
                    <a:pt x="432" y="46536"/>
                    <a:pt x="328" y="49990"/>
                    <a:pt x="0" y="53432"/>
                  </a:cubicBezTo>
                  <a:lnTo>
                    <a:pt x="218" y="53453"/>
                  </a:lnTo>
                  <a:cubicBezTo>
                    <a:pt x="546" y="50000"/>
                    <a:pt x="650" y="46542"/>
                    <a:pt x="754" y="43203"/>
                  </a:cubicBezTo>
                  <a:cubicBezTo>
                    <a:pt x="921" y="37513"/>
                    <a:pt x="1097" y="31621"/>
                    <a:pt x="2418" y="25781"/>
                  </a:cubicBezTo>
                  <a:cubicBezTo>
                    <a:pt x="3812" y="19566"/>
                    <a:pt x="4301" y="13159"/>
                    <a:pt x="4769" y="6965"/>
                  </a:cubicBezTo>
                  <a:cubicBezTo>
                    <a:pt x="4941" y="4681"/>
                    <a:pt x="5123" y="2331"/>
                    <a:pt x="5341" y="22"/>
                  </a:cubicBezTo>
                  <a:lnTo>
                    <a:pt x="51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1" name="Google Shape;8121;p32"/>
            <p:cNvSpPr/>
            <p:nvPr/>
          </p:nvSpPr>
          <p:spPr>
            <a:xfrm>
              <a:off x="3889100" y="681075"/>
              <a:ext cx="200250" cy="1339600"/>
            </a:xfrm>
            <a:custGeom>
              <a:rect b="b" l="l" r="r" t="t"/>
              <a:pathLst>
                <a:path extrusionOk="0" h="53584" w="8010">
                  <a:moveTo>
                    <a:pt x="7796" y="1"/>
                  </a:moveTo>
                  <a:cubicBezTo>
                    <a:pt x="7640" y="1036"/>
                    <a:pt x="7490" y="2065"/>
                    <a:pt x="7344" y="3095"/>
                  </a:cubicBezTo>
                  <a:cubicBezTo>
                    <a:pt x="6293" y="10256"/>
                    <a:pt x="5217" y="17652"/>
                    <a:pt x="3319" y="24896"/>
                  </a:cubicBezTo>
                  <a:cubicBezTo>
                    <a:pt x="1784" y="30726"/>
                    <a:pt x="1389" y="36728"/>
                    <a:pt x="1004" y="42532"/>
                  </a:cubicBezTo>
                  <a:cubicBezTo>
                    <a:pt x="770" y="46151"/>
                    <a:pt x="521" y="49896"/>
                    <a:pt x="1" y="53557"/>
                  </a:cubicBezTo>
                  <a:lnTo>
                    <a:pt x="219" y="53583"/>
                  </a:lnTo>
                  <a:cubicBezTo>
                    <a:pt x="739" y="49917"/>
                    <a:pt x="984" y="46172"/>
                    <a:pt x="1223" y="42552"/>
                  </a:cubicBezTo>
                  <a:cubicBezTo>
                    <a:pt x="1608" y="36754"/>
                    <a:pt x="2003" y="30763"/>
                    <a:pt x="3527" y="24953"/>
                  </a:cubicBezTo>
                  <a:cubicBezTo>
                    <a:pt x="5430" y="17699"/>
                    <a:pt x="6517" y="10288"/>
                    <a:pt x="7557" y="3121"/>
                  </a:cubicBezTo>
                  <a:cubicBezTo>
                    <a:pt x="7713" y="2097"/>
                    <a:pt x="7864" y="1067"/>
                    <a:pt x="8010" y="37"/>
                  </a:cubicBezTo>
                  <a:lnTo>
                    <a:pt x="7796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2" name="Google Shape;8122;p32"/>
            <p:cNvSpPr/>
            <p:nvPr/>
          </p:nvSpPr>
          <p:spPr>
            <a:xfrm>
              <a:off x="3729175" y="653650"/>
              <a:ext cx="267475" cy="1396925"/>
            </a:xfrm>
            <a:custGeom>
              <a:rect b="b" l="l" r="r" t="t"/>
              <a:pathLst>
                <a:path extrusionOk="0" h="55877" w="10699">
                  <a:moveTo>
                    <a:pt x="10475" y="0"/>
                  </a:moveTo>
                  <a:cubicBezTo>
                    <a:pt x="7188" y="16637"/>
                    <a:pt x="3860" y="34377"/>
                    <a:pt x="1" y="55835"/>
                  </a:cubicBezTo>
                  <a:lnTo>
                    <a:pt x="224" y="55876"/>
                  </a:lnTo>
                  <a:cubicBezTo>
                    <a:pt x="4078" y="34423"/>
                    <a:pt x="7407" y="16684"/>
                    <a:pt x="10699" y="47"/>
                  </a:cubicBezTo>
                  <a:lnTo>
                    <a:pt x="1047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3" name="Google Shape;8123;p32"/>
            <p:cNvSpPr/>
            <p:nvPr/>
          </p:nvSpPr>
          <p:spPr>
            <a:xfrm>
              <a:off x="3572650" y="641175"/>
              <a:ext cx="331050" cy="1449950"/>
            </a:xfrm>
            <a:custGeom>
              <a:rect b="b" l="l" r="r" t="t"/>
              <a:pathLst>
                <a:path extrusionOk="0" h="57998" w="13242">
                  <a:moveTo>
                    <a:pt x="13023" y="0"/>
                  </a:moveTo>
                  <a:cubicBezTo>
                    <a:pt x="9398" y="15274"/>
                    <a:pt x="6189" y="29847"/>
                    <a:pt x="2798" y="45267"/>
                  </a:cubicBezTo>
                  <a:cubicBezTo>
                    <a:pt x="1878" y="49469"/>
                    <a:pt x="947" y="53697"/>
                    <a:pt x="0" y="57946"/>
                  </a:cubicBezTo>
                  <a:lnTo>
                    <a:pt x="219" y="57998"/>
                  </a:lnTo>
                  <a:cubicBezTo>
                    <a:pt x="1160" y="53749"/>
                    <a:pt x="2091" y="49516"/>
                    <a:pt x="3011" y="45308"/>
                  </a:cubicBezTo>
                  <a:cubicBezTo>
                    <a:pt x="6407" y="29888"/>
                    <a:pt x="9611" y="15326"/>
                    <a:pt x="13241" y="52"/>
                  </a:cubicBezTo>
                  <a:lnTo>
                    <a:pt x="130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4" name="Google Shape;8124;p32"/>
            <p:cNvSpPr/>
            <p:nvPr/>
          </p:nvSpPr>
          <p:spPr>
            <a:xfrm>
              <a:off x="3412850" y="651050"/>
              <a:ext cx="397875" cy="1473875"/>
            </a:xfrm>
            <a:custGeom>
              <a:rect b="b" l="l" r="r" t="t"/>
              <a:pathLst>
                <a:path extrusionOk="0" h="58955" w="15915">
                  <a:moveTo>
                    <a:pt x="15696" y="0"/>
                  </a:moveTo>
                  <a:cubicBezTo>
                    <a:pt x="12742" y="10287"/>
                    <a:pt x="10079" y="20637"/>
                    <a:pt x="7505" y="30637"/>
                  </a:cubicBezTo>
                  <a:cubicBezTo>
                    <a:pt x="5134" y="39869"/>
                    <a:pt x="2684" y="49412"/>
                    <a:pt x="1" y="58898"/>
                  </a:cubicBezTo>
                  <a:lnTo>
                    <a:pt x="214" y="58955"/>
                  </a:lnTo>
                  <a:cubicBezTo>
                    <a:pt x="2897" y="49474"/>
                    <a:pt x="5347" y="39931"/>
                    <a:pt x="7724" y="30689"/>
                  </a:cubicBezTo>
                  <a:cubicBezTo>
                    <a:pt x="10298" y="20689"/>
                    <a:pt x="12955" y="10339"/>
                    <a:pt x="15915" y="58"/>
                  </a:cubicBezTo>
                  <a:lnTo>
                    <a:pt x="15696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5" name="Google Shape;8125;p32"/>
            <p:cNvSpPr/>
            <p:nvPr/>
          </p:nvSpPr>
          <p:spPr>
            <a:xfrm>
              <a:off x="3249950" y="677175"/>
              <a:ext cx="467550" cy="1460775"/>
            </a:xfrm>
            <a:custGeom>
              <a:rect b="b" l="l" r="r" t="t"/>
              <a:pathLst>
                <a:path extrusionOk="0" h="58431" w="18702">
                  <a:moveTo>
                    <a:pt x="18494" y="1"/>
                  </a:moveTo>
                  <a:cubicBezTo>
                    <a:pt x="14604" y="10917"/>
                    <a:pt x="11239" y="22062"/>
                    <a:pt x="7983" y="32832"/>
                  </a:cubicBezTo>
                  <a:cubicBezTo>
                    <a:pt x="5461" y="41205"/>
                    <a:pt x="2850" y="49854"/>
                    <a:pt x="0" y="58362"/>
                  </a:cubicBezTo>
                  <a:lnTo>
                    <a:pt x="208" y="58430"/>
                  </a:lnTo>
                  <a:cubicBezTo>
                    <a:pt x="3058" y="49922"/>
                    <a:pt x="5669" y="41268"/>
                    <a:pt x="8196" y="32895"/>
                  </a:cubicBezTo>
                  <a:cubicBezTo>
                    <a:pt x="11447" y="22124"/>
                    <a:pt x="14806" y="10990"/>
                    <a:pt x="18702" y="79"/>
                  </a:cubicBezTo>
                  <a:lnTo>
                    <a:pt x="1849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6" name="Google Shape;8126;p32"/>
            <p:cNvSpPr/>
            <p:nvPr/>
          </p:nvSpPr>
          <p:spPr>
            <a:xfrm>
              <a:off x="3090400" y="710075"/>
              <a:ext cx="533875" cy="1428525"/>
            </a:xfrm>
            <a:custGeom>
              <a:rect b="b" l="l" r="r" t="t"/>
              <a:pathLst>
                <a:path extrusionOk="0" h="57141" w="21355">
                  <a:moveTo>
                    <a:pt x="21152" y="0"/>
                  </a:moveTo>
                  <a:cubicBezTo>
                    <a:pt x="16107" y="11577"/>
                    <a:pt x="11968" y="23455"/>
                    <a:pt x="7963" y="34944"/>
                  </a:cubicBezTo>
                  <a:cubicBezTo>
                    <a:pt x="5436" y="42199"/>
                    <a:pt x="2815" y="49698"/>
                    <a:pt x="1" y="57062"/>
                  </a:cubicBezTo>
                  <a:lnTo>
                    <a:pt x="199" y="57140"/>
                  </a:lnTo>
                  <a:cubicBezTo>
                    <a:pt x="3023" y="49776"/>
                    <a:pt x="5644" y="42277"/>
                    <a:pt x="8171" y="35022"/>
                  </a:cubicBezTo>
                  <a:cubicBezTo>
                    <a:pt x="12171" y="23533"/>
                    <a:pt x="16310" y="11655"/>
                    <a:pt x="21355" y="89"/>
                  </a:cubicBezTo>
                  <a:lnTo>
                    <a:pt x="21152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27" name="Google Shape;8127;p32"/>
          <p:cNvGrpSpPr/>
          <p:nvPr/>
        </p:nvGrpSpPr>
        <p:grpSpPr>
          <a:xfrm>
            <a:off x="-1284933" y="3087257"/>
            <a:ext cx="2779430" cy="1446284"/>
            <a:chOff x="2928925" y="640600"/>
            <a:chExt cx="2883525" cy="1500450"/>
          </a:xfrm>
        </p:grpSpPr>
        <p:sp>
          <p:nvSpPr>
            <p:cNvPr id="8128" name="Google Shape;8128;p32"/>
            <p:cNvSpPr/>
            <p:nvPr/>
          </p:nvSpPr>
          <p:spPr>
            <a:xfrm>
              <a:off x="2928925" y="640600"/>
              <a:ext cx="2883525" cy="1500450"/>
            </a:xfrm>
            <a:custGeom>
              <a:rect b="b" l="l" r="r" t="t"/>
              <a:pathLst>
                <a:path extrusionOk="0" h="60018" w="115341">
                  <a:moveTo>
                    <a:pt x="39002" y="223"/>
                  </a:moveTo>
                  <a:cubicBezTo>
                    <a:pt x="39571" y="223"/>
                    <a:pt x="40143" y="251"/>
                    <a:pt x="40717" y="309"/>
                  </a:cubicBezTo>
                  <a:cubicBezTo>
                    <a:pt x="43520" y="590"/>
                    <a:pt x="45949" y="1485"/>
                    <a:pt x="48304" y="2348"/>
                  </a:cubicBezTo>
                  <a:cubicBezTo>
                    <a:pt x="51087" y="3367"/>
                    <a:pt x="53926" y="4423"/>
                    <a:pt x="57458" y="4470"/>
                  </a:cubicBezTo>
                  <a:cubicBezTo>
                    <a:pt x="57541" y="4471"/>
                    <a:pt x="57624" y="4471"/>
                    <a:pt x="57706" y="4471"/>
                  </a:cubicBezTo>
                  <a:cubicBezTo>
                    <a:pt x="61115" y="4471"/>
                    <a:pt x="63734" y="3536"/>
                    <a:pt x="66491" y="2556"/>
                  </a:cubicBezTo>
                  <a:cubicBezTo>
                    <a:pt x="68145" y="1979"/>
                    <a:pt x="69846" y="1375"/>
                    <a:pt x="71744" y="985"/>
                  </a:cubicBezTo>
                  <a:cubicBezTo>
                    <a:pt x="73715" y="576"/>
                    <a:pt x="75473" y="398"/>
                    <a:pt x="77113" y="398"/>
                  </a:cubicBezTo>
                  <a:cubicBezTo>
                    <a:pt x="81310" y="398"/>
                    <a:pt x="84739" y="1566"/>
                    <a:pt x="89020" y="3024"/>
                  </a:cubicBezTo>
                  <a:lnTo>
                    <a:pt x="90846" y="3648"/>
                  </a:lnTo>
                  <a:cubicBezTo>
                    <a:pt x="96327" y="17492"/>
                    <a:pt x="102568" y="31461"/>
                    <a:pt x="108606" y="44962"/>
                  </a:cubicBezTo>
                  <a:cubicBezTo>
                    <a:pt x="110712" y="49674"/>
                    <a:pt x="112891" y="54552"/>
                    <a:pt x="115003" y="59347"/>
                  </a:cubicBezTo>
                  <a:cubicBezTo>
                    <a:pt x="113063" y="59357"/>
                    <a:pt x="111050" y="59409"/>
                    <a:pt x="109100" y="59461"/>
                  </a:cubicBezTo>
                  <a:cubicBezTo>
                    <a:pt x="106861" y="59518"/>
                    <a:pt x="104582" y="59576"/>
                    <a:pt x="102323" y="59576"/>
                  </a:cubicBezTo>
                  <a:cubicBezTo>
                    <a:pt x="100437" y="59576"/>
                    <a:pt x="98565" y="59536"/>
                    <a:pt x="96743" y="59420"/>
                  </a:cubicBezTo>
                  <a:cubicBezTo>
                    <a:pt x="93467" y="59207"/>
                    <a:pt x="90867" y="58385"/>
                    <a:pt x="88110" y="57516"/>
                  </a:cubicBezTo>
                  <a:cubicBezTo>
                    <a:pt x="86488" y="57001"/>
                    <a:pt x="84813" y="56471"/>
                    <a:pt x="82977" y="56081"/>
                  </a:cubicBezTo>
                  <a:cubicBezTo>
                    <a:pt x="81067" y="55667"/>
                    <a:pt x="79364" y="55495"/>
                    <a:pt x="77798" y="55495"/>
                  </a:cubicBezTo>
                  <a:cubicBezTo>
                    <a:pt x="74194" y="55495"/>
                    <a:pt x="71318" y="56402"/>
                    <a:pt x="68327" y="57345"/>
                  </a:cubicBezTo>
                  <a:cubicBezTo>
                    <a:pt x="65201" y="58328"/>
                    <a:pt x="61961" y="59347"/>
                    <a:pt x="57671" y="59363"/>
                  </a:cubicBezTo>
                  <a:lnTo>
                    <a:pt x="57598" y="59363"/>
                  </a:lnTo>
                  <a:cubicBezTo>
                    <a:pt x="54134" y="59363"/>
                    <a:pt x="51472" y="58437"/>
                    <a:pt x="48653" y="57464"/>
                  </a:cubicBezTo>
                  <a:cubicBezTo>
                    <a:pt x="47582" y="57085"/>
                    <a:pt x="46479" y="56705"/>
                    <a:pt x="45314" y="56372"/>
                  </a:cubicBezTo>
                  <a:cubicBezTo>
                    <a:pt x="42712" y="55625"/>
                    <a:pt x="40601" y="55297"/>
                    <a:pt x="38616" y="55297"/>
                  </a:cubicBezTo>
                  <a:cubicBezTo>
                    <a:pt x="35748" y="55297"/>
                    <a:pt x="33145" y="55982"/>
                    <a:pt x="29712" y="57079"/>
                  </a:cubicBezTo>
                  <a:cubicBezTo>
                    <a:pt x="21689" y="59642"/>
                    <a:pt x="14156" y="59790"/>
                    <a:pt x="5600" y="59790"/>
                  </a:cubicBezTo>
                  <a:cubicBezTo>
                    <a:pt x="5038" y="59790"/>
                    <a:pt x="4472" y="59790"/>
                    <a:pt x="3901" y="59789"/>
                  </a:cubicBezTo>
                  <a:lnTo>
                    <a:pt x="2081" y="59789"/>
                  </a:lnTo>
                  <a:lnTo>
                    <a:pt x="334" y="59799"/>
                  </a:lnTo>
                  <a:cubicBezTo>
                    <a:pt x="3132" y="53309"/>
                    <a:pt x="5721" y="46699"/>
                    <a:pt x="8233" y="40302"/>
                  </a:cubicBezTo>
                  <a:cubicBezTo>
                    <a:pt x="12919" y="28351"/>
                    <a:pt x="17761" y="16000"/>
                    <a:pt x="24064" y="4100"/>
                  </a:cubicBezTo>
                  <a:cubicBezTo>
                    <a:pt x="24990" y="3788"/>
                    <a:pt x="25942" y="3440"/>
                    <a:pt x="26940" y="3076"/>
                  </a:cubicBezTo>
                  <a:cubicBezTo>
                    <a:pt x="30631" y="1733"/>
                    <a:pt x="34758" y="223"/>
                    <a:pt x="39002" y="223"/>
                  </a:cubicBezTo>
                  <a:close/>
                  <a:moveTo>
                    <a:pt x="39016" y="0"/>
                  </a:moveTo>
                  <a:cubicBezTo>
                    <a:pt x="34733" y="0"/>
                    <a:pt x="30577" y="1515"/>
                    <a:pt x="26862" y="2868"/>
                  </a:cubicBezTo>
                  <a:cubicBezTo>
                    <a:pt x="25848" y="3242"/>
                    <a:pt x="24896" y="3591"/>
                    <a:pt x="23950" y="3903"/>
                  </a:cubicBezTo>
                  <a:lnTo>
                    <a:pt x="23908" y="3918"/>
                  </a:lnTo>
                  <a:lnTo>
                    <a:pt x="23887" y="3955"/>
                  </a:lnTo>
                  <a:cubicBezTo>
                    <a:pt x="17574" y="15880"/>
                    <a:pt x="12716" y="28257"/>
                    <a:pt x="8025" y="40224"/>
                  </a:cubicBezTo>
                  <a:cubicBezTo>
                    <a:pt x="5503" y="46668"/>
                    <a:pt x="2882" y="53335"/>
                    <a:pt x="68" y="59862"/>
                  </a:cubicBezTo>
                  <a:lnTo>
                    <a:pt x="3" y="60013"/>
                  </a:lnTo>
                  <a:lnTo>
                    <a:pt x="3901" y="60013"/>
                  </a:lnTo>
                  <a:cubicBezTo>
                    <a:pt x="4488" y="60013"/>
                    <a:pt x="5069" y="60014"/>
                    <a:pt x="5646" y="60014"/>
                  </a:cubicBezTo>
                  <a:cubicBezTo>
                    <a:pt x="14195" y="60014"/>
                    <a:pt x="21736" y="59865"/>
                    <a:pt x="29775" y="57293"/>
                  </a:cubicBezTo>
                  <a:cubicBezTo>
                    <a:pt x="33188" y="56201"/>
                    <a:pt x="35774" y="55520"/>
                    <a:pt x="38618" y="55520"/>
                  </a:cubicBezTo>
                  <a:cubicBezTo>
                    <a:pt x="40585" y="55520"/>
                    <a:pt x="42674" y="55846"/>
                    <a:pt x="45246" y="56585"/>
                  </a:cubicBezTo>
                  <a:cubicBezTo>
                    <a:pt x="46411" y="56918"/>
                    <a:pt x="47519" y="57298"/>
                    <a:pt x="48585" y="57672"/>
                  </a:cubicBezTo>
                  <a:cubicBezTo>
                    <a:pt x="51419" y="58660"/>
                    <a:pt x="54104" y="59586"/>
                    <a:pt x="57612" y="59586"/>
                  </a:cubicBezTo>
                  <a:cubicBezTo>
                    <a:pt x="57632" y="59586"/>
                    <a:pt x="57651" y="59586"/>
                    <a:pt x="57671" y="59586"/>
                  </a:cubicBezTo>
                  <a:cubicBezTo>
                    <a:pt x="61993" y="59576"/>
                    <a:pt x="65243" y="58546"/>
                    <a:pt x="68389" y="57558"/>
                  </a:cubicBezTo>
                  <a:cubicBezTo>
                    <a:pt x="71364" y="56622"/>
                    <a:pt x="74223" y="55721"/>
                    <a:pt x="77804" y="55721"/>
                  </a:cubicBezTo>
                  <a:cubicBezTo>
                    <a:pt x="79356" y="55721"/>
                    <a:pt x="81044" y="55890"/>
                    <a:pt x="82936" y="56299"/>
                  </a:cubicBezTo>
                  <a:cubicBezTo>
                    <a:pt x="84756" y="56689"/>
                    <a:pt x="86425" y="57215"/>
                    <a:pt x="88043" y="57730"/>
                  </a:cubicBezTo>
                  <a:cubicBezTo>
                    <a:pt x="90804" y="58598"/>
                    <a:pt x="93425" y="59430"/>
                    <a:pt x="96728" y="59638"/>
                  </a:cubicBezTo>
                  <a:cubicBezTo>
                    <a:pt x="98568" y="59758"/>
                    <a:pt x="100459" y="59799"/>
                    <a:pt x="102365" y="59799"/>
                  </a:cubicBezTo>
                  <a:cubicBezTo>
                    <a:pt x="104612" y="59799"/>
                    <a:pt x="106879" y="59741"/>
                    <a:pt x="109105" y="59685"/>
                  </a:cubicBezTo>
                  <a:cubicBezTo>
                    <a:pt x="111108" y="59633"/>
                    <a:pt x="113188" y="59581"/>
                    <a:pt x="115169" y="59571"/>
                  </a:cubicBezTo>
                  <a:lnTo>
                    <a:pt x="115341" y="59571"/>
                  </a:lnTo>
                  <a:lnTo>
                    <a:pt x="115268" y="59420"/>
                  </a:lnTo>
                  <a:cubicBezTo>
                    <a:pt x="113136" y="54573"/>
                    <a:pt x="110931" y="49643"/>
                    <a:pt x="108809" y="44879"/>
                  </a:cubicBezTo>
                  <a:cubicBezTo>
                    <a:pt x="102761" y="31357"/>
                    <a:pt x="96515" y="17372"/>
                    <a:pt x="91028" y="3518"/>
                  </a:cubicBezTo>
                  <a:lnTo>
                    <a:pt x="91007" y="3476"/>
                  </a:lnTo>
                  <a:lnTo>
                    <a:pt x="90960" y="3456"/>
                  </a:lnTo>
                  <a:lnTo>
                    <a:pt x="89088" y="2816"/>
                  </a:lnTo>
                  <a:cubicBezTo>
                    <a:pt x="84788" y="1351"/>
                    <a:pt x="81347" y="177"/>
                    <a:pt x="77126" y="177"/>
                  </a:cubicBezTo>
                  <a:cubicBezTo>
                    <a:pt x="75471" y="177"/>
                    <a:pt x="73696" y="357"/>
                    <a:pt x="71702" y="772"/>
                  </a:cubicBezTo>
                  <a:cubicBezTo>
                    <a:pt x="69788" y="1167"/>
                    <a:pt x="68077" y="1771"/>
                    <a:pt x="66424" y="2358"/>
                  </a:cubicBezTo>
                  <a:cubicBezTo>
                    <a:pt x="63665" y="3325"/>
                    <a:pt x="61026" y="4247"/>
                    <a:pt x="57678" y="4247"/>
                  </a:cubicBezTo>
                  <a:cubicBezTo>
                    <a:pt x="57605" y="4247"/>
                    <a:pt x="57531" y="4247"/>
                    <a:pt x="57458" y="4246"/>
                  </a:cubicBezTo>
                  <a:cubicBezTo>
                    <a:pt x="54004" y="4210"/>
                    <a:pt x="51144" y="3154"/>
                    <a:pt x="48377" y="2140"/>
                  </a:cubicBezTo>
                  <a:cubicBezTo>
                    <a:pt x="46016" y="1271"/>
                    <a:pt x="43572" y="372"/>
                    <a:pt x="40743" y="86"/>
                  </a:cubicBezTo>
                  <a:cubicBezTo>
                    <a:pt x="40165" y="27"/>
                    <a:pt x="39590" y="0"/>
                    <a:pt x="39016" y="0"/>
                  </a:cubicBezTo>
                  <a:close/>
                  <a:moveTo>
                    <a:pt x="1" y="60013"/>
                  </a:moveTo>
                  <a:lnTo>
                    <a:pt x="1" y="60018"/>
                  </a:lnTo>
                  <a:lnTo>
                    <a:pt x="3" y="60013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9" name="Google Shape;8129;p32"/>
            <p:cNvSpPr/>
            <p:nvPr/>
          </p:nvSpPr>
          <p:spPr>
            <a:xfrm>
              <a:off x="2980300" y="1914925"/>
              <a:ext cx="2780150" cy="118750"/>
            </a:xfrm>
            <a:custGeom>
              <a:rect b="b" l="l" r="r" t="t"/>
              <a:pathLst>
                <a:path extrusionOk="0" h="4750" w="111206">
                  <a:moveTo>
                    <a:pt x="75808" y="0"/>
                  </a:moveTo>
                  <a:cubicBezTo>
                    <a:pt x="72031" y="0"/>
                    <a:pt x="68877" y="1068"/>
                    <a:pt x="65804" y="2102"/>
                  </a:cubicBezTo>
                  <a:cubicBezTo>
                    <a:pt x="62689" y="3147"/>
                    <a:pt x="59475" y="4229"/>
                    <a:pt x="55605" y="4239"/>
                  </a:cubicBezTo>
                  <a:lnTo>
                    <a:pt x="55543" y="4239"/>
                  </a:lnTo>
                  <a:cubicBezTo>
                    <a:pt x="51351" y="4239"/>
                    <a:pt x="48132" y="3147"/>
                    <a:pt x="45027" y="2097"/>
                  </a:cubicBezTo>
                  <a:cubicBezTo>
                    <a:pt x="42078" y="1096"/>
                    <a:pt x="39236" y="130"/>
                    <a:pt x="35759" y="130"/>
                  </a:cubicBezTo>
                  <a:cubicBezTo>
                    <a:pt x="33993" y="130"/>
                    <a:pt x="32063" y="379"/>
                    <a:pt x="29873" y="999"/>
                  </a:cubicBezTo>
                  <a:cubicBezTo>
                    <a:pt x="28635" y="1343"/>
                    <a:pt x="27480" y="1707"/>
                    <a:pt x="26362" y="2055"/>
                  </a:cubicBezTo>
                  <a:cubicBezTo>
                    <a:pt x="23029" y="3095"/>
                    <a:pt x="19882" y="4078"/>
                    <a:pt x="15690" y="4359"/>
                  </a:cubicBezTo>
                  <a:cubicBezTo>
                    <a:pt x="13671" y="4492"/>
                    <a:pt x="11575" y="4532"/>
                    <a:pt x="9471" y="4532"/>
                  </a:cubicBezTo>
                  <a:cubicBezTo>
                    <a:pt x="7948" y="4532"/>
                    <a:pt x="6421" y="4511"/>
                    <a:pt x="4915" y="4489"/>
                  </a:cubicBezTo>
                  <a:cubicBezTo>
                    <a:pt x="3590" y="4472"/>
                    <a:pt x="2223" y="4455"/>
                    <a:pt x="892" y="4455"/>
                  </a:cubicBezTo>
                  <a:cubicBezTo>
                    <a:pt x="592" y="4455"/>
                    <a:pt x="295" y="4456"/>
                    <a:pt x="0" y="4458"/>
                  </a:cubicBezTo>
                  <a:lnTo>
                    <a:pt x="0" y="4676"/>
                  </a:lnTo>
                  <a:cubicBezTo>
                    <a:pt x="171" y="4676"/>
                    <a:pt x="343" y="4675"/>
                    <a:pt x="516" y="4675"/>
                  </a:cubicBezTo>
                  <a:cubicBezTo>
                    <a:pt x="1961" y="4675"/>
                    <a:pt x="3460" y="4694"/>
                    <a:pt x="4909" y="4707"/>
                  </a:cubicBezTo>
                  <a:cubicBezTo>
                    <a:pt x="6392" y="4728"/>
                    <a:pt x="7895" y="4749"/>
                    <a:pt x="9398" y="4749"/>
                  </a:cubicBezTo>
                  <a:cubicBezTo>
                    <a:pt x="11530" y="4749"/>
                    <a:pt x="13647" y="4707"/>
                    <a:pt x="15701" y="4572"/>
                  </a:cubicBezTo>
                  <a:cubicBezTo>
                    <a:pt x="19924" y="4302"/>
                    <a:pt x="23081" y="3314"/>
                    <a:pt x="26425" y="2263"/>
                  </a:cubicBezTo>
                  <a:cubicBezTo>
                    <a:pt x="27548" y="1915"/>
                    <a:pt x="28697" y="1556"/>
                    <a:pt x="29930" y="1207"/>
                  </a:cubicBezTo>
                  <a:cubicBezTo>
                    <a:pt x="32097" y="597"/>
                    <a:pt x="34007" y="351"/>
                    <a:pt x="35755" y="351"/>
                  </a:cubicBezTo>
                  <a:cubicBezTo>
                    <a:pt x="39204" y="351"/>
                    <a:pt x="42024" y="1307"/>
                    <a:pt x="44954" y="2305"/>
                  </a:cubicBezTo>
                  <a:cubicBezTo>
                    <a:pt x="48080" y="3366"/>
                    <a:pt x="51320" y="4463"/>
                    <a:pt x="55543" y="4463"/>
                  </a:cubicBezTo>
                  <a:lnTo>
                    <a:pt x="55605" y="4463"/>
                  </a:lnTo>
                  <a:cubicBezTo>
                    <a:pt x="59511" y="4447"/>
                    <a:pt x="62746" y="3366"/>
                    <a:pt x="65877" y="2310"/>
                  </a:cubicBezTo>
                  <a:cubicBezTo>
                    <a:pt x="69045" y="1241"/>
                    <a:pt x="72074" y="219"/>
                    <a:pt x="75748" y="219"/>
                  </a:cubicBezTo>
                  <a:cubicBezTo>
                    <a:pt x="76669" y="219"/>
                    <a:pt x="77630" y="283"/>
                    <a:pt x="78644" y="427"/>
                  </a:cubicBezTo>
                  <a:cubicBezTo>
                    <a:pt x="81037" y="765"/>
                    <a:pt x="83211" y="1535"/>
                    <a:pt x="85317" y="2289"/>
                  </a:cubicBezTo>
                  <a:cubicBezTo>
                    <a:pt x="87574" y="3090"/>
                    <a:pt x="89909" y="3922"/>
                    <a:pt x="92530" y="4234"/>
                  </a:cubicBezTo>
                  <a:cubicBezTo>
                    <a:pt x="94524" y="4470"/>
                    <a:pt x="96648" y="4548"/>
                    <a:pt x="98821" y="4548"/>
                  </a:cubicBezTo>
                  <a:cubicBezTo>
                    <a:pt x="101011" y="4548"/>
                    <a:pt x="103250" y="4469"/>
                    <a:pt x="105454" y="4390"/>
                  </a:cubicBezTo>
                  <a:cubicBezTo>
                    <a:pt x="107466" y="4317"/>
                    <a:pt x="109370" y="4255"/>
                    <a:pt x="111206" y="4250"/>
                  </a:cubicBezTo>
                  <a:lnTo>
                    <a:pt x="111206" y="4026"/>
                  </a:lnTo>
                  <a:cubicBezTo>
                    <a:pt x="109370" y="4031"/>
                    <a:pt x="107461" y="4099"/>
                    <a:pt x="105443" y="4172"/>
                  </a:cubicBezTo>
                  <a:cubicBezTo>
                    <a:pt x="103245" y="4250"/>
                    <a:pt x="101011" y="4330"/>
                    <a:pt x="98827" y="4330"/>
                  </a:cubicBezTo>
                  <a:cubicBezTo>
                    <a:pt x="96660" y="4330"/>
                    <a:pt x="94542" y="4251"/>
                    <a:pt x="92556" y="4016"/>
                  </a:cubicBezTo>
                  <a:cubicBezTo>
                    <a:pt x="89956" y="3709"/>
                    <a:pt x="87641" y="2882"/>
                    <a:pt x="85395" y="2081"/>
                  </a:cubicBezTo>
                  <a:cubicBezTo>
                    <a:pt x="83278" y="1327"/>
                    <a:pt x="81089" y="547"/>
                    <a:pt x="78670" y="204"/>
                  </a:cubicBezTo>
                  <a:cubicBezTo>
                    <a:pt x="77674" y="63"/>
                    <a:pt x="76723" y="0"/>
                    <a:pt x="75808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0" name="Google Shape;8130;p32"/>
            <p:cNvSpPr/>
            <p:nvPr/>
          </p:nvSpPr>
          <p:spPr>
            <a:xfrm>
              <a:off x="3024375" y="1811275"/>
              <a:ext cx="2691100" cy="119925"/>
            </a:xfrm>
            <a:custGeom>
              <a:rect b="b" l="l" r="r" t="t"/>
              <a:pathLst>
                <a:path extrusionOk="0" h="4797" w="107644">
                  <a:moveTo>
                    <a:pt x="73927" y="1"/>
                  </a:moveTo>
                  <a:cubicBezTo>
                    <a:pt x="70167" y="1"/>
                    <a:pt x="66996" y="1087"/>
                    <a:pt x="63916" y="2139"/>
                  </a:cubicBezTo>
                  <a:cubicBezTo>
                    <a:pt x="60817" y="3200"/>
                    <a:pt x="57613" y="4298"/>
                    <a:pt x="53822" y="4303"/>
                  </a:cubicBezTo>
                  <a:lnTo>
                    <a:pt x="53785" y="4303"/>
                  </a:lnTo>
                  <a:cubicBezTo>
                    <a:pt x="49755" y="4303"/>
                    <a:pt x="46567" y="3200"/>
                    <a:pt x="43483" y="2139"/>
                  </a:cubicBezTo>
                  <a:cubicBezTo>
                    <a:pt x="40485" y="1104"/>
                    <a:pt x="37601" y="109"/>
                    <a:pt x="34102" y="109"/>
                  </a:cubicBezTo>
                  <a:cubicBezTo>
                    <a:pt x="32520" y="109"/>
                    <a:pt x="30812" y="313"/>
                    <a:pt x="28910" y="808"/>
                  </a:cubicBezTo>
                  <a:cubicBezTo>
                    <a:pt x="27309" y="1224"/>
                    <a:pt x="25842" y="1713"/>
                    <a:pt x="24417" y="2171"/>
                  </a:cubicBezTo>
                  <a:cubicBezTo>
                    <a:pt x="21500" y="3128"/>
                    <a:pt x="18650" y="4038"/>
                    <a:pt x="15181" y="4339"/>
                  </a:cubicBezTo>
                  <a:cubicBezTo>
                    <a:pt x="12960" y="4529"/>
                    <a:pt x="10635" y="4578"/>
                    <a:pt x="8304" y="4578"/>
                  </a:cubicBezTo>
                  <a:cubicBezTo>
                    <a:pt x="6989" y="4578"/>
                    <a:pt x="5671" y="4562"/>
                    <a:pt x="4369" y="4547"/>
                  </a:cubicBezTo>
                  <a:cubicBezTo>
                    <a:pt x="3071" y="4529"/>
                    <a:pt x="1740" y="4510"/>
                    <a:pt x="453" y="4510"/>
                  </a:cubicBezTo>
                  <a:cubicBezTo>
                    <a:pt x="302" y="4510"/>
                    <a:pt x="150" y="4510"/>
                    <a:pt x="0" y="4511"/>
                  </a:cubicBezTo>
                  <a:lnTo>
                    <a:pt x="0" y="4735"/>
                  </a:lnTo>
                  <a:cubicBezTo>
                    <a:pt x="186" y="4734"/>
                    <a:pt x="374" y="4734"/>
                    <a:pt x="562" y="4734"/>
                  </a:cubicBezTo>
                  <a:cubicBezTo>
                    <a:pt x="1809" y="4734"/>
                    <a:pt x="3108" y="4748"/>
                    <a:pt x="4369" y="4766"/>
                  </a:cubicBezTo>
                  <a:cubicBezTo>
                    <a:pt x="5690" y="4781"/>
                    <a:pt x="7026" y="4797"/>
                    <a:pt x="8368" y="4797"/>
                  </a:cubicBezTo>
                  <a:cubicBezTo>
                    <a:pt x="10682" y="4797"/>
                    <a:pt x="12991" y="4745"/>
                    <a:pt x="15202" y="4558"/>
                  </a:cubicBezTo>
                  <a:cubicBezTo>
                    <a:pt x="18790" y="4246"/>
                    <a:pt x="21552" y="3341"/>
                    <a:pt x="24485" y="2379"/>
                  </a:cubicBezTo>
                  <a:cubicBezTo>
                    <a:pt x="25905" y="1921"/>
                    <a:pt x="27376" y="1437"/>
                    <a:pt x="28968" y="1021"/>
                  </a:cubicBezTo>
                  <a:cubicBezTo>
                    <a:pt x="30844" y="530"/>
                    <a:pt x="32531" y="328"/>
                    <a:pt x="34096" y="328"/>
                  </a:cubicBezTo>
                  <a:cubicBezTo>
                    <a:pt x="37563" y="328"/>
                    <a:pt x="40427" y="1319"/>
                    <a:pt x="43405" y="2347"/>
                  </a:cubicBezTo>
                  <a:cubicBezTo>
                    <a:pt x="46515" y="3414"/>
                    <a:pt x="49718" y="4527"/>
                    <a:pt x="53785" y="4527"/>
                  </a:cubicBezTo>
                  <a:lnTo>
                    <a:pt x="53822" y="4527"/>
                  </a:lnTo>
                  <a:cubicBezTo>
                    <a:pt x="57649" y="4521"/>
                    <a:pt x="60869" y="3414"/>
                    <a:pt x="63989" y="2347"/>
                  </a:cubicBezTo>
                  <a:cubicBezTo>
                    <a:pt x="67059" y="1296"/>
                    <a:pt x="70218" y="219"/>
                    <a:pt x="73953" y="219"/>
                  </a:cubicBezTo>
                  <a:cubicBezTo>
                    <a:pt x="74653" y="219"/>
                    <a:pt x="75373" y="257"/>
                    <a:pt x="76117" y="340"/>
                  </a:cubicBezTo>
                  <a:cubicBezTo>
                    <a:pt x="78686" y="631"/>
                    <a:pt x="80964" y="1469"/>
                    <a:pt x="83159" y="2275"/>
                  </a:cubicBezTo>
                  <a:cubicBezTo>
                    <a:pt x="85166" y="3018"/>
                    <a:pt x="87246" y="3783"/>
                    <a:pt x="89555" y="4136"/>
                  </a:cubicBezTo>
                  <a:cubicBezTo>
                    <a:pt x="91757" y="4466"/>
                    <a:pt x="94137" y="4568"/>
                    <a:pt x="96572" y="4568"/>
                  </a:cubicBezTo>
                  <a:cubicBezTo>
                    <a:pt x="98555" y="4568"/>
                    <a:pt x="100574" y="4501"/>
                    <a:pt x="102562" y="4433"/>
                  </a:cubicBezTo>
                  <a:cubicBezTo>
                    <a:pt x="104346" y="4376"/>
                    <a:pt x="106026" y="4324"/>
                    <a:pt x="107643" y="4319"/>
                  </a:cubicBezTo>
                  <a:lnTo>
                    <a:pt x="107643" y="4095"/>
                  </a:lnTo>
                  <a:cubicBezTo>
                    <a:pt x="106021" y="4105"/>
                    <a:pt x="104341" y="4157"/>
                    <a:pt x="102557" y="4220"/>
                  </a:cubicBezTo>
                  <a:cubicBezTo>
                    <a:pt x="100578" y="4285"/>
                    <a:pt x="98570" y="4352"/>
                    <a:pt x="96599" y="4352"/>
                  </a:cubicBezTo>
                  <a:cubicBezTo>
                    <a:pt x="94163" y="4352"/>
                    <a:pt x="91783" y="4249"/>
                    <a:pt x="89587" y="3913"/>
                  </a:cubicBezTo>
                  <a:cubicBezTo>
                    <a:pt x="87298" y="3570"/>
                    <a:pt x="85234" y="2810"/>
                    <a:pt x="83231" y="2067"/>
                  </a:cubicBezTo>
                  <a:cubicBezTo>
                    <a:pt x="81021" y="1255"/>
                    <a:pt x="78738" y="418"/>
                    <a:pt x="76143" y="127"/>
                  </a:cubicBezTo>
                  <a:cubicBezTo>
                    <a:pt x="75381" y="40"/>
                    <a:pt x="74643" y="1"/>
                    <a:pt x="73927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1" name="Google Shape;8131;p32"/>
            <p:cNvSpPr/>
            <p:nvPr/>
          </p:nvSpPr>
          <p:spPr>
            <a:xfrm>
              <a:off x="3065700" y="1698825"/>
              <a:ext cx="2607650" cy="137225"/>
            </a:xfrm>
            <a:custGeom>
              <a:rect b="b" l="l" r="r" t="t"/>
              <a:pathLst>
                <a:path extrusionOk="0" h="5489" w="104306">
                  <a:moveTo>
                    <a:pt x="32661" y="0"/>
                  </a:moveTo>
                  <a:cubicBezTo>
                    <a:pt x="30916" y="0"/>
                    <a:pt x="28912" y="294"/>
                    <a:pt x="26509" y="1026"/>
                  </a:cubicBezTo>
                  <a:cubicBezTo>
                    <a:pt x="24954" y="1504"/>
                    <a:pt x="23575" y="2056"/>
                    <a:pt x="22249" y="2586"/>
                  </a:cubicBezTo>
                  <a:cubicBezTo>
                    <a:pt x="20107" y="3444"/>
                    <a:pt x="18078" y="4261"/>
                    <a:pt x="15421" y="4729"/>
                  </a:cubicBezTo>
                  <a:cubicBezTo>
                    <a:pt x="12954" y="5164"/>
                    <a:pt x="10332" y="5267"/>
                    <a:pt x="7702" y="5267"/>
                  </a:cubicBezTo>
                  <a:cubicBezTo>
                    <a:pt x="6469" y="5267"/>
                    <a:pt x="5233" y="5244"/>
                    <a:pt x="4011" y="5223"/>
                  </a:cubicBezTo>
                  <a:cubicBezTo>
                    <a:pt x="2805" y="5199"/>
                    <a:pt x="1555" y="5175"/>
                    <a:pt x="346" y="5175"/>
                  </a:cubicBezTo>
                  <a:cubicBezTo>
                    <a:pt x="231" y="5175"/>
                    <a:pt x="115" y="5176"/>
                    <a:pt x="1" y="5176"/>
                  </a:cubicBezTo>
                  <a:lnTo>
                    <a:pt x="1" y="5389"/>
                  </a:lnTo>
                  <a:cubicBezTo>
                    <a:pt x="87" y="5389"/>
                    <a:pt x="173" y="5389"/>
                    <a:pt x="260" y="5389"/>
                  </a:cubicBezTo>
                  <a:cubicBezTo>
                    <a:pt x="1500" y="5389"/>
                    <a:pt x="2844" y="5422"/>
                    <a:pt x="4011" y="5441"/>
                  </a:cubicBezTo>
                  <a:cubicBezTo>
                    <a:pt x="5259" y="5462"/>
                    <a:pt x="6512" y="5488"/>
                    <a:pt x="7776" y="5488"/>
                  </a:cubicBezTo>
                  <a:cubicBezTo>
                    <a:pt x="10387" y="5488"/>
                    <a:pt x="13002" y="5384"/>
                    <a:pt x="15457" y="4947"/>
                  </a:cubicBezTo>
                  <a:cubicBezTo>
                    <a:pt x="18136" y="4474"/>
                    <a:pt x="20179" y="3652"/>
                    <a:pt x="22338" y="2789"/>
                  </a:cubicBezTo>
                  <a:cubicBezTo>
                    <a:pt x="23653" y="2258"/>
                    <a:pt x="25026" y="1712"/>
                    <a:pt x="26576" y="1234"/>
                  </a:cubicBezTo>
                  <a:cubicBezTo>
                    <a:pt x="28987" y="500"/>
                    <a:pt x="30970" y="203"/>
                    <a:pt x="32695" y="203"/>
                  </a:cubicBezTo>
                  <a:cubicBezTo>
                    <a:pt x="35993" y="203"/>
                    <a:pt x="38345" y="1290"/>
                    <a:pt x="40930" y="2493"/>
                  </a:cubicBezTo>
                  <a:cubicBezTo>
                    <a:pt x="43764" y="3798"/>
                    <a:pt x="46687" y="5150"/>
                    <a:pt x="51311" y="5280"/>
                  </a:cubicBezTo>
                  <a:cubicBezTo>
                    <a:pt x="51478" y="5285"/>
                    <a:pt x="51645" y="5287"/>
                    <a:pt x="51811" y="5287"/>
                  </a:cubicBezTo>
                  <a:cubicBezTo>
                    <a:pt x="55581" y="5287"/>
                    <a:pt x="58845" y="4123"/>
                    <a:pt x="62003" y="3002"/>
                  </a:cubicBezTo>
                  <a:cubicBezTo>
                    <a:pt x="65161" y="1881"/>
                    <a:pt x="68397" y="729"/>
                    <a:pt x="72180" y="729"/>
                  </a:cubicBezTo>
                  <a:cubicBezTo>
                    <a:pt x="73064" y="729"/>
                    <a:pt x="73977" y="791"/>
                    <a:pt x="74927" y="932"/>
                  </a:cubicBezTo>
                  <a:cubicBezTo>
                    <a:pt x="77054" y="1244"/>
                    <a:pt x="79025" y="2004"/>
                    <a:pt x="80928" y="2737"/>
                  </a:cubicBezTo>
                  <a:cubicBezTo>
                    <a:pt x="82525" y="3356"/>
                    <a:pt x="84184" y="4001"/>
                    <a:pt x="85916" y="4365"/>
                  </a:cubicBezTo>
                  <a:cubicBezTo>
                    <a:pt x="88808" y="4979"/>
                    <a:pt x="92144" y="5128"/>
                    <a:pt x="95442" y="5128"/>
                  </a:cubicBezTo>
                  <a:cubicBezTo>
                    <a:pt x="97084" y="5128"/>
                    <a:pt x="98717" y="5091"/>
                    <a:pt x="100280" y="5056"/>
                  </a:cubicBezTo>
                  <a:cubicBezTo>
                    <a:pt x="101684" y="5025"/>
                    <a:pt x="103015" y="4994"/>
                    <a:pt x="104305" y="4989"/>
                  </a:cubicBezTo>
                  <a:lnTo>
                    <a:pt x="104305" y="4770"/>
                  </a:lnTo>
                  <a:cubicBezTo>
                    <a:pt x="103010" y="4770"/>
                    <a:pt x="101684" y="4807"/>
                    <a:pt x="100275" y="4838"/>
                  </a:cubicBezTo>
                  <a:cubicBezTo>
                    <a:pt x="98717" y="4873"/>
                    <a:pt x="97089" y="4909"/>
                    <a:pt x="95451" y="4909"/>
                  </a:cubicBezTo>
                  <a:cubicBezTo>
                    <a:pt x="92163" y="4909"/>
                    <a:pt x="88835" y="4761"/>
                    <a:pt x="85957" y="4146"/>
                  </a:cubicBezTo>
                  <a:cubicBezTo>
                    <a:pt x="84251" y="3782"/>
                    <a:pt x="82598" y="3148"/>
                    <a:pt x="81006" y="2534"/>
                  </a:cubicBezTo>
                  <a:cubicBezTo>
                    <a:pt x="79092" y="1796"/>
                    <a:pt x="77111" y="1026"/>
                    <a:pt x="74958" y="709"/>
                  </a:cubicBezTo>
                  <a:cubicBezTo>
                    <a:pt x="74002" y="567"/>
                    <a:pt x="73082" y="504"/>
                    <a:pt x="72192" y="504"/>
                  </a:cubicBezTo>
                  <a:cubicBezTo>
                    <a:pt x="68372" y="504"/>
                    <a:pt x="65106" y="1668"/>
                    <a:pt x="61930" y="2794"/>
                  </a:cubicBezTo>
                  <a:cubicBezTo>
                    <a:pt x="58787" y="3912"/>
                    <a:pt x="55534" y="5063"/>
                    <a:pt x="51794" y="5063"/>
                  </a:cubicBezTo>
                  <a:cubicBezTo>
                    <a:pt x="51636" y="5063"/>
                    <a:pt x="51476" y="5061"/>
                    <a:pt x="51316" y="5056"/>
                  </a:cubicBezTo>
                  <a:cubicBezTo>
                    <a:pt x="46739" y="4937"/>
                    <a:pt x="43832" y="3590"/>
                    <a:pt x="41024" y="2290"/>
                  </a:cubicBezTo>
                  <a:cubicBezTo>
                    <a:pt x="38505" y="1123"/>
                    <a:pt x="36075" y="0"/>
                    <a:pt x="32661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2" name="Google Shape;8132;p32"/>
            <p:cNvSpPr/>
            <p:nvPr/>
          </p:nvSpPr>
          <p:spPr>
            <a:xfrm>
              <a:off x="3104725" y="1560300"/>
              <a:ext cx="2529100" cy="193825"/>
            </a:xfrm>
            <a:custGeom>
              <a:rect b="b" l="l" r="r" t="t"/>
              <a:pathLst>
                <a:path extrusionOk="0" h="7753" w="101164">
                  <a:moveTo>
                    <a:pt x="31129" y="1"/>
                  </a:moveTo>
                  <a:cubicBezTo>
                    <a:pt x="29564" y="1"/>
                    <a:pt x="27711" y="348"/>
                    <a:pt x="25431" y="1195"/>
                  </a:cubicBezTo>
                  <a:cubicBezTo>
                    <a:pt x="23642" y="1850"/>
                    <a:pt x="22191" y="2708"/>
                    <a:pt x="20782" y="3540"/>
                  </a:cubicBezTo>
                  <a:cubicBezTo>
                    <a:pt x="19060" y="4559"/>
                    <a:pt x="17271" y="5615"/>
                    <a:pt x="14895" y="6271"/>
                  </a:cubicBezTo>
                  <a:cubicBezTo>
                    <a:pt x="12196" y="7022"/>
                    <a:pt x="9293" y="7177"/>
                    <a:pt x="6388" y="7177"/>
                  </a:cubicBezTo>
                  <a:cubicBezTo>
                    <a:pt x="5374" y="7177"/>
                    <a:pt x="4360" y="7158"/>
                    <a:pt x="3354" y="7139"/>
                  </a:cubicBezTo>
                  <a:cubicBezTo>
                    <a:pt x="2370" y="7125"/>
                    <a:pt x="1360" y="7107"/>
                    <a:pt x="359" y="7107"/>
                  </a:cubicBezTo>
                  <a:cubicBezTo>
                    <a:pt x="239" y="7107"/>
                    <a:pt x="120" y="7107"/>
                    <a:pt x="0" y="7108"/>
                  </a:cubicBezTo>
                  <a:lnTo>
                    <a:pt x="0" y="7331"/>
                  </a:lnTo>
                  <a:cubicBezTo>
                    <a:pt x="202" y="7330"/>
                    <a:pt x="406" y="7329"/>
                    <a:pt x="610" y="7329"/>
                  </a:cubicBezTo>
                  <a:cubicBezTo>
                    <a:pt x="1519" y="7329"/>
                    <a:pt x="2443" y="7346"/>
                    <a:pt x="3339" y="7363"/>
                  </a:cubicBezTo>
                  <a:cubicBezTo>
                    <a:pt x="4332" y="7381"/>
                    <a:pt x="5334" y="7399"/>
                    <a:pt x="6337" y="7399"/>
                  </a:cubicBezTo>
                  <a:cubicBezTo>
                    <a:pt x="9272" y="7399"/>
                    <a:pt x="12211" y="7243"/>
                    <a:pt x="14952" y="6484"/>
                  </a:cubicBezTo>
                  <a:cubicBezTo>
                    <a:pt x="17349" y="5813"/>
                    <a:pt x="19149" y="4757"/>
                    <a:pt x="20886" y="3727"/>
                  </a:cubicBezTo>
                  <a:cubicBezTo>
                    <a:pt x="22290" y="2900"/>
                    <a:pt x="23731" y="2053"/>
                    <a:pt x="25494" y="1392"/>
                  </a:cubicBezTo>
                  <a:cubicBezTo>
                    <a:pt x="27770" y="548"/>
                    <a:pt x="29601" y="199"/>
                    <a:pt x="31142" y="199"/>
                  </a:cubicBezTo>
                  <a:cubicBezTo>
                    <a:pt x="34443" y="199"/>
                    <a:pt x="36416" y="1799"/>
                    <a:pt x="38589" y="3561"/>
                  </a:cubicBezTo>
                  <a:cubicBezTo>
                    <a:pt x="40992" y="5516"/>
                    <a:pt x="43478" y="7529"/>
                    <a:pt x="48148" y="7737"/>
                  </a:cubicBezTo>
                  <a:lnTo>
                    <a:pt x="48902" y="7753"/>
                  </a:lnTo>
                  <a:cubicBezTo>
                    <a:pt x="52808" y="7753"/>
                    <a:pt x="56261" y="6453"/>
                    <a:pt x="59610" y="5189"/>
                  </a:cubicBezTo>
                  <a:cubicBezTo>
                    <a:pt x="62986" y="3911"/>
                    <a:pt x="66463" y="2599"/>
                    <a:pt x="70465" y="2599"/>
                  </a:cubicBezTo>
                  <a:cubicBezTo>
                    <a:pt x="71185" y="2599"/>
                    <a:pt x="71923" y="2641"/>
                    <a:pt x="72679" y="2734"/>
                  </a:cubicBezTo>
                  <a:cubicBezTo>
                    <a:pt x="74931" y="3010"/>
                    <a:pt x="77032" y="3805"/>
                    <a:pt x="79060" y="4580"/>
                  </a:cubicBezTo>
                  <a:cubicBezTo>
                    <a:pt x="80444" y="5106"/>
                    <a:pt x="81874" y="5652"/>
                    <a:pt x="83325" y="6016"/>
                  </a:cubicBezTo>
                  <a:cubicBezTo>
                    <a:pt x="86708" y="6855"/>
                    <a:pt x="90275" y="7028"/>
                    <a:pt x="93824" y="7028"/>
                  </a:cubicBezTo>
                  <a:cubicBezTo>
                    <a:pt x="95115" y="7028"/>
                    <a:pt x="96403" y="7005"/>
                    <a:pt x="97679" y="6983"/>
                  </a:cubicBezTo>
                  <a:cubicBezTo>
                    <a:pt x="98823" y="6957"/>
                    <a:pt x="100003" y="6936"/>
                    <a:pt x="101163" y="6931"/>
                  </a:cubicBezTo>
                  <a:lnTo>
                    <a:pt x="101163" y="6718"/>
                  </a:lnTo>
                  <a:cubicBezTo>
                    <a:pt x="100009" y="6718"/>
                    <a:pt x="98823" y="6744"/>
                    <a:pt x="97679" y="6765"/>
                  </a:cubicBezTo>
                  <a:cubicBezTo>
                    <a:pt x="96402" y="6787"/>
                    <a:pt x="95113" y="6810"/>
                    <a:pt x="93823" y="6810"/>
                  </a:cubicBezTo>
                  <a:cubicBezTo>
                    <a:pt x="90286" y="6810"/>
                    <a:pt x="86738" y="6637"/>
                    <a:pt x="83377" y="5802"/>
                  </a:cubicBezTo>
                  <a:cubicBezTo>
                    <a:pt x="81947" y="5444"/>
                    <a:pt x="80517" y="4898"/>
                    <a:pt x="79138" y="4372"/>
                  </a:cubicBezTo>
                  <a:cubicBezTo>
                    <a:pt x="77100" y="3597"/>
                    <a:pt x="74983" y="2791"/>
                    <a:pt x="72705" y="2521"/>
                  </a:cubicBezTo>
                  <a:cubicBezTo>
                    <a:pt x="71934" y="2426"/>
                    <a:pt x="71184" y="2382"/>
                    <a:pt x="70451" y="2382"/>
                  </a:cubicBezTo>
                  <a:cubicBezTo>
                    <a:pt x="66419" y="2382"/>
                    <a:pt x="62925" y="3700"/>
                    <a:pt x="59532" y="4981"/>
                  </a:cubicBezTo>
                  <a:cubicBezTo>
                    <a:pt x="56208" y="6237"/>
                    <a:pt x="52773" y="7535"/>
                    <a:pt x="48909" y="7535"/>
                  </a:cubicBezTo>
                  <a:cubicBezTo>
                    <a:pt x="48662" y="7535"/>
                    <a:pt x="48414" y="7530"/>
                    <a:pt x="48163" y="7519"/>
                  </a:cubicBezTo>
                  <a:cubicBezTo>
                    <a:pt x="43566" y="7316"/>
                    <a:pt x="41106" y="5319"/>
                    <a:pt x="38729" y="3389"/>
                  </a:cubicBezTo>
                  <a:cubicBezTo>
                    <a:pt x="36602" y="1662"/>
                    <a:pt x="34553" y="1"/>
                    <a:pt x="3112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3" name="Google Shape;8133;p32"/>
            <p:cNvSpPr/>
            <p:nvPr/>
          </p:nvSpPr>
          <p:spPr>
            <a:xfrm>
              <a:off x="3141250" y="1460100"/>
              <a:ext cx="2455250" cy="221875"/>
            </a:xfrm>
            <a:custGeom>
              <a:rect b="b" l="l" r="r" t="t"/>
              <a:pathLst>
                <a:path extrusionOk="0" h="8875" w="98210">
                  <a:moveTo>
                    <a:pt x="29416" y="1"/>
                  </a:moveTo>
                  <a:cubicBezTo>
                    <a:pt x="28354" y="1"/>
                    <a:pt x="27159" y="160"/>
                    <a:pt x="25790" y="522"/>
                  </a:cubicBezTo>
                  <a:cubicBezTo>
                    <a:pt x="23138" y="1224"/>
                    <a:pt x="21256" y="2592"/>
                    <a:pt x="19446" y="3918"/>
                  </a:cubicBezTo>
                  <a:cubicBezTo>
                    <a:pt x="17475" y="5364"/>
                    <a:pt x="15441" y="6851"/>
                    <a:pt x="12383" y="7496"/>
                  </a:cubicBezTo>
                  <a:cubicBezTo>
                    <a:pt x="10973" y="7796"/>
                    <a:pt x="9226" y="7883"/>
                    <a:pt x="7414" y="7883"/>
                  </a:cubicBezTo>
                  <a:cubicBezTo>
                    <a:pt x="6087" y="7883"/>
                    <a:pt x="4724" y="7837"/>
                    <a:pt x="3433" y="7793"/>
                  </a:cubicBezTo>
                  <a:cubicBezTo>
                    <a:pt x="2195" y="7756"/>
                    <a:pt x="1035" y="7715"/>
                    <a:pt x="0" y="7715"/>
                  </a:cubicBezTo>
                  <a:lnTo>
                    <a:pt x="0" y="7938"/>
                  </a:lnTo>
                  <a:cubicBezTo>
                    <a:pt x="58" y="7938"/>
                    <a:pt x="117" y="7938"/>
                    <a:pt x="176" y="7938"/>
                  </a:cubicBezTo>
                  <a:cubicBezTo>
                    <a:pt x="1149" y="7938"/>
                    <a:pt x="2261" y="7977"/>
                    <a:pt x="3428" y="8016"/>
                  </a:cubicBezTo>
                  <a:cubicBezTo>
                    <a:pt x="4706" y="8060"/>
                    <a:pt x="6057" y="8105"/>
                    <a:pt x="7377" y="8105"/>
                  </a:cubicBezTo>
                  <a:cubicBezTo>
                    <a:pt x="9215" y="8105"/>
                    <a:pt x="10992" y="8017"/>
                    <a:pt x="12430" y="7715"/>
                  </a:cubicBezTo>
                  <a:cubicBezTo>
                    <a:pt x="15530" y="7059"/>
                    <a:pt x="17584" y="5551"/>
                    <a:pt x="19576" y="4100"/>
                  </a:cubicBezTo>
                  <a:cubicBezTo>
                    <a:pt x="21375" y="2790"/>
                    <a:pt x="23232" y="1432"/>
                    <a:pt x="25842" y="735"/>
                  </a:cubicBezTo>
                  <a:cubicBezTo>
                    <a:pt x="27181" y="381"/>
                    <a:pt x="28351" y="225"/>
                    <a:pt x="29392" y="225"/>
                  </a:cubicBezTo>
                  <a:cubicBezTo>
                    <a:pt x="33072" y="225"/>
                    <a:pt x="35138" y="2177"/>
                    <a:pt x="37294" y="4220"/>
                  </a:cubicBezTo>
                  <a:cubicBezTo>
                    <a:pt x="39531" y="6336"/>
                    <a:pt x="41850" y="8531"/>
                    <a:pt x="46135" y="8833"/>
                  </a:cubicBezTo>
                  <a:cubicBezTo>
                    <a:pt x="46473" y="8859"/>
                    <a:pt x="46812" y="8874"/>
                    <a:pt x="47150" y="8874"/>
                  </a:cubicBezTo>
                  <a:cubicBezTo>
                    <a:pt x="50946" y="8874"/>
                    <a:pt x="54436" y="7397"/>
                    <a:pt x="57832" y="5972"/>
                  </a:cubicBezTo>
                  <a:cubicBezTo>
                    <a:pt x="61290" y="4517"/>
                    <a:pt x="64865" y="3012"/>
                    <a:pt x="68804" y="3012"/>
                  </a:cubicBezTo>
                  <a:cubicBezTo>
                    <a:pt x="68946" y="3012"/>
                    <a:pt x="69089" y="3014"/>
                    <a:pt x="69232" y="3018"/>
                  </a:cubicBezTo>
                  <a:cubicBezTo>
                    <a:pt x="72222" y="3102"/>
                    <a:pt x="74895" y="4095"/>
                    <a:pt x="77490" y="5062"/>
                  </a:cubicBezTo>
                  <a:cubicBezTo>
                    <a:pt x="79227" y="5707"/>
                    <a:pt x="81027" y="6378"/>
                    <a:pt x="82883" y="6752"/>
                  </a:cubicBezTo>
                  <a:cubicBezTo>
                    <a:pt x="86445" y="7471"/>
                    <a:pt x="89719" y="7589"/>
                    <a:pt x="93260" y="7589"/>
                  </a:cubicBezTo>
                  <a:cubicBezTo>
                    <a:pt x="94155" y="7589"/>
                    <a:pt x="95067" y="7582"/>
                    <a:pt x="96005" y="7574"/>
                  </a:cubicBezTo>
                  <a:lnTo>
                    <a:pt x="98210" y="7559"/>
                  </a:lnTo>
                  <a:lnTo>
                    <a:pt x="98210" y="7340"/>
                  </a:lnTo>
                  <a:lnTo>
                    <a:pt x="96005" y="7351"/>
                  </a:lnTo>
                  <a:cubicBezTo>
                    <a:pt x="95028" y="7360"/>
                    <a:pt x="94079" y="7370"/>
                    <a:pt x="93148" y="7370"/>
                  </a:cubicBezTo>
                  <a:cubicBezTo>
                    <a:pt x="89665" y="7370"/>
                    <a:pt x="86435" y="7241"/>
                    <a:pt x="82930" y="6539"/>
                  </a:cubicBezTo>
                  <a:cubicBezTo>
                    <a:pt x="81089" y="6170"/>
                    <a:pt x="79295" y="5499"/>
                    <a:pt x="77563" y="4854"/>
                  </a:cubicBezTo>
                  <a:cubicBezTo>
                    <a:pt x="74963" y="3887"/>
                    <a:pt x="72264" y="2888"/>
                    <a:pt x="69242" y="2795"/>
                  </a:cubicBezTo>
                  <a:cubicBezTo>
                    <a:pt x="69098" y="2791"/>
                    <a:pt x="68955" y="2789"/>
                    <a:pt x="68813" y="2789"/>
                  </a:cubicBezTo>
                  <a:cubicBezTo>
                    <a:pt x="64828" y="2789"/>
                    <a:pt x="61223" y="4304"/>
                    <a:pt x="57749" y="5775"/>
                  </a:cubicBezTo>
                  <a:cubicBezTo>
                    <a:pt x="54236" y="7250"/>
                    <a:pt x="50959" y="8652"/>
                    <a:pt x="47207" y="8652"/>
                  </a:cubicBezTo>
                  <a:cubicBezTo>
                    <a:pt x="46860" y="8652"/>
                    <a:pt x="46508" y="8639"/>
                    <a:pt x="46151" y="8614"/>
                  </a:cubicBezTo>
                  <a:cubicBezTo>
                    <a:pt x="41944" y="8313"/>
                    <a:pt x="39655" y="6149"/>
                    <a:pt x="37445" y="4059"/>
                  </a:cubicBezTo>
                  <a:cubicBezTo>
                    <a:pt x="35257" y="1984"/>
                    <a:pt x="33164" y="1"/>
                    <a:pt x="29416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4" name="Google Shape;8134;p32"/>
            <p:cNvSpPr/>
            <p:nvPr/>
          </p:nvSpPr>
          <p:spPr>
            <a:xfrm>
              <a:off x="3175700" y="1396325"/>
              <a:ext cx="2385575" cy="193975"/>
            </a:xfrm>
            <a:custGeom>
              <a:rect b="b" l="l" r="r" t="t"/>
              <a:pathLst>
                <a:path extrusionOk="0" h="7759" w="95423">
                  <a:moveTo>
                    <a:pt x="27994" y="1"/>
                  </a:moveTo>
                  <a:cubicBezTo>
                    <a:pt x="27089" y="1"/>
                    <a:pt x="26107" y="102"/>
                    <a:pt x="25026" y="327"/>
                  </a:cubicBezTo>
                  <a:cubicBezTo>
                    <a:pt x="22265" y="899"/>
                    <a:pt x="20184" y="2293"/>
                    <a:pt x="18338" y="3520"/>
                  </a:cubicBezTo>
                  <a:cubicBezTo>
                    <a:pt x="16492" y="4748"/>
                    <a:pt x="14573" y="6017"/>
                    <a:pt x="12009" y="6636"/>
                  </a:cubicBezTo>
                  <a:cubicBezTo>
                    <a:pt x="10262" y="7053"/>
                    <a:pt x="8077" y="7150"/>
                    <a:pt x="5881" y="7150"/>
                  </a:cubicBezTo>
                  <a:cubicBezTo>
                    <a:pt x="4848" y="7150"/>
                    <a:pt x="3813" y="7129"/>
                    <a:pt x="2819" y="7109"/>
                  </a:cubicBezTo>
                  <a:cubicBezTo>
                    <a:pt x="1821" y="7088"/>
                    <a:pt x="869" y="7067"/>
                    <a:pt x="1" y="7067"/>
                  </a:cubicBezTo>
                  <a:lnTo>
                    <a:pt x="1" y="7291"/>
                  </a:lnTo>
                  <a:cubicBezTo>
                    <a:pt x="156" y="7289"/>
                    <a:pt x="315" y="7288"/>
                    <a:pt x="476" y="7288"/>
                  </a:cubicBezTo>
                  <a:cubicBezTo>
                    <a:pt x="1208" y="7288"/>
                    <a:pt x="1996" y="7306"/>
                    <a:pt x="2814" y="7327"/>
                  </a:cubicBezTo>
                  <a:cubicBezTo>
                    <a:pt x="3822" y="7349"/>
                    <a:pt x="4870" y="7372"/>
                    <a:pt x="5915" y="7372"/>
                  </a:cubicBezTo>
                  <a:cubicBezTo>
                    <a:pt x="8107" y="7372"/>
                    <a:pt x="10286" y="7271"/>
                    <a:pt x="12061" y="6849"/>
                  </a:cubicBezTo>
                  <a:cubicBezTo>
                    <a:pt x="14677" y="6225"/>
                    <a:pt x="16549" y="4977"/>
                    <a:pt x="18463" y="3702"/>
                  </a:cubicBezTo>
                  <a:cubicBezTo>
                    <a:pt x="20372" y="2428"/>
                    <a:pt x="22348" y="1107"/>
                    <a:pt x="25073" y="540"/>
                  </a:cubicBezTo>
                  <a:cubicBezTo>
                    <a:pt x="26134" y="319"/>
                    <a:pt x="27099" y="220"/>
                    <a:pt x="27988" y="220"/>
                  </a:cubicBezTo>
                  <a:cubicBezTo>
                    <a:pt x="31723" y="220"/>
                    <a:pt x="34115" y="1972"/>
                    <a:pt x="36618" y="3812"/>
                  </a:cubicBezTo>
                  <a:cubicBezTo>
                    <a:pt x="39151" y="5679"/>
                    <a:pt x="41772" y="7592"/>
                    <a:pt x="45954" y="7743"/>
                  </a:cubicBezTo>
                  <a:lnTo>
                    <a:pt x="46458" y="7759"/>
                  </a:lnTo>
                  <a:cubicBezTo>
                    <a:pt x="50452" y="7759"/>
                    <a:pt x="53859" y="6100"/>
                    <a:pt x="57166" y="4498"/>
                  </a:cubicBezTo>
                  <a:cubicBezTo>
                    <a:pt x="60479" y="2901"/>
                    <a:pt x="63891" y="1248"/>
                    <a:pt x="67895" y="1222"/>
                  </a:cubicBezTo>
                  <a:lnTo>
                    <a:pt x="67968" y="1222"/>
                  </a:lnTo>
                  <a:cubicBezTo>
                    <a:pt x="71078" y="1222"/>
                    <a:pt x="73694" y="2491"/>
                    <a:pt x="76221" y="3718"/>
                  </a:cubicBezTo>
                  <a:cubicBezTo>
                    <a:pt x="77735" y="4451"/>
                    <a:pt x="79165" y="5143"/>
                    <a:pt x="80689" y="5580"/>
                  </a:cubicBezTo>
                  <a:cubicBezTo>
                    <a:pt x="84895" y="6788"/>
                    <a:pt x="88165" y="6933"/>
                    <a:pt x="92534" y="6933"/>
                  </a:cubicBezTo>
                  <a:cubicBezTo>
                    <a:pt x="93166" y="6933"/>
                    <a:pt x="93822" y="6930"/>
                    <a:pt x="94507" y="6927"/>
                  </a:cubicBezTo>
                  <a:lnTo>
                    <a:pt x="95422" y="6927"/>
                  </a:lnTo>
                  <a:lnTo>
                    <a:pt x="95422" y="6703"/>
                  </a:lnTo>
                  <a:lnTo>
                    <a:pt x="94507" y="6703"/>
                  </a:lnTo>
                  <a:cubicBezTo>
                    <a:pt x="93805" y="6707"/>
                    <a:pt x="93134" y="6710"/>
                    <a:pt x="92487" y="6710"/>
                  </a:cubicBezTo>
                  <a:cubicBezTo>
                    <a:pt x="88159" y="6710"/>
                    <a:pt x="84913" y="6566"/>
                    <a:pt x="80746" y="5372"/>
                  </a:cubicBezTo>
                  <a:cubicBezTo>
                    <a:pt x="79243" y="4935"/>
                    <a:pt x="77823" y="4248"/>
                    <a:pt x="76320" y="3520"/>
                  </a:cubicBezTo>
                  <a:cubicBezTo>
                    <a:pt x="73767" y="2283"/>
                    <a:pt x="71125" y="1003"/>
                    <a:pt x="67968" y="1003"/>
                  </a:cubicBezTo>
                  <a:lnTo>
                    <a:pt x="67895" y="1003"/>
                  </a:lnTo>
                  <a:cubicBezTo>
                    <a:pt x="63839" y="1029"/>
                    <a:pt x="60401" y="2693"/>
                    <a:pt x="57078" y="4306"/>
                  </a:cubicBezTo>
                  <a:cubicBezTo>
                    <a:pt x="53784" y="5900"/>
                    <a:pt x="50346" y="7533"/>
                    <a:pt x="46436" y="7533"/>
                  </a:cubicBezTo>
                  <a:cubicBezTo>
                    <a:pt x="46278" y="7533"/>
                    <a:pt x="46119" y="7530"/>
                    <a:pt x="45959" y="7525"/>
                  </a:cubicBezTo>
                  <a:cubicBezTo>
                    <a:pt x="41850" y="7379"/>
                    <a:pt x="39260" y="5476"/>
                    <a:pt x="36748" y="3635"/>
                  </a:cubicBezTo>
                  <a:cubicBezTo>
                    <a:pt x="34212" y="1779"/>
                    <a:pt x="31788" y="1"/>
                    <a:pt x="27994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5" name="Google Shape;8135;p32"/>
            <p:cNvSpPr/>
            <p:nvPr/>
          </p:nvSpPr>
          <p:spPr>
            <a:xfrm>
              <a:off x="3208325" y="1323975"/>
              <a:ext cx="2319650" cy="179225"/>
            </a:xfrm>
            <a:custGeom>
              <a:rect b="b" l="l" r="r" t="t"/>
              <a:pathLst>
                <a:path extrusionOk="0" h="7169" w="92786">
                  <a:moveTo>
                    <a:pt x="66944" y="1"/>
                  </a:moveTo>
                  <a:cubicBezTo>
                    <a:pt x="62896" y="1"/>
                    <a:pt x="59612" y="1664"/>
                    <a:pt x="56428" y="3278"/>
                  </a:cubicBezTo>
                  <a:cubicBezTo>
                    <a:pt x="53282" y="4865"/>
                    <a:pt x="50094" y="6503"/>
                    <a:pt x="46011" y="6607"/>
                  </a:cubicBezTo>
                  <a:cubicBezTo>
                    <a:pt x="45885" y="6610"/>
                    <a:pt x="45759" y="6612"/>
                    <a:pt x="45635" y="6612"/>
                  </a:cubicBezTo>
                  <a:cubicBezTo>
                    <a:pt x="41739" y="6612"/>
                    <a:pt x="38779" y="5061"/>
                    <a:pt x="35917" y="3559"/>
                  </a:cubicBezTo>
                  <a:cubicBezTo>
                    <a:pt x="33087" y="2075"/>
                    <a:pt x="30185" y="553"/>
                    <a:pt x="26374" y="553"/>
                  </a:cubicBezTo>
                  <a:cubicBezTo>
                    <a:pt x="25324" y="553"/>
                    <a:pt x="24204" y="669"/>
                    <a:pt x="22998" y="933"/>
                  </a:cubicBezTo>
                  <a:cubicBezTo>
                    <a:pt x="20814" y="1417"/>
                    <a:pt x="18994" y="2540"/>
                    <a:pt x="17236" y="3632"/>
                  </a:cubicBezTo>
                  <a:cubicBezTo>
                    <a:pt x="15686" y="4589"/>
                    <a:pt x="14095" y="5567"/>
                    <a:pt x="12275" y="6097"/>
                  </a:cubicBezTo>
                  <a:cubicBezTo>
                    <a:pt x="9596" y="6870"/>
                    <a:pt x="6332" y="6960"/>
                    <a:pt x="3280" y="6960"/>
                  </a:cubicBezTo>
                  <a:cubicBezTo>
                    <a:pt x="2799" y="6960"/>
                    <a:pt x="2324" y="6957"/>
                    <a:pt x="1858" y="6955"/>
                  </a:cubicBezTo>
                  <a:cubicBezTo>
                    <a:pt x="1438" y="6955"/>
                    <a:pt x="1021" y="6951"/>
                    <a:pt x="611" y="6951"/>
                  </a:cubicBezTo>
                  <a:cubicBezTo>
                    <a:pt x="405" y="6951"/>
                    <a:pt x="202" y="6952"/>
                    <a:pt x="1" y="6955"/>
                  </a:cubicBezTo>
                  <a:lnTo>
                    <a:pt x="1" y="7168"/>
                  </a:lnTo>
                  <a:lnTo>
                    <a:pt x="3361" y="7168"/>
                  </a:lnTo>
                  <a:cubicBezTo>
                    <a:pt x="6403" y="7168"/>
                    <a:pt x="9653" y="7070"/>
                    <a:pt x="12332" y="6295"/>
                  </a:cubicBezTo>
                  <a:cubicBezTo>
                    <a:pt x="14178" y="5764"/>
                    <a:pt x="15785" y="4761"/>
                    <a:pt x="17345" y="3798"/>
                  </a:cubicBezTo>
                  <a:cubicBezTo>
                    <a:pt x="19087" y="2722"/>
                    <a:pt x="20892" y="1609"/>
                    <a:pt x="23040" y="1136"/>
                  </a:cubicBezTo>
                  <a:cubicBezTo>
                    <a:pt x="24252" y="871"/>
                    <a:pt x="25368" y="754"/>
                    <a:pt x="26413" y="754"/>
                  </a:cubicBezTo>
                  <a:cubicBezTo>
                    <a:pt x="30104" y="754"/>
                    <a:pt x="32893" y="2213"/>
                    <a:pt x="35807" y="3741"/>
                  </a:cubicBezTo>
                  <a:cubicBezTo>
                    <a:pt x="38695" y="5256"/>
                    <a:pt x="41764" y="6819"/>
                    <a:pt x="45656" y="6819"/>
                  </a:cubicBezTo>
                  <a:cubicBezTo>
                    <a:pt x="45774" y="6819"/>
                    <a:pt x="45892" y="6818"/>
                    <a:pt x="46011" y="6815"/>
                  </a:cubicBezTo>
                  <a:cubicBezTo>
                    <a:pt x="50078" y="6721"/>
                    <a:pt x="53354" y="5062"/>
                    <a:pt x="56516" y="3460"/>
                  </a:cubicBezTo>
                  <a:cubicBezTo>
                    <a:pt x="59819" y="1787"/>
                    <a:pt x="62951" y="208"/>
                    <a:pt x="66912" y="208"/>
                  </a:cubicBezTo>
                  <a:cubicBezTo>
                    <a:pt x="67211" y="208"/>
                    <a:pt x="67514" y="217"/>
                    <a:pt x="67823" y="236"/>
                  </a:cubicBezTo>
                  <a:cubicBezTo>
                    <a:pt x="70891" y="428"/>
                    <a:pt x="72831" y="1552"/>
                    <a:pt x="74885" y="2743"/>
                  </a:cubicBezTo>
                  <a:cubicBezTo>
                    <a:pt x="75847" y="3294"/>
                    <a:pt x="76835" y="3871"/>
                    <a:pt x="77969" y="4365"/>
                  </a:cubicBezTo>
                  <a:cubicBezTo>
                    <a:pt x="82948" y="6521"/>
                    <a:pt x="85742" y="6801"/>
                    <a:pt x="91815" y="6801"/>
                  </a:cubicBezTo>
                  <a:cubicBezTo>
                    <a:pt x="92130" y="6801"/>
                    <a:pt x="92453" y="6800"/>
                    <a:pt x="92786" y="6799"/>
                  </a:cubicBezTo>
                  <a:lnTo>
                    <a:pt x="92786" y="6596"/>
                  </a:lnTo>
                  <a:cubicBezTo>
                    <a:pt x="92508" y="6597"/>
                    <a:pt x="92236" y="6598"/>
                    <a:pt x="91971" y="6598"/>
                  </a:cubicBezTo>
                  <a:cubicBezTo>
                    <a:pt x="85830" y="6598"/>
                    <a:pt x="83048" y="6332"/>
                    <a:pt x="78068" y="4178"/>
                  </a:cubicBezTo>
                  <a:cubicBezTo>
                    <a:pt x="76945" y="3689"/>
                    <a:pt x="75957" y="3117"/>
                    <a:pt x="75000" y="2566"/>
                  </a:cubicBezTo>
                  <a:cubicBezTo>
                    <a:pt x="72919" y="1365"/>
                    <a:pt x="70964" y="226"/>
                    <a:pt x="67844" y="28"/>
                  </a:cubicBezTo>
                  <a:cubicBezTo>
                    <a:pt x="67540" y="10"/>
                    <a:pt x="67240" y="1"/>
                    <a:pt x="66944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6" name="Google Shape;8136;p32"/>
            <p:cNvSpPr/>
            <p:nvPr/>
          </p:nvSpPr>
          <p:spPr>
            <a:xfrm>
              <a:off x="3238625" y="1243150"/>
              <a:ext cx="2258025" cy="188150"/>
            </a:xfrm>
            <a:custGeom>
              <a:rect b="b" l="l" r="r" t="t"/>
              <a:pathLst>
                <a:path extrusionOk="0" h="7526" w="90321">
                  <a:moveTo>
                    <a:pt x="65857" y="0"/>
                  </a:moveTo>
                  <a:cubicBezTo>
                    <a:pt x="61764" y="0"/>
                    <a:pt x="58482" y="1763"/>
                    <a:pt x="55419" y="3401"/>
                  </a:cubicBezTo>
                  <a:cubicBezTo>
                    <a:pt x="52356" y="5040"/>
                    <a:pt x="49131" y="6730"/>
                    <a:pt x="45179" y="6849"/>
                  </a:cubicBezTo>
                  <a:cubicBezTo>
                    <a:pt x="45025" y="6854"/>
                    <a:pt x="44872" y="6857"/>
                    <a:pt x="44720" y="6857"/>
                  </a:cubicBezTo>
                  <a:cubicBezTo>
                    <a:pt x="40979" y="6857"/>
                    <a:pt x="37929" y="5409"/>
                    <a:pt x="34991" y="4010"/>
                  </a:cubicBezTo>
                  <a:cubicBezTo>
                    <a:pt x="32041" y="2602"/>
                    <a:pt x="29010" y="1161"/>
                    <a:pt x="25229" y="1161"/>
                  </a:cubicBezTo>
                  <a:cubicBezTo>
                    <a:pt x="24329" y="1161"/>
                    <a:pt x="23388" y="1242"/>
                    <a:pt x="22395" y="1425"/>
                  </a:cubicBezTo>
                  <a:cubicBezTo>
                    <a:pt x="20127" y="1841"/>
                    <a:pt x="18177" y="2944"/>
                    <a:pt x="16294" y="4015"/>
                  </a:cubicBezTo>
                  <a:cubicBezTo>
                    <a:pt x="14828" y="4858"/>
                    <a:pt x="13434" y="5643"/>
                    <a:pt x="11900" y="6142"/>
                  </a:cubicBezTo>
                  <a:cubicBezTo>
                    <a:pt x="8348" y="7286"/>
                    <a:pt x="4645" y="7291"/>
                    <a:pt x="729" y="7307"/>
                  </a:cubicBezTo>
                  <a:lnTo>
                    <a:pt x="1" y="7307"/>
                  </a:lnTo>
                  <a:lnTo>
                    <a:pt x="1" y="7525"/>
                  </a:lnTo>
                  <a:lnTo>
                    <a:pt x="729" y="7525"/>
                  </a:lnTo>
                  <a:cubicBezTo>
                    <a:pt x="4666" y="7515"/>
                    <a:pt x="8384" y="7505"/>
                    <a:pt x="11967" y="6350"/>
                  </a:cubicBezTo>
                  <a:cubicBezTo>
                    <a:pt x="13528" y="5851"/>
                    <a:pt x="14989" y="5019"/>
                    <a:pt x="16398" y="4213"/>
                  </a:cubicBezTo>
                  <a:cubicBezTo>
                    <a:pt x="18271" y="3147"/>
                    <a:pt x="20205" y="2049"/>
                    <a:pt x="22431" y="1638"/>
                  </a:cubicBezTo>
                  <a:cubicBezTo>
                    <a:pt x="23407" y="1460"/>
                    <a:pt x="24332" y="1380"/>
                    <a:pt x="25216" y="1380"/>
                  </a:cubicBezTo>
                  <a:cubicBezTo>
                    <a:pt x="28961" y="1380"/>
                    <a:pt x="31965" y="2811"/>
                    <a:pt x="34897" y="4207"/>
                  </a:cubicBezTo>
                  <a:cubicBezTo>
                    <a:pt x="37856" y="5617"/>
                    <a:pt x="40873" y="7070"/>
                    <a:pt x="44714" y="7070"/>
                  </a:cubicBezTo>
                  <a:cubicBezTo>
                    <a:pt x="44869" y="7070"/>
                    <a:pt x="45026" y="7067"/>
                    <a:pt x="45184" y="7063"/>
                  </a:cubicBezTo>
                  <a:cubicBezTo>
                    <a:pt x="49256" y="6943"/>
                    <a:pt x="52439" y="5237"/>
                    <a:pt x="55523" y="3589"/>
                  </a:cubicBezTo>
                  <a:cubicBezTo>
                    <a:pt x="58753" y="1852"/>
                    <a:pt x="61816" y="213"/>
                    <a:pt x="65846" y="213"/>
                  </a:cubicBezTo>
                  <a:lnTo>
                    <a:pt x="66252" y="213"/>
                  </a:lnTo>
                  <a:cubicBezTo>
                    <a:pt x="69518" y="307"/>
                    <a:pt x="71437" y="1482"/>
                    <a:pt x="73470" y="2725"/>
                  </a:cubicBezTo>
                  <a:cubicBezTo>
                    <a:pt x="74276" y="3219"/>
                    <a:pt x="75109" y="3724"/>
                    <a:pt x="76060" y="4192"/>
                  </a:cubicBezTo>
                  <a:cubicBezTo>
                    <a:pt x="81105" y="6676"/>
                    <a:pt x="83268" y="7173"/>
                    <a:pt x="89691" y="7173"/>
                  </a:cubicBezTo>
                  <a:cubicBezTo>
                    <a:pt x="89897" y="7173"/>
                    <a:pt x="90106" y="7173"/>
                    <a:pt x="90321" y="7172"/>
                  </a:cubicBezTo>
                  <a:lnTo>
                    <a:pt x="90321" y="6953"/>
                  </a:lnTo>
                  <a:lnTo>
                    <a:pt x="89774" y="6953"/>
                  </a:lnTo>
                  <a:cubicBezTo>
                    <a:pt x="83320" y="6953"/>
                    <a:pt x="81183" y="6470"/>
                    <a:pt x="76154" y="3999"/>
                  </a:cubicBezTo>
                  <a:cubicBezTo>
                    <a:pt x="75218" y="3537"/>
                    <a:pt x="74386" y="3027"/>
                    <a:pt x="73590" y="2533"/>
                  </a:cubicBezTo>
                  <a:cubicBezTo>
                    <a:pt x="71525" y="1274"/>
                    <a:pt x="69585" y="89"/>
                    <a:pt x="66262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7" name="Google Shape;8137;p32"/>
            <p:cNvSpPr/>
            <p:nvPr/>
          </p:nvSpPr>
          <p:spPr>
            <a:xfrm>
              <a:off x="3256575" y="1166075"/>
              <a:ext cx="2210700" cy="201525"/>
            </a:xfrm>
            <a:custGeom>
              <a:rect b="b" l="l" r="r" t="t"/>
              <a:pathLst>
                <a:path extrusionOk="0" h="8061" w="88428">
                  <a:moveTo>
                    <a:pt x="65219" y="0"/>
                  </a:moveTo>
                  <a:cubicBezTo>
                    <a:pt x="60995" y="0"/>
                    <a:pt x="57801" y="1928"/>
                    <a:pt x="54706" y="3806"/>
                  </a:cubicBezTo>
                  <a:cubicBezTo>
                    <a:pt x="51679" y="5631"/>
                    <a:pt x="48549" y="7524"/>
                    <a:pt x="44440" y="7670"/>
                  </a:cubicBezTo>
                  <a:cubicBezTo>
                    <a:pt x="44263" y="7677"/>
                    <a:pt x="44088" y="7680"/>
                    <a:pt x="43914" y="7680"/>
                  </a:cubicBezTo>
                  <a:cubicBezTo>
                    <a:pt x="40331" y="7680"/>
                    <a:pt x="37531" y="6327"/>
                    <a:pt x="34569" y="4903"/>
                  </a:cubicBezTo>
                  <a:cubicBezTo>
                    <a:pt x="31631" y="3486"/>
                    <a:pt x="28597" y="2035"/>
                    <a:pt x="24759" y="2035"/>
                  </a:cubicBezTo>
                  <a:cubicBezTo>
                    <a:pt x="24400" y="2035"/>
                    <a:pt x="24033" y="2047"/>
                    <a:pt x="23658" y="2074"/>
                  </a:cubicBezTo>
                  <a:cubicBezTo>
                    <a:pt x="19550" y="3000"/>
                    <a:pt x="15758" y="4342"/>
                    <a:pt x="12399" y="6058"/>
                  </a:cubicBezTo>
                  <a:cubicBezTo>
                    <a:pt x="9489" y="7250"/>
                    <a:pt x="6348" y="7841"/>
                    <a:pt x="3022" y="7841"/>
                  </a:cubicBezTo>
                  <a:cubicBezTo>
                    <a:pt x="2037" y="7841"/>
                    <a:pt x="1037" y="7789"/>
                    <a:pt x="21" y="7686"/>
                  </a:cubicBezTo>
                  <a:lnTo>
                    <a:pt x="0" y="7899"/>
                  </a:lnTo>
                  <a:cubicBezTo>
                    <a:pt x="1009" y="8008"/>
                    <a:pt x="2018" y="8060"/>
                    <a:pt x="3032" y="8060"/>
                  </a:cubicBezTo>
                  <a:cubicBezTo>
                    <a:pt x="6382" y="8060"/>
                    <a:pt x="9554" y="7457"/>
                    <a:pt x="12487" y="6261"/>
                  </a:cubicBezTo>
                  <a:cubicBezTo>
                    <a:pt x="15847" y="4545"/>
                    <a:pt x="19622" y="3213"/>
                    <a:pt x="23689" y="2287"/>
                  </a:cubicBezTo>
                  <a:cubicBezTo>
                    <a:pt x="24049" y="2262"/>
                    <a:pt x="24402" y="2250"/>
                    <a:pt x="24748" y="2250"/>
                  </a:cubicBezTo>
                  <a:cubicBezTo>
                    <a:pt x="28548" y="2250"/>
                    <a:pt x="31549" y="3699"/>
                    <a:pt x="34470" y="5096"/>
                  </a:cubicBezTo>
                  <a:cubicBezTo>
                    <a:pt x="37334" y="6478"/>
                    <a:pt x="40292" y="7898"/>
                    <a:pt x="43941" y="7898"/>
                  </a:cubicBezTo>
                  <a:cubicBezTo>
                    <a:pt x="44109" y="7898"/>
                    <a:pt x="44279" y="7895"/>
                    <a:pt x="44450" y="7889"/>
                  </a:cubicBezTo>
                  <a:cubicBezTo>
                    <a:pt x="48616" y="7743"/>
                    <a:pt x="51768" y="5834"/>
                    <a:pt x="54815" y="3993"/>
                  </a:cubicBezTo>
                  <a:cubicBezTo>
                    <a:pt x="58015" y="2054"/>
                    <a:pt x="61055" y="217"/>
                    <a:pt x="65162" y="217"/>
                  </a:cubicBezTo>
                  <a:cubicBezTo>
                    <a:pt x="65494" y="217"/>
                    <a:pt x="65833" y="229"/>
                    <a:pt x="66179" y="254"/>
                  </a:cubicBezTo>
                  <a:cubicBezTo>
                    <a:pt x="70261" y="1367"/>
                    <a:pt x="73683" y="3062"/>
                    <a:pt x="76362" y="5293"/>
                  </a:cubicBezTo>
                  <a:cubicBezTo>
                    <a:pt x="78900" y="6951"/>
                    <a:pt x="81875" y="7791"/>
                    <a:pt x="85240" y="7791"/>
                  </a:cubicBezTo>
                  <a:cubicBezTo>
                    <a:pt x="86267" y="7791"/>
                    <a:pt x="87329" y="7713"/>
                    <a:pt x="88427" y="7556"/>
                  </a:cubicBezTo>
                  <a:lnTo>
                    <a:pt x="88401" y="7342"/>
                  </a:lnTo>
                  <a:cubicBezTo>
                    <a:pt x="87318" y="7495"/>
                    <a:pt x="86270" y="7571"/>
                    <a:pt x="85257" y="7571"/>
                  </a:cubicBezTo>
                  <a:cubicBezTo>
                    <a:pt x="81928" y="7571"/>
                    <a:pt x="78988" y="6748"/>
                    <a:pt x="76492" y="5117"/>
                  </a:cubicBezTo>
                  <a:cubicBezTo>
                    <a:pt x="73798" y="2875"/>
                    <a:pt x="70350" y="1164"/>
                    <a:pt x="66215" y="36"/>
                  </a:cubicBezTo>
                  <a:cubicBezTo>
                    <a:pt x="65877" y="12"/>
                    <a:pt x="65545" y="0"/>
                    <a:pt x="6521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8" name="Google Shape;8138;p32"/>
            <p:cNvSpPr/>
            <p:nvPr/>
          </p:nvSpPr>
          <p:spPr>
            <a:xfrm>
              <a:off x="3269325" y="1100700"/>
              <a:ext cx="2169850" cy="204100"/>
            </a:xfrm>
            <a:custGeom>
              <a:rect b="b" l="l" r="r" t="t"/>
              <a:pathLst>
                <a:path extrusionOk="0" h="8164" w="86794">
                  <a:moveTo>
                    <a:pt x="64581" y="1"/>
                  </a:moveTo>
                  <a:cubicBezTo>
                    <a:pt x="60303" y="1"/>
                    <a:pt x="57134" y="1997"/>
                    <a:pt x="54082" y="3925"/>
                  </a:cubicBezTo>
                  <a:cubicBezTo>
                    <a:pt x="51117" y="5797"/>
                    <a:pt x="48054" y="7726"/>
                    <a:pt x="43925" y="7919"/>
                  </a:cubicBezTo>
                  <a:cubicBezTo>
                    <a:pt x="43695" y="7930"/>
                    <a:pt x="43467" y="7935"/>
                    <a:pt x="43243" y="7935"/>
                  </a:cubicBezTo>
                  <a:cubicBezTo>
                    <a:pt x="39864" y="7935"/>
                    <a:pt x="37054" y="6728"/>
                    <a:pt x="34153" y="5485"/>
                  </a:cubicBezTo>
                  <a:cubicBezTo>
                    <a:pt x="31240" y="4237"/>
                    <a:pt x="28236" y="2947"/>
                    <a:pt x="24615" y="2947"/>
                  </a:cubicBezTo>
                  <a:cubicBezTo>
                    <a:pt x="24388" y="2947"/>
                    <a:pt x="24160" y="2952"/>
                    <a:pt x="23928" y="2963"/>
                  </a:cubicBezTo>
                  <a:cubicBezTo>
                    <a:pt x="19763" y="3150"/>
                    <a:pt x="16143" y="4242"/>
                    <a:pt x="12638" y="5292"/>
                  </a:cubicBezTo>
                  <a:cubicBezTo>
                    <a:pt x="8794" y="6452"/>
                    <a:pt x="4821" y="7648"/>
                    <a:pt x="0" y="7726"/>
                  </a:cubicBezTo>
                  <a:lnTo>
                    <a:pt x="0" y="7945"/>
                  </a:lnTo>
                  <a:cubicBezTo>
                    <a:pt x="4847" y="7862"/>
                    <a:pt x="8841" y="6665"/>
                    <a:pt x="12695" y="5501"/>
                  </a:cubicBezTo>
                  <a:cubicBezTo>
                    <a:pt x="16341" y="4403"/>
                    <a:pt x="19789" y="3368"/>
                    <a:pt x="23933" y="3181"/>
                  </a:cubicBezTo>
                  <a:cubicBezTo>
                    <a:pt x="24162" y="3171"/>
                    <a:pt x="24389" y="3166"/>
                    <a:pt x="24613" y="3166"/>
                  </a:cubicBezTo>
                  <a:cubicBezTo>
                    <a:pt x="28183" y="3166"/>
                    <a:pt x="31172" y="4449"/>
                    <a:pt x="34059" y="5683"/>
                  </a:cubicBezTo>
                  <a:cubicBezTo>
                    <a:pt x="36894" y="6899"/>
                    <a:pt x="39816" y="8163"/>
                    <a:pt x="43264" y="8163"/>
                  </a:cubicBezTo>
                  <a:lnTo>
                    <a:pt x="43940" y="8142"/>
                  </a:lnTo>
                  <a:cubicBezTo>
                    <a:pt x="48117" y="7945"/>
                    <a:pt x="51211" y="5995"/>
                    <a:pt x="54196" y="4112"/>
                  </a:cubicBezTo>
                  <a:cubicBezTo>
                    <a:pt x="57366" y="2108"/>
                    <a:pt x="60376" y="215"/>
                    <a:pt x="64566" y="215"/>
                  </a:cubicBezTo>
                  <a:cubicBezTo>
                    <a:pt x="64714" y="215"/>
                    <a:pt x="64863" y="217"/>
                    <a:pt x="65013" y="222"/>
                  </a:cubicBezTo>
                  <a:cubicBezTo>
                    <a:pt x="69143" y="1096"/>
                    <a:pt x="72523" y="2656"/>
                    <a:pt x="75072" y="4871"/>
                  </a:cubicBezTo>
                  <a:cubicBezTo>
                    <a:pt x="77534" y="6792"/>
                    <a:pt x="80602" y="7759"/>
                    <a:pt x="84220" y="7759"/>
                  </a:cubicBezTo>
                  <a:cubicBezTo>
                    <a:pt x="85049" y="7759"/>
                    <a:pt x="85907" y="7709"/>
                    <a:pt x="86794" y="7607"/>
                  </a:cubicBezTo>
                  <a:lnTo>
                    <a:pt x="86768" y="7388"/>
                  </a:lnTo>
                  <a:cubicBezTo>
                    <a:pt x="85889" y="7490"/>
                    <a:pt x="85037" y="7540"/>
                    <a:pt x="84215" y="7540"/>
                  </a:cubicBezTo>
                  <a:cubicBezTo>
                    <a:pt x="80651" y="7540"/>
                    <a:pt x="77628" y="6590"/>
                    <a:pt x="75207" y="4705"/>
                  </a:cubicBezTo>
                  <a:cubicBezTo>
                    <a:pt x="72638" y="2469"/>
                    <a:pt x="69226" y="888"/>
                    <a:pt x="65045" y="9"/>
                  </a:cubicBezTo>
                  <a:cubicBezTo>
                    <a:pt x="64889" y="3"/>
                    <a:pt x="64734" y="1"/>
                    <a:pt x="64581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9" name="Google Shape;8139;p32"/>
            <p:cNvSpPr/>
            <p:nvPr/>
          </p:nvSpPr>
          <p:spPr>
            <a:xfrm>
              <a:off x="3285700" y="1039150"/>
              <a:ext cx="2126450" cy="207525"/>
            </a:xfrm>
            <a:custGeom>
              <a:rect b="b" l="l" r="r" t="t"/>
              <a:pathLst>
                <a:path extrusionOk="0" h="8301" w="85058">
                  <a:moveTo>
                    <a:pt x="63792" y="0"/>
                  </a:moveTo>
                  <a:cubicBezTo>
                    <a:pt x="59470" y="6"/>
                    <a:pt x="56344" y="2081"/>
                    <a:pt x="53432" y="4005"/>
                  </a:cubicBezTo>
                  <a:cubicBezTo>
                    <a:pt x="50520" y="5929"/>
                    <a:pt x="47503" y="7926"/>
                    <a:pt x="43265" y="8067"/>
                  </a:cubicBezTo>
                  <a:cubicBezTo>
                    <a:pt x="43091" y="8073"/>
                    <a:pt x="42919" y="8076"/>
                    <a:pt x="42748" y="8076"/>
                  </a:cubicBezTo>
                  <a:cubicBezTo>
                    <a:pt x="39388" y="8076"/>
                    <a:pt x="36463" y="6939"/>
                    <a:pt x="33628" y="5841"/>
                  </a:cubicBezTo>
                  <a:cubicBezTo>
                    <a:pt x="30722" y="4708"/>
                    <a:pt x="27726" y="3540"/>
                    <a:pt x="24191" y="3540"/>
                  </a:cubicBezTo>
                  <a:cubicBezTo>
                    <a:pt x="24107" y="3540"/>
                    <a:pt x="24023" y="3541"/>
                    <a:pt x="23939" y="3542"/>
                  </a:cubicBezTo>
                  <a:cubicBezTo>
                    <a:pt x="19711" y="3610"/>
                    <a:pt x="15722" y="4644"/>
                    <a:pt x="11951" y="5617"/>
                  </a:cubicBezTo>
                  <a:cubicBezTo>
                    <a:pt x="8181" y="6595"/>
                    <a:pt x="4281" y="7609"/>
                    <a:pt x="0" y="7749"/>
                  </a:cubicBezTo>
                  <a:lnTo>
                    <a:pt x="0" y="7963"/>
                  </a:lnTo>
                  <a:cubicBezTo>
                    <a:pt x="4307" y="7827"/>
                    <a:pt x="8217" y="6813"/>
                    <a:pt x="12003" y="5830"/>
                  </a:cubicBezTo>
                  <a:cubicBezTo>
                    <a:pt x="15972" y="4795"/>
                    <a:pt x="19732" y="3823"/>
                    <a:pt x="23939" y="3766"/>
                  </a:cubicBezTo>
                  <a:cubicBezTo>
                    <a:pt x="24036" y="3764"/>
                    <a:pt x="24134" y="3763"/>
                    <a:pt x="24230" y="3763"/>
                  </a:cubicBezTo>
                  <a:cubicBezTo>
                    <a:pt x="27698" y="3763"/>
                    <a:pt x="30666" y="4925"/>
                    <a:pt x="33545" y="6049"/>
                  </a:cubicBezTo>
                  <a:cubicBezTo>
                    <a:pt x="36395" y="7151"/>
                    <a:pt x="39338" y="8301"/>
                    <a:pt x="42750" y="8301"/>
                  </a:cubicBezTo>
                  <a:lnTo>
                    <a:pt x="43270" y="8290"/>
                  </a:lnTo>
                  <a:cubicBezTo>
                    <a:pt x="47576" y="8145"/>
                    <a:pt x="50618" y="6132"/>
                    <a:pt x="53557" y="4187"/>
                  </a:cubicBezTo>
                  <a:cubicBezTo>
                    <a:pt x="56630" y="2153"/>
                    <a:pt x="59543" y="229"/>
                    <a:pt x="63776" y="219"/>
                  </a:cubicBezTo>
                  <a:cubicBezTo>
                    <a:pt x="67900" y="832"/>
                    <a:pt x="71239" y="2247"/>
                    <a:pt x="73673" y="4431"/>
                  </a:cubicBezTo>
                  <a:cubicBezTo>
                    <a:pt x="76158" y="6590"/>
                    <a:pt x="79446" y="7685"/>
                    <a:pt x="83457" y="7685"/>
                  </a:cubicBezTo>
                  <a:cubicBezTo>
                    <a:pt x="83978" y="7685"/>
                    <a:pt x="84511" y="7667"/>
                    <a:pt x="85057" y="7630"/>
                  </a:cubicBezTo>
                  <a:lnTo>
                    <a:pt x="85047" y="7411"/>
                  </a:lnTo>
                  <a:cubicBezTo>
                    <a:pt x="84511" y="7447"/>
                    <a:pt x="83987" y="7465"/>
                    <a:pt x="83476" y="7465"/>
                  </a:cubicBezTo>
                  <a:cubicBezTo>
                    <a:pt x="79507" y="7465"/>
                    <a:pt x="76265" y="6393"/>
                    <a:pt x="73824" y="4265"/>
                  </a:cubicBezTo>
                  <a:cubicBezTo>
                    <a:pt x="71348" y="2055"/>
                    <a:pt x="67978" y="619"/>
                    <a:pt x="63792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0" name="Google Shape;8140;p32"/>
            <p:cNvSpPr/>
            <p:nvPr/>
          </p:nvSpPr>
          <p:spPr>
            <a:xfrm>
              <a:off x="3309625" y="992225"/>
              <a:ext cx="2076650" cy="188675"/>
            </a:xfrm>
            <a:custGeom>
              <a:rect b="b" l="l" r="r" t="t"/>
              <a:pathLst>
                <a:path extrusionOk="0" h="7547" w="83066">
                  <a:moveTo>
                    <a:pt x="62290" y="0"/>
                  </a:moveTo>
                  <a:cubicBezTo>
                    <a:pt x="61828" y="0"/>
                    <a:pt x="61356" y="16"/>
                    <a:pt x="60874" y="47"/>
                  </a:cubicBezTo>
                  <a:cubicBezTo>
                    <a:pt x="57374" y="541"/>
                    <a:pt x="54820" y="2111"/>
                    <a:pt x="52345" y="3640"/>
                  </a:cubicBezTo>
                  <a:cubicBezTo>
                    <a:pt x="49531" y="5377"/>
                    <a:pt x="46619" y="7177"/>
                    <a:pt x="42313" y="7317"/>
                  </a:cubicBezTo>
                  <a:cubicBezTo>
                    <a:pt x="42132" y="7323"/>
                    <a:pt x="41952" y="7326"/>
                    <a:pt x="41774" y="7326"/>
                  </a:cubicBezTo>
                  <a:cubicBezTo>
                    <a:pt x="38394" y="7326"/>
                    <a:pt x="35552" y="6275"/>
                    <a:pt x="32796" y="5253"/>
                  </a:cubicBezTo>
                  <a:cubicBezTo>
                    <a:pt x="30320" y="4337"/>
                    <a:pt x="27756" y="3386"/>
                    <a:pt x="24781" y="3167"/>
                  </a:cubicBezTo>
                  <a:cubicBezTo>
                    <a:pt x="24247" y="3128"/>
                    <a:pt x="23711" y="3110"/>
                    <a:pt x="23173" y="3110"/>
                  </a:cubicBezTo>
                  <a:cubicBezTo>
                    <a:pt x="19040" y="3110"/>
                    <a:pt x="14814" y="4187"/>
                    <a:pt x="10714" y="5232"/>
                  </a:cubicBezTo>
                  <a:cubicBezTo>
                    <a:pt x="7188" y="6131"/>
                    <a:pt x="3542" y="7057"/>
                    <a:pt x="0" y="7291"/>
                  </a:cubicBezTo>
                  <a:lnTo>
                    <a:pt x="11" y="7515"/>
                  </a:lnTo>
                  <a:cubicBezTo>
                    <a:pt x="3584" y="7281"/>
                    <a:pt x="7234" y="6350"/>
                    <a:pt x="10766" y="5445"/>
                  </a:cubicBezTo>
                  <a:cubicBezTo>
                    <a:pt x="14857" y="4405"/>
                    <a:pt x="19066" y="3328"/>
                    <a:pt x="23166" y="3328"/>
                  </a:cubicBezTo>
                  <a:cubicBezTo>
                    <a:pt x="23699" y="3328"/>
                    <a:pt x="24231" y="3347"/>
                    <a:pt x="24761" y="3386"/>
                  </a:cubicBezTo>
                  <a:cubicBezTo>
                    <a:pt x="27715" y="3604"/>
                    <a:pt x="30263" y="4550"/>
                    <a:pt x="32723" y="5461"/>
                  </a:cubicBezTo>
                  <a:cubicBezTo>
                    <a:pt x="35495" y="6485"/>
                    <a:pt x="38355" y="7546"/>
                    <a:pt x="41767" y="7546"/>
                  </a:cubicBezTo>
                  <a:lnTo>
                    <a:pt x="42318" y="7541"/>
                  </a:lnTo>
                  <a:cubicBezTo>
                    <a:pt x="46681" y="7390"/>
                    <a:pt x="49620" y="5575"/>
                    <a:pt x="52459" y="3828"/>
                  </a:cubicBezTo>
                  <a:cubicBezTo>
                    <a:pt x="54919" y="2314"/>
                    <a:pt x="57452" y="749"/>
                    <a:pt x="60900" y="260"/>
                  </a:cubicBezTo>
                  <a:cubicBezTo>
                    <a:pt x="61374" y="229"/>
                    <a:pt x="61837" y="214"/>
                    <a:pt x="62290" y="214"/>
                  </a:cubicBezTo>
                  <a:cubicBezTo>
                    <a:pt x="66012" y="214"/>
                    <a:pt x="69042" y="1241"/>
                    <a:pt x="71332" y="3276"/>
                  </a:cubicBezTo>
                  <a:cubicBezTo>
                    <a:pt x="74198" y="5783"/>
                    <a:pt x="78145" y="7104"/>
                    <a:pt x="83065" y="7187"/>
                  </a:cubicBezTo>
                  <a:lnTo>
                    <a:pt x="83065" y="6969"/>
                  </a:lnTo>
                  <a:cubicBezTo>
                    <a:pt x="78203" y="6886"/>
                    <a:pt x="74302" y="5585"/>
                    <a:pt x="71478" y="3105"/>
                  </a:cubicBezTo>
                  <a:cubicBezTo>
                    <a:pt x="69152" y="1042"/>
                    <a:pt x="66069" y="0"/>
                    <a:pt x="62290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1" name="Google Shape;8141;p32"/>
            <p:cNvSpPr/>
            <p:nvPr/>
          </p:nvSpPr>
          <p:spPr>
            <a:xfrm>
              <a:off x="3333550" y="956625"/>
              <a:ext cx="2028925" cy="168100"/>
            </a:xfrm>
            <a:custGeom>
              <a:rect b="b" l="l" r="r" t="t"/>
              <a:pathLst>
                <a:path extrusionOk="0" h="6724" w="81157">
                  <a:moveTo>
                    <a:pt x="61190" y="0"/>
                  </a:moveTo>
                  <a:cubicBezTo>
                    <a:pt x="60511" y="0"/>
                    <a:pt x="59830" y="49"/>
                    <a:pt x="59147" y="155"/>
                  </a:cubicBezTo>
                  <a:cubicBezTo>
                    <a:pt x="55990" y="649"/>
                    <a:pt x="53551" y="1965"/>
                    <a:pt x="51190" y="3239"/>
                  </a:cubicBezTo>
                  <a:cubicBezTo>
                    <a:pt x="48372" y="4757"/>
                    <a:pt x="45459" y="6323"/>
                    <a:pt x="41335" y="6417"/>
                  </a:cubicBezTo>
                  <a:cubicBezTo>
                    <a:pt x="41222" y="6419"/>
                    <a:pt x="41109" y="6420"/>
                    <a:pt x="40996" y="6420"/>
                  </a:cubicBezTo>
                  <a:cubicBezTo>
                    <a:pt x="37575" y="6420"/>
                    <a:pt x="34728" y="5364"/>
                    <a:pt x="31963" y="4341"/>
                  </a:cubicBezTo>
                  <a:cubicBezTo>
                    <a:pt x="29566" y="3452"/>
                    <a:pt x="27096" y="2537"/>
                    <a:pt x="24225" y="2277"/>
                  </a:cubicBezTo>
                  <a:cubicBezTo>
                    <a:pt x="23601" y="2220"/>
                    <a:pt x="22973" y="2193"/>
                    <a:pt x="22342" y="2193"/>
                  </a:cubicBezTo>
                  <a:cubicBezTo>
                    <a:pt x="18196" y="2193"/>
                    <a:pt x="13913" y="3334"/>
                    <a:pt x="9751" y="4440"/>
                  </a:cubicBezTo>
                  <a:cubicBezTo>
                    <a:pt x="6511" y="5304"/>
                    <a:pt x="3173" y="6193"/>
                    <a:pt x="0" y="6500"/>
                  </a:cubicBezTo>
                  <a:lnTo>
                    <a:pt x="16" y="6723"/>
                  </a:lnTo>
                  <a:cubicBezTo>
                    <a:pt x="3209" y="6411"/>
                    <a:pt x="6563" y="5517"/>
                    <a:pt x="9809" y="4653"/>
                  </a:cubicBezTo>
                  <a:cubicBezTo>
                    <a:pt x="13954" y="3546"/>
                    <a:pt x="18230" y="2415"/>
                    <a:pt x="22358" y="2415"/>
                  </a:cubicBezTo>
                  <a:cubicBezTo>
                    <a:pt x="22979" y="2415"/>
                    <a:pt x="23596" y="2440"/>
                    <a:pt x="24209" y="2495"/>
                  </a:cubicBezTo>
                  <a:cubicBezTo>
                    <a:pt x="27044" y="2750"/>
                    <a:pt x="29504" y="3660"/>
                    <a:pt x="31885" y="4544"/>
                  </a:cubicBezTo>
                  <a:cubicBezTo>
                    <a:pt x="34665" y="5577"/>
                    <a:pt x="37543" y="6638"/>
                    <a:pt x="41004" y="6638"/>
                  </a:cubicBezTo>
                  <a:cubicBezTo>
                    <a:pt x="41117" y="6638"/>
                    <a:pt x="41231" y="6637"/>
                    <a:pt x="41345" y="6635"/>
                  </a:cubicBezTo>
                  <a:cubicBezTo>
                    <a:pt x="45516" y="6547"/>
                    <a:pt x="48455" y="4960"/>
                    <a:pt x="51294" y="3431"/>
                  </a:cubicBezTo>
                  <a:cubicBezTo>
                    <a:pt x="53635" y="2162"/>
                    <a:pt x="56063" y="857"/>
                    <a:pt x="59184" y="379"/>
                  </a:cubicBezTo>
                  <a:cubicBezTo>
                    <a:pt x="59859" y="273"/>
                    <a:pt x="60532" y="225"/>
                    <a:pt x="61203" y="225"/>
                  </a:cubicBezTo>
                  <a:cubicBezTo>
                    <a:pt x="65138" y="225"/>
                    <a:pt x="69010" y="1888"/>
                    <a:pt x="72773" y="3509"/>
                  </a:cubicBezTo>
                  <a:cubicBezTo>
                    <a:pt x="75654" y="4747"/>
                    <a:pt x="78364" y="5907"/>
                    <a:pt x="81115" y="6396"/>
                  </a:cubicBezTo>
                  <a:lnTo>
                    <a:pt x="81156" y="6182"/>
                  </a:lnTo>
                  <a:cubicBezTo>
                    <a:pt x="78431" y="5694"/>
                    <a:pt x="75727" y="4539"/>
                    <a:pt x="72867" y="3307"/>
                  </a:cubicBezTo>
                  <a:cubicBezTo>
                    <a:pt x="69071" y="1680"/>
                    <a:pt x="65174" y="0"/>
                    <a:pt x="61190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2" name="Google Shape;8142;p32"/>
            <p:cNvSpPr/>
            <p:nvPr/>
          </p:nvSpPr>
          <p:spPr>
            <a:xfrm>
              <a:off x="3356300" y="927675"/>
              <a:ext cx="1982900" cy="144000"/>
            </a:xfrm>
            <a:custGeom>
              <a:rect b="b" l="l" r="r" t="t"/>
              <a:pathLst>
                <a:path extrusionOk="0" h="5760" w="79316">
                  <a:moveTo>
                    <a:pt x="59916" y="0"/>
                  </a:moveTo>
                  <a:cubicBezTo>
                    <a:pt x="59100" y="0"/>
                    <a:pt x="58281" y="59"/>
                    <a:pt x="57457" y="190"/>
                  </a:cubicBezTo>
                  <a:cubicBezTo>
                    <a:pt x="54638" y="637"/>
                    <a:pt x="52324" y="1693"/>
                    <a:pt x="50088" y="2696"/>
                  </a:cubicBezTo>
                  <a:cubicBezTo>
                    <a:pt x="47123" y="4043"/>
                    <a:pt x="44326" y="5312"/>
                    <a:pt x="40415" y="5338"/>
                  </a:cubicBezTo>
                  <a:lnTo>
                    <a:pt x="40321" y="5338"/>
                  </a:lnTo>
                  <a:cubicBezTo>
                    <a:pt x="36930" y="5338"/>
                    <a:pt x="34132" y="4277"/>
                    <a:pt x="31438" y="3253"/>
                  </a:cubicBezTo>
                  <a:cubicBezTo>
                    <a:pt x="29051" y="2348"/>
                    <a:pt x="26586" y="1417"/>
                    <a:pt x="23705" y="1199"/>
                  </a:cubicBezTo>
                  <a:cubicBezTo>
                    <a:pt x="23132" y="1156"/>
                    <a:pt x="22560" y="1136"/>
                    <a:pt x="21988" y="1136"/>
                  </a:cubicBezTo>
                  <a:cubicBezTo>
                    <a:pt x="17566" y="1136"/>
                    <a:pt x="13185" y="2337"/>
                    <a:pt x="8930" y="3502"/>
                  </a:cubicBezTo>
                  <a:cubicBezTo>
                    <a:pt x="5991" y="4308"/>
                    <a:pt x="2954" y="5141"/>
                    <a:pt x="0" y="5546"/>
                  </a:cubicBezTo>
                  <a:lnTo>
                    <a:pt x="26" y="5759"/>
                  </a:lnTo>
                  <a:cubicBezTo>
                    <a:pt x="3001" y="5359"/>
                    <a:pt x="6043" y="4527"/>
                    <a:pt x="8987" y="3710"/>
                  </a:cubicBezTo>
                  <a:cubicBezTo>
                    <a:pt x="13227" y="2549"/>
                    <a:pt x="17597" y="1355"/>
                    <a:pt x="21993" y="1355"/>
                  </a:cubicBezTo>
                  <a:cubicBezTo>
                    <a:pt x="22558" y="1355"/>
                    <a:pt x="23124" y="1375"/>
                    <a:pt x="23689" y="1417"/>
                  </a:cubicBezTo>
                  <a:cubicBezTo>
                    <a:pt x="26534" y="1630"/>
                    <a:pt x="28984" y="2561"/>
                    <a:pt x="31360" y="3461"/>
                  </a:cubicBezTo>
                  <a:cubicBezTo>
                    <a:pt x="34075" y="4485"/>
                    <a:pt x="36889" y="5551"/>
                    <a:pt x="40321" y="5551"/>
                  </a:cubicBezTo>
                  <a:lnTo>
                    <a:pt x="40415" y="5551"/>
                  </a:lnTo>
                  <a:cubicBezTo>
                    <a:pt x="44372" y="5531"/>
                    <a:pt x="47326" y="4194"/>
                    <a:pt x="50176" y="2899"/>
                  </a:cubicBezTo>
                  <a:cubicBezTo>
                    <a:pt x="52402" y="1890"/>
                    <a:pt x="54701" y="850"/>
                    <a:pt x="57494" y="408"/>
                  </a:cubicBezTo>
                  <a:cubicBezTo>
                    <a:pt x="58309" y="277"/>
                    <a:pt x="59121" y="218"/>
                    <a:pt x="59931" y="218"/>
                  </a:cubicBezTo>
                  <a:cubicBezTo>
                    <a:pt x="63957" y="218"/>
                    <a:pt x="67914" y="1682"/>
                    <a:pt x="71759" y="3102"/>
                  </a:cubicBezTo>
                  <a:cubicBezTo>
                    <a:pt x="74359" y="4064"/>
                    <a:pt x="76819" y="4974"/>
                    <a:pt x="79274" y="5447"/>
                  </a:cubicBezTo>
                  <a:lnTo>
                    <a:pt x="79316" y="5234"/>
                  </a:lnTo>
                  <a:cubicBezTo>
                    <a:pt x="76876" y="4761"/>
                    <a:pt x="74427" y="3856"/>
                    <a:pt x="71832" y="2899"/>
                  </a:cubicBezTo>
                  <a:cubicBezTo>
                    <a:pt x="67959" y="1470"/>
                    <a:pt x="63985" y="0"/>
                    <a:pt x="59916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3" name="Google Shape;8143;p32"/>
            <p:cNvSpPr/>
            <p:nvPr/>
          </p:nvSpPr>
          <p:spPr>
            <a:xfrm>
              <a:off x="3377875" y="896975"/>
              <a:ext cx="1939225" cy="124125"/>
            </a:xfrm>
            <a:custGeom>
              <a:rect b="b" l="l" r="r" t="t"/>
              <a:pathLst>
                <a:path extrusionOk="0" h="4965" w="77569">
                  <a:moveTo>
                    <a:pt x="58778" y="0"/>
                  </a:moveTo>
                  <a:cubicBezTo>
                    <a:pt x="57390" y="0"/>
                    <a:pt x="55979" y="137"/>
                    <a:pt x="54540" y="455"/>
                  </a:cubicBezTo>
                  <a:cubicBezTo>
                    <a:pt x="52486" y="918"/>
                    <a:pt x="50639" y="1636"/>
                    <a:pt x="48856" y="2338"/>
                  </a:cubicBezTo>
                  <a:cubicBezTo>
                    <a:pt x="45943" y="3482"/>
                    <a:pt x="43192" y="4569"/>
                    <a:pt x="39536" y="4616"/>
                  </a:cubicBezTo>
                  <a:cubicBezTo>
                    <a:pt x="39467" y="4617"/>
                    <a:pt x="39399" y="4617"/>
                    <a:pt x="39330" y="4617"/>
                  </a:cubicBezTo>
                  <a:cubicBezTo>
                    <a:pt x="36044" y="4617"/>
                    <a:pt x="33228" y="3528"/>
                    <a:pt x="30502" y="2479"/>
                  </a:cubicBezTo>
                  <a:cubicBezTo>
                    <a:pt x="28620" y="1750"/>
                    <a:pt x="26685" y="1002"/>
                    <a:pt x="24610" y="617"/>
                  </a:cubicBezTo>
                  <a:cubicBezTo>
                    <a:pt x="23369" y="386"/>
                    <a:pt x="22122" y="285"/>
                    <a:pt x="20873" y="285"/>
                  </a:cubicBezTo>
                  <a:cubicBezTo>
                    <a:pt x="16388" y="285"/>
                    <a:pt x="11875" y="1588"/>
                    <a:pt x="7474" y="2853"/>
                  </a:cubicBezTo>
                  <a:cubicBezTo>
                    <a:pt x="4874" y="3602"/>
                    <a:pt x="2419" y="4309"/>
                    <a:pt x="1" y="4751"/>
                  </a:cubicBezTo>
                  <a:lnTo>
                    <a:pt x="37" y="4964"/>
                  </a:lnTo>
                  <a:cubicBezTo>
                    <a:pt x="2466" y="4522"/>
                    <a:pt x="4926" y="3815"/>
                    <a:pt x="7536" y="3066"/>
                  </a:cubicBezTo>
                  <a:cubicBezTo>
                    <a:pt x="11921" y="1803"/>
                    <a:pt x="16427" y="505"/>
                    <a:pt x="20889" y="505"/>
                  </a:cubicBezTo>
                  <a:cubicBezTo>
                    <a:pt x="22122" y="505"/>
                    <a:pt x="23351" y="604"/>
                    <a:pt x="24574" y="830"/>
                  </a:cubicBezTo>
                  <a:cubicBezTo>
                    <a:pt x="26623" y="1215"/>
                    <a:pt x="28552" y="1958"/>
                    <a:pt x="30424" y="2676"/>
                  </a:cubicBezTo>
                  <a:cubicBezTo>
                    <a:pt x="33177" y="3743"/>
                    <a:pt x="36014" y="4836"/>
                    <a:pt x="39350" y="4836"/>
                  </a:cubicBezTo>
                  <a:cubicBezTo>
                    <a:pt x="39412" y="4836"/>
                    <a:pt x="39474" y="4835"/>
                    <a:pt x="39536" y="4834"/>
                  </a:cubicBezTo>
                  <a:cubicBezTo>
                    <a:pt x="43228" y="4788"/>
                    <a:pt x="46130" y="3649"/>
                    <a:pt x="48939" y="2546"/>
                  </a:cubicBezTo>
                  <a:cubicBezTo>
                    <a:pt x="50712" y="1844"/>
                    <a:pt x="52548" y="1121"/>
                    <a:pt x="54587" y="669"/>
                  </a:cubicBezTo>
                  <a:cubicBezTo>
                    <a:pt x="56006" y="355"/>
                    <a:pt x="57400" y="221"/>
                    <a:pt x="58771" y="221"/>
                  </a:cubicBezTo>
                  <a:cubicBezTo>
                    <a:pt x="63021" y="221"/>
                    <a:pt x="67056" y="1513"/>
                    <a:pt x="70984" y="2775"/>
                  </a:cubicBezTo>
                  <a:cubicBezTo>
                    <a:pt x="73122" y="3467"/>
                    <a:pt x="75332" y="4174"/>
                    <a:pt x="77522" y="4647"/>
                  </a:cubicBezTo>
                  <a:lnTo>
                    <a:pt x="77568" y="4434"/>
                  </a:lnTo>
                  <a:cubicBezTo>
                    <a:pt x="75389" y="3956"/>
                    <a:pt x="73184" y="3248"/>
                    <a:pt x="71052" y="2567"/>
                  </a:cubicBezTo>
                  <a:cubicBezTo>
                    <a:pt x="67105" y="1299"/>
                    <a:pt x="63055" y="0"/>
                    <a:pt x="58778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4" name="Google Shape;8144;p32"/>
            <p:cNvSpPr/>
            <p:nvPr/>
          </p:nvSpPr>
          <p:spPr>
            <a:xfrm>
              <a:off x="3399325" y="853825"/>
              <a:ext cx="1896575" cy="118250"/>
            </a:xfrm>
            <a:custGeom>
              <a:rect b="b" l="l" r="r" t="t"/>
              <a:pathLst>
                <a:path extrusionOk="0" h="4730" w="75863">
                  <a:moveTo>
                    <a:pt x="57941" y="0"/>
                  </a:moveTo>
                  <a:cubicBezTo>
                    <a:pt x="56443" y="0"/>
                    <a:pt x="54899" y="151"/>
                    <a:pt x="53287" y="502"/>
                  </a:cubicBezTo>
                  <a:cubicBezTo>
                    <a:pt x="51326" y="923"/>
                    <a:pt x="49537" y="1599"/>
                    <a:pt x="47805" y="2244"/>
                  </a:cubicBezTo>
                  <a:cubicBezTo>
                    <a:pt x="44929" y="3331"/>
                    <a:pt x="42204" y="4350"/>
                    <a:pt x="38673" y="4381"/>
                  </a:cubicBezTo>
                  <a:lnTo>
                    <a:pt x="38532" y="4381"/>
                  </a:lnTo>
                  <a:cubicBezTo>
                    <a:pt x="35261" y="4381"/>
                    <a:pt x="32500" y="3320"/>
                    <a:pt x="29826" y="2285"/>
                  </a:cubicBezTo>
                  <a:cubicBezTo>
                    <a:pt x="28001" y="1573"/>
                    <a:pt x="26108" y="840"/>
                    <a:pt x="24080" y="465"/>
                  </a:cubicBezTo>
                  <a:cubicBezTo>
                    <a:pt x="22735" y="212"/>
                    <a:pt x="21400" y="102"/>
                    <a:pt x="20075" y="102"/>
                  </a:cubicBezTo>
                  <a:cubicBezTo>
                    <a:pt x="15466" y="102"/>
                    <a:pt x="10976" y="1436"/>
                    <a:pt x="6606" y="2733"/>
                  </a:cubicBezTo>
                  <a:cubicBezTo>
                    <a:pt x="4322" y="3409"/>
                    <a:pt x="2169" y="4048"/>
                    <a:pt x="1" y="4517"/>
                  </a:cubicBezTo>
                  <a:lnTo>
                    <a:pt x="48" y="4730"/>
                  </a:lnTo>
                  <a:cubicBezTo>
                    <a:pt x="2232" y="4262"/>
                    <a:pt x="4484" y="3591"/>
                    <a:pt x="6668" y="2941"/>
                  </a:cubicBezTo>
                  <a:cubicBezTo>
                    <a:pt x="11029" y="1650"/>
                    <a:pt x="15504" y="322"/>
                    <a:pt x="20087" y="322"/>
                  </a:cubicBezTo>
                  <a:cubicBezTo>
                    <a:pt x="21395" y="322"/>
                    <a:pt x="22712" y="430"/>
                    <a:pt x="24038" y="678"/>
                  </a:cubicBezTo>
                  <a:cubicBezTo>
                    <a:pt x="26051" y="1053"/>
                    <a:pt x="27928" y="1781"/>
                    <a:pt x="29748" y="2483"/>
                  </a:cubicBezTo>
                  <a:cubicBezTo>
                    <a:pt x="32437" y="3523"/>
                    <a:pt x="35220" y="4605"/>
                    <a:pt x="38532" y="4605"/>
                  </a:cubicBezTo>
                  <a:lnTo>
                    <a:pt x="38673" y="4605"/>
                  </a:lnTo>
                  <a:cubicBezTo>
                    <a:pt x="42251" y="4574"/>
                    <a:pt x="45116" y="3492"/>
                    <a:pt x="47883" y="2452"/>
                  </a:cubicBezTo>
                  <a:cubicBezTo>
                    <a:pt x="49610" y="1807"/>
                    <a:pt x="51383" y="1141"/>
                    <a:pt x="53333" y="715"/>
                  </a:cubicBezTo>
                  <a:cubicBezTo>
                    <a:pt x="54929" y="369"/>
                    <a:pt x="56458" y="220"/>
                    <a:pt x="57943" y="220"/>
                  </a:cubicBezTo>
                  <a:cubicBezTo>
                    <a:pt x="62211" y="220"/>
                    <a:pt x="66114" y="1448"/>
                    <a:pt x="70189" y="2733"/>
                  </a:cubicBezTo>
                  <a:cubicBezTo>
                    <a:pt x="72009" y="3310"/>
                    <a:pt x="73902" y="3903"/>
                    <a:pt x="75811" y="4376"/>
                  </a:cubicBezTo>
                  <a:lnTo>
                    <a:pt x="75863" y="4163"/>
                  </a:lnTo>
                  <a:cubicBezTo>
                    <a:pt x="73959" y="3695"/>
                    <a:pt x="72077" y="3102"/>
                    <a:pt x="70256" y="2525"/>
                  </a:cubicBezTo>
                  <a:cubicBezTo>
                    <a:pt x="66161" y="1237"/>
                    <a:pt x="62238" y="0"/>
                    <a:pt x="57941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5" name="Google Shape;8145;p32"/>
            <p:cNvSpPr/>
            <p:nvPr/>
          </p:nvSpPr>
          <p:spPr>
            <a:xfrm>
              <a:off x="3425600" y="808175"/>
              <a:ext cx="1850150" cy="115800"/>
            </a:xfrm>
            <a:custGeom>
              <a:rect b="b" l="l" r="r" t="t"/>
              <a:pathLst>
                <a:path extrusionOk="0" h="4632" w="74006">
                  <a:moveTo>
                    <a:pt x="56922" y="0"/>
                  </a:moveTo>
                  <a:cubicBezTo>
                    <a:pt x="55324" y="0"/>
                    <a:pt x="53664" y="172"/>
                    <a:pt x="51913" y="575"/>
                  </a:cubicBezTo>
                  <a:cubicBezTo>
                    <a:pt x="50067" y="996"/>
                    <a:pt x="48366" y="1636"/>
                    <a:pt x="46723" y="2244"/>
                  </a:cubicBezTo>
                  <a:cubicBezTo>
                    <a:pt x="43852" y="3326"/>
                    <a:pt x="41132" y="4340"/>
                    <a:pt x="37617" y="4372"/>
                  </a:cubicBezTo>
                  <a:cubicBezTo>
                    <a:pt x="37562" y="4372"/>
                    <a:pt x="37508" y="4372"/>
                    <a:pt x="37455" y="4372"/>
                  </a:cubicBezTo>
                  <a:cubicBezTo>
                    <a:pt x="34228" y="4372"/>
                    <a:pt x="31488" y="3309"/>
                    <a:pt x="28838" y="2286"/>
                  </a:cubicBezTo>
                  <a:cubicBezTo>
                    <a:pt x="27085" y="1610"/>
                    <a:pt x="25270" y="908"/>
                    <a:pt x="23341" y="523"/>
                  </a:cubicBezTo>
                  <a:cubicBezTo>
                    <a:pt x="21887" y="233"/>
                    <a:pt x="20458" y="108"/>
                    <a:pt x="19051" y="108"/>
                  </a:cubicBezTo>
                  <a:cubicBezTo>
                    <a:pt x="14420" y="108"/>
                    <a:pt x="10020" y="1464"/>
                    <a:pt x="5737" y="2780"/>
                  </a:cubicBezTo>
                  <a:cubicBezTo>
                    <a:pt x="3849" y="3357"/>
                    <a:pt x="1909" y="3955"/>
                    <a:pt x="0" y="4418"/>
                  </a:cubicBezTo>
                  <a:lnTo>
                    <a:pt x="52" y="4632"/>
                  </a:lnTo>
                  <a:cubicBezTo>
                    <a:pt x="1966" y="4163"/>
                    <a:pt x="3916" y="3565"/>
                    <a:pt x="5799" y="2978"/>
                  </a:cubicBezTo>
                  <a:cubicBezTo>
                    <a:pt x="10066" y="1668"/>
                    <a:pt x="14447" y="322"/>
                    <a:pt x="19049" y="322"/>
                  </a:cubicBezTo>
                  <a:cubicBezTo>
                    <a:pt x="20443" y="322"/>
                    <a:pt x="21857" y="446"/>
                    <a:pt x="23294" y="731"/>
                  </a:cubicBezTo>
                  <a:cubicBezTo>
                    <a:pt x="25213" y="1106"/>
                    <a:pt x="27012" y="1808"/>
                    <a:pt x="28760" y="2478"/>
                  </a:cubicBezTo>
                  <a:cubicBezTo>
                    <a:pt x="31433" y="3513"/>
                    <a:pt x="34200" y="4585"/>
                    <a:pt x="37487" y="4585"/>
                  </a:cubicBezTo>
                  <a:lnTo>
                    <a:pt x="37617" y="4585"/>
                  </a:lnTo>
                  <a:cubicBezTo>
                    <a:pt x="41174" y="4559"/>
                    <a:pt x="44034" y="3487"/>
                    <a:pt x="46801" y="2452"/>
                  </a:cubicBezTo>
                  <a:cubicBezTo>
                    <a:pt x="48439" y="1844"/>
                    <a:pt x="50129" y="1210"/>
                    <a:pt x="51955" y="788"/>
                  </a:cubicBezTo>
                  <a:cubicBezTo>
                    <a:pt x="53687" y="390"/>
                    <a:pt x="55330" y="221"/>
                    <a:pt x="56915" y="221"/>
                  </a:cubicBezTo>
                  <a:cubicBezTo>
                    <a:pt x="61228" y="221"/>
                    <a:pt x="65102" y="1475"/>
                    <a:pt x="69138" y="2780"/>
                  </a:cubicBezTo>
                  <a:cubicBezTo>
                    <a:pt x="70693" y="3285"/>
                    <a:pt x="72305" y="3805"/>
                    <a:pt x="73948" y="4252"/>
                  </a:cubicBezTo>
                  <a:lnTo>
                    <a:pt x="74006" y="4039"/>
                  </a:lnTo>
                  <a:cubicBezTo>
                    <a:pt x="72362" y="3597"/>
                    <a:pt x="70755" y="3077"/>
                    <a:pt x="69205" y="2572"/>
                  </a:cubicBezTo>
                  <a:cubicBezTo>
                    <a:pt x="65147" y="1261"/>
                    <a:pt x="61258" y="0"/>
                    <a:pt x="56922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6" name="Google Shape;8146;p32"/>
            <p:cNvSpPr/>
            <p:nvPr/>
          </p:nvSpPr>
          <p:spPr>
            <a:xfrm>
              <a:off x="3454325" y="764575"/>
              <a:ext cx="1802175" cy="114150"/>
            </a:xfrm>
            <a:custGeom>
              <a:rect b="b" l="l" r="r" t="t"/>
              <a:pathLst>
                <a:path extrusionOk="0" h="4566" w="72087">
                  <a:moveTo>
                    <a:pt x="55794" y="0"/>
                  </a:moveTo>
                  <a:cubicBezTo>
                    <a:pt x="54103" y="0"/>
                    <a:pt x="52335" y="191"/>
                    <a:pt x="50452" y="644"/>
                  </a:cubicBezTo>
                  <a:cubicBezTo>
                    <a:pt x="48715" y="1066"/>
                    <a:pt x="47108" y="1659"/>
                    <a:pt x="45548" y="2241"/>
                  </a:cubicBezTo>
                  <a:cubicBezTo>
                    <a:pt x="42667" y="3312"/>
                    <a:pt x="39957" y="4321"/>
                    <a:pt x="36457" y="4347"/>
                  </a:cubicBezTo>
                  <a:lnTo>
                    <a:pt x="36343" y="4347"/>
                  </a:lnTo>
                  <a:cubicBezTo>
                    <a:pt x="33124" y="4347"/>
                    <a:pt x="30393" y="3297"/>
                    <a:pt x="27757" y="2277"/>
                  </a:cubicBezTo>
                  <a:cubicBezTo>
                    <a:pt x="26072" y="1638"/>
                    <a:pt x="24329" y="962"/>
                    <a:pt x="22483" y="577"/>
                  </a:cubicBezTo>
                  <a:cubicBezTo>
                    <a:pt x="20924" y="249"/>
                    <a:pt x="19408" y="109"/>
                    <a:pt x="17928" y="109"/>
                  </a:cubicBezTo>
                  <a:cubicBezTo>
                    <a:pt x="13323" y="109"/>
                    <a:pt x="9065" y="1470"/>
                    <a:pt x="4920" y="2792"/>
                  </a:cubicBezTo>
                  <a:cubicBezTo>
                    <a:pt x="3319" y="3307"/>
                    <a:pt x="1660" y="3832"/>
                    <a:pt x="1" y="4280"/>
                  </a:cubicBezTo>
                  <a:lnTo>
                    <a:pt x="63" y="4498"/>
                  </a:lnTo>
                  <a:cubicBezTo>
                    <a:pt x="1727" y="4046"/>
                    <a:pt x="3381" y="3515"/>
                    <a:pt x="4988" y="3006"/>
                  </a:cubicBezTo>
                  <a:cubicBezTo>
                    <a:pt x="9276" y="1632"/>
                    <a:pt x="13391" y="318"/>
                    <a:pt x="17874" y="318"/>
                  </a:cubicBezTo>
                  <a:cubicBezTo>
                    <a:pt x="19350" y="318"/>
                    <a:pt x="20866" y="460"/>
                    <a:pt x="22441" y="790"/>
                  </a:cubicBezTo>
                  <a:cubicBezTo>
                    <a:pt x="24272" y="1175"/>
                    <a:pt x="25999" y="1846"/>
                    <a:pt x="27679" y="2485"/>
                  </a:cubicBezTo>
                  <a:cubicBezTo>
                    <a:pt x="30336" y="3510"/>
                    <a:pt x="33082" y="4566"/>
                    <a:pt x="36343" y="4566"/>
                  </a:cubicBezTo>
                  <a:lnTo>
                    <a:pt x="36462" y="4566"/>
                  </a:lnTo>
                  <a:cubicBezTo>
                    <a:pt x="39999" y="4540"/>
                    <a:pt x="42859" y="3474"/>
                    <a:pt x="45626" y="2449"/>
                  </a:cubicBezTo>
                  <a:cubicBezTo>
                    <a:pt x="47176" y="1872"/>
                    <a:pt x="48778" y="1279"/>
                    <a:pt x="50504" y="863"/>
                  </a:cubicBezTo>
                  <a:cubicBezTo>
                    <a:pt x="52372" y="412"/>
                    <a:pt x="54127" y="222"/>
                    <a:pt x="55807" y="222"/>
                  </a:cubicBezTo>
                  <a:cubicBezTo>
                    <a:pt x="60136" y="222"/>
                    <a:pt x="63967" y="1485"/>
                    <a:pt x="67958" y="2808"/>
                  </a:cubicBezTo>
                  <a:cubicBezTo>
                    <a:pt x="69268" y="3234"/>
                    <a:pt x="70620" y="3682"/>
                    <a:pt x="72019" y="4098"/>
                  </a:cubicBezTo>
                  <a:lnTo>
                    <a:pt x="72087" y="3884"/>
                  </a:lnTo>
                  <a:cubicBezTo>
                    <a:pt x="70688" y="3474"/>
                    <a:pt x="69336" y="3026"/>
                    <a:pt x="68020" y="2595"/>
                  </a:cubicBezTo>
                  <a:cubicBezTo>
                    <a:pt x="64010" y="1272"/>
                    <a:pt x="60156" y="0"/>
                    <a:pt x="55794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7" name="Google Shape;8147;p32"/>
            <p:cNvSpPr/>
            <p:nvPr/>
          </p:nvSpPr>
          <p:spPr>
            <a:xfrm>
              <a:off x="3482550" y="719425"/>
              <a:ext cx="1755375" cy="112100"/>
            </a:xfrm>
            <a:custGeom>
              <a:rect b="b" l="l" r="r" t="t"/>
              <a:pathLst>
                <a:path extrusionOk="0" h="4484" w="70215">
                  <a:moveTo>
                    <a:pt x="16762" y="0"/>
                  </a:moveTo>
                  <a:cubicBezTo>
                    <a:pt x="12419" y="0"/>
                    <a:pt x="7949" y="1553"/>
                    <a:pt x="3958" y="2939"/>
                  </a:cubicBezTo>
                  <a:cubicBezTo>
                    <a:pt x="2569" y="3428"/>
                    <a:pt x="1248" y="3886"/>
                    <a:pt x="0" y="4260"/>
                  </a:cubicBezTo>
                  <a:lnTo>
                    <a:pt x="57" y="4468"/>
                  </a:lnTo>
                  <a:cubicBezTo>
                    <a:pt x="1311" y="4099"/>
                    <a:pt x="2632" y="3636"/>
                    <a:pt x="4036" y="3147"/>
                  </a:cubicBezTo>
                  <a:cubicBezTo>
                    <a:pt x="8003" y="1771"/>
                    <a:pt x="12453" y="218"/>
                    <a:pt x="16761" y="218"/>
                  </a:cubicBezTo>
                  <a:cubicBezTo>
                    <a:pt x="17141" y="218"/>
                    <a:pt x="17519" y="230"/>
                    <a:pt x="17896" y="256"/>
                  </a:cubicBezTo>
                  <a:cubicBezTo>
                    <a:pt x="20943" y="464"/>
                    <a:pt x="23564" y="1421"/>
                    <a:pt x="26097" y="2352"/>
                  </a:cubicBezTo>
                  <a:cubicBezTo>
                    <a:pt x="28911" y="3381"/>
                    <a:pt x="31818" y="4447"/>
                    <a:pt x="35323" y="4484"/>
                  </a:cubicBezTo>
                  <a:lnTo>
                    <a:pt x="35505" y="4484"/>
                  </a:lnTo>
                  <a:cubicBezTo>
                    <a:pt x="38963" y="4484"/>
                    <a:pt x="41605" y="3548"/>
                    <a:pt x="44398" y="2554"/>
                  </a:cubicBezTo>
                  <a:cubicBezTo>
                    <a:pt x="46213" y="1915"/>
                    <a:pt x="48085" y="1249"/>
                    <a:pt x="50197" y="864"/>
                  </a:cubicBezTo>
                  <a:cubicBezTo>
                    <a:pt x="51831" y="568"/>
                    <a:pt x="53348" y="438"/>
                    <a:pt x="54788" y="438"/>
                  </a:cubicBezTo>
                  <a:cubicBezTo>
                    <a:pt x="59235" y="438"/>
                    <a:pt x="62947" y="1674"/>
                    <a:pt x="67083" y="3049"/>
                  </a:cubicBezTo>
                  <a:cubicBezTo>
                    <a:pt x="68066" y="3381"/>
                    <a:pt x="69080" y="3719"/>
                    <a:pt x="70147" y="4052"/>
                  </a:cubicBezTo>
                  <a:lnTo>
                    <a:pt x="70214" y="3844"/>
                  </a:lnTo>
                  <a:cubicBezTo>
                    <a:pt x="69153" y="3511"/>
                    <a:pt x="68134" y="3173"/>
                    <a:pt x="67151" y="2840"/>
                  </a:cubicBezTo>
                  <a:cubicBezTo>
                    <a:pt x="62995" y="1459"/>
                    <a:pt x="59272" y="220"/>
                    <a:pt x="54801" y="220"/>
                  </a:cubicBezTo>
                  <a:cubicBezTo>
                    <a:pt x="53347" y="220"/>
                    <a:pt x="51813" y="351"/>
                    <a:pt x="50160" y="651"/>
                  </a:cubicBezTo>
                  <a:cubicBezTo>
                    <a:pt x="48028" y="1036"/>
                    <a:pt x="46151" y="1707"/>
                    <a:pt x="44331" y="2352"/>
                  </a:cubicBezTo>
                  <a:cubicBezTo>
                    <a:pt x="41553" y="3329"/>
                    <a:pt x="38927" y="4260"/>
                    <a:pt x="35505" y="4260"/>
                  </a:cubicBezTo>
                  <a:lnTo>
                    <a:pt x="35323" y="4260"/>
                  </a:lnTo>
                  <a:cubicBezTo>
                    <a:pt x="31859" y="4229"/>
                    <a:pt x="28968" y="3168"/>
                    <a:pt x="26170" y="2144"/>
                  </a:cubicBezTo>
                  <a:cubicBezTo>
                    <a:pt x="23622" y="1213"/>
                    <a:pt x="20990" y="245"/>
                    <a:pt x="17906" y="37"/>
                  </a:cubicBezTo>
                  <a:cubicBezTo>
                    <a:pt x="17526" y="12"/>
                    <a:pt x="17145" y="0"/>
                    <a:pt x="16762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8" name="Google Shape;8148;p32"/>
            <p:cNvSpPr/>
            <p:nvPr/>
          </p:nvSpPr>
          <p:spPr>
            <a:xfrm>
              <a:off x="3507375" y="679325"/>
              <a:ext cx="1712600" cy="111900"/>
            </a:xfrm>
            <a:custGeom>
              <a:rect b="b" l="l" r="r" t="t"/>
              <a:pathLst>
                <a:path extrusionOk="0" h="4476" w="68504">
                  <a:moveTo>
                    <a:pt x="15828" y="1"/>
                  </a:moveTo>
                  <a:cubicBezTo>
                    <a:pt x="11519" y="1"/>
                    <a:pt x="7219" y="1545"/>
                    <a:pt x="3386" y="2921"/>
                  </a:cubicBezTo>
                  <a:cubicBezTo>
                    <a:pt x="2195" y="3342"/>
                    <a:pt x="1077" y="3742"/>
                    <a:pt x="0" y="4091"/>
                  </a:cubicBezTo>
                  <a:lnTo>
                    <a:pt x="63" y="4299"/>
                  </a:lnTo>
                  <a:cubicBezTo>
                    <a:pt x="1150" y="3956"/>
                    <a:pt x="2268" y="3550"/>
                    <a:pt x="3459" y="3129"/>
                  </a:cubicBezTo>
                  <a:cubicBezTo>
                    <a:pt x="7279" y="1755"/>
                    <a:pt x="11564" y="221"/>
                    <a:pt x="15842" y="221"/>
                  </a:cubicBezTo>
                  <a:cubicBezTo>
                    <a:pt x="16310" y="221"/>
                    <a:pt x="16778" y="240"/>
                    <a:pt x="17246" y="279"/>
                  </a:cubicBezTo>
                  <a:cubicBezTo>
                    <a:pt x="20174" y="528"/>
                    <a:pt x="22701" y="1449"/>
                    <a:pt x="25140" y="2349"/>
                  </a:cubicBezTo>
                  <a:cubicBezTo>
                    <a:pt x="27933" y="3373"/>
                    <a:pt x="30825" y="4439"/>
                    <a:pt x="34325" y="4476"/>
                  </a:cubicBezTo>
                  <a:lnTo>
                    <a:pt x="34522" y="4476"/>
                  </a:lnTo>
                  <a:cubicBezTo>
                    <a:pt x="37960" y="4476"/>
                    <a:pt x="40597" y="3540"/>
                    <a:pt x="43379" y="2562"/>
                  </a:cubicBezTo>
                  <a:cubicBezTo>
                    <a:pt x="45111" y="1948"/>
                    <a:pt x="46895" y="1314"/>
                    <a:pt x="48897" y="924"/>
                  </a:cubicBezTo>
                  <a:cubicBezTo>
                    <a:pt x="50704" y="573"/>
                    <a:pt x="52348" y="420"/>
                    <a:pt x="53893" y="420"/>
                  </a:cubicBezTo>
                  <a:cubicBezTo>
                    <a:pt x="58219" y="420"/>
                    <a:pt x="61774" y="1619"/>
                    <a:pt x="65981" y="3040"/>
                  </a:cubicBezTo>
                  <a:cubicBezTo>
                    <a:pt x="66777" y="3316"/>
                    <a:pt x="67588" y="3586"/>
                    <a:pt x="68441" y="3867"/>
                  </a:cubicBezTo>
                  <a:lnTo>
                    <a:pt x="68504" y="3654"/>
                  </a:lnTo>
                  <a:cubicBezTo>
                    <a:pt x="67661" y="3384"/>
                    <a:pt x="66850" y="3108"/>
                    <a:pt x="66054" y="2837"/>
                  </a:cubicBezTo>
                  <a:cubicBezTo>
                    <a:pt x="61822" y="1409"/>
                    <a:pt x="58250" y="200"/>
                    <a:pt x="53897" y="200"/>
                  </a:cubicBezTo>
                  <a:cubicBezTo>
                    <a:pt x="52339" y="200"/>
                    <a:pt x="50680" y="355"/>
                    <a:pt x="48855" y="710"/>
                  </a:cubicBezTo>
                  <a:cubicBezTo>
                    <a:pt x="46838" y="1106"/>
                    <a:pt x="45043" y="1735"/>
                    <a:pt x="43312" y="2354"/>
                  </a:cubicBezTo>
                  <a:cubicBezTo>
                    <a:pt x="40540" y="3326"/>
                    <a:pt x="37929" y="4257"/>
                    <a:pt x="34522" y="4257"/>
                  </a:cubicBezTo>
                  <a:lnTo>
                    <a:pt x="34325" y="4257"/>
                  </a:lnTo>
                  <a:cubicBezTo>
                    <a:pt x="30866" y="4221"/>
                    <a:pt x="27990" y="3165"/>
                    <a:pt x="25218" y="2146"/>
                  </a:cubicBezTo>
                  <a:cubicBezTo>
                    <a:pt x="22759" y="1241"/>
                    <a:pt x="20226" y="305"/>
                    <a:pt x="17267" y="60"/>
                  </a:cubicBezTo>
                  <a:cubicBezTo>
                    <a:pt x="16787" y="20"/>
                    <a:pt x="16308" y="1"/>
                    <a:pt x="15828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9" name="Google Shape;8149;p32"/>
            <p:cNvSpPr/>
            <p:nvPr/>
          </p:nvSpPr>
          <p:spPr>
            <a:xfrm>
              <a:off x="5106575" y="698375"/>
              <a:ext cx="544525" cy="1430325"/>
            </a:xfrm>
            <a:custGeom>
              <a:rect b="b" l="l" r="r" t="t"/>
              <a:pathLst>
                <a:path extrusionOk="0" h="57213" w="21781">
                  <a:moveTo>
                    <a:pt x="209" y="0"/>
                  </a:moveTo>
                  <a:lnTo>
                    <a:pt x="1" y="73"/>
                  </a:lnTo>
                  <a:cubicBezTo>
                    <a:pt x="6039" y="17610"/>
                    <a:pt x="12981" y="35323"/>
                    <a:pt x="19706" y="52449"/>
                  </a:cubicBezTo>
                  <a:lnTo>
                    <a:pt x="21573" y="57213"/>
                  </a:lnTo>
                  <a:lnTo>
                    <a:pt x="21781" y="57135"/>
                  </a:lnTo>
                  <a:lnTo>
                    <a:pt x="19909" y="52371"/>
                  </a:lnTo>
                  <a:cubicBezTo>
                    <a:pt x="13189" y="35245"/>
                    <a:pt x="6241" y="17537"/>
                    <a:pt x="20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0" name="Google Shape;8150;p32"/>
            <p:cNvSpPr/>
            <p:nvPr/>
          </p:nvSpPr>
          <p:spPr>
            <a:xfrm>
              <a:off x="5014400" y="669250"/>
              <a:ext cx="477050" cy="1460100"/>
            </a:xfrm>
            <a:custGeom>
              <a:rect b="b" l="l" r="r" t="t"/>
              <a:pathLst>
                <a:path extrusionOk="0" h="58404" w="19082">
                  <a:moveTo>
                    <a:pt x="208" y="0"/>
                  </a:moveTo>
                  <a:lnTo>
                    <a:pt x="0" y="68"/>
                  </a:lnTo>
                  <a:cubicBezTo>
                    <a:pt x="6876" y="22389"/>
                    <a:pt x="12872" y="40924"/>
                    <a:pt x="18873" y="58404"/>
                  </a:cubicBezTo>
                  <a:lnTo>
                    <a:pt x="19081" y="58331"/>
                  </a:lnTo>
                  <a:cubicBezTo>
                    <a:pt x="13080" y="40857"/>
                    <a:pt x="7089" y="22327"/>
                    <a:pt x="208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1" name="Google Shape;8151;p32"/>
            <p:cNvSpPr/>
            <p:nvPr/>
          </p:nvSpPr>
          <p:spPr>
            <a:xfrm>
              <a:off x="4923000" y="652075"/>
              <a:ext cx="408650" cy="1477675"/>
            </a:xfrm>
            <a:custGeom>
              <a:rect b="b" l="l" r="r" t="t"/>
              <a:pathLst>
                <a:path extrusionOk="0" h="59107" w="16346">
                  <a:moveTo>
                    <a:pt x="213" y="1"/>
                  </a:moveTo>
                  <a:lnTo>
                    <a:pt x="0" y="58"/>
                  </a:lnTo>
                  <a:cubicBezTo>
                    <a:pt x="2226" y="8072"/>
                    <a:pt x="4395" y="16175"/>
                    <a:pt x="6480" y="24002"/>
                  </a:cubicBezTo>
                  <a:cubicBezTo>
                    <a:pt x="9549" y="35475"/>
                    <a:pt x="12716" y="47342"/>
                    <a:pt x="16138" y="59106"/>
                  </a:cubicBezTo>
                  <a:lnTo>
                    <a:pt x="16346" y="59044"/>
                  </a:lnTo>
                  <a:cubicBezTo>
                    <a:pt x="12929" y="47285"/>
                    <a:pt x="9757" y="35417"/>
                    <a:pt x="6693" y="23940"/>
                  </a:cubicBezTo>
                  <a:cubicBezTo>
                    <a:pt x="4603" y="16113"/>
                    <a:pt x="2445" y="8015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2" name="Google Shape;8152;p32"/>
            <p:cNvSpPr/>
            <p:nvPr/>
          </p:nvSpPr>
          <p:spPr>
            <a:xfrm>
              <a:off x="4830425" y="649625"/>
              <a:ext cx="339100" cy="1439175"/>
            </a:xfrm>
            <a:custGeom>
              <a:rect b="b" l="l" r="r" t="t"/>
              <a:pathLst>
                <a:path extrusionOk="0" h="57567" w="13564">
                  <a:moveTo>
                    <a:pt x="219" y="0"/>
                  </a:moveTo>
                  <a:lnTo>
                    <a:pt x="0" y="52"/>
                  </a:lnTo>
                  <a:cubicBezTo>
                    <a:pt x="947" y="3843"/>
                    <a:pt x="2273" y="7520"/>
                    <a:pt x="3558" y="11083"/>
                  </a:cubicBezTo>
                  <a:cubicBezTo>
                    <a:pt x="5279" y="15847"/>
                    <a:pt x="7058" y="20772"/>
                    <a:pt x="7874" y="25910"/>
                  </a:cubicBezTo>
                  <a:cubicBezTo>
                    <a:pt x="8259" y="28328"/>
                    <a:pt x="8628" y="30746"/>
                    <a:pt x="8987" y="33087"/>
                  </a:cubicBezTo>
                  <a:cubicBezTo>
                    <a:pt x="10256" y="41397"/>
                    <a:pt x="11457" y="49245"/>
                    <a:pt x="13350" y="57566"/>
                  </a:cubicBezTo>
                  <a:lnTo>
                    <a:pt x="13564" y="57519"/>
                  </a:lnTo>
                  <a:cubicBezTo>
                    <a:pt x="11671" y="49204"/>
                    <a:pt x="10474" y="41356"/>
                    <a:pt x="9200" y="33050"/>
                  </a:cubicBezTo>
                  <a:cubicBezTo>
                    <a:pt x="8841" y="30715"/>
                    <a:pt x="8477" y="28297"/>
                    <a:pt x="8087" y="25879"/>
                  </a:cubicBezTo>
                  <a:cubicBezTo>
                    <a:pt x="7271" y="20720"/>
                    <a:pt x="5487" y="15784"/>
                    <a:pt x="3766" y="11005"/>
                  </a:cubicBezTo>
                  <a:cubicBezTo>
                    <a:pt x="2486" y="7448"/>
                    <a:pt x="1155" y="3776"/>
                    <a:pt x="21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3" name="Google Shape;8153;p32"/>
            <p:cNvSpPr/>
            <p:nvPr/>
          </p:nvSpPr>
          <p:spPr>
            <a:xfrm>
              <a:off x="4734600" y="658850"/>
              <a:ext cx="277875" cy="1386650"/>
            </a:xfrm>
            <a:custGeom>
              <a:rect b="b" l="l" r="r" t="t"/>
              <a:pathLst>
                <a:path extrusionOk="0" h="55466" w="11115">
                  <a:moveTo>
                    <a:pt x="214" y="0"/>
                  </a:moveTo>
                  <a:lnTo>
                    <a:pt x="0" y="47"/>
                  </a:lnTo>
                  <a:cubicBezTo>
                    <a:pt x="760" y="3693"/>
                    <a:pt x="2029" y="7271"/>
                    <a:pt x="3251" y="10729"/>
                  </a:cubicBezTo>
                  <a:cubicBezTo>
                    <a:pt x="4769" y="15030"/>
                    <a:pt x="6345" y="19477"/>
                    <a:pt x="6928" y="24033"/>
                  </a:cubicBezTo>
                  <a:cubicBezTo>
                    <a:pt x="7385" y="27626"/>
                    <a:pt x="7775" y="31267"/>
                    <a:pt x="8145" y="34788"/>
                  </a:cubicBezTo>
                  <a:cubicBezTo>
                    <a:pt x="8868" y="41548"/>
                    <a:pt x="9606" y="48538"/>
                    <a:pt x="10896" y="55465"/>
                  </a:cubicBezTo>
                  <a:lnTo>
                    <a:pt x="11114" y="55429"/>
                  </a:lnTo>
                  <a:cubicBezTo>
                    <a:pt x="9825" y="48512"/>
                    <a:pt x="9081" y="41522"/>
                    <a:pt x="8368" y="34767"/>
                  </a:cubicBezTo>
                  <a:cubicBezTo>
                    <a:pt x="7989" y="31241"/>
                    <a:pt x="7604" y="27605"/>
                    <a:pt x="7146" y="24007"/>
                  </a:cubicBezTo>
                  <a:cubicBezTo>
                    <a:pt x="6558" y="19425"/>
                    <a:pt x="4977" y="14963"/>
                    <a:pt x="3459" y="10657"/>
                  </a:cubicBezTo>
                  <a:cubicBezTo>
                    <a:pt x="2237" y="7203"/>
                    <a:pt x="973" y="3636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4" name="Google Shape;8154;p32"/>
            <p:cNvSpPr/>
            <p:nvPr/>
          </p:nvSpPr>
          <p:spPr>
            <a:xfrm>
              <a:off x="4641625" y="684975"/>
              <a:ext cx="211175" cy="1344000"/>
            </a:xfrm>
            <a:custGeom>
              <a:rect b="b" l="l" r="r" t="t"/>
              <a:pathLst>
                <a:path extrusionOk="0" h="53760" w="8447">
                  <a:moveTo>
                    <a:pt x="214" y="1"/>
                  </a:moveTo>
                  <a:lnTo>
                    <a:pt x="1" y="37"/>
                  </a:lnTo>
                  <a:cubicBezTo>
                    <a:pt x="573" y="3662"/>
                    <a:pt x="1598" y="7308"/>
                    <a:pt x="2601" y="10839"/>
                  </a:cubicBezTo>
                  <a:cubicBezTo>
                    <a:pt x="3792" y="15072"/>
                    <a:pt x="5025" y="19446"/>
                    <a:pt x="5472" y="23794"/>
                  </a:cubicBezTo>
                  <a:cubicBezTo>
                    <a:pt x="5857" y="27564"/>
                    <a:pt x="6138" y="31465"/>
                    <a:pt x="6408" y="35235"/>
                  </a:cubicBezTo>
                  <a:cubicBezTo>
                    <a:pt x="6850" y="41341"/>
                    <a:pt x="7313" y="47654"/>
                    <a:pt x="8223" y="53760"/>
                  </a:cubicBezTo>
                  <a:lnTo>
                    <a:pt x="8447" y="53723"/>
                  </a:lnTo>
                  <a:cubicBezTo>
                    <a:pt x="7526" y="47633"/>
                    <a:pt x="7074" y="41320"/>
                    <a:pt x="6632" y="35220"/>
                  </a:cubicBezTo>
                  <a:cubicBezTo>
                    <a:pt x="6356" y="31449"/>
                    <a:pt x="6081" y="27549"/>
                    <a:pt x="5691" y="23778"/>
                  </a:cubicBezTo>
                  <a:cubicBezTo>
                    <a:pt x="5248" y="19410"/>
                    <a:pt x="4006" y="15020"/>
                    <a:pt x="2809" y="10782"/>
                  </a:cubicBezTo>
                  <a:cubicBezTo>
                    <a:pt x="1816" y="7256"/>
                    <a:pt x="786" y="3615"/>
                    <a:pt x="214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5" name="Google Shape;8155;p32"/>
            <p:cNvSpPr/>
            <p:nvPr/>
          </p:nvSpPr>
          <p:spPr>
            <a:xfrm>
              <a:off x="4548550" y="715275"/>
              <a:ext cx="144475" cy="1345950"/>
            </a:xfrm>
            <a:custGeom>
              <a:rect b="b" l="l" r="r" t="t"/>
              <a:pathLst>
                <a:path extrusionOk="0" h="53838" w="5779">
                  <a:moveTo>
                    <a:pt x="219" y="0"/>
                  </a:moveTo>
                  <a:lnTo>
                    <a:pt x="0" y="27"/>
                  </a:lnTo>
                  <a:cubicBezTo>
                    <a:pt x="364" y="3485"/>
                    <a:pt x="1020" y="7032"/>
                    <a:pt x="1649" y="10475"/>
                  </a:cubicBezTo>
                  <a:cubicBezTo>
                    <a:pt x="2549" y="15322"/>
                    <a:pt x="3469" y="20335"/>
                    <a:pt x="3594" y="25198"/>
                  </a:cubicBezTo>
                  <a:cubicBezTo>
                    <a:pt x="3646" y="27132"/>
                    <a:pt x="3469" y="29046"/>
                    <a:pt x="3308" y="30887"/>
                  </a:cubicBezTo>
                  <a:cubicBezTo>
                    <a:pt x="3058" y="33602"/>
                    <a:pt x="2809" y="36405"/>
                    <a:pt x="3277" y="39276"/>
                  </a:cubicBezTo>
                  <a:cubicBezTo>
                    <a:pt x="3495" y="40664"/>
                    <a:pt x="3734" y="42048"/>
                    <a:pt x="3994" y="43525"/>
                  </a:cubicBezTo>
                  <a:cubicBezTo>
                    <a:pt x="4593" y="46962"/>
                    <a:pt x="5211" y="50509"/>
                    <a:pt x="5555" y="53838"/>
                  </a:cubicBezTo>
                  <a:lnTo>
                    <a:pt x="5778" y="53812"/>
                  </a:lnTo>
                  <a:cubicBezTo>
                    <a:pt x="5425" y="50483"/>
                    <a:pt x="4811" y="46921"/>
                    <a:pt x="4213" y="43483"/>
                  </a:cubicBezTo>
                  <a:cubicBezTo>
                    <a:pt x="3958" y="42017"/>
                    <a:pt x="3708" y="40623"/>
                    <a:pt x="3490" y="39245"/>
                  </a:cubicBezTo>
                  <a:cubicBezTo>
                    <a:pt x="3027" y="36400"/>
                    <a:pt x="3282" y="33607"/>
                    <a:pt x="3521" y="30913"/>
                  </a:cubicBezTo>
                  <a:cubicBezTo>
                    <a:pt x="3693" y="29057"/>
                    <a:pt x="3864" y="27143"/>
                    <a:pt x="3812" y="25192"/>
                  </a:cubicBezTo>
                  <a:cubicBezTo>
                    <a:pt x="3682" y="20309"/>
                    <a:pt x="2762" y="15290"/>
                    <a:pt x="1862" y="10433"/>
                  </a:cubicBezTo>
                  <a:cubicBezTo>
                    <a:pt x="1233" y="7001"/>
                    <a:pt x="583" y="3454"/>
                    <a:pt x="21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6" name="Google Shape;8156;p32"/>
            <p:cNvSpPr/>
            <p:nvPr/>
          </p:nvSpPr>
          <p:spPr>
            <a:xfrm>
              <a:off x="4451950" y="740900"/>
              <a:ext cx="81275" cy="1367125"/>
            </a:xfrm>
            <a:custGeom>
              <a:rect b="b" l="l" r="r" t="t"/>
              <a:pathLst>
                <a:path extrusionOk="0" h="54685" w="3251">
                  <a:moveTo>
                    <a:pt x="364" y="0"/>
                  </a:moveTo>
                  <a:lnTo>
                    <a:pt x="146" y="16"/>
                  </a:lnTo>
                  <a:cubicBezTo>
                    <a:pt x="312" y="3162"/>
                    <a:pt x="650" y="6418"/>
                    <a:pt x="983" y="9564"/>
                  </a:cubicBezTo>
                  <a:cubicBezTo>
                    <a:pt x="1581" y="15290"/>
                    <a:pt x="2205" y="21213"/>
                    <a:pt x="1836" y="26882"/>
                  </a:cubicBezTo>
                  <a:cubicBezTo>
                    <a:pt x="1722" y="28635"/>
                    <a:pt x="1399" y="30299"/>
                    <a:pt x="1087" y="31906"/>
                  </a:cubicBezTo>
                  <a:cubicBezTo>
                    <a:pt x="526" y="34761"/>
                    <a:pt x="0" y="37460"/>
                    <a:pt x="604" y="40529"/>
                  </a:cubicBezTo>
                  <a:cubicBezTo>
                    <a:pt x="832" y="41678"/>
                    <a:pt x="1082" y="42843"/>
                    <a:pt x="1321" y="43972"/>
                  </a:cubicBezTo>
                  <a:cubicBezTo>
                    <a:pt x="2060" y="47446"/>
                    <a:pt x="2835" y="51034"/>
                    <a:pt x="3032" y="54685"/>
                  </a:cubicBezTo>
                  <a:lnTo>
                    <a:pt x="3251" y="54674"/>
                  </a:lnTo>
                  <a:cubicBezTo>
                    <a:pt x="3048" y="51008"/>
                    <a:pt x="2283" y="47404"/>
                    <a:pt x="1534" y="43925"/>
                  </a:cubicBezTo>
                  <a:cubicBezTo>
                    <a:pt x="1295" y="42796"/>
                    <a:pt x="1046" y="41631"/>
                    <a:pt x="822" y="40487"/>
                  </a:cubicBezTo>
                  <a:cubicBezTo>
                    <a:pt x="224" y="37460"/>
                    <a:pt x="749" y="34782"/>
                    <a:pt x="1300" y="31953"/>
                  </a:cubicBezTo>
                  <a:cubicBezTo>
                    <a:pt x="1612" y="30335"/>
                    <a:pt x="1940" y="28671"/>
                    <a:pt x="2055" y="26893"/>
                  </a:cubicBezTo>
                  <a:cubicBezTo>
                    <a:pt x="2424" y="21213"/>
                    <a:pt x="1800" y="15280"/>
                    <a:pt x="1202" y="9543"/>
                  </a:cubicBezTo>
                  <a:cubicBezTo>
                    <a:pt x="874" y="6397"/>
                    <a:pt x="536" y="3141"/>
                    <a:pt x="364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7" name="Google Shape;8157;p32"/>
            <p:cNvSpPr/>
            <p:nvPr/>
          </p:nvSpPr>
          <p:spPr>
            <a:xfrm>
              <a:off x="4287225" y="749475"/>
              <a:ext cx="101025" cy="1378050"/>
            </a:xfrm>
            <a:custGeom>
              <a:rect b="b" l="l" r="r" t="t"/>
              <a:pathLst>
                <a:path extrusionOk="0" h="55122" w="4041">
                  <a:moveTo>
                    <a:pt x="3016" y="0"/>
                  </a:moveTo>
                  <a:cubicBezTo>
                    <a:pt x="3027" y="2933"/>
                    <a:pt x="3157" y="5976"/>
                    <a:pt x="3282" y="8919"/>
                  </a:cubicBezTo>
                  <a:cubicBezTo>
                    <a:pt x="3547" y="15176"/>
                    <a:pt x="3822" y="21645"/>
                    <a:pt x="3022" y="27798"/>
                  </a:cubicBezTo>
                  <a:cubicBezTo>
                    <a:pt x="2819" y="29374"/>
                    <a:pt x="2299" y="30918"/>
                    <a:pt x="1794" y="32421"/>
                  </a:cubicBezTo>
                  <a:cubicBezTo>
                    <a:pt x="910" y="35053"/>
                    <a:pt x="0" y="37778"/>
                    <a:pt x="858" y="40623"/>
                  </a:cubicBezTo>
                  <a:cubicBezTo>
                    <a:pt x="2304" y="45433"/>
                    <a:pt x="3209" y="49542"/>
                    <a:pt x="3230" y="55122"/>
                  </a:cubicBezTo>
                  <a:lnTo>
                    <a:pt x="3448" y="55122"/>
                  </a:lnTo>
                  <a:cubicBezTo>
                    <a:pt x="3422" y="49516"/>
                    <a:pt x="2522" y="45386"/>
                    <a:pt x="1066" y="40555"/>
                  </a:cubicBezTo>
                  <a:cubicBezTo>
                    <a:pt x="224" y="37778"/>
                    <a:pt x="1092" y="35214"/>
                    <a:pt x="2002" y="32489"/>
                  </a:cubicBezTo>
                  <a:cubicBezTo>
                    <a:pt x="2507" y="30986"/>
                    <a:pt x="3032" y="29426"/>
                    <a:pt x="3240" y="27829"/>
                  </a:cubicBezTo>
                  <a:cubicBezTo>
                    <a:pt x="4041" y="21651"/>
                    <a:pt x="3770" y="15176"/>
                    <a:pt x="3500" y="8909"/>
                  </a:cubicBezTo>
                  <a:cubicBezTo>
                    <a:pt x="3380" y="5971"/>
                    <a:pt x="3250" y="2928"/>
                    <a:pt x="3235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8" name="Google Shape;8158;p32"/>
            <p:cNvSpPr/>
            <p:nvPr/>
          </p:nvSpPr>
          <p:spPr>
            <a:xfrm>
              <a:off x="4162925" y="738800"/>
              <a:ext cx="112225" cy="1365200"/>
            </a:xfrm>
            <a:custGeom>
              <a:rect b="b" l="l" r="r" t="t"/>
              <a:pathLst>
                <a:path extrusionOk="0" h="54608" w="4489">
                  <a:moveTo>
                    <a:pt x="4265" y="1"/>
                  </a:moveTo>
                  <a:cubicBezTo>
                    <a:pt x="4145" y="2840"/>
                    <a:pt x="4124" y="5779"/>
                    <a:pt x="4109" y="8629"/>
                  </a:cubicBezTo>
                  <a:cubicBezTo>
                    <a:pt x="4072" y="14719"/>
                    <a:pt x="4031" y="21022"/>
                    <a:pt x="2923" y="27039"/>
                  </a:cubicBezTo>
                  <a:cubicBezTo>
                    <a:pt x="2653" y="28521"/>
                    <a:pt x="2205" y="29925"/>
                    <a:pt x="1779" y="31283"/>
                  </a:cubicBezTo>
                  <a:cubicBezTo>
                    <a:pt x="858" y="34169"/>
                    <a:pt x="0" y="36889"/>
                    <a:pt x="754" y="40041"/>
                  </a:cubicBezTo>
                  <a:cubicBezTo>
                    <a:pt x="2023" y="45304"/>
                    <a:pt x="2018" y="50151"/>
                    <a:pt x="1815" y="54597"/>
                  </a:cubicBezTo>
                  <a:lnTo>
                    <a:pt x="2028" y="54608"/>
                  </a:lnTo>
                  <a:cubicBezTo>
                    <a:pt x="2242" y="50140"/>
                    <a:pt x="2247" y="45278"/>
                    <a:pt x="973" y="39989"/>
                  </a:cubicBezTo>
                  <a:cubicBezTo>
                    <a:pt x="229" y="36899"/>
                    <a:pt x="1082" y="34200"/>
                    <a:pt x="1987" y="31356"/>
                  </a:cubicBezTo>
                  <a:cubicBezTo>
                    <a:pt x="2418" y="29983"/>
                    <a:pt x="2861" y="28573"/>
                    <a:pt x="3141" y="27086"/>
                  </a:cubicBezTo>
                  <a:cubicBezTo>
                    <a:pt x="4254" y="21043"/>
                    <a:pt x="4291" y="14734"/>
                    <a:pt x="4327" y="8629"/>
                  </a:cubicBezTo>
                  <a:cubicBezTo>
                    <a:pt x="4343" y="5784"/>
                    <a:pt x="4364" y="2846"/>
                    <a:pt x="4488" y="11"/>
                  </a:cubicBezTo>
                  <a:lnTo>
                    <a:pt x="4265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9" name="Google Shape;8159;p32"/>
            <p:cNvSpPr/>
            <p:nvPr/>
          </p:nvSpPr>
          <p:spPr>
            <a:xfrm>
              <a:off x="4048775" y="713575"/>
              <a:ext cx="133550" cy="1336350"/>
            </a:xfrm>
            <a:custGeom>
              <a:rect b="b" l="l" r="r" t="t"/>
              <a:pathLst>
                <a:path extrusionOk="0" h="53454" w="5342">
                  <a:moveTo>
                    <a:pt x="5123" y="1"/>
                  </a:moveTo>
                  <a:cubicBezTo>
                    <a:pt x="4899" y="2310"/>
                    <a:pt x="4722" y="4671"/>
                    <a:pt x="4551" y="6944"/>
                  </a:cubicBezTo>
                  <a:cubicBezTo>
                    <a:pt x="4083" y="13133"/>
                    <a:pt x="3599" y="19529"/>
                    <a:pt x="2200" y="25734"/>
                  </a:cubicBezTo>
                  <a:cubicBezTo>
                    <a:pt x="874" y="31595"/>
                    <a:pt x="702" y="37492"/>
                    <a:pt x="530" y="43192"/>
                  </a:cubicBezTo>
                  <a:cubicBezTo>
                    <a:pt x="432" y="46536"/>
                    <a:pt x="328" y="49990"/>
                    <a:pt x="0" y="53432"/>
                  </a:cubicBezTo>
                  <a:lnTo>
                    <a:pt x="218" y="53453"/>
                  </a:lnTo>
                  <a:cubicBezTo>
                    <a:pt x="546" y="50000"/>
                    <a:pt x="650" y="46542"/>
                    <a:pt x="754" y="43203"/>
                  </a:cubicBezTo>
                  <a:cubicBezTo>
                    <a:pt x="921" y="37513"/>
                    <a:pt x="1097" y="31621"/>
                    <a:pt x="2418" y="25781"/>
                  </a:cubicBezTo>
                  <a:cubicBezTo>
                    <a:pt x="3812" y="19566"/>
                    <a:pt x="4301" y="13159"/>
                    <a:pt x="4769" y="6965"/>
                  </a:cubicBezTo>
                  <a:cubicBezTo>
                    <a:pt x="4941" y="4681"/>
                    <a:pt x="5123" y="2331"/>
                    <a:pt x="5341" y="22"/>
                  </a:cubicBezTo>
                  <a:lnTo>
                    <a:pt x="5123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0" name="Google Shape;8160;p32"/>
            <p:cNvSpPr/>
            <p:nvPr/>
          </p:nvSpPr>
          <p:spPr>
            <a:xfrm>
              <a:off x="3889100" y="681075"/>
              <a:ext cx="200250" cy="1339600"/>
            </a:xfrm>
            <a:custGeom>
              <a:rect b="b" l="l" r="r" t="t"/>
              <a:pathLst>
                <a:path extrusionOk="0" h="53584" w="8010">
                  <a:moveTo>
                    <a:pt x="7796" y="1"/>
                  </a:moveTo>
                  <a:cubicBezTo>
                    <a:pt x="7640" y="1036"/>
                    <a:pt x="7490" y="2065"/>
                    <a:pt x="7344" y="3095"/>
                  </a:cubicBezTo>
                  <a:cubicBezTo>
                    <a:pt x="6293" y="10256"/>
                    <a:pt x="5217" y="17652"/>
                    <a:pt x="3319" y="24896"/>
                  </a:cubicBezTo>
                  <a:cubicBezTo>
                    <a:pt x="1784" y="30726"/>
                    <a:pt x="1389" y="36728"/>
                    <a:pt x="1004" y="42532"/>
                  </a:cubicBezTo>
                  <a:cubicBezTo>
                    <a:pt x="770" y="46151"/>
                    <a:pt x="521" y="49896"/>
                    <a:pt x="1" y="53557"/>
                  </a:cubicBezTo>
                  <a:lnTo>
                    <a:pt x="219" y="53583"/>
                  </a:lnTo>
                  <a:cubicBezTo>
                    <a:pt x="739" y="49917"/>
                    <a:pt x="984" y="46172"/>
                    <a:pt x="1223" y="42552"/>
                  </a:cubicBezTo>
                  <a:cubicBezTo>
                    <a:pt x="1608" y="36754"/>
                    <a:pt x="2003" y="30763"/>
                    <a:pt x="3527" y="24953"/>
                  </a:cubicBezTo>
                  <a:cubicBezTo>
                    <a:pt x="5430" y="17699"/>
                    <a:pt x="6517" y="10288"/>
                    <a:pt x="7557" y="3121"/>
                  </a:cubicBezTo>
                  <a:cubicBezTo>
                    <a:pt x="7713" y="2097"/>
                    <a:pt x="7864" y="1067"/>
                    <a:pt x="8010" y="37"/>
                  </a:cubicBezTo>
                  <a:lnTo>
                    <a:pt x="7796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1" name="Google Shape;8161;p32"/>
            <p:cNvSpPr/>
            <p:nvPr/>
          </p:nvSpPr>
          <p:spPr>
            <a:xfrm>
              <a:off x="3729175" y="653650"/>
              <a:ext cx="267475" cy="1396925"/>
            </a:xfrm>
            <a:custGeom>
              <a:rect b="b" l="l" r="r" t="t"/>
              <a:pathLst>
                <a:path extrusionOk="0" h="55877" w="10699">
                  <a:moveTo>
                    <a:pt x="10475" y="0"/>
                  </a:moveTo>
                  <a:cubicBezTo>
                    <a:pt x="7188" y="16637"/>
                    <a:pt x="3860" y="34377"/>
                    <a:pt x="1" y="55835"/>
                  </a:cubicBezTo>
                  <a:lnTo>
                    <a:pt x="224" y="55876"/>
                  </a:lnTo>
                  <a:cubicBezTo>
                    <a:pt x="4078" y="34423"/>
                    <a:pt x="7407" y="16684"/>
                    <a:pt x="10699" y="47"/>
                  </a:cubicBezTo>
                  <a:lnTo>
                    <a:pt x="10475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2" name="Google Shape;8162;p32"/>
            <p:cNvSpPr/>
            <p:nvPr/>
          </p:nvSpPr>
          <p:spPr>
            <a:xfrm>
              <a:off x="3572650" y="641175"/>
              <a:ext cx="331050" cy="1449950"/>
            </a:xfrm>
            <a:custGeom>
              <a:rect b="b" l="l" r="r" t="t"/>
              <a:pathLst>
                <a:path extrusionOk="0" h="57998" w="13242">
                  <a:moveTo>
                    <a:pt x="13023" y="0"/>
                  </a:moveTo>
                  <a:cubicBezTo>
                    <a:pt x="9398" y="15274"/>
                    <a:pt x="6189" y="29847"/>
                    <a:pt x="2798" y="45267"/>
                  </a:cubicBezTo>
                  <a:cubicBezTo>
                    <a:pt x="1878" y="49469"/>
                    <a:pt x="947" y="53697"/>
                    <a:pt x="0" y="57946"/>
                  </a:cubicBezTo>
                  <a:lnTo>
                    <a:pt x="219" y="57998"/>
                  </a:lnTo>
                  <a:cubicBezTo>
                    <a:pt x="1160" y="53749"/>
                    <a:pt x="2091" y="49516"/>
                    <a:pt x="3011" y="45308"/>
                  </a:cubicBezTo>
                  <a:cubicBezTo>
                    <a:pt x="6407" y="29888"/>
                    <a:pt x="9611" y="15326"/>
                    <a:pt x="13241" y="52"/>
                  </a:cubicBezTo>
                  <a:lnTo>
                    <a:pt x="13023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3" name="Google Shape;8163;p32"/>
            <p:cNvSpPr/>
            <p:nvPr/>
          </p:nvSpPr>
          <p:spPr>
            <a:xfrm>
              <a:off x="3412850" y="651050"/>
              <a:ext cx="397875" cy="1473875"/>
            </a:xfrm>
            <a:custGeom>
              <a:rect b="b" l="l" r="r" t="t"/>
              <a:pathLst>
                <a:path extrusionOk="0" h="58955" w="15915">
                  <a:moveTo>
                    <a:pt x="15696" y="0"/>
                  </a:moveTo>
                  <a:cubicBezTo>
                    <a:pt x="12742" y="10287"/>
                    <a:pt x="10079" y="20637"/>
                    <a:pt x="7505" y="30637"/>
                  </a:cubicBezTo>
                  <a:cubicBezTo>
                    <a:pt x="5134" y="39869"/>
                    <a:pt x="2684" y="49412"/>
                    <a:pt x="1" y="58898"/>
                  </a:cubicBezTo>
                  <a:lnTo>
                    <a:pt x="214" y="58955"/>
                  </a:lnTo>
                  <a:cubicBezTo>
                    <a:pt x="2897" y="49474"/>
                    <a:pt x="5347" y="39931"/>
                    <a:pt x="7724" y="30689"/>
                  </a:cubicBezTo>
                  <a:cubicBezTo>
                    <a:pt x="10298" y="20689"/>
                    <a:pt x="12955" y="10339"/>
                    <a:pt x="15915" y="58"/>
                  </a:cubicBezTo>
                  <a:lnTo>
                    <a:pt x="15696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4" name="Google Shape;8164;p32"/>
            <p:cNvSpPr/>
            <p:nvPr/>
          </p:nvSpPr>
          <p:spPr>
            <a:xfrm>
              <a:off x="3249950" y="677175"/>
              <a:ext cx="467550" cy="1460775"/>
            </a:xfrm>
            <a:custGeom>
              <a:rect b="b" l="l" r="r" t="t"/>
              <a:pathLst>
                <a:path extrusionOk="0" h="58431" w="18702">
                  <a:moveTo>
                    <a:pt x="18494" y="1"/>
                  </a:moveTo>
                  <a:cubicBezTo>
                    <a:pt x="14604" y="10917"/>
                    <a:pt x="11239" y="22062"/>
                    <a:pt x="7983" y="32832"/>
                  </a:cubicBezTo>
                  <a:cubicBezTo>
                    <a:pt x="5461" y="41205"/>
                    <a:pt x="2850" y="49854"/>
                    <a:pt x="0" y="58362"/>
                  </a:cubicBezTo>
                  <a:lnTo>
                    <a:pt x="208" y="58430"/>
                  </a:lnTo>
                  <a:cubicBezTo>
                    <a:pt x="3058" y="49922"/>
                    <a:pt x="5669" y="41268"/>
                    <a:pt x="8196" y="32895"/>
                  </a:cubicBezTo>
                  <a:cubicBezTo>
                    <a:pt x="11447" y="22124"/>
                    <a:pt x="14806" y="10990"/>
                    <a:pt x="18702" y="79"/>
                  </a:cubicBezTo>
                  <a:lnTo>
                    <a:pt x="18494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5" name="Google Shape;8165;p32"/>
            <p:cNvSpPr/>
            <p:nvPr/>
          </p:nvSpPr>
          <p:spPr>
            <a:xfrm>
              <a:off x="3090400" y="710075"/>
              <a:ext cx="533875" cy="1428525"/>
            </a:xfrm>
            <a:custGeom>
              <a:rect b="b" l="l" r="r" t="t"/>
              <a:pathLst>
                <a:path extrusionOk="0" h="57141" w="21355">
                  <a:moveTo>
                    <a:pt x="21152" y="0"/>
                  </a:moveTo>
                  <a:cubicBezTo>
                    <a:pt x="16107" y="11577"/>
                    <a:pt x="11968" y="23455"/>
                    <a:pt x="7963" y="34944"/>
                  </a:cubicBezTo>
                  <a:cubicBezTo>
                    <a:pt x="5436" y="42199"/>
                    <a:pt x="2815" y="49698"/>
                    <a:pt x="1" y="57062"/>
                  </a:cubicBezTo>
                  <a:lnTo>
                    <a:pt x="199" y="57140"/>
                  </a:lnTo>
                  <a:cubicBezTo>
                    <a:pt x="3023" y="49776"/>
                    <a:pt x="5644" y="42277"/>
                    <a:pt x="8171" y="35022"/>
                  </a:cubicBezTo>
                  <a:cubicBezTo>
                    <a:pt x="12171" y="23533"/>
                    <a:pt x="16310" y="11655"/>
                    <a:pt x="21355" y="89"/>
                  </a:cubicBezTo>
                  <a:lnTo>
                    <a:pt x="21152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66" name="Google Shape;8166;p32"/>
          <p:cNvSpPr/>
          <p:nvPr/>
        </p:nvSpPr>
        <p:spPr>
          <a:xfrm>
            <a:off x="713221" y="3446552"/>
            <a:ext cx="877891" cy="877780"/>
          </a:xfrm>
          <a:custGeom>
            <a:rect b="b" l="l" r="r" t="t"/>
            <a:pathLst>
              <a:path extrusionOk="0" h="7909" w="7910">
                <a:moveTo>
                  <a:pt x="7910" y="3955"/>
                </a:moveTo>
                <a:cubicBezTo>
                  <a:pt x="7910" y="6141"/>
                  <a:pt x="6138" y="7909"/>
                  <a:pt x="3955" y="7909"/>
                </a:cubicBezTo>
                <a:cubicBezTo>
                  <a:pt x="1769" y="7909"/>
                  <a:pt x="1" y="6141"/>
                  <a:pt x="1" y="3955"/>
                </a:cubicBezTo>
                <a:cubicBezTo>
                  <a:pt x="1" y="1771"/>
                  <a:pt x="1769" y="0"/>
                  <a:pt x="3955" y="0"/>
                </a:cubicBezTo>
                <a:cubicBezTo>
                  <a:pt x="6138" y="0"/>
                  <a:pt x="7910" y="1771"/>
                  <a:pt x="7910" y="3955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324179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7" name="Google Shape;8167;p32"/>
          <p:cNvSpPr/>
          <p:nvPr/>
        </p:nvSpPr>
        <p:spPr>
          <a:xfrm>
            <a:off x="7753604" y="913137"/>
            <a:ext cx="395797" cy="395747"/>
          </a:xfrm>
          <a:custGeom>
            <a:rect b="b" l="l" r="r" t="t"/>
            <a:pathLst>
              <a:path extrusionOk="0" h="7909" w="7910">
                <a:moveTo>
                  <a:pt x="7910" y="3955"/>
                </a:moveTo>
                <a:cubicBezTo>
                  <a:pt x="7910" y="6141"/>
                  <a:pt x="6138" y="7909"/>
                  <a:pt x="3955" y="7909"/>
                </a:cubicBezTo>
                <a:cubicBezTo>
                  <a:pt x="1769" y="7909"/>
                  <a:pt x="1" y="6141"/>
                  <a:pt x="1" y="3955"/>
                </a:cubicBezTo>
                <a:cubicBezTo>
                  <a:pt x="1" y="1771"/>
                  <a:pt x="1769" y="0"/>
                  <a:pt x="3955" y="0"/>
                </a:cubicBezTo>
                <a:cubicBezTo>
                  <a:pt x="6138" y="0"/>
                  <a:pt x="7910" y="1771"/>
                  <a:pt x="7910" y="3955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324179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168" name="Google Shape;8168;p32"/>
          <p:cNvGrpSpPr/>
          <p:nvPr/>
        </p:nvGrpSpPr>
        <p:grpSpPr>
          <a:xfrm>
            <a:off x="713218" y="539505"/>
            <a:ext cx="1018405" cy="508315"/>
            <a:chOff x="4144975" y="2777475"/>
            <a:chExt cx="1204500" cy="601200"/>
          </a:xfrm>
        </p:grpSpPr>
        <p:sp>
          <p:nvSpPr>
            <p:cNvPr id="8169" name="Google Shape;8169;p32"/>
            <p:cNvSpPr/>
            <p:nvPr/>
          </p:nvSpPr>
          <p:spPr>
            <a:xfrm>
              <a:off x="4144975" y="3296875"/>
              <a:ext cx="520225" cy="81800"/>
            </a:xfrm>
            <a:custGeom>
              <a:rect b="b" l="l" r="r" t="t"/>
              <a:pathLst>
                <a:path extrusionOk="0" h="3272" w="20809">
                  <a:moveTo>
                    <a:pt x="20475" y="333"/>
                  </a:moveTo>
                  <a:lnTo>
                    <a:pt x="20475" y="2939"/>
                  </a:lnTo>
                  <a:lnTo>
                    <a:pt x="323" y="2939"/>
                  </a:lnTo>
                  <a:lnTo>
                    <a:pt x="323" y="333"/>
                  </a:lnTo>
                  <a:close/>
                  <a:moveTo>
                    <a:pt x="0" y="1"/>
                  </a:moveTo>
                  <a:lnTo>
                    <a:pt x="0" y="3272"/>
                  </a:lnTo>
                  <a:lnTo>
                    <a:pt x="20808" y="3272"/>
                  </a:lnTo>
                  <a:lnTo>
                    <a:pt x="20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0" name="Google Shape;8170;p32"/>
            <p:cNvSpPr/>
            <p:nvPr/>
          </p:nvSpPr>
          <p:spPr>
            <a:xfrm>
              <a:off x="4829125" y="3296875"/>
              <a:ext cx="520350" cy="81800"/>
            </a:xfrm>
            <a:custGeom>
              <a:rect b="b" l="l" r="r" t="t"/>
              <a:pathLst>
                <a:path extrusionOk="0" h="3272" w="20814">
                  <a:moveTo>
                    <a:pt x="20481" y="333"/>
                  </a:moveTo>
                  <a:lnTo>
                    <a:pt x="20481" y="2939"/>
                  </a:lnTo>
                  <a:lnTo>
                    <a:pt x="328" y="2939"/>
                  </a:lnTo>
                  <a:lnTo>
                    <a:pt x="328" y="333"/>
                  </a:lnTo>
                  <a:close/>
                  <a:moveTo>
                    <a:pt x="0" y="1"/>
                  </a:moveTo>
                  <a:lnTo>
                    <a:pt x="0" y="3272"/>
                  </a:lnTo>
                  <a:lnTo>
                    <a:pt x="20813" y="3272"/>
                  </a:lnTo>
                  <a:lnTo>
                    <a:pt x="208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1" name="Google Shape;8171;p32"/>
            <p:cNvSpPr/>
            <p:nvPr/>
          </p:nvSpPr>
          <p:spPr>
            <a:xfrm>
              <a:off x="4144975" y="3037225"/>
              <a:ext cx="520225" cy="81675"/>
            </a:xfrm>
            <a:custGeom>
              <a:rect b="b" l="l" r="r" t="t"/>
              <a:pathLst>
                <a:path extrusionOk="0" h="3267" w="20809">
                  <a:moveTo>
                    <a:pt x="20475" y="329"/>
                  </a:moveTo>
                  <a:lnTo>
                    <a:pt x="20475" y="2939"/>
                  </a:lnTo>
                  <a:lnTo>
                    <a:pt x="323" y="2939"/>
                  </a:lnTo>
                  <a:lnTo>
                    <a:pt x="323" y="329"/>
                  </a:lnTo>
                  <a:close/>
                  <a:moveTo>
                    <a:pt x="0" y="1"/>
                  </a:moveTo>
                  <a:lnTo>
                    <a:pt x="0" y="3267"/>
                  </a:lnTo>
                  <a:lnTo>
                    <a:pt x="20808" y="3267"/>
                  </a:lnTo>
                  <a:lnTo>
                    <a:pt x="20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2" name="Google Shape;8172;p32"/>
            <p:cNvSpPr/>
            <p:nvPr/>
          </p:nvSpPr>
          <p:spPr>
            <a:xfrm>
              <a:off x="4829125" y="3037225"/>
              <a:ext cx="520350" cy="81675"/>
            </a:xfrm>
            <a:custGeom>
              <a:rect b="b" l="l" r="r" t="t"/>
              <a:pathLst>
                <a:path extrusionOk="0" h="3267" w="20814">
                  <a:moveTo>
                    <a:pt x="20481" y="329"/>
                  </a:moveTo>
                  <a:lnTo>
                    <a:pt x="20481" y="2939"/>
                  </a:lnTo>
                  <a:lnTo>
                    <a:pt x="328" y="2939"/>
                  </a:lnTo>
                  <a:lnTo>
                    <a:pt x="328" y="329"/>
                  </a:lnTo>
                  <a:close/>
                  <a:moveTo>
                    <a:pt x="0" y="1"/>
                  </a:moveTo>
                  <a:lnTo>
                    <a:pt x="0" y="3267"/>
                  </a:lnTo>
                  <a:lnTo>
                    <a:pt x="20813" y="3267"/>
                  </a:lnTo>
                  <a:lnTo>
                    <a:pt x="208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3" name="Google Shape;8173;p32"/>
            <p:cNvSpPr/>
            <p:nvPr/>
          </p:nvSpPr>
          <p:spPr>
            <a:xfrm>
              <a:off x="4144975" y="2777475"/>
              <a:ext cx="520225" cy="81675"/>
            </a:xfrm>
            <a:custGeom>
              <a:rect b="b" l="l" r="r" t="t"/>
              <a:pathLst>
                <a:path extrusionOk="0" h="3267" w="20809">
                  <a:moveTo>
                    <a:pt x="20475" y="328"/>
                  </a:moveTo>
                  <a:lnTo>
                    <a:pt x="20475" y="2938"/>
                  </a:lnTo>
                  <a:lnTo>
                    <a:pt x="323" y="2938"/>
                  </a:lnTo>
                  <a:lnTo>
                    <a:pt x="323" y="328"/>
                  </a:lnTo>
                  <a:close/>
                  <a:moveTo>
                    <a:pt x="0" y="0"/>
                  </a:moveTo>
                  <a:lnTo>
                    <a:pt x="0" y="3266"/>
                  </a:lnTo>
                  <a:lnTo>
                    <a:pt x="20808" y="3266"/>
                  </a:lnTo>
                  <a:lnTo>
                    <a:pt x="20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4" name="Google Shape;8174;p32"/>
            <p:cNvSpPr/>
            <p:nvPr/>
          </p:nvSpPr>
          <p:spPr>
            <a:xfrm>
              <a:off x="4829125" y="2777475"/>
              <a:ext cx="520350" cy="81675"/>
            </a:xfrm>
            <a:custGeom>
              <a:rect b="b" l="l" r="r" t="t"/>
              <a:pathLst>
                <a:path extrusionOk="0" h="3267" w="20814">
                  <a:moveTo>
                    <a:pt x="20481" y="328"/>
                  </a:moveTo>
                  <a:lnTo>
                    <a:pt x="20481" y="2938"/>
                  </a:lnTo>
                  <a:lnTo>
                    <a:pt x="328" y="2938"/>
                  </a:lnTo>
                  <a:lnTo>
                    <a:pt x="328" y="328"/>
                  </a:lnTo>
                  <a:close/>
                  <a:moveTo>
                    <a:pt x="0" y="0"/>
                  </a:moveTo>
                  <a:lnTo>
                    <a:pt x="0" y="3266"/>
                  </a:lnTo>
                  <a:lnTo>
                    <a:pt x="20813" y="3266"/>
                  </a:lnTo>
                  <a:lnTo>
                    <a:pt x="20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75" name="Google Shape;8175;p32"/>
          <p:cNvGrpSpPr/>
          <p:nvPr/>
        </p:nvGrpSpPr>
        <p:grpSpPr>
          <a:xfrm>
            <a:off x="1246595" y="3171061"/>
            <a:ext cx="877904" cy="697728"/>
            <a:chOff x="1175400" y="2578675"/>
            <a:chExt cx="1038325" cy="825225"/>
          </a:xfrm>
        </p:grpSpPr>
        <p:sp>
          <p:nvSpPr>
            <p:cNvPr id="8176" name="Google Shape;8176;p32"/>
            <p:cNvSpPr/>
            <p:nvPr/>
          </p:nvSpPr>
          <p:spPr>
            <a:xfrm>
              <a:off x="2189150" y="2578675"/>
              <a:ext cx="24575" cy="24600"/>
            </a:xfrm>
            <a:custGeom>
              <a:rect b="b" l="l" r="r" t="t"/>
              <a:pathLst>
                <a:path extrusionOk="0" h="984" w="983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7" name="Google Shape;8177;p32"/>
            <p:cNvSpPr/>
            <p:nvPr/>
          </p:nvSpPr>
          <p:spPr>
            <a:xfrm>
              <a:off x="2189150" y="2712200"/>
              <a:ext cx="24575" cy="24450"/>
            </a:xfrm>
            <a:custGeom>
              <a:rect b="b" l="l" r="r" t="t"/>
              <a:pathLst>
                <a:path extrusionOk="0" h="978" w="983">
                  <a:moveTo>
                    <a:pt x="0" y="0"/>
                  </a:moveTo>
                  <a:lnTo>
                    <a:pt x="0" y="978"/>
                  </a:lnTo>
                  <a:lnTo>
                    <a:pt x="983" y="978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8" name="Google Shape;8178;p32"/>
            <p:cNvSpPr/>
            <p:nvPr/>
          </p:nvSpPr>
          <p:spPr>
            <a:xfrm>
              <a:off x="2189150" y="2845600"/>
              <a:ext cx="24575" cy="24600"/>
            </a:xfrm>
            <a:custGeom>
              <a:rect b="b" l="l" r="r" t="t"/>
              <a:pathLst>
                <a:path extrusionOk="0" h="984" w="983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9" name="Google Shape;8179;p32"/>
            <p:cNvSpPr/>
            <p:nvPr/>
          </p:nvSpPr>
          <p:spPr>
            <a:xfrm>
              <a:off x="2189150" y="2979000"/>
              <a:ext cx="24575" cy="24575"/>
            </a:xfrm>
            <a:custGeom>
              <a:rect b="b" l="l" r="r" t="t"/>
              <a:pathLst>
                <a:path extrusionOk="0" h="983" w="983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0" name="Google Shape;8180;p32"/>
            <p:cNvSpPr/>
            <p:nvPr/>
          </p:nvSpPr>
          <p:spPr>
            <a:xfrm>
              <a:off x="2189150" y="3112375"/>
              <a:ext cx="24575" cy="24600"/>
            </a:xfrm>
            <a:custGeom>
              <a:rect b="b" l="l" r="r" t="t"/>
              <a:pathLst>
                <a:path extrusionOk="0" h="984" w="983">
                  <a:moveTo>
                    <a:pt x="0" y="1"/>
                  </a:moveTo>
                  <a:lnTo>
                    <a:pt x="0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1" name="Google Shape;8181;p32"/>
            <p:cNvSpPr/>
            <p:nvPr/>
          </p:nvSpPr>
          <p:spPr>
            <a:xfrm>
              <a:off x="2189150" y="3245900"/>
              <a:ext cx="24575" cy="24475"/>
            </a:xfrm>
            <a:custGeom>
              <a:rect b="b" l="l" r="r" t="t"/>
              <a:pathLst>
                <a:path extrusionOk="0" h="979" w="983">
                  <a:moveTo>
                    <a:pt x="0" y="1"/>
                  </a:moveTo>
                  <a:lnTo>
                    <a:pt x="0" y="979"/>
                  </a:lnTo>
                  <a:lnTo>
                    <a:pt x="983" y="979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2" name="Google Shape;8182;p32"/>
            <p:cNvSpPr/>
            <p:nvPr/>
          </p:nvSpPr>
          <p:spPr>
            <a:xfrm>
              <a:off x="2189150" y="3379300"/>
              <a:ext cx="24575" cy="24600"/>
            </a:xfrm>
            <a:custGeom>
              <a:rect b="b" l="l" r="r" t="t"/>
              <a:pathLst>
                <a:path extrusionOk="0" h="984" w="983">
                  <a:moveTo>
                    <a:pt x="0" y="1"/>
                  </a:moveTo>
                  <a:lnTo>
                    <a:pt x="0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3" name="Google Shape;8183;p32"/>
            <p:cNvSpPr/>
            <p:nvPr/>
          </p:nvSpPr>
          <p:spPr>
            <a:xfrm>
              <a:off x="2076425" y="25786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0"/>
                  </a:moveTo>
                  <a:lnTo>
                    <a:pt x="0" y="983"/>
                  </a:lnTo>
                  <a:lnTo>
                    <a:pt x="988" y="983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4" name="Google Shape;8184;p32"/>
            <p:cNvSpPr/>
            <p:nvPr/>
          </p:nvSpPr>
          <p:spPr>
            <a:xfrm>
              <a:off x="2076550" y="2712075"/>
              <a:ext cx="24600" cy="24575"/>
            </a:xfrm>
            <a:custGeom>
              <a:rect b="b" l="l" r="r" t="t"/>
              <a:pathLst>
                <a:path extrusionOk="0" h="983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5" name="Google Shape;8185;p32"/>
            <p:cNvSpPr/>
            <p:nvPr/>
          </p:nvSpPr>
          <p:spPr>
            <a:xfrm>
              <a:off x="2076550" y="2845600"/>
              <a:ext cx="24600" cy="24450"/>
            </a:xfrm>
            <a:custGeom>
              <a:rect b="b" l="l" r="r" t="t"/>
              <a:pathLst>
                <a:path extrusionOk="0" h="978" w="984">
                  <a:moveTo>
                    <a:pt x="0" y="0"/>
                  </a:moveTo>
                  <a:lnTo>
                    <a:pt x="0" y="978"/>
                  </a:lnTo>
                  <a:lnTo>
                    <a:pt x="983" y="978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6" name="Google Shape;8186;p32"/>
            <p:cNvSpPr/>
            <p:nvPr/>
          </p:nvSpPr>
          <p:spPr>
            <a:xfrm>
              <a:off x="2076425" y="2979000"/>
              <a:ext cx="24725" cy="24575"/>
            </a:xfrm>
            <a:custGeom>
              <a:rect b="b" l="l" r="r" t="t"/>
              <a:pathLst>
                <a:path extrusionOk="0" h="983" w="989">
                  <a:moveTo>
                    <a:pt x="0" y="0"/>
                  </a:moveTo>
                  <a:lnTo>
                    <a:pt x="0" y="983"/>
                  </a:lnTo>
                  <a:lnTo>
                    <a:pt x="988" y="983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7" name="Google Shape;8187;p32"/>
            <p:cNvSpPr/>
            <p:nvPr/>
          </p:nvSpPr>
          <p:spPr>
            <a:xfrm>
              <a:off x="2076425" y="31123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1"/>
                  </a:moveTo>
                  <a:lnTo>
                    <a:pt x="0" y="984"/>
                  </a:lnTo>
                  <a:lnTo>
                    <a:pt x="988" y="984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8" name="Google Shape;8188;p32"/>
            <p:cNvSpPr/>
            <p:nvPr/>
          </p:nvSpPr>
          <p:spPr>
            <a:xfrm>
              <a:off x="2076425" y="32457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1"/>
                  </a:moveTo>
                  <a:lnTo>
                    <a:pt x="0" y="984"/>
                  </a:lnTo>
                  <a:lnTo>
                    <a:pt x="988" y="984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9" name="Google Shape;8189;p32"/>
            <p:cNvSpPr/>
            <p:nvPr/>
          </p:nvSpPr>
          <p:spPr>
            <a:xfrm>
              <a:off x="2076550" y="3379300"/>
              <a:ext cx="24600" cy="24475"/>
            </a:xfrm>
            <a:custGeom>
              <a:rect b="b" l="l" r="r" t="t"/>
              <a:pathLst>
                <a:path extrusionOk="0" h="979" w="984">
                  <a:moveTo>
                    <a:pt x="0" y="1"/>
                  </a:moveTo>
                  <a:lnTo>
                    <a:pt x="0" y="979"/>
                  </a:lnTo>
                  <a:lnTo>
                    <a:pt x="983" y="979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0" name="Google Shape;8190;p32"/>
            <p:cNvSpPr/>
            <p:nvPr/>
          </p:nvSpPr>
          <p:spPr>
            <a:xfrm>
              <a:off x="1963825" y="25786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0"/>
                  </a:moveTo>
                  <a:lnTo>
                    <a:pt x="0" y="983"/>
                  </a:lnTo>
                  <a:lnTo>
                    <a:pt x="988" y="983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1" name="Google Shape;8191;p32"/>
            <p:cNvSpPr/>
            <p:nvPr/>
          </p:nvSpPr>
          <p:spPr>
            <a:xfrm>
              <a:off x="1963825" y="2712200"/>
              <a:ext cx="24725" cy="24450"/>
            </a:xfrm>
            <a:custGeom>
              <a:rect b="b" l="l" r="r" t="t"/>
              <a:pathLst>
                <a:path extrusionOk="0" h="978" w="989">
                  <a:moveTo>
                    <a:pt x="0" y="0"/>
                  </a:moveTo>
                  <a:lnTo>
                    <a:pt x="0" y="978"/>
                  </a:lnTo>
                  <a:lnTo>
                    <a:pt x="988" y="978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2" name="Google Shape;8192;p32"/>
            <p:cNvSpPr/>
            <p:nvPr/>
          </p:nvSpPr>
          <p:spPr>
            <a:xfrm>
              <a:off x="1963825" y="2845600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0"/>
                  </a:moveTo>
                  <a:lnTo>
                    <a:pt x="0" y="983"/>
                  </a:lnTo>
                  <a:lnTo>
                    <a:pt x="988" y="983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3" name="Google Shape;8193;p32"/>
            <p:cNvSpPr/>
            <p:nvPr/>
          </p:nvSpPr>
          <p:spPr>
            <a:xfrm>
              <a:off x="1963825" y="2979000"/>
              <a:ext cx="24600" cy="24575"/>
            </a:xfrm>
            <a:custGeom>
              <a:rect b="b" l="l" r="r" t="t"/>
              <a:pathLst>
                <a:path extrusionOk="0" h="983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4" name="Google Shape;8194;p32"/>
            <p:cNvSpPr/>
            <p:nvPr/>
          </p:nvSpPr>
          <p:spPr>
            <a:xfrm>
              <a:off x="1963825" y="31123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1"/>
                  </a:moveTo>
                  <a:lnTo>
                    <a:pt x="0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5" name="Google Shape;8195;p32"/>
            <p:cNvSpPr/>
            <p:nvPr/>
          </p:nvSpPr>
          <p:spPr>
            <a:xfrm>
              <a:off x="1963825" y="3245900"/>
              <a:ext cx="24725" cy="24475"/>
            </a:xfrm>
            <a:custGeom>
              <a:rect b="b" l="l" r="r" t="t"/>
              <a:pathLst>
                <a:path extrusionOk="0" h="979" w="989">
                  <a:moveTo>
                    <a:pt x="0" y="1"/>
                  </a:moveTo>
                  <a:lnTo>
                    <a:pt x="0" y="979"/>
                  </a:lnTo>
                  <a:lnTo>
                    <a:pt x="988" y="979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6" name="Google Shape;8196;p32"/>
            <p:cNvSpPr/>
            <p:nvPr/>
          </p:nvSpPr>
          <p:spPr>
            <a:xfrm>
              <a:off x="1963825" y="3379300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1"/>
                  </a:moveTo>
                  <a:lnTo>
                    <a:pt x="0" y="984"/>
                  </a:lnTo>
                  <a:lnTo>
                    <a:pt x="988" y="984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7" name="Google Shape;8197;p32"/>
            <p:cNvSpPr/>
            <p:nvPr/>
          </p:nvSpPr>
          <p:spPr>
            <a:xfrm>
              <a:off x="1851225" y="25786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0"/>
                  </a:moveTo>
                  <a:lnTo>
                    <a:pt x="1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8" name="Google Shape;8198;p32"/>
            <p:cNvSpPr/>
            <p:nvPr/>
          </p:nvSpPr>
          <p:spPr>
            <a:xfrm>
              <a:off x="1851225" y="2712075"/>
              <a:ext cx="24600" cy="24575"/>
            </a:xfrm>
            <a:custGeom>
              <a:rect b="b" l="l" r="r" t="t"/>
              <a:pathLst>
                <a:path extrusionOk="0" h="983" w="984">
                  <a:moveTo>
                    <a:pt x="1" y="0"/>
                  </a:moveTo>
                  <a:lnTo>
                    <a:pt x="1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9" name="Google Shape;8199;p32"/>
            <p:cNvSpPr/>
            <p:nvPr/>
          </p:nvSpPr>
          <p:spPr>
            <a:xfrm>
              <a:off x="1851225" y="2845600"/>
              <a:ext cx="24600" cy="24450"/>
            </a:xfrm>
            <a:custGeom>
              <a:rect b="b" l="l" r="r" t="t"/>
              <a:pathLst>
                <a:path extrusionOk="0" h="978" w="984">
                  <a:moveTo>
                    <a:pt x="1" y="0"/>
                  </a:moveTo>
                  <a:lnTo>
                    <a:pt x="1" y="978"/>
                  </a:lnTo>
                  <a:lnTo>
                    <a:pt x="983" y="978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0" name="Google Shape;8200;p32"/>
            <p:cNvSpPr/>
            <p:nvPr/>
          </p:nvSpPr>
          <p:spPr>
            <a:xfrm>
              <a:off x="1851225" y="2979000"/>
              <a:ext cx="24600" cy="24575"/>
            </a:xfrm>
            <a:custGeom>
              <a:rect b="b" l="l" r="r" t="t"/>
              <a:pathLst>
                <a:path extrusionOk="0" h="983" w="984">
                  <a:moveTo>
                    <a:pt x="1" y="0"/>
                  </a:moveTo>
                  <a:lnTo>
                    <a:pt x="1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1" name="Google Shape;8201;p32"/>
            <p:cNvSpPr/>
            <p:nvPr/>
          </p:nvSpPr>
          <p:spPr>
            <a:xfrm>
              <a:off x="1851225" y="31123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1"/>
                  </a:moveTo>
                  <a:lnTo>
                    <a:pt x="1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2" name="Google Shape;8202;p32"/>
            <p:cNvSpPr/>
            <p:nvPr/>
          </p:nvSpPr>
          <p:spPr>
            <a:xfrm>
              <a:off x="1851225" y="32457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1"/>
                  </a:moveTo>
                  <a:lnTo>
                    <a:pt x="1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3" name="Google Shape;8203;p32"/>
            <p:cNvSpPr/>
            <p:nvPr/>
          </p:nvSpPr>
          <p:spPr>
            <a:xfrm>
              <a:off x="1851225" y="3379300"/>
              <a:ext cx="24600" cy="24475"/>
            </a:xfrm>
            <a:custGeom>
              <a:rect b="b" l="l" r="r" t="t"/>
              <a:pathLst>
                <a:path extrusionOk="0" h="979" w="984">
                  <a:moveTo>
                    <a:pt x="1" y="1"/>
                  </a:moveTo>
                  <a:lnTo>
                    <a:pt x="1" y="979"/>
                  </a:lnTo>
                  <a:lnTo>
                    <a:pt x="983" y="979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4" name="Google Shape;8204;p32"/>
            <p:cNvSpPr/>
            <p:nvPr/>
          </p:nvSpPr>
          <p:spPr>
            <a:xfrm>
              <a:off x="1738625" y="25786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0"/>
                  </a:moveTo>
                  <a:lnTo>
                    <a:pt x="1" y="983"/>
                  </a:lnTo>
                  <a:lnTo>
                    <a:pt x="984" y="98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5" name="Google Shape;8205;p32"/>
            <p:cNvSpPr/>
            <p:nvPr/>
          </p:nvSpPr>
          <p:spPr>
            <a:xfrm>
              <a:off x="1738625" y="2712075"/>
              <a:ext cx="24600" cy="24575"/>
            </a:xfrm>
            <a:custGeom>
              <a:rect b="b" l="l" r="r" t="t"/>
              <a:pathLst>
                <a:path extrusionOk="0" h="983" w="984">
                  <a:moveTo>
                    <a:pt x="1" y="0"/>
                  </a:moveTo>
                  <a:lnTo>
                    <a:pt x="1" y="983"/>
                  </a:lnTo>
                  <a:lnTo>
                    <a:pt x="984" y="98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6" name="Google Shape;8206;p32"/>
            <p:cNvSpPr/>
            <p:nvPr/>
          </p:nvSpPr>
          <p:spPr>
            <a:xfrm>
              <a:off x="1738625" y="2845600"/>
              <a:ext cx="24600" cy="24450"/>
            </a:xfrm>
            <a:custGeom>
              <a:rect b="b" l="l" r="r" t="t"/>
              <a:pathLst>
                <a:path extrusionOk="0" h="978" w="984">
                  <a:moveTo>
                    <a:pt x="1" y="0"/>
                  </a:moveTo>
                  <a:lnTo>
                    <a:pt x="1" y="978"/>
                  </a:lnTo>
                  <a:lnTo>
                    <a:pt x="984" y="978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7" name="Google Shape;8207;p32"/>
            <p:cNvSpPr/>
            <p:nvPr/>
          </p:nvSpPr>
          <p:spPr>
            <a:xfrm>
              <a:off x="1738625" y="2979000"/>
              <a:ext cx="24600" cy="24575"/>
            </a:xfrm>
            <a:custGeom>
              <a:rect b="b" l="l" r="r" t="t"/>
              <a:pathLst>
                <a:path extrusionOk="0" h="983" w="984">
                  <a:moveTo>
                    <a:pt x="1" y="0"/>
                  </a:moveTo>
                  <a:lnTo>
                    <a:pt x="1" y="983"/>
                  </a:lnTo>
                  <a:lnTo>
                    <a:pt x="984" y="98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8" name="Google Shape;8208;p32"/>
            <p:cNvSpPr/>
            <p:nvPr/>
          </p:nvSpPr>
          <p:spPr>
            <a:xfrm>
              <a:off x="1738625" y="31123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1"/>
                  </a:moveTo>
                  <a:lnTo>
                    <a:pt x="1" y="984"/>
                  </a:lnTo>
                  <a:lnTo>
                    <a:pt x="984" y="984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9" name="Google Shape;8209;p32"/>
            <p:cNvSpPr/>
            <p:nvPr/>
          </p:nvSpPr>
          <p:spPr>
            <a:xfrm>
              <a:off x="1738625" y="32457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1"/>
                  </a:moveTo>
                  <a:lnTo>
                    <a:pt x="1" y="984"/>
                  </a:lnTo>
                  <a:lnTo>
                    <a:pt x="984" y="984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0" name="Google Shape;8210;p32"/>
            <p:cNvSpPr/>
            <p:nvPr/>
          </p:nvSpPr>
          <p:spPr>
            <a:xfrm>
              <a:off x="1738625" y="3379300"/>
              <a:ext cx="24600" cy="24475"/>
            </a:xfrm>
            <a:custGeom>
              <a:rect b="b" l="l" r="r" t="t"/>
              <a:pathLst>
                <a:path extrusionOk="0" h="979" w="984">
                  <a:moveTo>
                    <a:pt x="1" y="1"/>
                  </a:moveTo>
                  <a:lnTo>
                    <a:pt x="1" y="979"/>
                  </a:lnTo>
                  <a:lnTo>
                    <a:pt x="984" y="979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1" name="Google Shape;8211;p32"/>
            <p:cNvSpPr/>
            <p:nvPr/>
          </p:nvSpPr>
          <p:spPr>
            <a:xfrm>
              <a:off x="1625900" y="25786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1" y="0"/>
                  </a:moveTo>
                  <a:lnTo>
                    <a:pt x="1" y="983"/>
                  </a:lnTo>
                  <a:lnTo>
                    <a:pt x="989" y="983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2" name="Google Shape;8212;p32"/>
            <p:cNvSpPr/>
            <p:nvPr/>
          </p:nvSpPr>
          <p:spPr>
            <a:xfrm>
              <a:off x="1626025" y="2712200"/>
              <a:ext cx="24600" cy="24450"/>
            </a:xfrm>
            <a:custGeom>
              <a:rect b="b" l="l" r="r" t="t"/>
              <a:pathLst>
                <a:path extrusionOk="0" h="978" w="984">
                  <a:moveTo>
                    <a:pt x="1" y="0"/>
                  </a:moveTo>
                  <a:lnTo>
                    <a:pt x="1" y="978"/>
                  </a:lnTo>
                  <a:lnTo>
                    <a:pt x="984" y="978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3" name="Google Shape;8213;p32"/>
            <p:cNvSpPr/>
            <p:nvPr/>
          </p:nvSpPr>
          <p:spPr>
            <a:xfrm>
              <a:off x="1626025" y="2845600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0"/>
                  </a:moveTo>
                  <a:lnTo>
                    <a:pt x="1" y="983"/>
                  </a:lnTo>
                  <a:lnTo>
                    <a:pt x="984" y="98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4" name="Google Shape;8214;p32"/>
            <p:cNvSpPr/>
            <p:nvPr/>
          </p:nvSpPr>
          <p:spPr>
            <a:xfrm>
              <a:off x="1625900" y="2979000"/>
              <a:ext cx="24725" cy="24575"/>
            </a:xfrm>
            <a:custGeom>
              <a:rect b="b" l="l" r="r" t="t"/>
              <a:pathLst>
                <a:path extrusionOk="0" h="983" w="989">
                  <a:moveTo>
                    <a:pt x="1" y="0"/>
                  </a:moveTo>
                  <a:lnTo>
                    <a:pt x="1" y="983"/>
                  </a:lnTo>
                  <a:lnTo>
                    <a:pt x="989" y="983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5" name="Google Shape;8215;p32"/>
            <p:cNvSpPr/>
            <p:nvPr/>
          </p:nvSpPr>
          <p:spPr>
            <a:xfrm>
              <a:off x="1625900" y="31123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1" y="1"/>
                  </a:moveTo>
                  <a:lnTo>
                    <a:pt x="1" y="984"/>
                  </a:lnTo>
                  <a:lnTo>
                    <a:pt x="989" y="984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6" name="Google Shape;8216;p32"/>
            <p:cNvSpPr/>
            <p:nvPr/>
          </p:nvSpPr>
          <p:spPr>
            <a:xfrm>
              <a:off x="1625900" y="3245900"/>
              <a:ext cx="24725" cy="24475"/>
            </a:xfrm>
            <a:custGeom>
              <a:rect b="b" l="l" r="r" t="t"/>
              <a:pathLst>
                <a:path extrusionOk="0" h="979" w="989">
                  <a:moveTo>
                    <a:pt x="1" y="1"/>
                  </a:moveTo>
                  <a:lnTo>
                    <a:pt x="1" y="979"/>
                  </a:lnTo>
                  <a:lnTo>
                    <a:pt x="989" y="979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7" name="Google Shape;8217;p32"/>
            <p:cNvSpPr/>
            <p:nvPr/>
          </p:nvSpPr>
          <p:spPr>
            <a:xfrm>
              <a:off x="1626025" y="3379300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1"/>
                  </a:moveTo>
                  <a:lnTo>
                    <a:pt x="1" y="984"/>
                  </a:lnTo>
                  <a:lnTo>
                    <a:pt x="984" y="984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8" name="Google Shape;8218;p32"/>
            <p:cNvSpPr/>
            <p:nvPr/>
          </p:nvSpPr>
          <p:spPr>
            <a:xfrm>
              <a:off x="1513325" y="2578925"/>
              <a:ext cx="24725" cy="24475"/>
            </a:xfrm>
            <a:custGeom>
              <a:rect b="b" l="l" r="r" t="t"/>
              <a:pathLst>
                <a:path extrusionOk="0" h="979" w="989">
                  <a:moveTo>
                    <a:pt x="0" y="1"/>
                  </a:moveTo>
                  <a:lnTo>
                    <a:pt x="0" y="978"/>
                  </a:lnTo>
                  <a:lnTo>
                    <a:pt x="988" y="978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9" name="Google Shape;8219;p32"/>
            <p:cNvSpPr/>
            <p:nvPr/>
          </p:nvSpPr>
          <p:spPr>
            <a:xfrm>
              <a:off x="1513325" y="271232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0"/>
                  </a:moveTo>
                  <a:lnTo>
                    <a:pt x="0" y="983"/>
                  </a:lnTo>
                  <a:lnTo>
                    <a:pt x="988" y="983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0" name="Google Shape;8220;p32"/>
            <p:cNvSpPr/>
            <p:nvPr/>
          </p:nvSpPr>
          <p:spPr>
            <a:xfrm>
              <a:off x="1513325" y="2845600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0"/>
                  </a:moveTo>
                  <a:lnTo>
                    <a:pt x="0" y="983"/>
                  </a:lnTo>
                  <a:lnTo>
                    <a:pt x="988" y="983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1" name="Google Shape;8221;p32"/>
            <p:cNvSpPr/>
            <p:nvPr/>
          </p:nvSpPr>
          <p:spPr>
            <a:xfrm>
              <a:off x="1513325" y="2979000"/>
              <a:ext cx="24575" cy="24575"/>
            </a:xfrm>
            <a:custGeom>
              <a:rect b="b" l="l" r="r" t="t"/>
              <a:pathLst>
                <a:path extrusionOk="0" h="983" w="983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2" name="Google Shape;8222;p32"/>
            <p:cNvSpPr/>
            <p:nvPr/>
          </p:nvSpPr>
          <p:spPr>
            <a:xfrm>
              <a:off x="1513325" y="3112375"/>
              <a:ext cx="24575" cy="24600"/>
            </a:xfrm>
            <a:custGeom>
              <a:rect b="b" l="l" r="r" t="t"/>
              <a:pathLst>
                <a:path extrusionOk="0" h="984" w="983">
                  <a:moveTo>
                    <a:pt x="0" y="1"/>
                  </a:moveTo>
                  <a:lnTo>
                    <a:pt x="0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3" name="Google Shape;8223;p32"/>
            <p:cNvSpPr/>
            <p:nvPr/>
          </p:nvSpPr>
          <p:spPr>
            <a:xfrm>
              <a:off x="1513325" y="3245900"/>
              <a:ext cx="24725" cy="24475"/>
            </a:xfrm>
            <a:custGeom>
              <a:rect b="b" l="l" r="r" t="t"/>
              <a:pathLst>
                <a:path extrusionOk="0" h="979" w="989">
                  <a:moveTo>
                    <a:pt x="0" y="1"/>
                  </a:moveTo>
                  <a:lnTo>
                    <a:pt x="0" y="979"/>
                  </a:lnTo>
                  <a:lnTo>
                    <a:pt x="988" y="979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4" name="Google Shape;8224;p32"/>
            <p:cNvSpPr/>
            <p:nvPr/>
          </p:nvSpPr>
          <p:spPr>
            <a:xfrm>
              <a:off x="1513325" y="3379300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1"/>
                  </a:moveTo>
                  <a:lnTo>
                    <a:pt x="0" y="984"/>
                  </a:lnTo>
                  <a:lnTo>
                    <a:pt x="988" y="984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5" name="Google Shape;8225;p32"/>
            <p:cNvSpPr/>
            <p:nvPr/>
          </p:nvSpPr>
          <p:spPr>
            <a:xfrm>
              <a:off x="1400725" y="2578925"/>
              <a:ext cx="24600" cy="24475"/>
            </a:xfrm>
            <a:custGeom>
              <a:rect b="b" l="l" r="r" t="t"/>
              <a:pathLst>
                <a:path extrusionOk="0" h="979" w="984">
                  <a:moveTo>
                    <a:pt x="0" y="1"/>
                  </a:moveTo>
                  <a:lnTo>
                    <a:pt x="0" y="978"/>
                  </a:lnTo>
                  <a:lnTo>
                    <a:pt x="983" y="978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6" name="Google Shape;8226;p32"/>
            <p:cNvSpPr/>
            <p:nvPr/>
          </p:nvSpPr>
          <p:spPr>
            <a:xfrm>
              <a:off x="1400725" y="271232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7" name="Google Shape;8227;p32"/>
            <p:cNvSpPr/>
            <p:nvPr/>
          </p:nvSpPr>
          <p:spPr>
            <a:xfrm>
              <a:off x="1400725" y="284572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8" name="Google Shape;8228;p32"/>
            <p:cNvSpPr/>
            <p:nvPr/>
          </p:nvSpPr>
          <p:spPr>
            <a:xfrm>
              <a:off x="1400725" y="297912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9" name="Google Shape;8229;p32"/>
            <p:cNvSpPr/>
            <p:nvPr/>
          </p:nvSpPr>
          <p:spPr>
            <a:xfrm>
              <a:off x="1400725" y="31123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1"/>
                  </a:moveTo>
                  <a:lnTo>
                    <a:pt x="0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0" name="Google Shape;8230;p32"/>
            <p:cNvSpPr/>
            <p:nvPr/>
          </p:nvSpPr>
          <p:spPr>
            <a:xfrm>
              <a:off x="1400725" y="3245900"/>
              <a:ext cx="24600" cy="24475"/>
            </a:xfrm>
            <a:custGeom>
              <a:rect b="b" l="l" r="r" t="t"/>
              <a:pathLst>
                <a:path extrusionOk="0" h="979" w="984">
                  <a:moveTo>
                    <a:pt x="0" y="1"/>
                  </a:moveTo>
                  <a:lnTo>
                    <a:pt x="0" y="979"/>
                  </a:lnTo>
                  <a:lnTo>
                    <a:pt x="983" y="979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1" name="Google Shape;8231;p32"/>
            <p:cNvSpPr/>
            <p:nvPr/>
          </p:nvSpPr>
          <p:spPr>
            <a:xfrm>
              <a:off x="1400725" y="3379300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1"/>
                  </a:moveTo>
                  <a:lnTo>
                    <a:pt x="0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2" name="Google Shape;8232;p32"/>
            <p:cNvSpPr/>
            <p:nvPr/>
          </p:nvSpPr>
          <p:spPr>
            <a:xfrm>
              <a:off x="1288125" y="25786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3" name="Google Shape;8233;p32"/>
            <p:cNvSpPr/>
            <p:nvPr/>
          </p:nvSpPr>
          <p:spPr>
            <a:xfrm>
              <a:off x="1288125" y="2712200"/>
              <a:ext cx="24600" cy="24450"/>
            </a:xfrm>
            <a:custGeom>
              <a:rect b="b" l="l" r="r" t="t"/>
              <a:pathLst>
                <a:path extrusionOk="0" h="978" w="984">
                  <a:moveTo>
                    <a:pt x="0" y="0"/>
                  </a:moveTo>
                  <a:lnTo>
                    <a:pt x="0" y="978"/>
                  </a:lnTo>
                  <a:lnTo>
                    <a:pt x="983" y="978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4" name="Google Shape;8234;p32"/>
            <p:cNvSpPr/>
            <p:nvPr/>
          </p:nvSpPr>
          <p:spPr>
            <a:xfrm>
              <a:off x="1288125" y="2845600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5" name="Google Shape;8235;p32"/>
            <p:cNvSpPr/>
            <p:nvPr/>
          </p:nvSpPr>
          <p:spPr>
            <a:xfrm>
              <a:off x="1288125" y="2979000"/>
              <a:ext cx="24600" cy="24575"/>
            </a:xfrm>
            <a:custGeom>
              <a:rect b="b" l="l" r="r" t="t"/>
              <a:pathLst>
                <a:path extrusionOk="0" h="983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6" name="Google Shape;8236;p32"/>
            <p:cNvSpPr/>
            <p:nvPr/>
          </p:nvSpPr>
          <p:spPr>
            <a:xfrm>
              <a:off x="1288125" y="31123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1"/>
                  </a:moveTo>
                  <a:lnTo>
                    <a:pt x="0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7" name="Google Shape;8237;p32"/>
            <p:cNvSpPr/>
            <p:nvPr/>
          </p:nvSpPr>
          <p:spPr>
            <a:xfrm>
              <a:off x="1288125" y="3245900"/>
              <a:ext cx="24600" cy="24475"/>
            </a:xfrm>
            <a:custGeom>
              <a:rect b="b" l="l" r="r" t="t"/>
              <a:pathLst>
                <a:path extrusionOk="0" h="979" w="984">
                  <a:moveTo>
                    <a:pt x="0" y="1"/>
                  </a:moveTo>
                  <a:lnTo>
                    <a:pt x="0" y="979"/>
                  </a:lnTo>
                  <a:lnTo>
                    <a:pt x="983" y="979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8" name="Google Shape;8238;p32"/>
            <p:cNvSpPr/>
            <p:nvPr/>
          </p:nvSpPr>
          <p:spPr>
            <a:xfrm>
              <a:off x="1288125" y="3379175"/>
              <a:ext cx="24600" cy="24475"/>
            </a:xfrm>
            <a:custGeom>
              <a:rect b="b" l="l" r="r" t="t"/>
              <a:pathLst>
                <a:path extrusionOk="0" h="979" w="984">
                  <a:moveTo>
                    <a:pt x="0" y="1"/>
                  </a:moveTo>
                  <a:lnTo>
                    <a:pt x="0" y="978"/>
                  </a:lnTo>
                  <a:lnTo>
                    <a:pt x="983" y="978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9" name="Google Shape;8239;p32"/>
            <p:cNvSpPr/>
            <p:nvPr/>
          </p:nvSpPr>
          <p:spPr>
            <a:xfrm>
              <a:off x="1175400" y="25786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1" y="0"/>
                  </a:moveTo>
                  <a:lnTo>
                    <a:pt x="1" y="983"/>
                  </a:lnTo>
                  <a:lnTo>
                    <a:pt x="989" y="983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0" name="Google Shape;8240;p32"/>
            <p:cNvSpPr/>
            <p:nvPr/>
          </p:nvSpPr>
          <p:spPr>
            <a:xfrm>
              <a:off x="1175525" y="2712200"/>
              <a:ext cx="24600" cy="24450"/>
            </a:xfrm>
            <a:custGeom>
              <a:rect b="b" l="l" r="r" t="t"/>
              <a:pathLst>
                <a:path extrusionOk="0" h="978" w="984">
                  <a:moveTo>
                    <a:pt x="1" y="0"/>
                  </a:moveTo>
                  <a:lnTo>
                    <a:pt x="1" y="978"/>
                  </a:lnTo>
                  <a:lnTo>
                    <a:pt x="984" y="978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1" name="Google Shape;8241;p32"/>
            <p:cNvSpPr/>
            <p:nvPr/>
          </p:nvSpPr>
          <p:spPr>
            <a:xfrm>
              <a:off x="1175525" y="2845600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0"/>
                  </a:moveTo>
                  <a:lnTo>
                    <a:pt x="1" y="983"/>
                  </a:lnTo>
                  <a:lnTo>
                    <a:pt x="984" y="98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2" name="Google Shape;8242;p32"/>
            <p:cNvSpPr/>
            <p:nvPr/>
          </p:nvSpPr>
          <p:spPr>
            <a:xfrm>
              <a:off x="1175400" y="2979000"/>
              <a:ext cx="24725" cy="24575"/>
            </a:xfrm>
            <a:custGeom>
              <a:rect b="b" l="l" r="r" t="t"/>
              <a:pathLst>
                <a:path extrusionOk="0" h="983" w="989">
                  <a:moveTo>
                    <a:pt x="1" y="0"/>
                  </a:moveTo>
                  <a:lnTo>
                    <a:pt x="1" y="983"/>
                  </a:lnTo>
                  <a:lnTo>
                    <a:pt x="989" y="983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3" name="Google Shape;8243;p32"/>
            <p:cNvSpPr/>
            <p:nvPr/>
          </p:nvSpPr>
          <p:spPr>
            <a:xfrm>
              <a:off x="1175400" y="31123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1" y="1"/>
                  </a:moveTo>
                  <a:lnTo>
                    <a:pt x="1" y="984"/>
                  </a:lnTo>
                  <a:lnTo>
                    <a:pt x="989" y="984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4" name="Google Shape;8244;p32"/>
            <p:cNvSpPr/>
            <p:nvPr/>
          </p:nvSpPr>
          <p:spPr>
            <a:xfrm>
              <a:off x="1175400" y="3245900"/>
              <a:ext cx="24725" cy="24475"/>
            </a:xfrm>
            <a:custGeom>
              <a:rect b="b" l="l" r="r" t="t"/>
              <a:pathLst>
                <a:path extrusionOk="0" h="979" w="989">
                  <a:moveTo>
                    <a:pt x="1" y="1"/>
                  </a:moveTo>
                  <a:lnTo>
                    <a:pt x="1" y="979"/>
                  </a:lnTo>
                  <a:lnTo>
                    <a:pt x="989" y="979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5" name="Google Shape;8245;p32"/>
            <p:cNvSpPr/>
            <p:nvPr/>
          </p:nvSpPr>
          <p:spPr>
            <a:xfrm>
              <a:off x="1175525" y="3379300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1"/>
                  </a:moveTo>
                  <a:lnTo>
                    <a:pt x="1" y="984"/>
                  </a:lnTo>
                  <a:lnTo>
                    <a:pt x="984" y="984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46" name="Google Shape;8246;p32"/>
          <p:cNvGrpSpPr/>
          <p:nvPr/>
        </p:nvGrpSpPr>
        <p:grpSpPr>
          <a:xfrm>
            <a:off x="8660938" y="4398725"/>
            <a:ext cx="149275" cy="419700"/>
            <a:chOff x="2858600" y="2769150"/>
            <a:chExt cx="149275" cy="419700"/>
          </a:xfrm>
        </p:grpSpPr>
        <p:sp>
          <p:nvSpPr>
            <p:cNvPr id="8247" name="Google Shape;8247;p32"/>
            <p:cNvSpPr/>
            <p:nvPr/>
          </p:nvSpPr>
          <p:spPr>
            <a:xfrm>
              <a:off x="2870950" y="2769150"/>
              <a:ext cx="124325" cy="124450"/>
            </a:xfrm>
            <a:custGeom>
              <a:rect b="b" l="l" r="r" t="t"/>
              <a:pathLst>
                <a:path extrusionOk="0" h="4978" w="4973">
                  <a:moveTo>
                    <a:pt x="1826" y="0"/>
                  </a:moveTo>
                  <a:lnTo>
                    <a:pt x="1826" y="1831"/>
                  </a:lnTo>
                  <a:lnTo>
                    <a:pt x="0" y="1831"/>
                  </a:lnTo>
                  <a:lnTo>
                    <a:pt x="0" y="3147"/>
                  </a:lnTo>
                  <a:lnTo>
                    <a:pt x="1826" y="3147"/>
                  </a:lnTo>
                  <a:lnTo>
                    <a:pt x="1826" y="4977"/>
                  </a:lnTo>
                  <a:lnTo>
                    <a:pt x="3147" y="4977"/>
                  </a:lnTo>
                  <a:lnTo>
                    <a:pt x="3147" y="3147"/>
                  </a:lnTo>
                  <a:lnTo>
                    <a:pt x="4972" y="3147"/>
                  </a:lnTo>
                  <a:lnTo>
                    <a:pt x="4972" y="1831"/>
                  </a:lnTo>
                  <a:lnTo>
                    <a:pt x="3147" y="1831"/>
                  </a:lnTo>
                  <a:lnTo>
                    <a:pt x="3147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8" name="Google Shape;8248;p32"/>
            <p:cNvSpPr/>
            <p:nvPr/>
          </p:nvSpPr>
          <p:spPr>
            <a:xfrm>
              <a:off x="2858600" y="3039575"/>
              <a:ext cx="149275" cy="149275"/>
            </a:xfrm>
            <a:custGeom>
              <a:rect b="b" l="l" r="r" t="t"/>
              <a:pathLst>
                <a:path extrusionOk="0" h="5971" w="5971">
                  <a:moveTo>
                    <a:pt x="2320" y="1"/>
                  </a:moveTo>
                  <a:lnTo>
                    <a:pt x="2320" y="2330"/>
                  </a:lnTo>
                  <a:lnTo>
                    <a:pt x="0" y="2330"/>
                  </a:lnTo>
                  <a:lnTo>
                    <a:pt x="0" y="3641"/>
                  </a:lnTo>
                  <a:lnTo>
                    <a:pt x="2320" y="3641"/>
                  </a:lnTo>
                  <a:lnTo>
                    <a:pt x="2320" y="5971"/>
                  </a:lnTo>
                  <a:lnTo>
                    <a:pt x="3641" y="5971"/>
                  </a:lnTo>
                  <a:lnTo>
                    <a:pt x="3641" y="3641"/>
                  </a:lnTo>
                  <a:lnTo>
                    <a:pt x="5971" y="3641"/>
                  </a:lnTo>
                  <a:lnTo>
                    <a:pt x="5971" y="2330"/>
                  </a:lnTo>
                  <a:lnTo>
                    <a:pt x="3641" y="2330"/>
                  </a:lnTo>
                  <a:lnTo>
                    <a:pt x="364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49" name="Google Shape;8249;p32"/>
          <p:cNvGrpSpPr/>
          <p:nvPr/>
        </p:nvGrpSpPr>
        <p:grpSpPr>
          <a:xfrm>
            <a:off x="333775" y="329650"/>
            <a:ext cx="149275" cy="419700"/>
            <a:chOff x="2858600" y="2769150"/>
            <a:chExt cx="149275" cy="419700"/>
          </a:xfrm>
        </p:grpSpPr>
        <p:sp>
          <p:nvSpPr>
            <p:cNvPr id="8250" name="Google Shape;8250;p32"/>
            <p:cNvSpPr/>
            <p:nvPr/>
          </p:nvSpPr>
          <p:spPr>
            <a:xfrm>
              <a:off x="2870950" y="2769150"/>
              <a:ext cx="124325" cy="124450"/>
            </a:xfrm>
            <a:custGeom>
              <a:rect b="b" l="l" r="r" t="t"/>
              <a:pathLst>
                <a:path extrusionOk="0" h="4978" w="4973">
                  <a:moveTo>
                    <a:pt x="1826" y="0"/>
                  </a:moveTo>
                  <a:lnTo>
                    <a:pt x="1826" y="1831"/>
                  </a:lnTo>
                  <a:lnTo>
                    <a:pt x="0" y="1831"/>
                  </a:lnTo>
                  <a:lnTo>
                    <a:pt x="0" y="3147"/>
                  </a:lnTo>
                  <a:lnTo>
                    <a:pt x="1826" y="3147"/>
                  </a:lnTo>
                  <a:lnTo>
                    <a:pt x="1826" y="4977"/>
                  </a:lnTo>
                  <a:lnTo>
                    <a:pt x="3147" y="4977"/>
                  </a:lnTo>
                  <a:lnTo>
                    <a:pt x="3147" y="3147"/>
                  </a:lnTo>
                  <a:lnTo>
                    <a:pt x="4972" y="3147"/>
                  </a:lnTo>
                  <a:lnTo>
                    <a:pt x="4972" y="1831"/>
                  </a:lnTo>
                  <a:lnTo>
                    <a:pt x="3147" y="1831"/>
                  </a:lnTo>
                  <a:lnTo>
                    <a:pt x="3147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1" name="Google Shape;8251;p32"/>
            <p:cNvSpPr/>
            <p:nvPr/>
          </p:nvSpPr>
          <p:spPr>
            <a:xfrm>
              <a:off x="2858600" y="3039575"/>
              <a:ext cx="149275" cy="149275"/>
            </a:xfrm>
            <a:custGeom>
              <a:rect b="b" l="l" r="r" t="t"/>
              <a:pathLst>
                <a:path extrusionOk="0" h="5971" w="5971">
                  <a:moveTo>
                    <a:pt x="2320" y="1"/>
                  </a:moveTo>
                  <a:lnTo>
                    <a:pt x="2320" y="2330"/>
                  </a:lnTo>
                  <a:lnTo>
                    <a:pt x="0" y="2330"/>
                  </a:lnTo>
                  <a:lnTo>
                    <a:pt x="0" y="3641"/>
                  </a:lnTo>
                  <a:lnTo>
                    <a:pt x="2320" y="3641"/>
                  </a:lnTo>
                  <a:lnTo>
                    <a:pt x="2320" y="5971"/>
                  </a:lnTo>
                  <a:lnTo>
                    <a:pt x="3641" y="5971"/>
                  </a:lnTo>
                  <a:lnTo>
                    <a:pt x="3641" y="3641"/>
                  </a:lnTo>
                  <a:lnTo>
                    <a:pt x="5971" y="3641"/>
                  </a:lnTo>
                  <a:lnTo>
                    <a:pt x="5971" y="2330"/>
                  </a:lnTo>
                  <a:lnTo>
                    <a:pt x="3641" y="2330"/>
                  </a:lnTo>
                  <a:lnTo>
                    <a:pt x="3641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52" name="Google Shape;8252;p32"/>
          <p:cNvGrpSpPr/>
          <p:nvPr/>
        </p:nvGrpSpPr>
        <p:grpSpPr>
          <a:xfrm>
            <a:off x="7094945" y="444799"/>
            <a:ext cx="877904" cy="697728"/>
            <a:chOff x="1175400" y="2578675"/>
            <a:chExt cx="1038325" cy="825225"/>
          </a:xfrm>
        </p:grpSpPr>
        <p:sp>
          <p:nvSpPr>
            <p:cNvPr id="8253" name="Google Shape;8253;p32"/>
            <p:cNvSpPr/>
            <p:nvPr/>
          </p:nvSpPr>
          <p:spPr>
            <a:xfrm>
              <a:off x="2189150" y="2578675"/>
              <a:ext cx="24575" cy="24600"/>
            </a:xfrm>
            <a:custGeom>
              <a:rect b="b" l="l" r="r" t="t"/>
              <a:pathLst>
                <a:path extrusionOk="0" h="984" w="983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4" name="Google Shape;8254;p32"/>
            <p:cNvSpPr/>
            <p:nvPr/>
          </p:nvSpPr>
          <p:spPr>
            <a:xfrm>
              <a:off x="2189150" y="2712200"/>
              <a:ext cx="24575" cy="24450"/>
            </a:xfrm>
            <a:custGeom>
              <a:rect b="b" l="l" r="r" t="t"/>
              <a:pathLst>
                <a:path extrusionOk="0" h="978" w="983">
                  <a:moveTo>
                    <a:pt x="0" y="0"/>
                  </a:moveTo>
                  <a:lnTo>
                    <a:pt x="0" y="978"/>
                  </a:lnTo>
                  <a:lnTo>
                    <a:pt x="983" y="978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5" name="Google Shape;8255;p32"/>
            <p:cNvSpPr/>
            <p:nvPr/>
          </p:nvSpPr>
          <p:spPr>
            <a:xfrm>
              <a:off x="2189150" y="2845600"/>
              <a:ext cx="24575" cy="24600"/>
            </a:xfrm>
            <a:custGeom>
              <a:rect b="b" l="l" r="r" t="t"/>
              <a:pathLst>
                <a:path extrusionOk="0" h="984" w="983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6" name="Google Shape;8256;p32"/>
            <p:cNvSpPr/>
            <p:nvPr/>
          </p:nvSpPr>
          <p:spPr>
            <a:xfrm>
              <a:off x="2189150" y="2979000"/>
              <a:ext cx="24575" cy="24575"/>
            </a:xfrm>
            <a:custGeom>
              <a:rect b="b" l="l" r="r" t="t"/>
              <a:pathLst>
                <a:path extrusionOk="0" h="983" w="983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7" name="Google Shape;8257;p32"/>
            <p:cNvSpPr/>
            <p:nvPr/>
          </p:nvSpPr>
          <p:spPr>
            <a:xfrm>
              <a:off x="2189150" y="3112375"/>
              <a:ext cx="24575" cy="24600"/>
            </a:xfrm>
            <a:custGeom>
              <a:rect b="b" l="l" r="r" t="t"/>
              <a:pathLst>
                <a:path extrusionOk="0" h="984" w="983">
                  <a:moveTo>
                    <a:pt x="0" y="1"/>
                  </a:moveTo>
                  <a:lnTo>
                    <a:pt x="0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8" name="Google Shape;8258;p32"/>
            <p:cNvSpPr/>
            <p:nvPr/>
          </p:nvSpPr>
          <p:spPr>
            <a:xfrm>
              <a:off x="2189150" y="3245900"/>
              <a:ext cx="24575" cy="24475"/>
            </a:xfrm>
            <a:custGeom>
              <a:rect b="b" l="l" r="r" t="t"/>
              <a:pathLst>
                <a:path extrusionOk="0" h="979" w="983">
                  <a:moveTo>
                    <a:pt x="0" y="1"/>
                  </a:moveTo>
                  <a:lnTo>
                    <a:pt x="0" y="979"/>
                  </a:lnTo>
                  <a:lnTo>
                    <a:pt x="983" y="979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9" name="Google Shape;8259;p32"/>
            <p:cNvSpPr/>
            <p:nvPr/>
          </p:nvSpPr>
          <p:spPr>
            <a:xfrm>
              <a:off x="2189150" y="3379300"/>
              <a:ext cx="24575" cy="24600"/>
            </a:xfrm>
            <a:custGeom>
              <a:rect b="b" l="l" r="r" t="t"/>
              <a:pathLst>
                <a:path extrusionOk="0" h="984" w="983">
                  <a:moveTo>
                    <a:pt x="0" y="1"/>
                  </a:moveTo>
                  <a:lnTo>
                    <a:pt x="0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0" name="Google Shape;8260;p32"/>
            <p:cNvSpPr/>
            <p:nvPr/>
          </p:nvSpPr>
          <p:spPr>
            <a:xfrm>
              <a:off x="2076425" y="25786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0"/>
                  </a:moveTo>
                  <a:lnTo>
                    <a:pt x="0" y="983"/>
                  </a:lnTo>
                  <a:lnTo>
                    <a:pt x="988" y="983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1" name="Google Shape;8261;p32"/>
            <p:cNvSpPr/>
            <p:nvPr/>
          </p:nvSpPr>
          <p:spPr>
            <a:xfrm>
              <a:off x="2076550" y="2712075"/>
              <a:ext cx="24600" cy="24575"/>
            </a:xfrm>
            <a:custGeom>
              <a:rect b="b" l="l" r="r" t="t"/>
              <a:pathLst>
                <a:path extrusionOk="0" h="983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2" name="Google Shape;8262;p32"/>
            <p:cNvSpPr/>
            <p:nvPr/>
          </p:nvSpPr>
          <p:spPr>
            <a:xfrm>
              <a:off x="2076550" y="2845600"/>
              <a:ext cx="24600" cy="24450"/>
            </a:xfrm>
            <a:custGeom>
              <a:rect b="b" l="l" r="r" t="t"/>
              <a:pathLst>
                <a:path extrusionOk="0" h="978" w="984">
                  <a:moveTo>
                    <a:pt x="0" y="0"/>
                  </a:moveTo>
                  <a:lnTo>
                    <a:pt x="0" y="978"/>
                  </a:lnTo>
                  <a:lnTo>
                    <a:pt x="983" y="978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3" name="Google Shape;8263;p32"/>
            <p:cNvSpPr/>
            <p:nvPr/>
          </p:nvSpPr>
          <p:spPr>
            <a:xfrm>
              <a:off x="2076425" y="2979000"/>
              <a:ext cx="24725" cy="24575"/>
            </a:xfrm>
            <a:custGeom>
              <a:rect b="b" l="l" r="r" t="t"/>
              <a:pathLst>
                <a:path extrusionOk="0" h="983" w="989">
                  <a:moveTo>
                    <a:pt x="0" y="0"/>
                  </a:moveTo>
                  <a:lnTo>
                    <a:pt x="0" y="983"/>
                  </a:lnTo>
                  <a:lnTo>
                    <a:pt x="988" y="983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4" name="Google Shape;8264;p32"/>
            <p:cNvSpPr/>
            <p:nvPr/>
          </p:nvSpPr>
          <p:spPr>
            <a:xfrm>
              <a:off x="2076425" y="31123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1"/>
                  </a:moveTo>
                  <a:lnTo>
                    <a:pt x="0" y="984"/>
                  </a:lnTo>
                  <a:lnTo>
                    <a:pt x="988" y="984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5" name="Google Shape;8265;p32"/>
            <p:cNvSpPr/>
            <p:nvPr/>
          </p:nvSpPr>
          <p:spPr>
            <a:xfrm>
              <a:off x="2076425" y="32457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1"/>
                  </a:moveTo>
                  <a:lnTo>
                    <a:pt x="0" y="984"/>
                  </a:lnTo>
                  <a:lnTo>
                    <a:pt x="988" y="984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6" name="Google Shape;8266;p32"/>
            <p:cNvSpPr/>
            <p:nvPr/>
          </p:nvSpPr>
          <p:spPr>
            <a:xfrm>
              <a:off x="2076550" y="3379300"/>
              <a:ext cx="24600" cy="24475"/>
            </a:xfrm>
            <a:custGeom>
              <a:rect b="b" l="l" r="r" t="t"/>
              <a:pathLst>
                <a:path extrusionOk="0" h="979" w="984">
                  <a:moveTo>
                    <a:pt x="0" y="1"/>
                  </a:moveTo>
                  <a:lnTo>
                    <a:pt x="0" y="979"/>
                  </a:lnTo>
                  <a:lnTo>
                    <a:pt x="983" y="979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7" name="Google Shape;8267;p32"/>
            <p:cNvSpPr/>
            <p:nvPr/>
          </p:nvSpPr>
          <p:spPr>
            <a:xfrm>
              <a:off x="1963825" y="25786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0"/>
                  </a:moveTo>
                  <a:lnTo>
                    <a:pt x="0" y="983"/>
                  </a:lnTo>
                  <a:lnTo>
                    <a:pt x="988" y="983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8" name="Google Shape;8268;p32"/>
            <p:cNvSpPr/>
            <p:nvPr/>
          </p:nvSpPr>
          <p:spPr>
            <a:xfrm>
              <a:off x="1963825" y="2712200"/>
              <a:ext cx="24725" cy="24450"/>
            </a:xfrm>
            <a:custGeom>
              <a:rect b="b" l="l" r="r" t="t"/>
              <a:pathLst>
                <a:path extrusionOk="0" h="978" w="989">
                  <a:moveTo>
                    <a:pt x="0" y="0"/>
                  </a:moveTo>
                  <a:lnTo>
                    <a:pt x="0" y="978"/>
                  </a:lnTo>
                  <a:lnTo>
                    <a:pt x="988" y="978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9" name="Google Shape;8269;p32"/>
            <p:cNvSpPr/>
            <p:nvPr/>
          </p:nvSpPr>
          <p:spPr>
            <a:xfrm>
              <a:off x="1963825" y="2845600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0"/>
                  </a:moveTo>
                  <a:lnTo>
                    <a:pt x="0" y="983"/>
                  </a:lnTo>
                  <a:lnTo>
                    <a:pt x="988" y="983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0" name="Google Shape;8270;p32"/>
            <p:cNvSpPr/>
            <p:nvPr/>
          </p:nvSpPr>
          <p:spPr>
            <a:xfrm>
              <a:off x="1963825" y="2979000"/>
              <a:ext cx="24600" cy="24575"/>
            </a:xfrm>
            <a:custGeom>
              <a:rect b="b" l="l" r="r" t="t"/>
              <a:pathLst>
                <a:path extrusionOk="0" h="983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1" name="Google Shape;8271;p32"/>
            <p:cNvSpPr/>
            <p:nvPr/>
          </p:nvSpPr>
          <p:spPr>
            <a:xfrm>
              <a:off x="1963825" y="31123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1"/>
                  </a:moveTo>
                  <a:lnTo>
                    <a:pt x="0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2" name="Google Shape;8272;p32"/>
            <p:cNvSpPr/>
            <p:nvPr/>
          </p:nvSpPr>
          <p:spPr>
            <a:xfrm>
              <a:off x="1963825" y="3245900"/>
              <a:ext cx="24725" cy="24475"/>
            </a:xfrm>
            <a:custGeom>
              <a:rect b="b" l="l" r="r" t="t"/>
              <a:pathLst>
                <a:path extrusionOk="0" h="979" w="989">
                  <a:moveTo>
                    <a:pt x="0" y="1"/>
                  </a:moveTo>
                  <a:lnTo>
                    <a:pt x="0" y="979"/>
                  </a:lnTo>
                  <a:lnTo>
                    <a:pt x="988" y="979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3" name="Google Shape;8273;p32"/>
            <p:cNvSpPr/>
            <p:nvPr/>
          </p:nvSpPr>
          <p:spPr>
            <a:xfrm>
              <a:off x="1963825" y="3379300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1"/>
                  </a:moveTo>
                  <a:lnTo>
                    <a:pt x="0" y="984"/>
                  </a:lnTo>
                  <a:lnTo>
                    <a:pt x="988" y="984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4" name="Google Shape;8274;p32"/>
            <p:cNvSpPr/>
            <p:nvPr/>
          </p:nvSpPr>
          <p:spPr>
            <a:xfrm>
              <a:off x="1851225" y="25786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0"/>
                  </a:moveTo>
                  <a:lnTo>
                    <a:pt x="1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5" name="Google Shape;8275;p32"/>
            <p:cNvSpPr/>
            <p:nvPr/>
          </p:nvSpPr>
          <p:spPr>
            <a:xfrm>
              <a:off x="1851225" y="2712075"/>
              <a:ext cx="24600" cy="24575"/>
            </a:xfrm>
            <a:custGeom>
              <a:rect b="b" l="l" r="r" t="t"/>
              <a:pathLst>
                <a:path extrusionOk="0" h="983" w="984">
                  <a:moveTo>
                    <a:pt x="1" y="0"/>
                  </a:moveTo>
                  <a:lnTo>
                    <a:pt x="1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6" name="Google Shape;8276;p32"/>
            <p:cNvSpPr/>
            <p:nvPr/>
          </p:nvSpPr>
          <p:spPr>
            <a:xfrm>
              <a:off x="1851225" y="2845600"/>
              <a:ext cx="24600" cy="24450"/>
            </a:xfrm>
            <a:custGeom>
              <a:rect b="b" l="l" r="r" t="t"/>
              <a:pathLst>
                <a:path extrusionOk="0" h="978" w="984">
                  <a:moveTo>
                    <a:pt x="1" y="0"/>
                  </a:moveTo>
                  <a:lnTo>
                    <a:pt x="1" y="978"/>
                  </a:lnTo>
                  <a:lnTo>
                    <a:pt x="983" y="978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7" name="Google Shape;8277;p32"/>
            <p:cNvSpPr/>
            <p:nvPr/>
          </p:nvSpPr>
          <p:spPr>
            <a:xfrm>
              <a:off x="1851225" y="2979000"/>
              <a:ext cx="24600" cy="24575"/>
            </a:xfrm>
            <a:custGeom>
              <a:rect b="b" l="l" r="r" t="t"/>
              <a:pathLst>
                <a:path extrusionOk="0" h="983" w="984">
                  <a:moveTo>
                    <a:pt x="1" y="0"/>
                  </a:moveTo>
                  <a:lnTo>
                    <a:pt x="1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8" name="Google Shape;8278;p32"/>
            <p:cNvSpPr/>
            <p:nvPr/>
          </p:nvSpPr>
          <p:spPr>
            <a:xfrm>
              <a:off x="1851225" y="31123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1"/>
                  </a:moveTo>
                  <a:lnTo>
                    <a:pt x="1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9" name="Google Shape;8279;p32"/>
            <p:cNvSpPr/>
            <p:nvPr/>
          </p:nvSpPr>
          <p:spPr>
            <a:xfrm>
              <a:off x="1851225" y="32457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1"/>
                  </a:moveTo>
                  <a:lnTo>
                    <a:pt x="1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0" name="Google Shape;8280;p32"/>
            <p:cNvSpPr/>
            <p:nvPr/>
          </p:nvSpPr>
          <p:spPr>
            <a:xfrm>
              <a:off x="1851225" y="3379300"/>
              <a:ext cx="24600" cy="24475"/>
            </a:xfrm>
            <a:custGeom>
              <a:rect b="b" l="l" r="r" t="t"/>
              <a:pathLst>
                <a:path extrusionOk="0" h="979" w="984">
                  <a:moveTo>
                    <a:pt x="1" y="1"/>
                  </a:moveTo>
                  <a:lnTo>
                    <a:pt x="1" y="979"/>
                  </a:lnTo>
                  <a:lnTo>
                    <a:pt x="983" y="979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1" name="Google Shape;8281;p32"/>
            <p:cNvSpPr/>
            <p:nvPr/>
          </p:nvSpPr>
          <p:spPr>
            <a:xfrm>
              <a:off x="1738625" y="25786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0"/>
                  </a:moveTo>
                  <a:lnTo>
                    <a:pt x="1" y="983"/>
                  </a:lnTo>
                  <a:lnTo>
                    <a:pt x="984" y="98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2" name="Google Shape;8282;p32"/>
            <p:cNvSpPr/>
            <p:nvPr/>
          </p:nvSpPr>
          <p:spPr>
            <a:xfrm>
              <a:off x="1738625" y="2712075"/>
              <a:ext cx="24600" cy="24575"/>
            </a:xfrm>
            <a:custGeom>
              <a:rect b="b" l="l" r="r" t="t"/>
              <a:pathLst>
                <a:path extrusionOk="0" h="983" w="984">
                  <a:moveTo>
                    <a:pt x="1" y="0"/>
                  </a:moveTo>
                  <a:lnTo>
                    <a:pt x="1" y="983"/>
                  </a:lnTo>
                  <a:lnTo>
                    <a:pt x="984" y="98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3" name="Google Shape;8283;p32"/>
            <p:cNvSpPr/>
            <p:nvPr/>
          </p:nvSpPr>
          <p:spPr>
            <a:xfrm>
              <a:off x="1738625" y="2845600"/>
              <a:ext cx="24600" cy="24450"/>
            </a:xfrm>
            <a:custGeom>
              <a:rect b="b" l="l" r="r" t="t"/>
              <a:pathLst>
                <a:path extrusionOk="0" h="978" w="984">
                  <a:moveTo>
                    <a:pt x="1" y="0"/>
                  </a:moveTo>
                  <a:lnTo>
                    <a:pt x="1" y="978"/>
                  </a:lnTo>
                  <a:lnTo>
                    <a:pt x="984" y="978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4" name="Google Shape;8284;p32"/>
            <p:cNvSpPr/>
            <p:nvPr/>
          </p:nvSpPr>
          <p:spPr>
            <a:xfrm>
              <a:off x="1738625" y="2979000"/>
              <a:ext cx="24600" cy="24575"/>
            </a:xfrm>
            <a:custGeom>
              <a:rect b="b" l="l" r="r" t="t"/>
              <a:pathLst>
                <a:path extrusionOk="0" h="983" w="984">
                  <a:moveTo>
                    <a:pt x="1" y="0"/>
                  </a:moveTo>
                  <a:lnTo>
                    <a:pt x="1" y="983"/>
                  </a:lnTo>
                  <a:lnTo>
                    <a:pt x="984" y="98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5" name="Google Shape;8285;p32"/>
            <p:cNvSpPr/>
            <p:nvPr/>
          </p:nvSpPr>
          <p:spPr>
            <a:xfrm>
              <a:off x="1738625" y="31123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1"/>
                  </a:moveTo>
                  <a:lnTo>
                    <a:pt x="1" y="984"/>
                  </a:lnTo>
                  <a:lnTo>
                    <a:pt x="984" y="984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6" name="Google Shape;8286;p32"/>
            <p:cNvSpPr/>
            <p:nvPr/>
          </p:nvSpPr>
          <p:spPr>
            <a:xfrm>
              <a:off x="1738625" y="32457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1"/>
                  </a:moveTo>
                  <a:lnTo>
                    <a:pt x="1" y="984"/>
                  </a:lnTo>
                  <a:lnTo>
                    <a:pt x="984" y="984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7" name="Google Shape;8287;p32"/>
            <p:cNvSpPr/>
            <p:nvPr/>
          </p:nvSpPr>
          <p:spPr>
            <a:xfrm>
              <a:off x="1738625" y="3379300"/>
              <a:ext cx="24600" cy="24475"/>
            </a:xfrm>
            <a:custGeom>
              <a:rect b="b" l="l" r="r" t="t"/>
              <a:pathLst>
                <a:path extrusionOk="0" h="979" w="984">
                  <a:moveTo>
                    <a:pt x="1" y="1"/>
                  </a:moveTo>
                  <a:lnTo>
                    <a:pt x="1" y="979"/>
                  </a:lnTo>
                  <a:lnTo>
                    <a:pt x="984" y="979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8" name="Google Shape;8288;p32"/>
            <p:cNvSpPr/>
            <p:nvPr/>
          </p:nvSpPr>
          <p:spPr>
            <a:xfrm>
              <a:off x="1625900" y="25786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1" y="0"/>
                  </a:moveTo>
                  <a:lnTo>
                    <a:pt x="1" y="983"/>
                  </a:lnTo>
                  <a:lnTo>
                    <a:pt x="989" y="983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9" name="Google Shape;8289;p32"/>
            <p:cNvSpPr/>
            <p:nvPr/>
          </p:nvSpPr>
          <p:spPr>
            <a:xfrm>
              <a:off x="1626025" y="2712200"/>
              <a:ext cx="24600" cy="24450"/>
            </a:xfrm>
            <a:custGeom>
              <a:rect b="b" l="l" r="r" t="t"/>
              <a:pathLst>
                <a:path extrusionOk="0" h="978" w="984">
                  <a:moveTo>
                    <a:pt x="1" y="0"/>
                  </a:moveTo>
                  <a:lnTo>
                    <a:pt x="1" y="978"/>
                  </a:lnTo>
                  <a:lnTo>
                    <a:pt x="984" y="978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0" name="Google Shape;8290;p32"/>
            <p:cNvSpPr/>
            <p:nvPr/>
          </p:nvSpPr>
          <p:spPr>
            <a:xfrm>
              <a:off x="1626025" y="2845600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0"/>
                  </a:moveTo>
                  <a:lnTo>
                    <a:pt x="1" y="983"/>
                  </a:lnTo>
                  <a:lnTo>
                    <a:pt x="984" y="98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1" name="Google Shape;8291;p32"/>
            <p:cNvSpPr/>
            <p:nvPr/>
          </p:nvSpPr>
          <p:spPr>
            <a:xfrm>
              <a:off x="1625900" y="2979000"/>
              <a:ext cx="24725" cy="24575"/>
            </a:xfrm>
            <a:custGeom>
              <a:rect b="b" l="l" r="r" t="t"/>
              <a:pathLst>
                <a:path extrusionOk="0" h="983" w="989">
                  <a:moveTo>
                    <a:pt x="1" y="0"/>
                  </a:moveTo>
                  <a:lnTo>
                    <a:pt x="1" y="983"/>
                  </a:lnTo>
                  <a:lnTo>
                    <a:pt x="989" y="983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2" name="Google Shape;8292;p32"/>
            <p:cNvSpPr/>
            <p:nvPr/>
          </p:nvSpPr>
          <p:spPr>
            <a:xfrm>
              <a:off x="1625900" y="31123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1" y="1"/>
                  </a:moveTo>
                  <a:lnTo>
                    <a:pt x="1" y="984"/>
                  </a:lnTo>
                  <a:lnTo>
                    <a:pt x="989" y="984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3" name="Google Shape;8293;p32"/>
            <p:cNvSpPr/>
            <p:nvPr/>
          </p:nvSpPr>
          <p:spPr>
            <a:xfrm>
              <a:off x="1625900" y="3245900"/>
              <a:ext cx="24725" cy="24475"/>
            </a:xfrm>
            <a:custGeom>
              <a:rect b="b" l="l" r="r" t="t"/>
              <a:pathLst>
                <a:path extrusionOk="0" h="979" w="989">
                  <a:moveTo>
                    <a:pt x="1" y="1"/>
                  </a:moveTo>
                  <a:lnTo>
                    <a:pt x="1" y="979"/>
                  </a:lnTo>
                  <a:lnTo>
                    <a:pt x="989" y="979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4" name="Google Shape;8294;p32"/>
            <p:cNvSpPr/>
            <p:nvPr/>
          </p:nvSpPr>
          <p:spPr>
            <a:xfrm>
              <a:off x="1626025" y="3379300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1"/>
                  </a:moveTo>
                  <a:lnTo>
                    <a:pt x="1" y="984"/>
                  </a:lnTo>
                  <a:lnTo>
                    <a:pt x="984" y="984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5" name="Google Shape;8295;p32"/>
            <p:cNvSpPr/>
            <p:nvPr/>
          </p:nvSpPr>
          <p:spPr>
            <a:xfrm>
              <a:off x="1513325" y="2578925"/>
              <a:ext cx="24725" cy="24475"/>
            </a:xfrm>
            <a:custGeom>
              <a:rect b="b" l="l" r="r" t="t"/>
              <a:pathLst>
                <a:path extrusionOk="0" h="979" w="989">
                  <a:moveTo>
                    <a:pt x="0" y="1"/>
                  </a:moveTo>
                  <a:lnTo>
                    <a:pt x="0" y="978"/>
                  </a:lnTo>
                  <a:lnTo>
                    <a:pt x="988" y="978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6" name="Google Shape;8296;p32"/>
            <p:cNvSpPr/>
            <p:nvPr/>
          </p:nvSpPr>
          <p:spPr>
            <a:xfrm>
              <a:off x="1513325" y="271232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0"/>
                  </a:moveTo>
                  <a:lnTo>
                    <a:pt x="0" y="983"/>
                  </a:lnTo>
                  <a:lnTo>
                    <a:pt x="988" y="983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7" name="Google Shape;8297;p32"/>
            <p:cNvSpPr/>
            <p:nvPr/>
          </p:nvSpPr>
          <p:spPr>
            <a:xfrm>
              <a:off x="1513325" y="2845600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0"/>
                  </a:moveTo>
                  <a:lnTo>
                    <a:pt x="0" y="983"/>
                  </a:lnTo>
                  <a:lnTo>
                    <a:pt x="988" y="983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8" name="Google Shape;8298;p32"/>
            <p:cNvSpPr/>
            <p:nvPr/>
          </p:nvSpPr>
          <p:spPr>
            <a:xfrm>
              <a:off x="1513325" y="2979000"/>
              <a:ext cx="24575" cy="24575"/>
            </a:xfrm>
            <a:custGeom>
              <a:rect b="b" l="l" r="r" t="t"/>
              <a:pathLst>
                <a:path extrusionOk="0" h="983" w="983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9" name="Google Shape;8299;p32"/>
            <p:cNvSpPr/>
            <p:nvPr/>
          </p:nvSpPr>
          <p:spPr>
            <a:xfrm>
              <a:off x="1513325" y="3112375"/>
              <a:ext cx="24575" cy="24600"/>
            </a:xfrm>
            <a:custGeom>
              <a:rect b="b" l="l" r="r" t="t"/>
              <a:pathLst>
                <a:path extrusionOk="0" h="984" w="983">
                  <a:moveTo>
                    <a:pt x="0" y="1"/>
                  </a:moveTo>
                  <a:lnTo>
                    <a:pt x="0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0" name="Google Shape;8300;p32"/>
            <p:cNvSpPr/>
            <p:nvPr/>
          </p:nvSpPr>
          <p:spPr>
            <a:xfrm>
              <a:off x="1513325" y="3245900"/>
              <a:ext cx="24725" cy="24475"/>
            </a:xfrm>
            <a:custGeom>
              <a:rect b="b" l="l" r="r" t="t"/>
              <a:pathLst>
                <a:path extrusionOk="0" h="979" w="989">
                  <a:moveTo>
                    <a:pt x="0" y="1"/>
                  </a:moveTo>
                  <a:lnTo>
                    <a:pt x="0" y="979"/>
                  </a:lnTo>
                  <a:lnTo>
                    <a:pt x="988" y="979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1" name="Google Shape;8301;p32"/>
            <p:cNvSpPr/>
            <p:nvPr/>
          </p:nvSpPr>
          <p:spPr>
            <a:xfrm>
              <a:off x="1513325" y="3379300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0" y="1"/>
                  </a:moveTo>
                  <a:lnTo>
                    <a:pt x="0" y="984"/>
                  </a:lnTo>
                  <a:lnTo>
                    <a:pt x="988" y="984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2" name="Google Shape;8302;p32"/>
            <p:cNvSpPr/>
            <p:nvPr/>
          </p:nvSpPr>
          <p:spPr>
            <a:xfrm>
              <a:off x="1400725" y="2578925"/>
              <a:ext cx="24600" cy="24475"/>
            </a:xfrm>
            <a:custGeom>
              <a:rect b="b" l="l" r="r" t="t"/>
              <a:pathLst>
                <a:path extrusionOk="0" h="979" w="984">
                  <a:moveTo>
                    <a:pt x="0" y="1"/>
                  </a:moveTo>
                  <a:lnTo>
                    <a:pt x="0" y="978"/>
                  </a:lnTo>
                  <a:lnTo>
                    <a:pt x="983" y="978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3" name="Google Shape;8303;p32"/>
            <p:cNvSpPr/>
            <p:nvPr/>
          </p:nvSpPr>
          <p:spPr>
            <a:xfrm>
              <a:off x="1400725" y="271232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4" name="Google Shape;8304;p32"/>
            <p:cNvSpPr/>
            <p:nvPr/>
          </p:nvSpPr>
          <p:spPr>
            <a:xfrm>
              <a:off x="1400725" y="284572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5" name="Google Shape;8305;p32"/>
            <p:cNvSpPr/>
            <p:nvPr/>
          </p:nvSpPr>
          <p:spPr>
            <a:xfrm>
              <a:off x="1400725" y="297912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6" name="Google Shape;8306;p32"/>
            <p:cNvSpPr/>
            <p:nvPr/>
          </p:nvSpPr>
          <p:spPr>
            <a:xfrm>
              <a:off x="1400725" y="31123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1"/>
                  </a:moveTo>
                  <a:lnTo>
                    <a:pt x="0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7" name="Google Shape;8307;p32"/>
            <p:cNvSpPr/>
            <p:nvPr/>
          </p:nvSpPr>
          <p:spPr>
            <a:xfrm>
              <a:off x="1400725" y="3245900"/>
              <a:ext cx="24600" cy="24475"/>
            </a:xfrm>
            <a:custGeom>
              <a:rect b="b" l="l" r="r" t="t"/>
              <a:pathLst>
                <a:path extrusionOk="0" h="979" w="984">
                  <a:moveTo>
                    <a:pt x="0" y="1"/>
                  </a:moveTo>
                  <a:lnTo>
                    <a:pt x="0" y="979"/>
                  </a:lnTo>
                  <a:lnTo>
                    <a:pt x="983" y="979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8" name="Google Shape;8308;p32"/>
            <p:cNvSpPr/>
            <p:nvPr/>
          </p:nvSpPr>
          <p:spPr>
            <a:xfrm>
              <a:off x="1400725" y="3379300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1"/>
                  </a:moveTo>
                  <a:lnTo>
                    <a:pt x="0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9" name="Google Shape;8309;p32"/>
            <p:cNvSpPr/>
            <p:nvPr/>
          </p:nvSpPr>
          <p:spPr>
            <a:xfrm>
              <a:off x="1288125" y="25786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0" name="Google Shape;8310;p32"/>
            <p:cNvSpPr/>
            <p:nvPr/>
          </p:nvSpPr>
          <p:spPr>
            <a:xfrm>
              <a:off x="1288125" y="2712200"/>
              <a:ext cx="24600" cy="24450"/>
            </a:xfrm>
            <a:custGeom>
              <a:rect b="b" l="l" r="r" t="t"/>
              <a:pathLst>
                <a:path extrusionOk="0" h="978" w="984">
                  <a:moveTo>
                    <a:pt x="0" y="0"/>
                  </a:moveTo>
                  <a:lnTo>
                    <a:pt x="0" y="978"/>
                  </a:lnTo>
                  <a:lnTo>
                    <a:pt x="983" y="978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1" name="Google Shape;8311;p32"/>
            <p:cNvSpPr/>
            <p:nvPr/>
          </p:nvSpPr>
          <p:spPr>
            <a:xfrm>
              <a:off x="1288125" y="2845600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2" name="Google Shape;8312;p32"/>
            <p:cNvSpPr/>
            <p:nvPr/>
          </p:nvSpPr>
          <p:spPr>
            <a:xfrm>
              <a:off x="1288125" y="2979000"/>
              <a:ext cx="24600" cy="24575"/>
            </a:xfrm>
            <a:custGeom>
              <a:rect b="b" l="l" r="r" t="t"/>
              <a:pathLst>
                <a:path extrusionOk="0" h="983" w="984">
                  <a:moveTo>
                    <a:pt x="0" y="0"/>
                  </a:moveTo>
                  <a:lnTo>
                    <a:pt x="0" y="983"/>
                  </a:lnTo>
                  <a:lnTo>
                    <a:pt x="983" y="983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3" name="Google Shape;8313;p32"/>
            <p:cNvSpPr/>
            <p:nvPr/>
          </p:nvSpPr>
          <p:spPr>
            <a:xfrm>
              <a:off x="1288125" y="3112375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0" y="1"/>
                  </a:moveTo>
                  <a:lnTo>
                    <a:pt x="0" y="984"/>
                  </a:lnTo>
                  <a:lnTo>
                    <a:pt x="983" y="984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4" name="Google Shape;8314;p32"/>
            <p:cNvSpPr/>
            <p:nvPr/>
          </p:nvSpPr>
          <p:spPr>
            <a:xfrm>
              <a:off x="1288125" y="3245900"/>
              <a:ext cx="24600" cy="24475"/>
            </a:xfrm>
            <a:custGeom>
              <a:rect b="b" l="l" r="r" t="t"/>
              <a:pathLst>
                <a:path extrusionOk="0" h="979" w="984">
                  <a:moveTo>
                    <a:pt x="0" y="1"/>
                  </a:moveTo>
                  <a:lnTo>
                    <a:pt x="0" y="979"/>
                  </a:lnTo>
                  <a:lnTo>
                    <a:pt x="983" y="979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5" name="Google Shape;8315;p32"/>
            <p:cNvSpPr/>
            <p:nvPr/>
          </p:nvSpPr>
          <p:spPr>
            <a:xfrm>
              <a:off x="1288125" y="3379175"/>
              <a:ext cx="24600" cy="24475"/>
            </a:xfrm>
            <a:custGeom>
              <a:rect b="b" l="l" r="r" t="t"/>
              <a:pathLst>
                <a:path extrusionOk="0" h="979" w="984">
                  <a:moveTo>
                    <a:pt x="0" y="1"/>
                  </a:moveTo>
                  <a:lnTo>
                    <a:pt x="0" y="978"/>
                  </a:lnTo>
                  <a:lnTo>
                    <a:pt x="983" y="978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6" name="Google Shape;8316;p32"/>
            <p:cNvSpPr/>
            <p:nvPr/>
          </p:nvSpPr>
          <p:spPr>
            <a:xfrm>
              <a:off x="1175400" y="25786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1" y="0"/>
                  </a:moveTo>
                  <a:lnTo>
                    <a:pt x="1" y="983"/>
                  </a:lnTo>
                  <a:lnTo>
                    <a:pt x="989" y="983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7" name="Google Shape;8317;p32"/>
            <p:cNvSpPr/>
            <p:nvPr/>
          </p:nvSpPr>
          <p:spPr>
            <a:xfrm>
              <a:off x="1175525" y="2712200"/>
              <a:ext cx="24600" cy="24450"/>
            </a:xfrm>
            <a:custGeom>
              <a:rect b="b" l="l" r="r" t="t"/>
              <a:pathLst>
                <a:path extrusionOk="0" h="978" w="984">
                  <a:moveTo>
                    <a:pt x="1" y="0"/>
                  </a:moveTo>
                  <a:lnTo>
                    <a:pt x="1" y="978"/>
                  </a:lnTo>
                  <a:lnTo>
                    <a:pt x="984" y="978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8" name="Google Shape;8318;p32"/>
            <p:cNvSpPr/>
            <p:nvPr/>
          </p:nvSpPr>
          <p:spPr>
            <a:xfrm>
              <a:off x="1175525" y="2845600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0"/>
                  </a:moveTo>
                  <a:lnTo>
                    <a:pt x="1" y="983"/>
                  </a:lnTo>
                  <a:lnTo>
                    <a:pt x="984" y="983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9" name="Google Shape;8319;p32"/>
            <p:cNvSpPr/>
            <p:nvPr/>
          </p:nvSpPr>
          <p:spPr>
            <a:xfrm>
              <a:off x="1175400" y="2979000"/>
              <a:ext cx="24725" cy="24575"/>
            </a:xfrm>
            <a:custGeom>
              <a:rect b="b" l="l" r="r" t="t"/>
              <a:pathLst>
                <a:path extrusionOk="0" h="983" w="989">
                  <a:moveTo>
                    <a:pt x="1" y="0"/>
                  </a:moveTo>
                  <a:lnTo>
                    <a:pt x="1" y="983"/>
                  </a:lnTo>
                  <a:lnTo>
                    <a:pt x="989" y="983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0" name="Google Shape;8320;p32"/>
            <p:cNvSpPr/>
            <p:nvPr/>
          </p:nvSpPr>
          <p:spPr>
            <a:xfrm>
              <a:off x="1175400" y="3112375"/>
              <a:ext cx="24725" cy="24600"/>
            </a:xfrm>
            <a:custGeom>
              <a:rect b="b" l="l" r="r" t="t"/>
              <a:pathLst>
                <a:path extrusionOk="0" h="984" w="989">
                  <a:moveTo>
                    <a:pt x="1" y="1"/>
                  </a:moveTo>
                  <a:lnTo>
                    <a:pt x="1" y="984"/>
                  </a:lnTo>
                  <a:lnTo>
                    <a:pt x="989" y="984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1" name="Google Shape;8321;p32"/>
            <p:cNvSpPr/>
            <p:nvPr/>
          </p:nvSpPr>
          <p:spPr>
            <a:xfrm>
              <a:off x="1175400" y="3245900"/>
              <a:ext cx="24725" cy="24475"/>
            </a:xfrm>
            <a:custGeom>
              <a:rect b="b" l="l" r="r" t="t"/>
              <a:pathLst>
                <a:path extrusionOk="0" h="979" w="989">
                  <a:moveTo>
                    <a:pt x="1" y="1"/>
                  </a:moveTo>
                  <a:lnTo>
                    <a:pt x="1" y="979"/>
                  </a:lnTo>
                  <a:lnTo>
                    <a:pt x="989" y="979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2" name="Google Shape;8322;p32"/>
            <p:cNvSpPr/>
            <p:nvPr/>
          </p:nvSpPr>
          <p:spPr>
            <a:xfrm>
              <a:off x="1175525" y="3379300"/>
              <a:ext cx="24600" cy="24600"/>
            </a:xfrm>
            <a:custGeom>
              <a:rect b="b" l="l" r="r" t="t"/>
              <a:pathLst>
                <a:path extrusionOk="0" h="984" w="984">
                  <a:moveTo>
                    <a:pt x="1" y="1"/>
                  </a:moveTo>
                  <a:lnTo>
                    <a:pt x="1" y="984"/>
                  </a:lnTo>
                  <a:lnTo>
                    <a:pt x="984" y="984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23" name="Google Shape;8323;p32"/>
          <p:cNvSpPr/>
          <p:nvPr/>
        </p:nvSpPr>
        <p:spPr>
          <a:xfrm>
            <a:off x="7340963" y="1442800"/>
            <a:ext cx="124325" cy="124300"/>
          </a:xfrm>
          <a:custGeom>
            <a:rect b="b" l="l" r="r" t="t"/>
            <a:pathLst>
              <a:path extrusionOk="0" h="4972" w="4973">
                <a:moveTo>
                  <a:pt x="1826" y="0"/>
                </a:moveTo>
                <a:lnTo>
                  <a:pt x="1826" y="1826"/>
                </a:lnTo>
                <a:lnTo>
                  <a:pt x="1" y="1826"/>
                </a:lnTo>
                <a:lnTo>
                  <a:pt x="1" y="3147"/>
                </a:lnTo>
                <a:lnTo>
                  <a:pt x="1826" y="3147"/>
                </a:lnTo>
                <a:lnTo>
                  <a:pt x="1826" y="4972"/>
                </a:lnTo>
                <a:lnTo>
                  <a:pt x="3147" y="4972"/>
                </a:lnTo>
                <a:lnTo>
                  <a:pt x="3147" y="3147"/>
                </a:lnTo>
                <a:lnTo>
                  <a:pt x="4973" y="3147"/>
                </a:lnTo>
                <a:lnTo>
                  <a:pt x="4973" y="1826"/>
                </a:lnTo>
                <a:lnTo>
                  <a:pt x="3147" y="1826"/>
                </a:lnTo>
                <a:lnTo>
                  <a:pt x="3147" y="0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324179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4" name="Google Shape;8324;p32"/>
          <p:cNvSpPr/>
          <p:nvPr/>
        </p:nvSpPr>
        <p:spPr>
          <a:xfrm>
            <a:off x="1090013" y="2509600"/>
            <a:ext cx="124325" cy="124300"/>
          </a:xfrm>
          <a:custGeom>
            <a:rect b="b" l="l" r="r" t="t"/>
            <a:pathLst>
              <a:path extrusionOk="0" h="4972" w="4973">
                <a:moveTo>
                  <a:pt x="1826" y="0"/>
                </a:moveTo>
                <a:lnTo>
                  <a:pt x="1826" y="1826"/>
                </a:lnTo>
                <a:lnTo>
                  <a:pt x="1" y="1826"/>
                </a:lnTo>
                <a:lnTo>
                  <a:pt x="1" y="3147"/>
                </a:lnTo>
                <a:lnTo>
                  <a:pt x="1826" y="3147"/>
                </a:lnTo>
                <a:lnTo>
                  <a:pt x="1826" y="4972"/>
                </a:lnTo>
                <a:lnTo>
                  <a:pt x="3147" y="4972"/>
                </a:lnTo>
                <a:lnTo>
                  <a:pt x="3147" y="3147"/>
                </a:lnTo>
                <a:lnTo>
                  <a:pt x="4973" y="3147"/>
                </a:lnTo>
                <a:lnTo>
                  <a:pt x="4973" y="1826"/>
                </a:lnTo>
                <a:lnTo>
                  <a:pt x="3147" y="1826"/>
                </a:lnTo>
                <a:lnTo>
                  <a:pt x="3147" y="0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324179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325" name="Google Shape;8325;p32"/>
          <p:cNvGrpSpPr/>
          <p:nvPr/>
        </p:nvGrpSpPr>
        <p:grpSpPr>
          <a:xfrm>
            <a:off x="6051338" y="440206"/>
            <a:ext cx="215985" cy="186153"/>
            <a:chOff x="5629550" y="3916600"/>
            <a:chExt cx="215575" cy="185800"/>
          </a:xfrm>
        </p:grpSpPr>
        <p:sp>
          <p:nvSpPr>
            <p:cNvPr id="8326" name="Google Shape;8326;p32"/>
            <p:cNvSpPr/>
            <p:nvPr/>
          </p:nvSpPr>
          <p:spPr>
            <a:xfrm>
              <a:off x="5629550" y="4028550"/>
              <a:ext cx="73850" cy="73850"/>
            </a:xfrm>
            <a:custGeom>
              <a:rect b="b" l="l" r="r" t="t"/>
              <a:pathLst>
                <a:path extrusionOk="0" h="2954" w="2954">
                  <a:moveTo>
                    <a:pt x="2954" y="1477"/>
                  </a:moveTo>
                  <a:cubicBezTo>
                    <a:pt x="2954" y="2292"/>
                    <a:pt x="2292" y="2953"/>
                    <a:pt x="1477" y="2953"/>
                  </a:cubicBezTo>
                  <a:cubicBezTo>
                    <a:pt x="659" y="2953"/>
                    <a:pt x="1" y="2292"/>
                    <a:pt x="1" y="1477"/>
                  </a:cubicBezTo>
                  <a:cubicBezTo>
                    <a:pt x="1" y="662"/>
                    <a:pt x="659" y="0"/>
                    <a:pt x="1477" y="0"/>
                  </a:cubicBezTo>
                  <a:cubicBezTo>
                    <a:pt x="2292" y="0"/>
                    <a:pt x="2954" y="662"/>
                    <a:pt x="2954" y="14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7" name="Google Shape;8327;p32"/>
            <p:cNvSpPr/>
            <p:nvPr/>
          </p:nvSpPr>
          <p:spPr>
            <a:xfrm>
              <a:off x="5804875" y="4046975"/>
              <a:ext cx="40250" cy="40225"/>
            </a:xfrm>
            <a:custGeom>
              <a:rect b="b" l="l" r="r" t="t"/>
              <a:pathLst>
                <a:path extrusionOk="0" h="1609" w="1610">
                  <a:moveTo>
                    <a:pt x="1609" y="803"/>
                  </a:moveTo>
                  <a:cubicBezTo>
                    <a:pt x="1609" y="1248"/>
                    <a:pt x="1248" y="1609"/>
                    <a:pt x="803" y="1609"/>
                  </a:cubicBezTo>
                  <a:cubicBezTo>
                    <a:pt x="361" y="1609"/>
                    <a:pt x="0" y="1248"/>
                    <a:pt x="0" y="803"/>
                  </a:cubicBezTo>
                  <a:cubicBezTo>
                    <a:pt x="0" y="361"/>
                    <a:pt x="361" y="0"/>
                    <a:pt x="803" y="0"/>
                  </a:cubicBezTo>
                  <a:cubicBezTo>
                    <a:pt x="1248" y="0"/>
                    <a:pt x="1609" y="361"/>
                    <a:pt x="1609" y="8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8" name="Google Shape;8328;p32"/>
            <p:cNvSpPr/>
            <p:nvPr/>
          </p:nvSpPr>
          <p:spPr>
            <a:xfrm>
              <a:off x="5716525" y="3916600"/>
              <a:ext cx="50775" cy="50775"/>
            </a:xfrm>
            <a:custGeom>
              <a:rect b="b" l="l" r="r" t="t"/>
              <a:pathLst>
                <a:path extrusionOk="0" h="2031" w="2031">
                  <a:moveTo>
                    <a:pt x="2031" y="1014"/>
                  </a:moveTo>
                  <a:cubicBezTo>
                    <a:pt x="2031" y="1576"/>
                    <a:pt x="1577" y="2031"/>
                    <a:pt x="1014" y="2031"/>
                  </a:cubicBezTo>
                  <a:cubicBezTo>
                    <a:pt x="455" y="2031"/>
                    <a:pt x="1" y="1576"/>
                    <a:pt x="1" y="1014"/>
                  </a:cubicBezTo>
                  <a:cubicBezTo>
                    <a:pt x="1" y="455"/>
                    <a:pt x="455" y="1"/>
                    <a:pt x="1014" y="1"/>
                  </a:cubicBezTo>
                  <a:cubicBezTo>
                    <a:pt x="1577" y="1"/>
                    <a:pt x="2031" y="455"/>
                    <a:pt x="2031" y="101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29" name="Google Shape;8329;p32"/>
          <p:cNvGrpSpPr/>
          <p:nvPr/>
        </p:nvGrpSpPr>
        <p:grpSpPr>
          <a:xfrm>
            <a:off x="2945404" y="4517136"/>
            <a:ext cx="215985" cy="186153"/>
            <a:chOff x="5629550" y="3916600"/>
            <a:chExt cx="215575" cy="185800"/>
          </a:xfrm>
        </p:grpSpPr>
        <p:sp>
          <p:nvSpPr>
            <p:cNvPr id="8330" name="Google Shape;8330;p32"/>
            <p:cNvSpPr/>
            <p:nvPr/>
          </p:nvSpPr>
          <p:spPr>
            <a:xfrm>
              <a:off x="5629550" y="4028550"/>
              <a:ext cx="73850" cy="73850"/>
            </a:xfrm>
            <a:custGeom>
              <a:rect b="b" l="l" r="r" t="t"/>
              <a:pathLst>
                <a:path extrusionOk="0" h="2954" w="2954">
                  <a:moveTo>
                    <a:pt x="2954" y="1477"/>
                  </a:moveTo>
                  <a:cubicBezTo>
                    <a:pt x="2954" y="2292"/>
                    <a:pt x="2292" y="2953"/>
                    <a:pt x="1477" y="2953"/>
                  </a:cubicBezTo>
                  <a:cubicBezTo>
                    <a:pt x="659" y="2953"/>
                    <a:pt x="1" y="2292"/>
                    <a:pt x="1" y="1477"/>
                  </a:cubicBezTo>
                  <a:cubicBezTo>
                    <a:pt x="1" y="662"/>
                    <a:pt x="659" y="0"/>
                    <a:pt x="1477" y="0"/>
                  </a:cubicBezTo>
                  <a:cubicBezTo>
                    <a:pt x="2292" y="0"/>
                    <a:pt x="2954" y="662"/>
                    <a:pt x="2954" y="14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1" name="Google Shape;8331;p32"/>
            <p:cNvSpPr/>
            <p:nvPr/>
          </p:nvSpPr>
          <p:spPr>
            <a:xfrm>
              <a:off x="5804875" y="4046975"/>
              <a:ext cx="40250" cy="40225"/>
            </a:xfrm>
            <a:custGeom>
              <a:rect b="b" l="l" r="r" t="t"/>
              <a:pathLst>
                <a:path extrusionOk="0" h="1609" w="1610">
                  <a:moveTo>
                    <a:pt x="1609" y="803"/>
                  </a:moveTo>
                  <a:cubicBezTo>
                    <a:pt x="1609" y="1248"/>
                    <a:pt x="1248" y="1609"/>
                    <a:pt x="803" y="1609"/>
                  </a:cubicBezTo>
                  <a:cubicBezTo>
                    <a:pt x="361" y="1609"/>
                    <a:pt x="0" y="1248"/>
                    <a:pt x="0" y="803"/>
                  </a:cubicBezTo>
                  <a:cubicBezTo>
                    <a:pt x="0" y="361"/>
                    <a:pt x="361" y="0"/>
                    <a:pt x="803" y="0"/>
                  </a:cubicBezTo>
                  <a:cubicBezTo>
                    <a:pt x="1248" y="0"/>
                    <a:pt x="1609" y="361"/>
                    <a:pt x="1609" y="8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2" name="Google Shape;8332;p32"/>
            <p:cNvSpPr/>
            <p:nvPr/>
          </p:nvSpPr>
          <p:spPr>
            <a:xfrm>
              <a:off x="5716525" y="3916600"/>
              <a:ext cx="50775" cy="50775"/>
            </a:xfrm>
            <a:custGeom>
              <a:rect b="b" l="l" r="r" t="t"/>
              <a:pathLst>
                <a:path extrusionOk="0" h="2031" w="2031">
                  <a:moveTo>
                    <a:pt x="2031" y="1014"/>
                  </a:moveTo>
                  <a:cubicBezTo>
                    <a:pt x="2031" y="1576"/>
                    <a:pt x="1577" y="2031"/>
                    <a:pt x="1014" y="2031"/>
                  </a:cubicBezTo>
                  <a:cubicBezTo>
                    <a:pt x="455" y="2031"/>
                    <a:pt x="1" y="1576"/>
                    <a:pt x="1" y="1014"/>
                  </a:cubicBezTo>
                  <a:cubicBezTo>
                    <a:pt x="1" y="455"/>
                    <a:pt x="455" y="1"/>
                    <a:pt x="1014" y="1"/>
                  </a:cubicBezTo>
                  <a:cubicBezTo>
                    <a:pt x="1577" y="1"/>
                    <a:pt x="2031" y="455"/>
                    <a:pt x="2031" y="101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1"/>
        </a:solidFill>
      </p:bgPr>
    </p:bg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5"/>
          <p:cNvSpPr/>
          <p:nvPr/>
        </p:nvSpPr>
        <p:spPr>
          <a:xfrm>
            <a:off x="6352450" y="161000"/>
            <a:ext cx="217305" cy="217404"/>
          </a:xfrm>
          <a:custGeom>
            <a:rect b="b" l="l" r="r" t="t"/>
            <a:pathLst>
              <a:path extrusionOk="0" h="6595" w="6592">
                <a:moveTo>
                  <a:pt x="6592" y="3299"/>
                </a:moveTo>
                <a:cubicBezTo>
                  <a:pt x="6592" y="5118"/>
                  <a:pt x="5115" y="6595"/>
                  <a:pt x="3296" y="6595"/>
                </a:cubicBezTo>
                <a:cubicBezTo>
                  <a:pt x="1477" y="6595"/>
                  <a:pt x="0" y="5118"/>
                  <a:pt x="0" y="3299"/>
                </a:cubicBezTo>
                <a:cubicBezTo>
                  <a:pt x="0" y="1477"/>
                  <a:pt x="1477" y="0"/>
                  <a:pt x="3296" y="0"/>
                </a:cubicBezTo>
                <a:cubicBezTo>
                  <a:pt x="5115" y="0"/>
                  <a:pt x="6592" y="1477"/>
                  <a:pt x="6592" y="3299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324007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13" name="Google Shape;913;p5"/>
          <p:cNvGrpSpPr/>
          <p:nvPr/>
        </p:nvGrpSpPr>
        <p:grpSpPr>
          <a:xfrm>
            <a:off x="-587900" y="4604200"/>
            <a:ext cx="3480850" cy="1878975"/>
            <a:chOff x="1610225" y="215250"/>
            <a:chExt cx="3480850" cy="1878975"/>
          </a:xfrm>
        </p:grpSpPr>
        <p:sp>
          <p:nvSpPr>
            <p:cNvPr id="914" name="Google Shape;914;p5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5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5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5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5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5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5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5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5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5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5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5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5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5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5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5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5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5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5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5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5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5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5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5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5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5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5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5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5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5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5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5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5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5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5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5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5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5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5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5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5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5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5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5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5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5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5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5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5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5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5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5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5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5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5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5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5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5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5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5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5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5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5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5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5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5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5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5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5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5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5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5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5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5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5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5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5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5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5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5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5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5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5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5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5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5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5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5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5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5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5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5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5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5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5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5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5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5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5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5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5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1" name="Google Shape;1021;p5"/>
          <p:cNvGrpSpPr/>
          <p:nvPr/>
        </p:nvGrpSpPr>
        <p:grpSpPr>
          <a:xfrm>
            <a:off x="6251050" y="-1339475"/>
            <a:ext cx="3480850" cy="1878975"/>
            <a:chOff x="1610225" y="215250"/>
            <a:chExt cx="3480850" cy="1878975"/>
          </a:xfrm>
        </p:grpSpPr>
        <p:sp>
          <p:nvSpPr>
            <p:cNvPr id="1022" name="Google Shape;1022;p5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5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5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5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5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5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5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5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5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5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5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5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5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5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5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5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5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5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5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5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5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5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5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5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5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5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5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5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5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5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5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5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5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5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5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5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5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5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5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5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5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5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5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5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5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5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5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5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5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5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5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5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5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5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5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5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5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5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5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5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5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5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5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5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5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5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5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5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5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5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5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5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5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5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5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5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5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5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5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5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5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5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5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5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5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5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5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5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5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5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5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5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5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5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5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5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5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5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5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5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5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5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5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5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5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5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5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29" name="Google Shape;1129;p5"/>
          <p:cNvGrpSpPr/>
          <p:nvPr/>
        </p:nvGrpSpPr>
        <p:grpSpPr>
          <a:xfrm rot="10800000">
            <a:off x="8662460" y="3338706"/>
            <a:ext cx="974718" cy="974718"/>
            <a:chOff x="528900" y="1489975"/>
            <a:chExt cx="732100" cy="732100"/>
          </a:xfrm>
        </p:grpSpPr>
        <p:sp>
          <p:nvSpPr>
            <p:cNvPr id="1130" name="Google Shape;1130;p5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5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5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5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5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5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5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7" name="Google Shape;1137;p5"/>
          <p:cNvGrpSpPr/>
          <p:nvPr/>
        </p:nvGrpSpPr>
        <p:grpSpPr>
          <a:xfrm rot="-5400000">
            <a:off x="-587944" y="825072"/>
            <a:ext cx="974732" cy="974667"/>
            <a:chOff x="5402000" y="1173700"/>
            <a:chExt cx="756075" cy="756025"/>
          </a:xfrm>
        </p:grpSpPr>
        <p:sp>
          <p:nvSpPr>
            <p:cNvPr id="1138" name="Google Shape;1138;p5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5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5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5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5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5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5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5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5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5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5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5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5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5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5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5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5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5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5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5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5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5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5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5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5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63" name="Google Shape;1163;p5"/>
          <p:cNvGrpSpPr/>
          <p:nvPr/>
        </p:nvGrpSpPr>
        <p:grpSpPr>
          <a:xfrm>
            <a:off x="267275" y="3338700"/>
            <a:ext cx="178575" cy="589975"/>
            <a:chOff x="1834925" y="4791825"/>
            <a:chExt cx="178575" cy="589975"/>
          </a:xfrm>
        </p:grpSpPr>
        <p:sp>
          <p:nvSpPr>
            <p:cNvPr id="1164" name="Google Shape;1164;p5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5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5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5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5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5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5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5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5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5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5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5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5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5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5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5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5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5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5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5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5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5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5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5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5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5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5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1" name="Google Shape;1191;p5"/>
          <p:cNvGrpSpPr/>
          <p:nvPr/>
        </p:nvGrpSpPr>
        <p:grpSpPr>
          <a:xfrm>
            <a:off x="182538" y="95650"/>
            <a:ext cx="348025" cy="348100"/>
            <a:chOff x="235725" y="107550"/>
            <a:chExt cx="348025" cy="348100"/>
          </a:xfrm>
        </p:grpSpPr>
        <p:sp>
          <p:nvSpPr>
            <p:cNvPr id="1192" name="Google Shape;1192;p5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5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4" name="Google Shape;1194;p5"/>
          <p:cNvGrpSpPr/>
          <p:nvPr/>
        </p:nvGrpSpPr>
        <p:grpSpPr>
          <a:xfrm>
            <a:off x="8662443" y="1214813"/>
            <a:ext cx="263257" cy="681984"/>
            <a:chOff x="836413" y="539500"/>
            <a:chExt cx="308625" cy="799700"/>
          </a:xfrm>
        </p:grpSpPr>
        <p:sp>
          <p:nvSpPr>
            <p:cNvPr id="1195" name="Google Shape;1195;p5"/>
            <p:cNvSpPr/>
            <p:nvPr/>
          </p:nvSpPr>
          <p:spPr>
            <a:xfrm>
              <a:off x="836413" y="73405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4499" y="1"/>
                  </a:moveTo>
                  <a:lnTo>
                    <a:pt x="4499" y="4502"/>
                  </a:lnTo>
                  <a:lnTo>
                    <a:pt x="0" y="4502"/>
                  </a:lnTo>
                  <a:lnTo>
                    <a:pt x="0" y="7846"/>
                  </a:lnTo>
                  <a:lnTo>
                    <a:pt x="4499" y="7846"/>
                  </a:lnTo>
                  <a:lnTo>
                    <a:pt x="4499" y="12345"/>
                  </a:lnTo>
                  <a:lnTo>
                    <a:pt x="7846" y="12345"/>
                  </a:lnTo>
                  <a:lnTo>
                    <a:pt x="7846" y="7846"/>
                  </a:lnTo>
                  <a:lnTo>
                    <a:pt x="12345" y="7846"/>
                  </a:lnTo>
                  <a:lnTo>
                    <a:pt x="12345" y="4502"/>
                  </a:lnTo>
                  <a:lnTo>
                    <a:pt x="7846" y="4502"/>
                  </a:lnTo>
                  <a:lnTo>
                    <a:pt x="7846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5"/>
            <p:cNvSpPr/>
            <p:nvPr/>
          </p:nvSpPr>
          <p:spPr>
            <a:xfrm>
              <a:off x="887838" y="1133250"/>
              <a:ext cx="205850" cy="205950"/>
            </a:xfrm>
            <a:custGeom>
              <a:rect b="b" l="l" r="r" t="t"/>
              <a:pathLst>
                <a:path extrusionOk="0" h="8238" w="8234">
                  <a:moveTo>
                    <a:pt x="1753" y="1"/>
                  </a:moveTo>
                  <a:lnTo>
                    <a:pt x="0" y="1757"/>
                  </a:lnTo>
                  <a:lnTo>
                    <a:pt x="2358" y="4120"/>
                  </a:lnTo>
                  <a:lnTo>
                    <a:pt x="0" y="6481"/>
                  </a:lnTo>
                  <a:lnTo>
                    <a:pt x="1753" y="8237"/>
                  </a:lnTo>
                  <a:lnTo>
                    <a:pt x="4114" y="5877"/>
                  </a:lnTo>
                  <a:lnTo>
                    <a:pt x="6481" y="8237"/>
                  </a:lnTo>
                  <a:lnTo>
                    <a:pt x="8234" y="6481"/>
                  </a:lnTo>
                  <a:lnTo>
                    <a:pt x="5870" y="4120"/>
                  </a:lnTo>
                  <a:lnTo>
                    <a:pt x="8234" y="1757"/>
                  </a:lnTo>
                  <a:lnTo>
                    <a:pt x="6481" y="1"/>
                  </a:lnTo>
                  <a:lnTo>
                    <a:pt x="4114" y="2367"/>
                  </a:lnTo>
                  <a:lnTo>
                    <a:pt x="17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5"/>
            <p:cNvSpPr/>
            <p:nvPr/>
          </p:nvSpPr>
          <p:spPr>
            <a:xfrm>
              <a:off x="876188" y="539500"/>
              <a:ext cx="229075" cy="62050"/>
            </a:xfrm>
            <a:custGeom>
              <a:rect b="b" l="l" r="r" t="t"/>
              <a:pathLst>
                <a:path extrusionOk="0" h="2482" w="9163">
                  <a:moveTo>
                    <a:pt x="0" y="0"/>
                  </a:moveTo>
                  <a:lnTo>
                    <a:pt x="0" y="2481"/>
                  </a:lnTo>
                  <a:lnTo>
                    <a:pt x="9163" y="2481"/>
                  </a:lnTo>
                  <a:lnTo>
                    <a:pt x="9163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8" name="Google Shape;1198;p5"/>
          <p:cNvSpPr/>
          <p:nvPr/>
        </p:nvSpPr>
        <p:spPr>
          <a:xfrm>
            <a:off x="2196200" y="249088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9" name="Google Shape;1199;p5"/>
          <p:cNvSpPr/>
          <p:nvPr/>
        </p:nvSpPr>
        <p:spPr>
          <a:xfrm>
            <a:off x="6256813" y="4846925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00" name="Google Shape;1200;p5"/>
          <p:cNvGrpSpPr/>
          <p:nvPr/>
        </p:nvGrpSpPr>
        <p:grpSpPr>
          <a:xfrm>
            <a:off x="1397292" y="4527855"/>
            <a:ext cx="340263" cy="319082"/>
            <a:chOff x="4983775" y="5052100"/>
            <a:chExt cx="276300" cy="259100"/>
          </a:xfrm>
        </p:grpSpPr>
        <p:sp>
          <p:nvSpPr>
            <p:cNvPr id="1201" name="Google Shape;1201;p5"/>
            <p:cNvSpPr/>
            <p:nvPr/>
          </p:nvSpPr>
          <p:spPr>
            <a:xfrm>
              <a:off x="5028200" y="5230725"/>
              <a:ext cx="80475" cy="80475"/>
            </a:xfrm>
            <a:custGeom>
              <a:rect b="b" l="l" r="r" t="t"/>
              <a:pathLst>
                <a:path extrusionOk="0" h="3219" w="3219">
                  <a:moveTo>
                    <a:pt x="1" y="1859"/>
                  </a:moveTo>
                  <a:lnTo>
                    <a:pt x="1360" y="1859"/>
                  </a:lnTo>
                  <a:lnTo>
                    <a:pt x="1360" y="3218"/>
                  </a:lnTo>
                  <a:lnTo>
                    <a:pt x="1856" y="3218"/>
                  </a:lnTo>
                  <a:lnTo>
                    <a:pt x="1856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6" y="1363"/>
                  </a:lnTo>
                  <a:lnTo>
                    <a:pt x="1856" y="1"/>
                  </a:lnTo>
                  <a:lnTo>
                    <a:pt x="1360" y="1"/>
                  </a:lnTo>
                  <a:lnTo>
                    <a:pt x="1360" y="1363"/>
                  </a:lnTo>
                  <a:lnTo>
                    <a:pt x="1" y="1363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5"/>
            <p:cNvSpPr/>
            <p:nvPr/>
          </p:nvSpPr>
          <p:spPr>
            <a:xfrm>
              <a:off x="4983775" y="5052100"/>
              <a:ext cx="58350" cy="58375"/>
            </a:xfrm>
            <a:custGeom>
              <a:rect b="b" l="l" r="r" t="t"/>
              <a:pathLst>
                <a:path extrusionOk="0" h="2335" w="2334">
                  <a:moveTo>
                    <a:pt x="0" y="1345"/>
                  </a:moveTo>
                  <a:lnTo>
                    <a:pt x="984" y="1345"/>
                  </a:lnTo>
                  <a:lnTo>
                    <a:pt x="984" y="2334"/>
                  </a:lnTo>
                  <a:lnTo>
                    <a:pt x="1345" y="2334"/>
                  </a:lnTo>
                  <a:lnTo>
                    <a:pt x="1345" y="1345"/>
                  </a:lnTo>
                  <a:lnTo>
                    <a:pt x="2334" y="1345"/>
                  </a:lnTo>
                  <a:lnTo>
                    <a:pt x="2334" y="984"/>
                  </a:lnTo>
                  <a:lnTo>
                    <a:pt x="1345" y="984"/>
                  </a:lnTo>
                  <a:lnTo>
                    <a:pt x="1345" y="1"/>
                  </a:lnTo>
                  <a:lnTo>
                    <a:pt x="984" y="1"/>
                  </a:lnTo>
                  <a:lnTo>
                    <a:pt x="984" y="984"/>
                  </a:lnTo>
                  <a:lnTo>
                    <a:pt x="0" y="98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5"/>
            <p:cNvSpPr/>
            <p:nvPr/>
          </p:nvSpPr>
          <p:spPr>
            <a:xfrm>
              <a:off x="5142025" y="5062550"/>
              <a:ext cx="118050" cy="118050"/>
            </a:xfrm>
            <a:custGeom>
              <a:rect b="b" l="l" r="r" t="t"/>
              <a:pathLst>
                <a:path extrusionOk="0" h="4722" w="4722">
                  <a:moveTo>
                    <a:pt x="0" y="2725"/>
                  </a:moveTo>
                  <a:lnTo>
                    <a:pt x="1994" y="2725"/>
                  </a:lnTo>
                  <a:lnTo>
                    <a:pt x="1994" y="4722"/>
                  </a:lnTo>
                  <a:lnTo>
                    <a:pt x="2725" y="4722"/>
                  </a:lnTo>
                  <a:lnTo>
                    <a:pt x="2725" y="2725"/>
                  </a:lnTo>
                  <a:lnTo>
                    <a:pt x="4722" y="2725"/>
                  </a:lnTo>
                  <a:lnTo>
                    <a:pt x="4722" y="1994"/>
                  </a:lnTo>
                  <a:lnTo>
                    <a:pt x="2725" y="1994"/>
                  </a:lnTo>
                  <a:lnTo>
                    <a:pt x="2725" y="1"/>
                  </a:lnTo>
                  <a:lnTo>
                    <a:pt x="1994" y="1"/>
                  </a:lnTo>
                  <a:lnTo>
                    <a:pt x="1994" y="1994"/>
                  </a:lnTo>
                  <a:lnTo>
                    <a:pt x="0" y="1994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04" name="Google Shape;1204;p5"/>
          <p:cNvSpPr txBox="1"/>
          <p:nvPr>
            <p:ph type="title"/>
          </p:nvPr>
        </p:nvSpPr>
        <p:spPr>
          <a:xfrm>
            <a:off x="1508050" y="2615575"/>
            <a:ext cx="27042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05" name="Google Shape;1205;p5"/>
          <p:cNvSpPr txBox="1"/>
          <p:nvPr>
            <p:ph idx="2" type="title"/>
          </p:nvPr>
        </p:nvSpPr>
        <p:spPr>
          <a:xfrm>
            <a:off x="4931707" y="2615575"/>
            <a:ext cx="27042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206" name="Google Shape;1206;p5"/>
          <p:cNvSpPr txBox="1"/>
          <p:nvPr>
            <p:ph idx="1" type="subTitle"/>
          </p:nvPr>
        </p:nvSpPr>
        <p:spPr>
          <a:xfrm>
            <a:off x="4931707" y="3093775"/>
            <a:ext cx="2704200" cy="959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07" name="Google Shape;1207;p5"/>
          <p:cNvSpPr txBox="1"/>
          <p:nvPr>
            <p:ph idx="3" type="subTitle"/>
          </p:nvPr>
        </p:nvSpPr>
        <p:spPr>
          <a:xfrm>
            <a:off x="1508050" y="3093775"/>
            <a:ext cx="2704200" cy="959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08" name="Google Shape;1208;p5"/>
          <p:cNvSpPr txBox="1"/>
          <p:nvPr>
            <p:ph idx="4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1"/>
        </a:solidFill>
      </p:bgPr>
    </p:bg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6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1211" name="Google Shape;1211;p6"/>
          <p:cNvGrpSpPr/>
          <p:nvPr/>
        </p:nvGrpSpPr>
        <p:grpSpPr>
          <a:xfrm rot="10800000">
            <a:off x="6690350" y="4608575"/>
            <a:ext cx="3480850" cy="1878975"/>
            <a:chOff x="1610225" y="215250"/>
            <a:chExt cx="3480850" cy="1878975"/>
          </a:xfrm>
        </p:grpSpPr>
        <p:sp>
          <p:nvSpPr>
            <p:cNvPr id="1212" name="Google Shape;1212;p6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6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6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6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6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6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6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6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6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6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6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6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6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6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6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6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6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6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6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6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6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6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6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6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6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6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6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6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6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6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6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6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6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6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6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6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6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6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6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6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6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6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6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6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6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6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6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6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6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6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6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6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6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6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6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6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6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6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6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6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6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6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6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6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6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6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6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6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6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6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6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6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6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6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6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6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6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6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6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6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6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6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6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6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6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6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6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6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6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6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6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6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6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6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6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6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6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6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6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6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6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6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6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6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6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6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6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19" name="Google Shape;1319;p6"/>
          <p:cNvGrpSpPr/>
          <p:nvPr/>
        </p:nvGrpSpPr>
        <p:grpSpPr>
          <a:xfrm rot="10800000">
            <a:off x="-1027200" y="-1339475"/>
            <a:ext cx="3480850" cy="1878975"/>
            <a:chOff x="1610225" y="215250"/>
            <a:chExt cx="3480850" cy="1878975"/>
          </a:xfrm>
        </p:grpSpPr>
        <p:sp>
          <p:nvSpPr>
            <p:cNvPr id="1320" name="Google Shape;1320;p6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6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6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6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6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6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6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6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6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6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6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6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6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6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6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6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6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6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6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6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6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6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6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6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6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6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6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6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6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6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6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6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6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6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6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6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6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6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6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6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6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6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6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6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6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6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6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6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6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6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6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6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6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6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6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6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6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6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6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6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6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6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6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6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6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6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6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6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6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6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6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6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6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6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6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6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6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6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6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6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6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6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6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6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6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6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6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6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6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6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6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6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6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6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6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6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6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6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6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6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6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6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6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6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6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6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6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27" name="Google Shape;1427;p6"/>
          <p:cNvGrpSpPr/>
          <p:nvPr/>
        </p:nvGrpSpPr>
        <p:grpSpPr>
          <a:xfrm>
            <a:off x="-390950" y="539290"/>
            <a:ext cx="974718" cy="974718"/>
            <a:chOff x="528900" y="1489975"/>
            <a:chExt cx="732100" cy="732100"/>
          </a:xfrm>
        </p:grpSpPr>
        <p:sp>
          <p:nvSpPr>
            <p:cNvPr id="1428" name="Google Shape;1428;p6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6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6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6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6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6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6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35" name="Google Shape;1435;p6"/>
          <p:cNvGrpSpPr/>
          <p:nvPr/>
        </p:nvGrpSpPr>
        <p:grpSpPr>
          <a:xfrm rot="5400000">
            <a:off x="8560215" y="3629500"/>
            <a:ext cx="974732" cy="974667"/>
            <a:chOff x="5402000" y="1173700"/>
            <a:chExt cx="756075" cy="756025"/>
          </a:xfrm>
        </p:grpSpPr>
        <p:sp>
          <p:nvSpPr>
            <p:cNvPr id="1436" name="Google Shape;1436;p6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6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6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6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6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6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6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6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6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6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6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6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6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6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6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6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6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6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6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6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6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6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6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6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6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61" name="Google Shape;1461;p6"/>
          <p:cNvGrpSpPr/>
          <p:nvPr/>
        </p:nvGrpSpPr>
        <p:grpSpPr>
          <a:xfrm rot="10800000">
            <a:off x="8662387" y="1055200"/>
            <a:ext cx="178575" cy="589975"/>
            <a:chOff x="1834925" y="4791825"/>
            <a:chExt cx="178575" cy="589975"/>
          </a:xfrm>
        </p:grpSpPr>
        <p:sp>
          <p:nvSpPr>
            <p:cNvPr id="1462" name="Google Shape;1462;p6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6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6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6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6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6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6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6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6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6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6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6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6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6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6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6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6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6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6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6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6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6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6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6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6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6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6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89" name="Google Shape;1489;p6"/>
          <p:cNvGrpSpPr/>
          <p:nvPr/>
        </p:nvGrpSpPr>
        <p:grpSpPr>
          <a:xfrm rot="10800000">
            <a:off x="8577675" y="101275"/>
            <a:ext cx="348025" cy="348100"/>
            <a:chOff x="235725" y="107550"/>
            <a:chExt cx="348025" cy="348100"/>
          </a:xfrm>
        </p:grpSpPr>
        <p:sp>
          <p:nvSpPr>
            <p:cNvPr id="1490" name="Google Shape;1490;p6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6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92" name="Google Shape;1492;p6"/>
          <p:cNvGrpSpPr/>
          <p:nvPr/>
        </p:nvGrpSpPr>
        <p:grpSpPr>
          <a:xfrm rot="10800000">
            <a:off x="182538" y="3087078"/>
            <a:ext cx="263257" cy="681984"/>
            <a:chOff x="836413" y="539500"/>
            <a:chExt cx="308625" cy="799700"/>
          </a:xfrm>
        </p:grpSpPr>
        <p:sp>
          <p:nvSpPr>
            <p:cNvPr id="1493" name="Google Shape;1493;p6"/>
            <p:cNvSpPr/>
            <p:nvPr/>
          </p:nvSpPr>
          <p:spPr>
            <a:xfrm>
              <a:off x="836413" y="73405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4499" y="1"/>
                  </a:moveTo>
                  <a:lnTo>
                    <a:pt x="4499" y="4502"/>
                  </a:lnTo>
                  <a:lnTo>
                    <a:pt x="0" y="4502"/>
                  </a:lnTo>
                  <a:lnTo>
                    <a:pt x="0" y="7846"/>
                  </a:lnTo>
                  <a:lnTo>
                    <a:pt x="4499" y="7846"/>
                  </a:lnTo>
                  <a:lnTo>
                    <a:pt x="4499" y="12345"/>
                  </a:lnTo>
                  <a:lnTo>
                    <a:pt x="7846" y="12345"/>
                  </a:lnTo>
                  <a:lnTo>
                    <a:pt x="7846" y="7846"/>
                  </a:lnTo>
                  <a:lnTo>
                    <a:pt x="12345" y="7846"/>
                  </a:lnTo>
                  <a:lnTo>
                    <a:pt x="12345" y="4502"/>
                  </a:lnTo>
                  <a:lnTo>
                    <a:pt x="7846" y="4502"/>
                  </a:lnTo>
                  <a:lnTo>
                    <a:pt x="7846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6"/>
            <p:cNvSpPr/>
            <p:nvPr/>
          </p:nvSpPr>
          <p:spPr>
            <a:xfrm>
              <a:off x="887838" y="1133250"/>
              <a:ext cx="205850" cy="205950"/>
            </a:xfrm>
            <a:custGeom>
              <a:rect b="b" l="l" r="r" t="t"/>
              <a:pathLst>
                <a:path extrusionOk="0" h="8238" w="8234">
                  <a:moveTo>
                    <a:pt x="1753" y="1"/>
                  </a:moveTo>
                  <a:lnTo>
                    <a:pt x="0" y="1757"/>
                  </a:lnTo>
                  <a:lnTo>
                    <a:pt x="2358" y="4120"/>
                  </a:lnTo>
                  <a:lnTo>
                    <a:pt x="0" y="6481"/>
                  </a:lnTo>
                  <a:lnTo>
                    <a:pt x="1753" y="8237"/>
                  </a:lnTo>
                  <a:lnTo>
                    <a:pt x="4114" y="5877"/>
                  </a:lnTo>
                  <a:lnTo>
                    <a:pt x="6481" y="8237"/>
                  </a:lnTo>
                  <a:lnTo>
                    <a:pt x="8234" y="6481"/>
                  </a:lnTo>
                  <a:lnTo>
                    <a:pt x="5870" y="4120"/>
                  </a:lnTo>
                  <a:lnTo>
                    <a:pt x="8234" y="1757"/>
                  </a:lnTo>
                  <a:lnTo>
                    <a:pt x="6481" y="1"/>
                  </a:lnTo>
                  <a:lnTo>
                    <a:pt x="4114" y="2367"/>
                  </a:lnTo>
                  <a:lnTo>
                    <a:pt x="17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6"/>
            <p:cNvSpPr/>
            <p:nvPr/>
          </p:nvSpPr>
          <p:spPr>
            <a:xfrm>
              <a:off x="876188" y="539500"/>
              <a:ext cx="229075" cy="62050"/>
            </a:xfrm>
            <a:custGeom>
              <a:rect b="b" l="l" r="r" t="t"/>
              <a:pathLst>
                <a:path extrusionOk="0" h="2482" w="9163">
                  <a:moveTo>
                    <a:pt x="0" y="0"/>
                  </a:moveTo>
                  <a:lnTo>
                    <a:pt x="0" y="2481"/>
                  </a:lnTo>
                  <a:lnTo>
                    <a:pt x="9163" y="2481"/>
                  </a:lnTo>
                  <a:lnTo>
                    <a:pt x="9163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96" name="Google Shape;1496;p6"/>
          <p:cNvSpPr/>
          <p:nvPr/>
        </p:nvSpPr>
        <p:spPr>
          <a:xfrm>
            <a:off x="3257000" y="254675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7" name="Google Shape;1497;p6"/>
          <p:cNvSpPr/>
          <p:nvPr/>
        </p:nvSpPr>
        <p:spPr>
          <a:xfrm>
            <a:off x="5196112" y="4852513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98" name="Google Shape;1498;p6"/>
          <p:cNvGrpSpPr/>
          <p:nvPr/>
        </p:nvGrpSpPr>
        <p:grpSpPr>
          <a:xfrm>
            <a:off x="140162" y="4699163"/>
            <a:ext cx="348025" cy="348100"/>
            <a:chOff x="235725" y="107550"/>
            <a:chExt cx="348025" cy="348100"/>
          </a:xfrm>
        </p:grpSpPr>
        <p:sp>
          <p:nvSpPr>
            <p:cNvPr id="1499" name="Google Shape;1499;p6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6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dk1"/>
        </a:solidFill>
      </p:bgPr>
    </p:bg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7"/>
          <p:cNvSpPr txBox="1"/>
          <p:nvPr>
            <p:ph type="title"/>
          </p:nvPr>
        </p:nvSpPr>
        <p:spPr>
          <a:xfrm>
            <a:off x="713225" y="916900"/>
            <a:ext cx="6544200" cy="585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503" name="Google Shape;1503;p7"/>
          <p:cNvSpPr txBox="1"/>
          <p:nvPr>
            <p:ph idx="1" type="subTitle"/>
          </p:nvPr>
        </p:nvSpPr>
        <p:spPr>
          <a:xfrm>
            <a:off x="713225" y="1730600"/>
            <a:ext cx="5002800" cy="2496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grpSp>
        <p:nvGrpSpPr>
          <p:cNvPr id="1504" name="Google Shape;1504;p7"/>
          <p:cNvGrpSpPr/>
          <p:nvPr/>
        </p:nvGrpSpPr>
        <p:grpSpPr>
          <a:xfrm>
            <a:off x="6690350" y="4608575"/>
            <a:ext cx="3480850" cy="1878975"/>
            <a:chOff x="1610225" y="215250"/>
            <a:chExt cx="3480850" cy="1878975"/>
          </a:xfrm>
        </p:grpSpPr>
        <p:sp>
          <p:nvSpPr>
            <p:cNvPr id="1505" name="Google Shape;1505;p7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7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7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7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7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7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7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7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7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7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7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7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7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7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7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7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7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7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7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7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7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7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7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7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7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7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7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7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7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7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7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7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7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7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7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7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7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7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7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7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7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7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7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7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7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7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7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7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7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7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7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7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7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7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7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7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7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7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7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7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7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7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7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7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7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7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7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7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7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7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7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7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7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7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7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7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7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7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7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7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7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7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7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7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7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7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7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7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7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7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7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7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7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7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7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7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7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7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7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7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7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7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7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7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7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7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7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2" name="Google Shape;1612;p7"/>
          <p:cNvGrpSpPr/>
          <p:nvPr/>
        </p:nvGrpSpPr>
        <p:grpSpPr>
          <a:xfrm>
            <a:off x="-1027200" y="-1339475"/>
            <a:ext cx="3480850" cy="1878975"/>
            <a:chOff x="1610225" y="215250"/>
            <a:chExt cx="3480850" cy="1878975"/>
          </a:xfrm>
        </p:grpSpPr>
        <p:sp>
          <p:nvSpPr>
            <p:cNvPr id="1613" name="Google Shape;1613;p7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7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7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7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7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7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7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7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7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7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7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20" name="Google Shape;1720;p7"/>
          <p:cNvGrpSpPr/>
          <p:nvPr/>
        </p:nvGrpSpPr>
        <p:grpSpPr>
          <a:xfrm>
            <a:off x="-390950" y="539290"/>
            <a:ext cx="974718" cy="974718"/>
            <a:chOff x="528900" y="1489975"/>
            <a:chExt cx="732100" cy="732100"/>
          </a:xfrm>
        </p:grpSpPr>
        <p:sp>
          <p:nvSpPr>
            <p:cNvPr id="1721" name="Google Shape;1721;p7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28" name="Google Shape;1728;p7"/>
          <p:cNvGrpSpPr/>
          <p:nvPr/>
        </p:nvGrpSpPr>
        <p:grpSpPr>
          <a:xfrm rot="5400000">
            <a:off x="8560215" y="3629500"/>
            <a:ext cx="974732" cy="974667"/>
            <a:chOff x="5402000" y="1173700"/>
            <a:chExt cx="756075" cy="756025"/>
          </a:xfrm>
        </p:grpSpPr>
        <p:sp>
          <p:nvSpPr>
            <p:cNvPr id="1729" name="Google Shape;1729;p7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7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7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2" name="Google Shape;1752;p7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3" name="Google Shape;1753;p7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54" name="Google Shape;1754;p7"/>
          <p:cNvGrpSpPr/>
          <p:nvPr/>
        </p:nvGrpSpPr>
        <p:grpSpPr>
          <a:xfrm rot="10800000">
            <a:off x="8662387" y="1055200"/>
            <a:ext cx="178575" cy="589975"/>
            <a:chOff x="1834925" y="4791825"/>
            <a:chExt cx="178575" cy="589975"/>
          </a:xfrm>
        </p:grpSpPr>
        <p:sp>
          <p:nvSpPr>
            <p:cNvPr id="1755" name="Google Shape;1755;p7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7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82" name="Google Shape;1782;p7"/>
          <p:cNvGrpSpPr/>
          <p:nvPr/>
        </p:nvGrpSpPr>
        <p:grpSpPr>
          <a:xfrm rot="10800000">
            <a:off x="8577675" y="101275"/>
            <a:ext cx="348025" cy="348100"/>
            <a:chOff x="235725" y="107550"/>
            <a:chExt cx="348025" cy="348100"/>
          </a:xfrm>
        </p:grpSpPr>
        <p:sp>
          <p:nvSpPr>
            <p:cNvPr id="1783" name="Google Shape;1783;p7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85" name="Google Shape;1785;p7"/>
          <p:cNvGrpSpPr/>
          <p:nvPr/>
        </p:nvGrpSpPr>
        <p:grpSpPr>
          <a:xfrm rot="10800000">
            <a:off x="182538" y="3087078"/>
            <a:ext cx="263257" cy="681984"/>
            <a:chOff x="836413" y="539500"/>
            <a:chExt cx="308625" cy="799700"/>
          </a:xfrm>
        </p:grpSpPr>
        <p:sp>
          <p:nvSpPr>
            <p:cNvPr id="1786" name="Google Shape;1786;p7"/>
            <p:cNvSpPr/>
            <p:nvPr/>
          </p:nvSpPr>
          <p:spPr>
            <a:xfrm>
              <a:off x="836413" y="73405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4499" y="1"/>
                  </a:moveTo>
                  <a:lnTo>
                    <a:pt x="4499" y="4502"/>
                  </a:lnTo>
                  <a:lnTo>
                    <a:pt x="0" y="4502"/>
                  </a:lnTo>
                  <a:lnTo>
                    <a:pt x="0" y="7846"/>
                  </a:lnTo>
                  <a:lnTo>
                    <a:pt x="4499" y="7846"/>
                  </a:lnTo>
                  <a:lnTo>
                    <a:pt x="4499" y="12345"/>
                  </a:lnTo>
                  <a:lnTo>
                    <a:pt x="7846" y="12345"/>
                  </a:lnTo>
                  <a:lnTo>
                    <a:pt x="7846" y="7846"/>
                  </a:lnTo>
                  <a:lnTo>
                    <a:pt x="12345" y="7846"/>
                  </a:lnTo>
                  <a:lnTo>
                    <a:pt x="12345" y="4502"/>
                  </a:lnTo>
                  <a:lnTo>
                    <a:pt x="7846" y="4502"/>
                  </a:lnTo>
                  <a:lnTo>
                    <a:pt x="7846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887838" y="1133250"/>
              <a:ext cx="205850" cy="205950"/>
            </a:xfrm>
            <a:custGeom>
              <a:rect b="b" l="l" r="r" t="t"/>
              <a:pathLst>
                <a:path extrusionOk="0" h="8238" w="8234">
                  <a:moveTo>
                    <a:pt x="1753" y="1"/>
                  </a:moveTo>
                  <a:lnTo>
                    <a:pt x="0" y="1757"/>
                  </a:lnTo>
                  <a:lnTo>
                    <a:pt x="2358" y="4120"/>
                  </a:lnTo>
                  <a:lnTo>
                    <a:pt x="0" y="6481"/>
                  </a:lnTo>
                  <a:lnTo>
                    <a:pt x="1753" y="8237"/>
                  </a:lnTo>
                  <a:lnTo>
                    <a:pt x="4114" y="5877"/>
                  </a:lnTo>
                  <a:lnTo>
                    <a:pt x="6481" y="8237"/>
                  </a:lnTo>
                  <a:lnTo>
                    <a:pt x="8234" y="6481"/>
                  </a:lnTo>
                  <a:lnTo>
                    <a:pt x="5870" y="4120"/>
                  </a:lnTo>
                  <a:lnTo>
                    <a:pt x="8234" y="1757"/>
                  </a:lnTo>
                  <a:lnTo>
                    <a:pt x="6481" y="1"/>
                  </a:lnTo>
                  <a:lnTo>
                    <a:pt x="4114" y="2367"/>
                  </a:lnTo>
                  <a:lnTo>
                    <a:pt x="1753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876188" y="539500"/>
              <a:ext cx="229075" cy="62050"/>
            </a:xfrm>
            <a:custGeom>
              <a:rect b="b" l="l" r="r" t="t"/>
              <a:pathLst>
                <a:path extrusionOk="0" h="2482" w="9163">
                  <a:moveTo>
                    <a:pt x="0" y="0"/>
                  </a:moveTo>
                  <a:lnTo>
                    <a:pt x="0" y="2481"/>
                  </a:lnTo>
                  <a:lnTo>
                    <a:pt x="9163" y="2481"/>
                  </a:lnTo>
                  <a:lnTo>
                    <a:pt x="9163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89" name="Google Shape;1789;p7"/>
          <p:cNvSpPr/>
          <p:nvPr/>
        </p:nvSpPr>
        <p:spPr>
          <a:xfrm rot="10800000">
            <a:off x="5196037" y="4852588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0" name="Google Shape;1790;p7"/>
          <p:cNvSpPr/>
          <p:nvPr/>
        </p:nvSpPr>
        <p:spPr>
          <a:xfrm rot="10800000">
            <a:off x="3257000" y="254675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91" name="Google Shape;1791;p7"/>
          <p:cNvGrpSpPr/>
          <p:nvPr/>
        </p:nvGrpSpPr>
        <p:grpSpPr>
          <a:xfrm>
            <a:off x="140162" y="4699163"/>
            <a:ext cx="348025" cy="348100"/>
            <a:chOff x="235725" y="107550"/>
            <a:chExt cx="348025" cy="348100"/>
          </a:xfrm>
        </p:grpSpPr>
        <p:sp>
          <p:nvSpPr>
            <p:cNvPr id="1792" name="Google Shape;1792;p7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94" name="Google Shape;1794;p7"/>
          <p:cNvGrpSpPr/>
          <p:nvPr/>
        </p:nvGrpSpPr>
        <p:grpSpPr>
          <a:xfrm rot="10800000">
            <a:off x="6618456" y="3268513"/>
            <a:ext cx="340263" cy="319082"/>
            <a:chOff x="4983775" y="5052100"/>
            <a:chExt cx="276300" cy="259100"/>
          </a:xfrm>
        </p:grpSpPr>
        <p:sp>
          <p:nvSpPr>
            <p:cNvPr id="1795" name="Google Shape;1795;p7"/>
            <p:cNvSpPr/>
            <p:nvPr/>
          </p:nvSpPr>
          <p:spPr>
            <a:xfrm>
              <a:off x="5028200" y="5230725"/>
              <a:ext cx="80475" cy="80475"/>
            </a:xfrm>
            <a:custGeom>
              <a:rect b="b" l="l" r="r" t="t"/>
              <a:pathLst>
                <a:path extrusionOk="0" h="3219" w="3219">
                  <a:moveTo>
                    <a:pt x="1" y="1859"/>
                  </a:moveTo>
                  <a:lnTo>
                    <a:pt x="1360" y="1859"/>
                  </a:lnTo>
                  <a:lnTo>
                    <a:pt x="1360" y="3218"/>
                  </a:lnTo>
                  <a:lnTo>
                    <a:pt x="1856" y="3218"/>
                  </a:lnTo>
                  <a:lnTo>
                    <a:pt x="1856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6" y="1363"/>
                  </a:lnTo>
                  <a:lnTo>
                    <a:pt x="1856" y="1"/>
                  </a:lnTo>
                  <a:lnTo>
                    <a:pt x="1360" y="1"/>
                  </a:lnTo>
                  <a:lnTo>
                    <a:pt x="1360" y="1363"/>
                  </a:lnTo>
                  <a:lnTo>
                    <a:pt x="1" y="1363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983775" y="5052100"/>
              <a:ext cx="58350" cy="58375"/>
            </a:xfrm>
            <a:custGeom>
              <a:rect b="b" l="l" r="r" t="t"/>
              <a:pathLst>
                <a:path extrusionOk="0" h="2335" w="2334">
                  <a:moveTo>
                    <a:pt x="0" y="1345"/>
                  </a:moveTo>
                  <a:lnTo>
                    <a:pt x="984" y="1345"/>
                  </a:lnTo>
                  <a:lnTo>
                    <a:pt x="984" y="2334"/>
                  </a:lnTo>
                  <a:lnTo>
                    <a:pt x="1345" y="2334"/>
                  </a:lnTo>
                  <a:lnTo>
                    <a:pt x="1345" y="1345"/>
                  </a:lnTo>
                  <a:lnTo>
                    <a:pt x="2334" y="1345"/>
                  </a:lnTo>
                  <a:lnTo>
                    <a:pt x="2334" y="984"/>
                  </a:lnTo>
                  <a:lnTo>
                    <a:pt x="1345" y="984"/>
                  </a:lnTo>
                  <a:lnTo>
                    <a:pt x="1345" y="1"/>
                  </a:lnTo>
                  <a:lnTo>
                    <a:pt x="984" y="1"/>
                  </a:lnTo>
                  <a:lnTo>
                    <a:pt x="984" y="984"/>
                  </a:lnTo>
                  <a:lnTo>
                    <a:pt x="0" y="98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5142025" y="5062550"/>
              <a:ext cx="118050" cy="118050"/>
            </a:xfrm>
            <a:custGeom>
              <a:rect b="b" l="l" r="r" t="t"/>
              <a:pathLst>
                <a:path extrusionOk="0" h="4722" w="4722">
                  <a:moveTo>
                    <a:pt x="0" y="2725"/>
                  </a:moveTo>
                  <a:lnTo>
                    <a:pt x="1994" y="2725"/>
                  </a:lnTo>
                  <a:lnTo>
                    <a:pt x="1994" y="4722"/>
                  </a:lnTo>
                  <a:lnTo>
                    <a:pt x="2725" y="4722"/>
                  </a:lnTo>
                  <a:lnTo>
                    <a:pt x="2725" y="2725"/>
                  </a:lnTo>
                  <a:lnTo>
                    <a:pt x="4722" y="2725"/>
                  </a:lnTo>
                  <a:lnTo>
                    <a:pt x="4722" y="1994"/>
                  </a:lnTo>
                  <a:lnTo>
                    <a:pt x="2725" y="1994"/>
                  </a:lnTo>
                  <a:lnTo>
                    <a:pt x="2725" y="1"/>
                  </a:lnTo>
                  <a:lnTo>
                    <a:pt x="1994" y="1"/>
                  </a:lnTo>
                  <a:lnTo>
                    <a:pt x="1994" y="1994"/>
                  </a:lnTo>
                  <a:lnTo>
                    <a:pt x="0" y="1994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1798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8"/>
          <p:cNvSpPr txBox="1"/>
          <p:nvPr>
            <p:ph type="title"/>
          </p:nvPr>
        </p:nvSpPr>
        <p:spPr>
          <a:xfrm>
            <a:off x="1624200" y="1591650"/>
            <a:ext cx="5895600" cy="1960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1800" name="Google Shape;1800;p8"/>
          <p:cNvGrpSpPr/>
          <p:nvPr/>
        </p:nvGrpSpPr>
        <p:grpSpPr>
          <a:xfrm rot="-5400000">
            <a:off x="7715084" y="1010011"/>
            <a:ext cx="1083198" cy="1083149"/>
            <a:chOff x="2353725" y="4531275"/>
            <a:chExt cx="555600" cy="555575"/>
          </a:xfrm>
        </p:grpSpPr>
        <p:sp>
          <p:nvSpPr>
            <p:cNvPr id="1801" name="Google Shape;1801;p8"/>
            <p:cNvSpPr/>
            <p:nvPr/>
          </p:nvSpPr>
          <p:spPr>
            <a:xfrm>
              <a:off x="2490700" y="4668325"/>
              <a:ext cx="418625" cy="418525"/>
            </a:xfrm>
            <a:custGeom>
              <a:rect b="b" l="l" r="r" t="t"/>
              <a:pathLst>
                <a:path extrusionOk="0" h="16741" w="16745">
                  <a:moveTo>
                    <a:pt x="16745" y="8372"/>
                  </a:moveTo>
                  <a:cubicBezTo>
                    <a:pt x="16745" y="12994"/>
                    <a:pt x="12995" y="16741"/>
                    <a:pt x="8373" y="16741"/>
                  </a:cubicBezTo>
                  <a:cubicBezTo>
                    <a:pt x="3751" y="16741"/>
                    <a:pt x="1" y="12994"/>
                    <a:pt x="1" y="8372"/>
                  </a:cubicBezTo>
                  <a:cubicBezTo>
                    <a:pt x="1" y="3747"/>
                    <a:pt x="3751" y="0"/>
                    <a:pt x="8373" y="0"/>
                  </a:cubicBezTo>
                  <a:cubicBezTo>
                    <a:pt x="12995" y="0"/>
                    <a:pt x="16745" y="3747"/>
                    <a:pt x="16745" y="8372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8"/>
            <p:cNvSpPr/>
            <p:nvPr/>
          </p:nvSpPr>
          <p:spPr>
            <a:xfrm>
              <a:off x="2353725" y="4531275"/>
              <a:ext cx="197750" cy="197725"/>
            </a:xfrm>
            <a:custGeom>
              <a:rect b="b" l="l" r="r" t="t"/>
              <a:pathLst>
                <a:path extrusionOk="0" h="7909" w="7910">
                  <a:moveTo>
                    <a:pt x="7910" y="3955"/>
                  </a:moveTo>
                  <a:cubicBezTo>
                    <a:pt x="7910" y="6141"/>
                    <a:pt x="6138" y="7909"/>
                    <a:pt x="3955" y="7909"/>
                  </a:cubicBezTo>
                  <a:cubicBezTo>
                    <a:pt x="1769" y="7909"/>
                    <a:pt x="1" y="6141"/>
                    <a:pt x="1" y="3955"/>
                  </a:cubicBezTo>
                  <a:cubicBezTo>
                    <a:pt x="1" y="1771"/>
                    <a:pt x="1769" y="0"/>
                    <a:pt x="3955" y="0"/>
                  </a:cubicBezTo>
                  <a:cubicBezTo>
                    <a:pt x="6138" y="0"/>
                    <a:pt x="7910" y="1771"/>
                    <a:pt x="7910" y="395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2611000" y="4575625"/>
              <a:ext cx="45350" cy="45350"/>
            </a:xfrm>
            <a:custGeom>
              <a:rect b="b" l="l" r="r" t="t"/>
              <a:pathLst>
                <a:path extrusionOk="0" h="1814" w="1814">
                  <a:moveTo>
                    <a:pt x="1814" y="905"/>
                  </a:moveTo>
                  <a:cubicBezTo>
                    <a:pt x="1814" y="1408"/>
                    <a:pt x="1408" y="1814"/>
                    <a:pt x="908" y="1814"/>
                  </a:cubicBezTo>
                  <a:cubicBezTo>
                    <a:pt x="406" y="1814"/>
                    <a:pt x="0" y="1408"/>
                    <a:pt x="0" y="905"/>
                  </a:cubicBezTo>
                  <a:cubicBezTo>
                    <a:pt x="0" y="406"/>
                    <a:pt x="406" y="0"/>
                    <a:pt x="908" y="0"/>
                  </a:cubicBezTo>
                  <a:cubicBezTo>
                    <a:pt x="1408" y="0"/>
                    <a:pt x="1814" y="406"/>
                    <a:pt x="1814" y="90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04" name="Google Shape;1804;p8"/>
          <p:cNvGrpSpPr/>
          <p:nvPr/>
        </p:nvGrpSpPr>
        <p:grpSpPr>
          <a:xfrm>
            <a:off x="-1498657" y="3628052"/>
            <a:ext cx="7531167" cy="4065350"/>
            <a:chOff x="1610225" y="215250"/>
            <a:chExt cx="3480850" cy="1878975"/>
          </a:xfrm>
        </p:grpSpPr>
        <p:sp>
          <p:nvSpPr>
            <p:cNvPr id="1805" name="Google Shape;1805;p8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8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8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8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8" name="Google Shape;1818;p8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5" name="Google Shape;1825;p8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8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p8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8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1" name="Google Shape;1841;p8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2" name="Google Shape;1842;p8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p8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8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8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8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8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8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8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9" name="Google Shape;1859;p8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8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8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8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8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4" name="Google Shape;1864;p8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5" name="Google Shape;1865;p8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p8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p8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8" name="Google Shape;1868;p8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9" name="Google Shape;1869;p8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0" name="Google Shape;1870;p8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1" name="Google Shape;1871;p8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2" name="Google Shape;1872;p8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3" name="Google Shape;1873;p8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8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8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3" name="Google Shape;1883;p8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4" name="Google Shape;1884;p8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6" name="Google Shape;1906;p8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7" name="Google Shape;1907;p8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0" name="Google Shape;1910;p8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1" name="Google Shape;1911;p8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12" name="Google Shape;1912;p8"/>
          <p:cNvGrpSpPr/>
          <p:nvPr/>
        </p:nvGrpSpPr>
        <p:grpSpPr>
          <a:xfrm>
            <a:off x="3111443" y="-2549898"/>
            <a:ext cx="7531167" cy="4065350"/>
            <a:chOff x="1610225" y="215250"/>
            <a:chExt cx="3480850" cy="1878975"/>
          </a:xfrm>
        </p:grpSpPr>
        <p:sp>
          <p:nvSpPr>
            <p:cNvPr id="1913" name="Google Shape;1913;p8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9" name="Google Shape;1939;p8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0" name="Google Shape;1940;p8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20" name="Google Shape;2020;p8"/>
          <p:cNvGrpSpPr/>
          <p:nvPr/>
        </p:nvGrpSpPr>
        <p:grpSpPr>
          <a:xfrm>
            <a:off x="713243" y="539488"/>
            <a:ext cx="263257" cy="681984"/>
            <a:chOff x="836413" y="539500"/>
            <a:chExt cx="308625" cy="799700"/>
          </a:xfrm>
        </p:grpSpPr>
        <p:sp>
          <p:nvSpPr>
            <p:cNvPr id="2021" name="Google Shape;2021;p8"/>
            <p:cNvSpPr/>
            <p:nvPr/>
          </p:nvSpPr>
          <p:spPr>
            <a:xfrm>
              <a:off x="836413" y="73405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4499" y="1"/>
                  </a:moveTo>
                  <a:lnTo>
                    <a:pt x="4499" y="4502"/>
                  </a:lnTo>
                  <a:lnTo>
                    <a:pt x="0" y="4502"/>
                  </a:lnTo>
                  <a:lnTo>
                    <a:pt x="0" y="7846"/>
                  </a:lnTo>
                  <a:lnTo>
                    <a:pt x="4499" y="7846"/>
                  </a:lnTo>
                  <a:lnTo>
                    <a:pt x="4499" y="12345"/>
                  </a:lnTo>
                  <a:lnTo>
                    <a:pt x="7846" y="12345"/>
                  </a:lnTo>
                  <a:lnTo>
                    <a:pt x="7846" y="7846"/>
                  </a:lnTo>
                  <a:lnTo>
                    <a:pt x="12345" y="7846"/>
                  </a:lnTo>
                  <a:lnTo>
                    <a:pt x="12345" y="4502"/>
                  </a:lnTo>
                  <a:lnTo>
                    <a:pt x="7846" y="4502"/>
                  </a:lnTo>
                  <a:lnTo>
                    <a:pt x="7846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87838" y="1133250"/>
              <a:ext cx="205850" cy="205950"/>
            </a:xfrm>
            <a:custGeom>
              <a:rect b="b" l="l" r="r" t="t"/>
              <a:pathLst>
                <a:path extrusionOk="0" h="8238" w="8234">
                  <a:moveTo>
                    <a:pt x="1753" y="1"/>
                  </a:moveTo>
                  <a:lnTo>
                    <a:pt x="0" y="1757"/>
                  </a:lnTo>
                  <a:lnTo>
                    <a:pt x="2358" y="4120"/>
                  </a:lnTo>
                  <a:lnTo>
                    <a:pt x="0" y="6481"/>
                  </a:lnTo>
                  <a:lnTo>
                    <a:pt x="1753" y="8237"/>
                  </a:lnTo>
                  <a:lnTo>
                    <a:pt x="4114" y="5877"/>
                  </a:lnTo>
                  <a:lnTo>
                    <a:pt x="6481" y="8237"/>
                  </a:lnTo>
                  <a:lnTo>
                    <a:pt x="8234" y="6481"/>
                  </a:lnTo>
                  <a:lnTo>
                    <a:pt x="5870" y="4120"/>
                  </a:lnTo>
                  <a:lnTo>
                    <a:pt x="8234" y="1757"/>
                  </a:lnTo>
                  <a:lnTo>
                    <a:pt x="6481" y="1"/>
                  </a:lnTo>
                  <a:lnTo>
                    <a:pt x="4114" y="2367"/>
                  </a:lnTo>
                  <a:lnTo>
                    <a:pt x="17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876188" y="539500"/>
              <a:ext cx="229075" cy="62050"/>
            </a:xfrm>
            <a:custGeom>
              <a:rect b="b" l="l" r="r" t="t"/>
              <a:pathLst>
                <a:path extrusionOk="0" h="2482" w="9163">
                  <a:moveTo>
                    <a:pt x="0" y="0"/>
                  </a:moveTo>
                  <a:lnTo>
                    <a:pt x="0" y="2481"/>
                  </a:lnTo>
                  <a:lnTo>
                    <a:pt x="9163" y="2481"/>
                  </a:lnTo>
                  <a:lnTo>
                    <a:pt x="9163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>
            <a:off x="8209720" y="3906855"/>
            <a:ext cx="221038" cy="697343"/>
            <a:chOff x="7837938" y="3656850"/>
            <a:chExt cx="418475" cy="1320225"/>
          </a:xfrm>
        </p:grpSpPr>
        <p:sp>
          <p:nvSpPr>
            <p:cNvPr id="2025" name="Google Shape;2025;p8"/>
            <p:cNvSpPr/>
            <p:nvPr/>
          </p:nvSpPr>
          <p:spPr>
            <a:xfrm>
              <a:off x="7892913" y="419130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6171" y="0"/>
                  </a:moveTo>
                  <a:cubicBezTo>
                    <a:pt x="2764" y="0"/>
                    <a:pt x="0" y="2767"/>
                    <a:pt x="0" y="6174"/>
                  </a:cubicBezTo>
                  <a:cubicBezTo>
                    <a:pt x="0" y="9581"/>
                    <a:pt x="2764" y="12345"/>
                    <a:pt x="6171" y="12345"/>
                  </a:cubicBezTo>
                  <a:cubicBezTo>
                    <a:pt x="9581" y="12345"/>
                    <a:pt x="12344" y="9581"/>
                    <a:pt x="12344" y="6174"/>
                  </a:cubicBezTo>
                  <a:cubicBezTo>
                    <a:pt x="12344" y="2767"/>
                    <a:pt x="9581" y="0"/>
                    <a:pt x="6171" y="0"/>
                  </a:cubicBezTo>
                  <a:close/>
                  <a:moveTo>
                    <a:pt x="6171" y="8931"/>
                  </a:moveTo>
                  <a:cubicBezTo>
                    <a:pt x="5055" y="8935"/>
                    <a:pt x="4048" y="8264"/>
                    <a:pt x="3621" y="7232"/>
                  </a:cubicBezTo>
                  <a:cubicBezTo>
                    <a:pt x="3191" y="6201"/>
                    <a:pt x="3428" y="5013"/>
                    <a:pt x="4216" y="4222"/>
                  </a:cubicBezTo>
                  <a:cubicBezTo>
                    <a:pt x="5004" y="3434"/>
                    <a:pt x="6192" y="3197"/>
                    <a:pt x="7223" y="3624"/>
                  </a:cubicBezTo>
                  <a:cubicBezTo>
                    <a:pt x="8255" y="4051"/>
                    <a:pt x="8925" y="5058"/>
                    <a:pt x="8928" y="6174"/>
                  </a:cubicBezTo>
                  <a:cubicBezTo>
                    <a:pt x="8928" y="7696"/>
                    <a:pt x="7692" y="8931"/>
                    <a:pt x="6171" y="893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837938" y="3656850"/>
              <a:ext cx="418475" cy="418550"/>
            </a:xfrm>
            <a:custGeom>
              <a:rect b="b" l="l" r="r" t="t"/>
              <a:pathLst>
                <a:path extrusionOk="0" h="16742" w="16739">
                  <a:moveTo>
                    <a:pt x="12799" y="3946"/>
                  </a:moveTo>
                  <a:lnTo>
                    <a:pt x="12799" y="12802"/>
                  </a:lnTo>
                  <a:lnTo>
                    <a:pt x="3943" y="12802"/>
                  </a:lnTo>
                  <a:lnTo>
                    <a:pt x="3943" y="3946"/>
                  </a:lnTo>
                  <a:close/>
                  <a:moveTo>
                    <a:pt x="1" y="0"/>
                  </a:moveTo>
                  <a:lnTo>
                    <a:pt x="1" y="16741"/>
                  </a:lnTo>
                  <a:lnTo>
                    <a:pt x="16739" y="16741"/>
                  </a:lnTo>
                  <a:lnTo>
                    <a:pt x="16739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69213" y="4668825"/>
              <a:ext cx="355925" cy="308250"/>
            </a:xfrm>
            <a:custGeom>
              <a:rect b="b" l="l" r="r" t="t"/>
              <a:pathLst>
                <a:path extrusionOk="0" h="12330" w="14237">
                  <a:moveTo>
                    <a:pt x="7119" y="1"/>
                  </a:moveTo>
                  <a:lnTo>
                    <a:pt x="1" y="12330"/>
                  </a:lnTo>
                  <a:lnTo>
                    <a:pt x="14237" y="12330"/>
                  </a:lnTo>
                  <a:lnTo>
                    <a:pt x="7119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345677" y="2943900"/>
            <a:ext cx="1258268" cy="1083218"/>
            <a:chOff x="6372750" y="472138"/>
            <a:chExt cx="1057013" cy="909962"/>
          </a:xfrm>
        </p:grpSpPr>
        <p:sp>
          <p:nvSpPr>
            <p:cNvPr id="2029" name="Google Shape;2029;p8"/>
            <p:cNvSpPr/>
            <p:nvPr/>
          </p:nvSpPr>
          <p:spPr>
            <a:xfrm>
              <a:off x="6372750" y="472138"/>
              <a:ext cx="817950" cy="817975"/>
            </a:xfrm>
            <a:custGeom>
              <a:rect b="b" l="l" r="r" t="t"/>
              <a:pathLst>
                <a:path extrusionOk="0" h="32719" w="32718">
                  <a:moveTo>
                    <a:pt x="32718" y="16359"/>
                  </a:moveTo>
                  <a:cubicBezTo>
                    <a:pt x="32718" y="20699"/>
                    <a:pt x="30995" y="24857"/>
                    <a:pt x="27928" y="27925"/>
                  </a:cubicBezTo>
                  <a:cubicBezTo>
                    <a:pt x="24857" y="30995"/>
                    <a:pt x="20698" y="32718"/>
                    <a:pt x="16359" y="32718"/>
                  </a:cubicBezTo>
                  <a:cubicBezTo>
                    <a:pt x="12020" y="32718"/>
                    <a:pt x="7861" y="30995"/>
                    <a:pt x="4791" y="27925"/>
                  </a:cubicBezTo>
                  <a:cubicBezTo>
                    <a:pt x="1723" y="24857"/>
                    <a:pt x="0" y="20699"/>
                    <a:pt x="0" y="16359"/>
                  </a:cubicBezTo>
                  <a:cubicBezTo>
                    <a:pt x="0" y="12020"/>
                    <a:pt x="1723" y="7858"/>
                    <a:pt x="4791" y="4791"/>
                  </a:cubicBezTo>
                  <a:cubicBezTo>
                    <a:pt x="7861" y="1724"/>
                    <a:pt x="12020" y="0"/>
                    <a:pt x="16359" y="0"/>
                  </a:cubicBezTo>
                  <a:cubicBezTo>
                    <a:pt x="20698" y="0"/>
                    <a:pt x="24857" y="1724"/>
                    <a:pt x="27928" y="4791"/>
                  </a:cubicBezTo>
                  <a:cubicBezTo>
                    <a:pt x="30995" y="7858"/>
                    <a:pt x="32718" y="12020"/>
                    <a:pt x="32718" y="163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962438" y="914774"/>
              <a:ext cx="467325" cy="467325"/>
            </a:xfrm>
            <a:custGeom>
              <a:rect b="b" l="l" r="r" t="t"/>
              <a:pathLst>
                <a:path extrusionOk="0" h="20961" w="20961">
                  <a:moveTo>
                    <a:pt x="20961" y="10481"/>
                  </a:moveTo>
                  <a:cubicBezTo>
                    <a:pt x="20961" y="16269"/>
                    <a:pt x="16270" y="20961"/>
                    <a:pt x="10481" y="20961"/>
                  </a:cubicBezTo>
                  <a:cubicBezTo>
                    <a:pt x="4692" y="20961"/>
                    <a:pt x="1" y="16269"/>
                    <a:pt x="1" y="10481"/>
                  </a:cubicBezTo>
                  <a:cubicBezTo>
                    <a:pt x="1" y="4692"/>
                    <a:pt x="4692" y="1"/>
                    <a:pt x="10481" y="1"/>
                  </a:cubicBezTo>
                  <a:cubicBezTo>
                    <a:pt x="16270" y="1"/>
                    <a:pt x="20961" y="4692"/>
                    <a:pt x="20961" y="1048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31" name="Google Shape;2031;p8"/>
          <p:cNvGrpSpPr/>
          <p:nvPr/>
        </p:nvGrpSpPr>
        <p:grpSpPr>
          <a:xfrm rot="10800000">
            <a:off x="7207381" y="3628038"/>
            <a:ext cx="340263" cy="319082"/>
            <a:chOff x="4983775" y="5052100"/>
            <a:chExt cx="276300" cy="259100"/>
          </a:xfrm>
        </p:grpSpPr>
        <p:sp>
          <p:nvSpPr>
            <p:cNvPr id="2032" name="Google Shape;2032;p8"/>
            <p:cNvSpPr/>
            <p:nvPr/>
          </p:nvSpPr>
          <p:spPr>
            <a:xfrm>
              <a:off x="5028200" y="5230725"/>
              <a:ext cx="80475" cy="80475"/>
            </a:xfrm>
            <a:custGeom>
              <a:rect b="b" l="l" r="r" t="t"/>
              <a:pathLst>
                <a:path extrusionOk="0" h="3219" w="3219">
                  <a:moveTo>
                    <a:pt x="1" y="1859"/>
                  </a:moveTo>
                  <a:lnTo>
                    <a:pt x="1360" y="1859"/>
                  </a:lnTo>
                  <a:lnTo>
                    <a:pt x="1360" y="3218"/>
                  </a:lnTo>
                  <a:lnTo>
                    <a:pt x="1856" y="3218"/>
                  </a:lnTo>
                  <a:lnTo>
                    <a:pt x="1856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6" y="1363"/>
                  </a:lnTo>
                  <a:lnTo>
                    <a:pt x="1856" y="1"/>
                  </a:lnTo>
                  <a:lnTo>
                    <a:pt x="1360" y="1"/>
                  </a:lnTo>
                  <a:lnTo>
                    <a:pt x="1360" y="1363"/>
                  </a:lnTo>
                  <a:lnTo>
                    <a:pt x="1" y="1363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4983775" y="5052100"/>
              <a:ext cx="58350" cy="58375"/>
            </a:xfrm>
            <a:custGeom>
              <a:rect b="b" l="l" r="r" t="t"/>
              <a:pathLst>
                <a:path extrusionOk="0" h="2335" w="2334">
                  <a:moveTo>
                    <a:pt x="0" y="1345"/>
                  </a:moveTo>
                  <a:lnTo>
                    <a:pt x="984" y="1345"/>
                  </a:lnTo>
                  <a:lnTo>
                    <a:pt x="984" y="2334"/>
                  </a:lnTo>
                  <a:lnTo>
                    <a:pt x="1345" y="2334"/>
                  </a:lnTo>
                  <a:lnTo>
                    <a:pt x="1345" y="1345"/>
                  </a:lnTo>
                  <a:lnTo>
                    <a:pt x="2334" y="1345"/>
                  </a:lnTo>
                  <a:lnTo>
                    <a:pt x="2334" y="984"/>
                  </a:lnTo>
                  <a:lnTo>
                    <a:pt x="1345" y="984"/>
                  </a:lnTo>
                  <a:lnTo>
                    <a:pt x="1345" y="1"/>
                  </a:lnTo>
                  <a:lnTo>
                    <a:pt x="984" y="1"/>
                  </a:lnTo>
                  <a:lnTo>
                    <a:pt x="984" y="984"/>
                  </a:lnTo>
                  <a:lnTo>
                    <a:pt x="0" y="984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142025" y="5062550"/>
              <a:ext cx="118050" cy="118050"/>
            </a:xfrm>
            <a:custGeom>
              <a:rect b="b" l="l" r="r" t="t"/>
              <a:pathLst>
                <a:path extrusionOk="0" h="4722" w="4722">
                  <a:moveTo>
                    <a:pt x="0" y="2725"/>
                  </a:moveTo>
                  <a:lnTo>
                    <a:pt x="1994" y="2725"/>
                  </a:lnTo>
                  <a:lnTo>
                    <a:pt x="1994" y="4722"/>
                  </a:lnTo>
                  <a:lnTo>
                    <a:pt x="2725" y="4722"/>
                  </a:lnTo>
                  <a:lnTo>
                    <a:pt x="2725" y="2725"/>
                  </a:lnTo>
                  <a:lnTo>
                    <a:pt x="4722" y="2725"/>
                  </a:lnTo>
                  <a:lnTo>
                    <a:pt x="4722" y="1994"/>
                  </a:lnTo>
                  <a:lnTo>
                    <a:pt x="2725" y="1994"/>
                  </a:lnTo>
                  <a:lnTo>
                    <a:pt x="2725" y="1"/>
                  </a:lnTo>
                  <a:lnTo>
                    <a:pt x="1994" y="1"/>
                  </a:lnTo>
                  <a:lnTo>
                    <a:pt x="1994" y="1994"/>
                  </a:lnTo>
                  <a:lnTo>
                    <a:pt x="0" y="1994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35" name="Google Shape;2035;p8"/>
          <p:cNvGrpSpPr/>
          <p:nvPr/>
        </p:nvGrpSpPr>
        <p:grpSpPr>
          <a:xfrm>
            <a:off x="1596306" y="1196363"/>
            <a:ext cx="340263" cy="319082"/>
            <a:chOff x="4983775" y="5052100"/>
            <a:chExt cx="276300" cy="259100"/>
          </a:xfrm>
        </p:grpSpPr>
        <p:sp>
          <p:nvSpPr>
            <p:cNvPr id="2036" name="Google Shape;2036;p8"/>
            <p:cNvSpPr/>
            <p:nvPr/>
          </p:nvSpPr>
          <p:spPr>
            <a:xfrm>
              <a:off x="5028200" y="5230725"/>
              <a:ext cx="80475" cy="80475"/>
            </a:xfrm>
            <a:custGeom>
              <a:rect b="b" l="l" r="r" t="t"/>
              <a:pathLst>
                <a:path extrusionOk="0" h="3219" w="3219">
                  <a:moveTo>
                    <a:pt x="1" y="1859"/>
                  </a:moveTo>
                  <a:lnTo>
                    <a:pt x="1360" y="1859"/>
                  </a:lnTo>
                  <a:lnTo>
                    <a:pt x="1360" y="3218"/>
                  </a:lnTo>
                  <a:lnTo>
                    <a:pt x="1856" y="3218"/>
                  </a:lnTo>
                  <a:lnTo>
                    <a:pt x="1856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6" y="1363"/>
                  </a:lnTo>
                  <a:lnTo>
                    <a:pt x="1856" y="1"/>
                  </a:lnTo>
                  <a:lnTo>
                    <a:pt x="1360" y="1"/>
                  </a:lnTo>
                  <a:lnTo>
                    <a:pt x="1360" y="1363"/>
                  </a:lnTo>
                  <a:lnTo>
                    <a:pt x="1" y="1363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7" name="Google Shape;2037;p8"/>
            <p:cNvSpPr/>
            <p:nvPr/>
          </p:nvSpPr>
          <p:spPr>
            <a:xfrm>
              <a:off x="4983775" y="5052100"/>
              <a:ext cx="58350" cy="58375"/>
            </a:xfrm>
            <a:custGeom>
              <a:rect b="b" l="l" r="r" t="t"/>
              <a:pathLst>
                <a:path extrusionOk="0" h="2335" w="2334">
                  <a:moveTo>
                    <a:pt x="0" y="1345"/>
                  </a:moveTo>
                  <a:lnTo>
                    <a:pt x="984" y="1345"/>
                  </a:lnTo>
                  <a:lnTo>
                    <a:pt x="984" y="2334"/>
                  </a:lnTo>
                  <a:lnTo>
                    <a:pt x="1345" y="2334"/>
                  </a:lnTo>
                  <a:lnTo>
                    <a:pt x="1345" y="1345"/>
                  </a:lnTo>
                  <a:lnTo>
                    <a:pt x="2334" y="1345"/>
                  </a:lnTo>
                  <a:lnTo>
                    <a:pt x="2334" y="984"/>
                  </a:lnTo>
                  <a:lnTo>
                    <a:pt x="1345" y="984"/>
                  </a:lnTo>
                  <a:lnTo>
                    <a:pt x="1345" y="1"/>
                  </a:lnTo>
                  <a:lnTo>
                    <a:pt x="984" y="1"/>
                  </a:lnTo>
                  <a:lnTo>
                    <a:pt x="984" y="984"/>
                  </a:lnTo>
                  <a:lnTo>
                    <a:pt x="0" y="98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8" name="Google Shape;2038;p8"/>
            <p:cNvSpPr/>
            <p:nvPr/>
          </p:nvSpPr>
          <p:spPr>
            <a:xfrm>
              <a:off x="5142025" y="5062550"/>
              <a:ext cx="118050" cy="118050"/>
            </a:xfrm>
            <a:custGeom>
              <a:rect b="b" l="l" r="r" t="t"/>
              <a:pathLst>
                <a:path extrusionOk="0" h="4722" w="4722">
                  <a:moveTo>
                    <a:pt x="0" y="2725"/>
                  </a:moveTo>
                  <a:lnTo>
                    <a:pt x="1994" y="2725"/>
                  </a:lnTo>
                  <a:lnTo>
                    <a:pt x="1994" y="4722"/>
                  </a:lnTo>
                  <a:lnTo>
                    <a:pt x="2725" y="4722"/>
                  </a:lnTo>
                  <a:lnTo>
                    <a:pt x="2725" y="2725"/>
                  </a:lnTo>
                  <a:lnTo>
                    <a:pt x="4722" y="2725"/>
                  </a:lnTo>
                  <a:lnTo>
                    <a:pt x="4722" y="1994"/>
                  </a:lnTo>
                  <a:lnTo>
                    <a:pt x="2725" y="1994"/>
                  </a:lnTo>
                  <a:lnTo>
                    <a:pt x="2725" y="1"/>
                  </a:lnTo>
                  <a:lnTo>
                    <a:pt x="1994" y="1"/>
                  </a:lnTo>
                  <a:lnTo>
                    <a:pt x="1994" y="1994"/>
                  </a:lnTo>
                  <a:lnTo>
                    <a:pt x="0" y="199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1795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9" name="Google Shape;2039;p8"/>
          <p:cNvSpPr/>
          <p:nvPr/>
        </p:nvSpPr>
        <p:spPr>
          <a:xfrm rot="10800000">
            <a:off x="6854225" y="4852588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0" name="Google Shape;2040;p8"/>
          <p:cNvSpPr/>
          <p:nvPr/>
        </p:nvSpPr>
        <p:spPr>
          <a:xfrm rot="10800000">
            <a:off x="1598762" y="254675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41" name="Google Shape;2041;p8"/>
          <p:cNvGrpSpPr/>
          <p:nvPr/>
        </p:nvGrpSpPr>
        <p:grpSpPr>
          <a:xfrm rot="5400000">
            <a:off x="8341488" y="2870627"/>
            <a:ext cx="178575" cy="589975"/>
            <a:chOff x="1834925" y="4791825"/>
            <a:chExt cx="178575" cy="589975"/>
          </a:xfrm>
        </p:grpSpPr>
        <p:sp>
          <p:nvSpPr>
            <p:cNvPr id="2042" name="Google Shape;2042;p8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5" name="Google Shape;2065;p8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6" name="Google Shape;2066;p8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69" name="Google Shape;2069;p8"/>
          <p:cNvGrpSpPr/>
          <p:nvPr/>
        </p:nvGrpSpPr>
        <p:grpSpPr>
          <a:xfrm rot="5400000">
            <a:off x="623938" y="1682902"/>
            <a:ext cx="178575" cy="589975"/>
            <a:chOff x="1834925" y="4791825"/>
            <a:chExt cx="178575" cy="589975"/>
          </a:xfrm>
        </p:grpSpPr>
        <p:sp>
          <p:nvSpPr>
            <p:cNvPr id="2070" name="Google Shape;2070;p8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0" name="Google Shape;2090;p8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1" name="Google Shape;2091;p8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2097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p9"/>
          <p:cNvSpPr txBox="1"/>
          <p:nvPr>
            <p:ph type="title"/>
          </p:nvPr>
        </p:nvSpPr>
        <p:spPr>
          <a:xfrm>
            <a:off x="3748550" y="1559288"/>
            <a:ext cx="4682100" cy="72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099" name="Google Shape;2099;p9"/>
          <p:cNvSpPr txBox="1"/>
          <p:nvPr>
            <p:ph idx="1" type="subTitle"/>
          </p:nvPr>
        </p:nvSpPr>
        <p:spPr>
          <a:xfrm>
            <a:off x="3748550" y="2365613"/>
            <a:ext cx="4682100" cy="121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100" name="Google Shape;2100;p9"/>
          <p:cNvGrpSpPr/>
          <p:nvPr/>
        </p:nvGrpSpPr>
        <p:grpSpPr>
          <a:xfrm>
            <a:off x="934242" y="2571742"/>
            <a:ext cx="947020" cy="946978"/>
            <a:chOff x="2353725" y="4531275"/>
            <a:chExt cx="555600" cy="555575"/>
          </a:xfrm>
        </p:grpSpPr>
        <p:sp>
          <p:nvSpPr>
            <p:cNvPr id="2101" name="Google Shape;2101;p9"/>
            <p:cNvSpPr/>
            <p:nvPr/>
          </p:nvSpPr>
          <p:spPr>
            <a:xfrm>
              <a:off x="2490700" y="4668325"/>
              <a:ext cx="418625" cy="418525"/>
            </a:xfrm>
            <a:custGeom>
              <a:rect b="b" l="l" r="r" t="t"/>
              <a:pathLst>
                <a:path extrusionOk="0" h="16741" w="16745">
                  <a:moveTo>
                    <a:pt x="16745" y="8372"/>
                  </a:moveTo>
                  <a:cubicBezTo>
                    <a:pt x="16745" y="12994"/>
                    <a:pt x="12995" y="16741"/>
                    <a:pt x="8373" y="16741"/>
                  </a:cubicBezTo>
                  <a:cubicBezTo>
                    <a:pt x="3751" y="16741"/>
                    <a:pt x="1" y="12994"/>
                    <a:pt x="1" y="8372"/>
                  </a:cubicBezTo>
                  <a:cubicBezTo>
                    <a:pt x="1" y="3747"/>
                    <a:pt x="3751" y="0"/>
                    <a:pt x="8373" y="0"/>
                  </a:cubicBezTo>
                  <a:cubicBezTo>
                    <a:pt x="12995" y="0"/>
                    <a:pt x="16745" y="3747"/>
                    <a:pt x="16745" y="8372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2" name="Google Shape;2102;p9"/>
            <p:cNvSpPr/>
            <p:nvPr/>
          </p:nvSpPr>
          <p:spPr>
            <a:xfrm>
              <a:off x="2353725" y="4531275"/>
              <a:ext cx="197750" cy="197725"/>
            </a:xfrm>
            <a:custGeom>
              <a:rect b="b" l="l" r="r" t="t"/>
              <a:pathLst>
                <a:path extrusionOk="0" h="7909" w="7910">
                  <a:moveTo>
                    <a:pt x="7910" y="3955"/>
                  </a:moveTo>
                  <a:cubicBezTo>
                    <a:pt x="7910" y="6141"/>
                    <a:pt x="6138" y="7909"/>
                    <a:pt x="3955" y="7909"/>
                  </a:cubicBezTo>
                  <a:cubicBezTo>
                    <a:pt x="1769" y="7909"/>
                    <a:pt x="1" y="6141"/>
                    <a:pt x="1" y="3955"/>
                  </a:cubicBezTo>
                  <a:cubicBezTo>
                    <a:pt x="1" y="1771"/>
                    <a:pt x="1769" y="0"/>
                    <a:pt x="3955" y="0"/>
                  </a:cubicBezTo>
                  <a:cubicBezTo>
                    <a:pt x="6138" y="0"/>
                    <a:pt x="7910" y="1771"/>
                    <a:pt x="7910" y="395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3" name="Google Shape;2103;p9"/>
            <p:cNvSpPr/>
            <p:nvPr/>
          </p:nvSpPr>
          <p:spPr>
            <a:xfrm>
              <a:off x="2611000" y="4575625"/>
              <a:ext cx="45350" cy="45350"/>
            </a:xfrm>
            <a:custGeom>
              <a:rect b="b" l="l" r="r" t="t"/>
              <a:pathLst>
                <a:path extrusionOk="0" h="1814" w="1814">
                  <a:moveTo>
                    <a:pt x="1814" y="905"/>
                  </a:moveTo>
                  <a:cubicBezTo>
                    <a:pt x="1814" y="1408"/>
                    <a:pt x="1408" y="1814"/>
                    <a:pt x="908" y="1814"/>
                  </a:cubicBezTo>
                  <a:cubicBezTo>
                    <a:pt x="406" y="1814"/>
                    <a:pt x="0" y="1408"/>
                    <a:pt x="0" y="905"/>
                  </a:cubicBezTo>
                  <a:cubicBezTo>
                    <a:pt x="0" y="406"/>
                    <a:pt x="406" y="0"/>
                    <a:pt x="908" y="0"/>
                  </a:cubicBezTo>
                  <a:cubicBezTo>
                    <a:pt x="1408" y="0"/>
                    <a:pt x="1814" y="406"/>
                    <a:pt x="1814" y="90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04" name="Google Shape;2104;p9"/>
          <p:cNvGrpSpPr/>
          <p:nvPr/>
        </p:nvGrpSpPr>
        <p:grpSpPr>
          <a:xfrm rot="5400000">
            <a:off x="7653272" y="-783757"/>
            <a:ext cx="2328409" cy="2328406"/>
            <a:chOff x="5402000" y="1173700"/>
            <a:chExt cx="756075" cy="756025"/>
          </a:xfrm>
        </p:grpSpPr>
        <p:sp>
          <p:nvSpPr>
            <p:cNvPr id="2105" name="Google Shape;2105;p9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6" name="Google Shape;2106;p9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7" name="Google Shape;2107;p9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8" name="Google Shape;2108;p9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9" name="Google Shape;2109;p9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0" name="Google Shape;2110;p9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1" name="Google Shape;2111;p9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2" name="Google Shape;2112;p9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3" name="Google Shape;2113;p9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4" name="Google Shape;2114;p9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5" name="Google Shape;2115;p9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6" name="Google Shape;2116;p9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7" name="Google Shape;2117;p9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8" name="Google Shape;2118;p9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9" name="Google Shape;2119;p9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0" name="Google Shape;2120;p9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1" name="Google Shape;2121;p9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2" name="Google Shape;2122;p9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3" name="Google Shape;2123;p9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4" name="Google Shape;2124;p9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5" name="Google Shape;2125;p9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6" name="Google Shape;2126;p9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7" name="Google Shape;2127;p9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8" name="Google Shape;2128;p9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9" name="Google Shape;2129;p9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accent2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30" name="Google Shape;2130;p9"/>
          <p:cNvGrpSpPr/>
          <p:nvPr/>
        </p:nvGrpSpPr>
        <p:grpSpPr>
          <a:xfrm>
            <a:off x="-2273523" y="2598911"/>
            <a:ext cx="5973487" cy="3224885"/>
            <a:chOff x="1610225" y="215250"/>
            <a:chExt cx="3480850" cy="1878975"/>
          </a:xfrm>
        </p:grpSpPr>
        <p:sp>
          <p:nvSpPr>
            <p:cNvPr id="2131" name="Google Shape;2131;p9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2" name="Google Shape;2132;p9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3" name="Google Shape;2133;p9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4" name="Google Shape;2134;p9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5" name="Google Shape;2135;p9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6" name="Google Shape;2136;p9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7" name="Google Shape;2137;p9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8" name="Google Shape;2138;p9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9" name="Google Shape;2139;p9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0" name="Google Shape;2140;p9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1" name="Google Shape;2141;p9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2" name="Google Shape;2142;p9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3" name="Google Shape;2143;p9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4" name="Google Shape;2144;p9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5" name="Google Shape;2145;p9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6" name="Google Shape;2146;p9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7" name="Google Shape;2147;p9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8" name="Google Shape;2148;p9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9" name="Google Shape;2149;p9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0" name="Google Shape;2150;p9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1" name="Google Shape;2151;p9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2" name="Google Shape;2152;p9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3" name="Google Shape;2153;p9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4" name="Google Shape;2154;p9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5" name="Google Shape;2155;p9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6" name="Google Shape;2156;p9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7" name="Google Shape;2157;p9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8" name="Google Shape;2158;p9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9" name="Google Shape;2159;p9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0" name="Google Shape;2160;p9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1" name="Google Shape;2161;p9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2" name="Google Shape;2162;p9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3" name="Google Shape;2163;p9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4" name="Google Shape;2164;p9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5" name="Google Shape;2165;p9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6" name="Google Shape;2166;p9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7" name="Google Shape;2167;p9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8" name="Google Shape;2168;p9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9" name="Google Shape;2169;p9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0" name="Google Shape;2170;p9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1" name="Google Shape;2171;p9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2" name="Google Shape;2172;p9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3" name="Google Shape;2173;p9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4" name="Google Shape;2174;p9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5" name="Google Shape;2175;p9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6" name="Google Shape;2176;p9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7" name="Google Shape;2177;p9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8" name="Google Shape;2178;p9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9" name="Google Shape;2179;p9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0" name="Google Shape;2180;p9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1" name="Google Shape;2181;p9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2" name="Google Shape;2182;p9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3" name="Google Shape;2183;p9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4" name="Google Shape;2184;p9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5" name="Google Shape;2185;p9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6" name="Google Shape;2186;p9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7" name="Google Shape;2187;p9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8" name="Google Shape;2188;p9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9" name="Google Shape;2189;p9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0" name="Google Shape;2190;p9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1" name="Google Shape;2191;p9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2" name="Google Shape;2192;p9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3" name="Google Shape;2193;p9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4" name="Google Shape;2194;p9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5" name="Google Shape;2195;p9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6" name="Google Shape;2196;p9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7" name="Google Shape;2197;p9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8" name="Google Shape;2198;p9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9" name="Google Shape;2199;p9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0" name="Google Shape;2200;p9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1" name="Google Shape;2201;p9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2" name="Google Shape;2202;p9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3" name="Google Shape;2203;p9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4" name="Google Shape;2204;p9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5" name="Google Shape;2205;p9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6" name="Google Shape;2206;p9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7" name="Google Shape;2207;p9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8" name="Google Shape;2208;p9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9" name="Google Shape;2209;p9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0" name="Google Shape;2210;p9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1" name="Google Shape;2211;p9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2" name="Google Shape;2212;p9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3" name="Google Shape;2213;p9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4" name="Google Shape;2214;p9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5" name="Google Shape;2215;p9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6" name="Google Shape;2216;p9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7" name="Google Shape;2217;p9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8" name="Google Shape;2218;p9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9" name="Google Shape;2219;p9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0" name="Google Shape;2220;p9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1" name="Google Shape;2221;p9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2" name="Google Shape;2222;p9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3" name="Google Shape;2223;p9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4" name="Google Shape;2224;p9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5" name="Google Shape;2225;p9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6" name="Google Shape;2226;p9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7" name="Google Shape;2227;p9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8" name="Google Shape;2228;p9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9" name="Google Shape;2229;p9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0" name="Google Shape;2230;p9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1" name="Google Shape;2231;p9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2" name="Google Shape;2232;p9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3" name="Google Shape;2233;p9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4" name="Google Shape;2234;p9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5" name="Google Shape;2235;p9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6" name="Google Shape;2236;p9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7" name="Google Shape;2237;p9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38" name="Google Shape;2238;p9"/>
          <p:cNvGrpSpPr/>
          <p:nvPr/>
        </p:nvGrpSpPr>
        <p:grpSpPr>
          <a:xfrm rot="10800000">
            <a:off x="8560197" y="3629481"/>
            <a:ext cx="974718" cy="974718"/>
            <a:chOff x="528900" y="1489975"/>
            <a:chExt cx="732100" cy="732100"/>
          </a:xfrm>
        </p:grpSpPr>
        <p:sp>
          <p:nvSpPr>
            <p:cNvPr id="2239" name="Google Shape;2239;p9"/>
            <p:cNvSpPr/>
            <p:nvPr/>
          </p:nvSpPr>
          <p:spPr>
            <a:xfrm>
              <a:off x="528900" y="1489975"/>
              <a:ext cx="732100" cy="732100"/>
            </a:xfrm>
            <a:custGeom>
              <a:rect b="b" l="l" r="r" t="t"/>
              <a:pathLst>
                <a:path extrusionOk="0" fill="none" h="29284" w="29284">
                  <a:moveTo>
                    <a:pt x="29283" y="14642"/>
                  </a:moveTo>
                  <a:cubicBezTo>
                    <a:pt x="29283" y="18527"/>
                    <a:pt x="27741" y="22250"/>
                    <a:pt x="24995" y="24996"/>
                  </a:cubicBezTo>
                  <a:cubicBezTo>
                    <a:pt x="22250" y="27741"/>
                    <a:pt x="18524" y="29284"/>
                    <a:pt x="14642" y="29284"/>
                  </a:cubicBezTo>
                  <a:cubicBezTo>
                    <a:pt x="10760" y="29284"/>
                    <a:pt x="7034" y="27741"/>
                    <a:pt x="4288" y="24996"/>
                  </a:cubicBezTo>
                  <a:cubicBezTo>
                    <a:pt x="1543" y="22250"/>
                    <a:pt x="0" y="18527"/>
                    <a:pt x="0" y="14642"/>
                  </a:cubicBezTo>
                  <a:cubicBezTo>
                    <a:pt x="0" y="6556"/>
                    <a:pt x="6556" y="0"/>
                    <a:pt x="14642" y="0"/>
                  </a:cubicBezTo>
                  <a:cubicBezTo>
                    <a:pt x="18524" y="0"/>
                    <a:pt x="22250" y="1543"/>
                    <a:pt x="24995" y="4291"/>
                  </a:cubicBezTo>
                  <a:cubicBezTo>
                    <a:pt x="27741" y="7037"/>
                    <a:pt x="29283" y="10760"/>
                    <a:pt x="29283" y="1464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0" name="Google Shape;2240;p9"/>
            <p:cNvSpPr/>
            <p:nvPr/>
          </p:nvSpPr>
          <p:spPr>
            <a:xfrm>
              <a:off x="589775" y="1550850"/>
              <a:ext cx="610325" cy="610325"/>
            </a:xfrm>
            <a:custGeom>
              <a:rect b="b" l="l" r="r" t="t"/>
              <a:pathLst>
                <a:path extrusionOk="0" fill="none" h="24413" w="24413">
                  <a:moveTo>
                    <a:pt x="24413" y="12207"/>
                  </a:moveTo>
                  <a:cubicBezTo>
                    <a:pt x="24413" y="18949"/>
                    <a:pt x="18949" y="24413"/>
                    <a:pt x="12207" y="24413"/>
                  </a:cubicBezTo>
                  <a:cubicBezTo>
                    <a:pt x="5465" y="24413"/>
                    <a:pt x="1" y="18949"/>
                    <a:pt x="1" y="12207"/>
                  </a:cubicBezTo>
                  <a:cubicBezTo>
                    <a:pt x="1" y="5468"/>
                    <a:pt x="5465" y="1"/>
                    <a:pt x="12207" y="1"/>
                  </a:cubicBezTo>
                  <a:cubicBezTo>
                    <a:pt x="18949" y="1"/>
                    <a:pt x="24413" y="5468"/>
                    <a:pt x="24413" y="12207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1" name="Google Shape;2241;p9"/>
            <p:cNvSpPr/>
            <p:nvPr/>
          </p:nvSpPr>
          <p:spPr>
            <a:xfrm>
              <a:off x="650675" y="1611750"/>
              <a:ext cx="488525" cy="488550"/>
            </a:xfrm>
            <a:custGeom>
              <a:rect b="b" l="l" r="r" t="t"/>
              <a:pathLst>
                <a:path extrusionOk="0" fill="none" h="19542" w="19541">
                  <a:moveTo>
                    <a:pt x="19541" y="9771"/>
                  </a:moveTo>
                  <a:cubicBezTo>
                    <a:pt x="19541" y="15166"/>
                    <a:pt x="15166" y="19541"/>
                    <a:pt x="9771" y="19541"/>
                  </a:cubicBezTo>
                  <a:cubicBezTo>
                    <a:pt x="4376" y="19541"/>
                    <a:pt x="1" y="15166"/>
                    <a:pt x="1" y="9771"/>
                  </a:cubicBezTo>
                  <a:cubicBezTo>
                    <a:pt x="1" y="4376"/>
                    <a:pt x="4376" y="1"/>
                    <a:pt x="9771" y="1"/>
                  </a:cubicBezTo>
                  <a:cubicBezTo>
                    <a:pt x="15166" y="1"/>
                    <a:pt x="19541" y="4376"/>
                    <a:pt x="19541" y="977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2" name="Google Shape;2242;p9"/>
            <p:cNvSpPr/>
            <p:nvPr/>
          </p:nvSpPr>
          <p:spPr>
            <a:xfrm>
              <a:off x="711200" y="1672275"/>
              <a:ext cx="367500" cy="367500"/>
            </a:xfrm>
            <a:custGeom>
              <a:rect b="b" l="l" r="r" t="t"/>
              <a:pathLst>
                <a:path extrusionOk="0" fill="none" h="14700" w="14700">
                  <a:moveTo>
                    <a:pt x="14699" y="7350"/>
                  </a:moveTo>
                  <a:cubicBezTo>
                    <a:pt x="14699" y="11410"/>
                    <a:pt x="11409" y="14699"/>
                    <a:pt x="7350" y="14699"/>
                  </a:cubicBezTo>
                  <a:cubicBezTo>
                    <a:pt x="3290" y="14699"/>
                    <a:pt x="0" y="11410"/>
                    <a:pt x="0" y="7350"/>
                  </a:cubicBezTo>
                  <a:cubicBezTo>
                    <a:pt x="0" y="3293"/>
                    <a:pt x="3290" y="1"/>
                    <a:pt x="7350" y="1"/>
                  </a:cubicBezTo>
                  <a:cubicBezTo>
                    <a:pt x="11409" y="1"/>
                    <a:pt x="14699" y="3293"/>
                    <a:pt x="14699" y="73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3" name="Google Shape;2243;p9"/>
            <p:cNvSpPr/>
            <p:nvPr/>
          </p:nvSpPr>
          <p:spPr>
            <a:xfrm>
              <a:off x="771200" y="1732275"/>
              <a:ext cx="247500" cy="247500"/>
            </a:xfrm>
            <a:custGeom>
              <a:rect b="b" l="l" r="r" t="t"/>
              <a:pathLst>
                <a:path extrusionOk="0" fill="none" h="9900" w="9900">
                  <a:moveTo>
                    <a:pt x="9900" y="4950"/>
                  </a:moveTo>
                  <a:cubicBezTo>
                    <a:pt x="9900" y="7683"/>
                    <a:pt x="7683" y="9900"/>
                    <a:pt x="4950" y="9900"/>
                  </a:cubicBezTo>
                  <a:cubicBezTo>
                    <a:pt x="2216" y="9900"/>
                    <a:pt x="0" y="7683"/>
                    <a:pt x="0" y="4950"/>
                  </a:cubicBezTo>
                  <a:cubicBezTo>
                    <a:pt x="0" y="2216"/>
                    <a:pt x="2216" y="0"/>
                    <a:pt x="4950" y="0"/>
                  </a:cubicBezTo>
                  <a:cubicBezTo>
                    <a:pt x="7683" y="0"/>
                    <a:pt x="9900" y="2216"/>
                    <a:pt x="9900" y="495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4" name="Google Shape;2244;p9"/>
            <p:cNvSpPr/>
            <p:nvPr/>
          </p:nvSpPr>
          <p:spPr>
            <a:xfrm>
              <a:off x="828625" y="1789700"/>
              <a:ext cx="132650" cy="132725"/>
            </a:xfrm>
            <a:custGeom>
              <a:rect b="b" l="l" r="r" t="t"/>
              <a:pathLst>
                <a:path extrusionOk="0" fill="none" h="5309" w="5306">
                  <a:moveTo>
                    <a:pt x="5305" y="2653"/>
                  </a:moveTo>
                  <a:cubicBezTo>
                    <a:pt x="5305" y="4120"/>
                    <a:pt x="4117" y="5308"/>
                    <a:pt x="2653" y="5308"/>
                  </a:cubicBezTo>
                  <a:cubicBezTo>
                    <a:pt x="1188" y="5308"/>
                    <a:pt x="0" y="4120"/>
                    <a:pt x="0" y="2653"/>
                  </a:cubicBezTo>
                  <a:cubicBezTo>
                    <a:pt x="0" y="1189"/>
                    <a:pt x="1188" y="1"/>
                    <a:pt x="2653" y="1"/>
                  </a:cubicBezTo>
                  <a:cubicBezTo>
                    <a:pt x="4117" y="1"/>
                    <a:pt x="5305" y="1189"/>
                    <a:pt x="5305" y="265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5" name="Google Shape;2245;p9"/>
            <p:cNvSpPr/>
            <p:nvPr/>
          </p:nvSpPr>
          <p:spPr>
            <a:xfrm>
              <a:off x="863500" y="1824675"/>
              <a:ext cx="62875" cy="62775"/>
            </a:xfrm>
            <a:custGeom>
              <a:rect b="b" l="l" r="r" t="t"/>
              <a:pathLst>
                <a:path extrusionOk="0" fill="none" h="2511" w="2515">
                  <a:moveTo>
                    <a:pt x="2515" y="1254"/>
                  </a:moveTo>
                  <a:cubicBezTo>
                    <a:pt x="2515" y="1949"/>
                    <a:pt x="1952" y="2511"/>
                    <a:pt x="1258" y="2511"/>
                  </a:cubicBezTo>
                  <a:cubicBezTo>
                    <a:pt x="563" y="2511"/>
                    <a:pt x="1" y="1949"/>
                    <a:pt x="1" y="1254"/>
                  </a:cubicBezTo>
                  <a:cubicBezTo>
                    <a:pt x="1" y="562"/>
                    <a:pt x="563" y="0"/>
                    <a:pt x="1258" y="0"/>
                  </a:cubicBezTo>
                  <a:cubicBezTo>
                    <a:pt x="1952" y="0"/>
                    <a:pt x="2515" y="562"/>
                    <a:pt x="2515" y="125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46" name="Google Shape;2246;p9"/>
          <p:cNvGrpSpPr/>
          <p:nvPr/>
        </p:nvGrpSpPr>
        <p:grpSpPr>
          <a:xfrm rot="-5400000">
            <a:off x="-390982" y="539322"/>
            <a:ext cx="974732" cy="974667"/>
            <a:chOff x="5402000" y="1173700"/>
            <a:chExt cx="756075" cy="756025"/>
          </a:xfrm>
        </p:grpSpPr>
        <p:sp>
          <p:nvSpPr>
            <p:cNvPr id="2247" name="Google Shape;2247;p9"/>
            <p:cNvSpPr/>
            <p:nvPr/>
          </p:nvSpPr>
          <p:spPr>
            <a:xfrm>
              <a:off x="5402000" y="1173700"/>
              <a:ext cx="756075" cy="756025"/>
            </a:xfrm>
            <a:custGeom>
              <a:rect b="b" l="l" r="r" t="t"/>
              <a:pathLst>
                <a:path extrusionOk="0" fill="none" h="30241" w="30243">
                  <a:moveTo>
                    <a:pt x="0" y="15121"/>
                  </a:moveTo>
                  <a:cubicBezTo>
                    <a:pt x="6" y="6560"/>
                    <a:pt x="6553" y="4"/>
                    <a:pt x="15120" y="1"/>
                  </a:cubicBezTo>
                  <a:cubicBezTo>
                    <a:pt x="23290" y="1"/>
                    <a:pt x="30237" y="6914"/>
                    <a:pt x="30237" y="15121"/>
                  </a:cubicBezTo>
                  <a:cubicBezTo>
                    <a:pt x="30243" y="23036"/>
                    <a:pt x="23032" y="30241"/>
                    <a:pt x="15120" y="30238"/>
                  </a:cubicBezTo>
                  <a:cubicBezTo>
                    <a:pt x="6808" y="30238"/>
                    <a:pt x="0" y="23391"/>
                    <a:pt x="0" y="1512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8" name="Google Shape;2248;p9"/>
            <p:cNvSpPr/>
            <p:nvPr/>
          </p:nvSpPr>
          <p:spPr>
            <a:xfrm>
              <a:off x="5428450" y="1200775"/>
              <a:ext cx="697900" cy="697975"/>
            </a:xfrm>
            <a:custGeom>
              <a:rect b="b" l="l" r="r" t="t"/>
              <a:pathLst>
                <a:path extrusionOk="0" fill="none" h="27919" w="27916">
                  <a:moveTo>
                    <a:pt x="13960" y="27919"/>
                  </a:moveTo>
                  <a:cubicBezTo>
                    <a:pt x="21026" y="27919"/>
                    <a:pt x="27913" y="20966"/>
                    <a:pt x="27913" y="13963"/>
                  </a:cubicBezTo>
                  <a:cubicBezTo>
                    <a:pt x="27916" y="6658"/>
                    <a:pt x="21429" y="1"/>
                    <a:pt x="13960" y="7"/>
                  </a:cubicBezTo>
                  <a:cubicBezTo>
                    <a:pt x="6072" y="13"/>
                    <a:pt x="7" y="6108"/>
                    <a:pt x="4" y="13963"/>
                  </a:cubicBezTo>
                  <a:cubicBezTo>
                    <a:pt x="1" y="21517"/>
                    <a:pt x="6475" y="27919"/>
                    <a:pt x="13960" y="27919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9" name="Google Shape;2249;p9"/>
            <p:cNvSpPr/>
            <p:nvPr/>
          </p:nvSpPr>
          <p:spPr>
            <a:xfrm>
              <a:off x="5450400" y="1224075"/>
              <a:ext cx="639875" cy="641600"/>
            </a:xfrm>
            <a:custGeom>
              <a:rect b="b" l="l" r="r" t="t"/>
              <a:pathLst>
                <a:path extrusionOk="0" fill="none" h="25664" w="25595">
                  <a:moveTo>
                    <a:pt x="7" y="12826"/>
                  </a:moveTo>
                  <a:cubicBezTo>
                    <a:pt x="16" y="5729"/>
                    <a:pt x="5639" y="1"/>
                    <a:pt x="12799" y="34"/>
                  </a:cubicBezTo>
                  <a:cubicBezTo>
                    <a:pt x="19520" y="64"/>
                    <a:pt x="25594" y="6174"/>
                    <a:pt x="25591" y="12826"/>
                  </a:cubicBezTo>
                  <a:cubicBezTo>
                    <a:pt x="25591" y="19201"/>
                    <a:pt x="19165" y="25577"/>
                    <a:pt x="12799" y="25619"/>
                  </a:cubicBezTo>
                  <a:cubicBezTo>
                    <a:pt x="5997" y="25664"/>
                    <a:pt x="1" y="19655"/>
                    <a:pt x="7" y="128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0" name="Google Shape;2250;p9"/>
            <p:cNvSpPr/>
            <p:nvPr/>
          </p:nvSpPr>
          <p:spPr>
            <a:xfrm>
              <a:off x="5468825" y="1245425"/>
              <a:ext cx="581675" cy="583425"/>
            </a:xfrm>
            <a:custGeom>
              <a:rect b="b" l="l" r="r" t="t"/>
              <a:pathLst>
                <a:path extrusionOk="0" fill="none" h="23337" w="23267">
                  <a:moveTo>
                    <a:pt x="11638" y="23294"/>
                  </a:moveTo>
                  <a:cubicBezTo>
                    <a:pt x="17430" y="23252"/>
                    <a:pt x="23267" y="17469"/>
                    <a:pt x="23267" y="11662"/>
                  </a:cubicBezTo>
                  <a:cubicBezTo>
                    <a:pt x="23267" y="5630"/>
                    <a:pt x="17739" y="64"/>
                    <a:pt x="11638" y="34"/>
                  </a:cubicBezTo>
                  <a:cubicBezTo>
                    <a:pt x="5167" y="1"/>
                    <a:pt x="15" y="5248"/>
                    <a:pt x="9" y="11662"/>
                  </a:cubicBezTo>
                  <a:cubicBezTo>
                    <a:pt x="0" y="17854"/>
                    <a:pt x="5473" y="23336"/>
                    <a:pt x="11638" y="23294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1" name="Google Shape;2251;p9"/>
            <p:cNvSpPr/>
            <p:nvPr/>
          </p:nvSpPr>
          <p:spPr>
            <a:xfrm>
              <a:off x="5484525" y="1263925"/>
              <a:ext cx="523500" cy="526650"/>
            </a:xfrm>
            <a:custGeom>
              <a:rect b="b" l="l" r="r" t="t"/>
              <a:pathLst>
                <a:path extrusionOk="0" fill="none" h="21066" w="20940">
                  <a:moveTo>
                    <a:pt x="7" y="10535"/>
                  </a:moveTo>
                  <a:cubicBezTo>
                    <a:pt x="13" y="4773"/>
                    <a:pt x="4728" y="133"/>
                    <a:pt x="10472" y="64"/>
                  </a:cubicBezTo>
                  <a:cubicBezTo>
                    <a:pt x="16089" y="1"/>
                    <a:pt x="20937" y="5236"/>
                    <a:pt x="20940" y="10535"/>
                  </a:cubicBezTo>
                  <a:cubicBezTo>
                    <a:pt x="20940" y="15662"/>
                    <a:pt x="15824" y="21066"/>
                    <a:pt x="10472" y="20996"/>
                  </a:cubicBezTo>
                  <a:cubicBezTo>
                    <a:pt x="4981" y="20930"/>
                    <a:pt x="1" y="16122"/>
                    <a:pt x="7" y="10535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5497325" y="1282350"/>
              <a:ext cx="466650" cy="466725"/>
            </a:xfrm>
            <a:custGeom>
              <a:rect b="b" l="l" r="r" t="t"/>
              <a:pathLst>
                <a:path extrusionOk="0" fill="none" h="18669" w="18666">
                  <a:moveTo>
                    <a:pt x="9343" y="18648"/>
                  </a:moveTo>
                  <a:cubicBezTo>
                    <a:pt x="14152" y="18669"/>
                    <a:pt x="18665" y="14116"/>
                    <a:pt x="18647" y="9346"/>
                  </a:cubicBezTo>
                  <a:cubicBezTo>
                    <a:pt x="18629" y="4574"/>
                    <a:pt x="14332" y="0"/>
                    <a:pt x="9343" y="42"/>
                  </a:cubicBezTo>
                  <a:cubicBezTo>
                    <a:pt x="4219" y="81"/>
                    <a:pt x="81" y="4240"/>
                    <a:pt x="42" y="9346"/>
                  </a:cubicBezTo>
                  <a:cubicBezTo>
                    <a:pt x="0" y="14359"/>
                    <a:pt x="4451" y="18630"/>
                    <a:pt x="9343" y="1864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5510700" y="1300300"/>
              <a:ext cx="407175" cy="407125"/>
            </a:xfrm>
            <a:custGeom>
              <a:rect b="b" l="l" r="r" t="t"/>
              <a:pathLst>
                <a:path extrusionOk="0" fill="none" h="16285" w="16287">
                  <a:moveTo>
                    <a:pt x="0" y="8141"/>
                  </a:moveTo>
                  <a:cubicBezTo>
                    <a:pt x="0" y="3646"/>
                    <a:pt x="3648" y="4"/>
                    <a:pt x="8144" y="1"/>
                  </a:cubicBezTo>
                  <a:cubicBezTo>
                    <a:pt x="12561" y="1"/>
                    <a:pt x="16281" y="3751"/>
                    <a:pt x="16281" y="8141"/>
                  </a:cubicBezTo>
                  <a:cubicBezTo>
                    <a:pt x="16287" y="12469"/>
                    <a:pt x="12480" y="16285"/>
                    <a:pt x="8144" y="16285"/>
                  </a:cubicBezTo>
                  <a:cubicBezTo>
                    <a:pt x="3717" y="16285"/>
                    <a:pt x="0" y="12577"/>
                    <a:pt x="0" y="814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5522800" y="1317000"/>
              <a:ext cx="348925" cy="349000"/>
            </a:xfrm>
            <a:custGeom>
              <a:rect b="b" l="l" r="r" t="t"/>
              <a:pathLst>
                <a:path extrusionOk="0" fill="none" h="13960" w="13957">
                  <a:moveTo>
                    <a:pt x="6980" y="13960"/>
                  </a:moveTo>
                  <a:cubicBezTo>
                    <a:pt x="10745" y="13960"/>
                    <a:pt x="13957" y="10745"/>
                    <a:pt x="13957" y="6977"/>
                  </a:cubicBezTo>
                  <a:cubicBezTo>
                    <a:pt x="13957" y="3212"/>
                    <a:pt x="10736" y="1"/>
                    <a:pt x="6980" y="1"/>
                  </a:cubicBezTo>
                  <a:cubicBezTo>
                    <a:pt x="3224" y="1"/>
                    <a:pt x="1" y="3212"/>
                    <a:pt x="1" y="6977"/>
                  </a:cubicBezTo>
                  <a:cubicBezTo>
                    <a:pt x="1" y="10745"/>
                    <a:pt x="3188" y="13954"/>
                    <a:pt x="6980" y="1396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5534225" y="1333850"/>
              <a:ext cx="293525" cy="291700"/>
            </a:xfrm>
            <a:custGeom>
              <a:rect b="b" l="l" r="r" t="t"/>
              <a:pathLst>
                <a:path extrusionOk="0" fill="none" h="11668" w="11741">
                  <a:moveTo>
                    <a:pt x="43" y="5822"/>
                  </a:moveTo>
                  <a:cubicBezTo>
                    <a:pt x="79" y="2797"/>
                    <a:pt x="2755" y="12"/>
                    <a:pt x="5858" y="9"/>
                  </a:cubicBezTo>
                  <a:cubicBezTo>
                    <a:pt x="9016" y="0"/>
                    <a:pt x="11602" y="2761"/>
                    <a:pt x="11671" y="5822"/>
                  </a:cubicBezTo>
                  <a:cubicBezTo>
                    <a:pt x="11740" y="8958"/>
                    <a:pt x="8980" y="11668"/>
                    <a:pt x="5858" y="11635"/>
                  </a:cubicBezTo>
                  <a:cubicBezTo>
                    <a:pt x="2734" y="11602"/>
                    <a:pt x="1" y="8955"/>
                    <a:pt x="43" y="5822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5548125" y="1351350"/>
              <a:ext cx="233850" cy="234075"/>
            </a:xfrm>
            <a:custGeom>
              <a:rect b="b" l="l" r="r" t="t"/>
              <a:pathLst>
                <a:path extrusionOk="0" fill="none" h="9363" w="9354">
                  <a:moveTo>
                    <a:pt x="4686" y="9326"/>
                  </a:moveTo>
                  <a:cubicBezTo>
                    <a:pt x="7197" y="9362"/>
                    <a:pt x="9317" y="7146"/>
                    <a:pt x="9335" y="4671"/>
                  </a:cubicBezTo>
                  <a:cubicBezTo>
                    <a:pt x="9353" y="2199"/>
                    <a:pt x="7107" y="1"/>
                    <a:pt x="4686" y="22"/>
                  </a:cubicBezTo>
                  <a:cubicBezTo>
                    <a:pt x="2349" y="46"/>
                    <a:pt x="1" y="2247"/>
                    <a:pt x="31" y="4671"/>
                  </a:cubicBezTo>
                  <a:cubicBezTo>
                    <a:pt x="61" y="7098"/>
                    <a:pt x="2220" y="9287"/>
                    <a:pt x="4686" y="9326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5564525" y="1370975"/>
              <a:ext cx="175425" cy="175650"/>
            </a:xfrm>
            <a:custGeom>
              <a:rect b="b" l="l" r="r" t="t"/>
              <a:pathLst>
                <a:path extrusionOk="0" fill="none" h="7026" w="7017">
                  <a:moveTo>
                    <a:pt x="3" y="3498"/>
                  </a:moveTo>
                  <a:cubicBezTo>
                    <a:pt x="6" y="1742"/>
                    <a:pt x="1702" y="16"/>
                    <a:pt x="3492" y="7"/>
                  </a:cubicBezTo>
                  <a:cubicBezTo>
                    <a:pt x="5281" y="1"/>
                    <a:pt x="7016" y="1679"/>
                    <a:pt x="6980" y="3498"/>
                  </a:cubicBezTo>
                  <a:cubicBezTo>
                    <a:pt x="6941" y="5320"/>
                    <a:pt x="5356" y="6950"/>
                    <a:pt x="3492" y="6989"/>
                  </a:cubicBezTo>
                  <a:cubicBezTo>
                    <a:pt x="1627" y="7025"/>
                    <a:pt x="0" y="5203"/>
                    <a:pt x="3" y="3498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5582425" y="1391950"/>
              <a:ext cx="117375" cy="118050"/>
            </a:xfrm>
            <a:custGeom>
              <a:rect b="b" l="l" r="r" t="t"/>
              <a:pathLst>
                <a:path extrusionOk="0" fill="none" h="4722" w="4695">
                  <a:moveTo>
                    <a:pt x="2355" y="4680"/>
                  </a:moveTo>
                  <a:cubicBezTo>
                    <a:pt x="3624" y="4722"/>
                    <a:pt x="4667" y="3582"/>
                    <a:pt x="4682" y="2352"/>
                  </a:cubicBezTo>
                  <a:cubicBezTo>
                    <a:pt x="4694" y="1059"/>
                    <a:pt x="3555" y="1"/>
                    <a:pt x="2355" y="25"/>
                  </a:cubicBezTo>
                  <a:cubicBezTo>
                    <a:pt x="1239" y="49"/>
                    <a:pt x="0" y="1134"/>
                    <a:pt x="27" y="2352"/>
                  </a:cubicBezTo>
                  <a:cubicBezTo>
                    <a:pt x="54" y="3570"/>
                    <a:pt x="1113" y="4638"/>
                    <a:pt x="2355" y="468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5604750" y="1416150"/>
              <a:ext cx="59100" cy="58900"/>
            </a:xfrm>
            <a:custGeom>
              <a:rect b="b" l="l" r="r" t="t"/>
              <a:pathLst>
                <a:path extrusionOk="0" fill="none" h="2356" w="2364">
                  <a:moveTo>
                    <a:pt x="21" y="1183"/>
                  </a:moveTo>
                  <a:cubicBezTo>
                    <a:pt x="0" y="533"/>
                    <a:pt x="533" y="1"/>
                    <a:pt x="1182" y="19"/>
                  </a:cubicBezTo>
                  <a:cubicBezTo>
                    <a:pt x="1841" y="31"/>
                    <a:pt x="2334" y="527"/>
                    <a:pt x="2349" y="1183"/>
                  </a:cubicBezTo>
                  <a:cubicBezTo>
                    <a:pt x="2364" y="1835"/>
                    <a:pt x="1841" y="2356"/>
                    <a:pt x="1182" y="2347"/>
                  </a:cubicBezTo>
                  <a:cubicBezTo>
                    <a:pt x="524" y="2341"/>
                    <a:pt x="36" y="1835"/>
                    <a:pt x="21" y="118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0" name="Google Shape;2260;p9"/>
            <p:cNvSpPr/>
            <p:nvPr/>
          </p:nvSpPr>
          <p:spPr>
            <a:xfrm>
              <a:off x="5631800" y="1443900"/>
              <a:ext cx="148200" cy="485750"/>
            </a:xfrm>
            <a:custGeom>
              <a:rect b="b" l="l" r="r" t="t"/>
              <a:pathLst>
                <a:path extrusionOk="0" fill="none" h="19430" w="5928">
                  <a:moveTo>
                    <a:pt x="4" y="1"/>
                  </a:moveTo>
                  <a:cubicBezTo>
                    <a:pt x="1" y="6845"/>
                    <a:pt x="5714" y="12589"/>
                    <a:pt x="5928" y="1943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1" name="Google Shape;2261;p9"/>
            <p:cNvSpPr/>
            <p:nvPr/>
          </p:nvSpPr>
          <p:spPr>
            <a:xfrm>
              <a:off x="5573250" y="1443900"/>
              <a:ext cx="59025" cy="432450"/>
            </a:xfrm>
            <a:custGeom>
              <a:rect b="b" l="l" r="r" t="t"/>
              <a:pathLst>
                <a:path extrusionOk="0" fill="none" h="17298" w="2361">
                  <a:moveTo>
                    <a:pt x="2346" y="1"/>
                  </a:moveTo>
                  <a:cubicBezTo>
                    <a:pt x="0" y="5341"/>
                    <a:pt x="2361" y="11686"/>
                    <a:pt x="563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2" name="Google Shape;2262;p9"/>
            <p:cNvSpPr/>
            <p:nvPr/>
          </p:nvSpPr>
          <p:spPr>
            <a:xfrm>
              <a:off x="5448975" y="1443900"/>
              <a:ext cx="182925" cy="294125"/>
            </a:xfrm>
            <a:custGeom>
              <a:rect b="b" l="l" r="r" t="t"/>
              <a:pathLst>
                <a:path extrusionOk="0" fill="none" h="11765" w="7317">
                  <a:moveTo>
                    <a:pt x="7317" y="1"/>
                  </a:moveTo>
                  <a:cubicBezTo>
                    <a:pt x="5245" y="1585"/>
                    <a:pt x="4601" y="3540"/>
                    <a:pt x="3705" y="5916"/>
                  </a:cubicBezTo>
                  <a:cubicBezTo>
                    <a:pt x="2833" y="8225"/>
                    <a:pt x="1817" y="10051"/>
                    <a:pt x="0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3" name="Google Shape;2263;p9"/>
            <p:cNvSpPr/>
            <p:nvPr/>
          </p:nvSpPr>
          <p:spPr>
            <a:xfrm>
              <a:off x="5402000" y="1443900"/>
              <a:ext cx="229900" cy="107825"/>
            </a:xfrm>
            <a:custGeom>
              <a:rect b="b" l="l" r="r" t="t"/>
              <a:pathLst>
                <a:path extrusionOk="0" fill="none" h="4313" w="9196">
                  <a:moveTo>
                    <a:pt x="9196" y="1"/>
                  </a:moveTo>
                  <a:cubicBezTo>
                    <a:pt x="7154" y="211"/>
                    <a:pt x="6029" y="779"/>
                    <a:pt x="4592" y="2151"/>
                  </a:cubicBezTo>
                  <a:cubicBezTo>
                    <a:pt x="3152" y="3522"/>
                    <a:pt x="2042" y="4096"/>
                    <a:pt x="0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5448975" y="1360075"/>
              <a:ext cx="182925" cy="83850"/>
            </a:xfrm>
            <a:custGeom>
              <a:rect b="b" l="l" r="r" t="t"/>
              <a:pathLst>
                <a:path extrusionOk="0" fill="none" h="3354" w="7317">
                  <a:moveTo>
                    <a:pt x="7317" y="3354"/>
                  </a:moveTo>
                  <a:cubicBezTo>
                    <a:pt x="4938" y="2064"/>
                    <a:pt x="2397" y="1258"/>
                    <a:pt x="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5587300" y="1221600"/>
              <a:ext cx="44600" cy="222325"/>
            </a:xfrm>
            <a:custGeom>
              <a:rect b="b" l="l" r="r" t="t"/>
              <a:pathLst>
                <a:path extrusionOk="0" fill="none" h="8893" w="1784">
                  <a:moveTo>
                    <a:pt x="1784" y="8893"/>
                  </a:moveTo>
                  <a:cubicBezTo>
                    <a:pt x="434" y="5979"/>
                    <a:pt x="1228" y="3014"/>
                    <a:pt x="1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5631875" y="1173700"/>
              <a:ext cx="148125" cy="270225"/>
            </a:xfrm>
            <a:custGeom>
              <a:rect b="b" l="l" r="r" t="t"/>
              <a:pathLst>
                <a:path extrusionOk="0" fill="none" h="10809" w="5925">
                  <a:moveTo>
                    <a:pt x="1" y="10809"/>
                  </a:moveTo>
                  <a:cubicBezTo>
                    <a:pt x="524" y="6214"/>
                    <a:pt x="5384" y="4587"/>
                    <a:pt x="59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5631875" y="1221600"/>
              <a:ext cx="333450" cy="222325"/>
            </a:xfrm>
            <a:custGeom>
              <a:rect b="b" l="l" r="r" t="t"/>
              <a:pathLst>
                <a:path extrusionOk="0" fill="none" h="8893" w="13338">
                  <a:moveTo>
                    <a:pt x="1" y="8893"/>
                  </a:moveTo>
                  <a:cubicBezTo>
                    <a:pt x="3240" y="4562"/>
                    <a:pt x="9600" y="4012"/>
                    <a:pt x="13337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5631875" y="1360075"/>
              <a:ext cx="471775" cy="83850"/>
            </a:xfrm>
            <a:custGeom>
              <a:rect b="b" l="l" r="r" t="t"/>
              <a:pathLst>
                <a:path extrusionOk="0" fill="none" h="3354" w="18871">
                  <a:moveTo>
                    <a:pt x="1" y="3354"/>
                  </a:moveTo>
                  <a:cubicBezTo>
                    <a:pt x="2722" y="1790"/>
                    <a:pt x="6439" y="1955"/>
                    <a:pt x="9485" y="1709"/>
                  </a:cubicBezTo>
                  <a:cubicBezTo>
                    <a:pt x="12658" y="1459"/>
                    <a:pt x="15875" y="1149"/>
                    <a:pt x="1887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5631875" y="1443900"/>
              <a:ext cx="526050" cy="107825"/>
            </a:xfrm>
            <a:custGeom>
              <a:rect b="b" l="l" r="r" t="t"/>
              <a:pathLst>
                <a:path extrusionOk="0" fill="none" h="4313" w="21042">
                  <a:moveTo>
                    <a:pt x="1" y="1"/>
                  </a:moveTo>
                  <a:cubicBezTo>
                    <a:pt x="7191" y="10"/>
                    <a:pt x="13855" y="4141"/>
                    <a:pt x="21042" y="43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5631875" y="1443900"/>
              <a:ext cx="471775" cy="294125"/>
            </a:xfrm>
            <a:custGeom>
              <a:rect b="b" l="l" r="r" t="t"/>
              <a:pathLst>
                <a:path extrusionOk="0" fill="none" h="11765" w="18871">
                  <a:moveTo>
                    <a:pt x="1" y="1"/>
                  </a:moveTo>
                  <a:cubicBezTo>
                    <a:pt x="6406" y="3723"/>
                    <a:pt x="12511" y="7961"/>
                    <a:pt x="18871" y="117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1" name="Google Shape;2271;p9"/>
            <p:cNvSpPr/>
            <p:nvPr/>
          </p:nvSpPr>
          <p:spPr>
            <a:xfrm>
              <a:off x="5631875" y="1443900"/>
              <a:ext cx="333450" cy="432450"/>
            </a:xfrm>
            <a:custGeom>
              <a:rect b="b" l="l" r="r" t="t"/>
              <a:pathLst>
                <a:path extrusionOk="0" fill="none" h="17298" w="13338">
                  <a:moveTo>
                    <a:pt x="1" y="1"/>
                  </a:moveTo>
                  <a:cubicBezTo>
                    <a:pt x="3700" y="6246"/>
                    <a:pt x="9335" y="11232"/>
                    <a:pt x="13337" y="172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72" name="Google Shape;2272;p9"/>
          <p:cNvGrpSpPr/>
          <p:nvPr/>
        </p:nvGrpSpPr>
        <p:grpSpPr>
          <a:xfrm rot="10800000">
            <a:off x="8167466" y="3922017"/>
            <a:ext cx="263257" cy="681984"/>
            <a:chOff x="836413" y="539500"/>
            <a:chExt cx="308625" cy="799700"/>
          </a:xfrm>
        </p:grpSpPr>
        <p:sp>
          <p:nvSpPr>
            <p:cNvPr id="2273" name="Google Shape;2273;p9"/>
            <p:cNvSpPr/>
            <p:nvPr/>
          </p:nvSpPr>
          <p:spPr>
            <a:xfrm>
              <a:off x="836413" y="73405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4499" y="1"/>
                  </a:moveTo>
                  <a:lnTo>
                    <a:pt x="4499" y="4502"/>
                  </a:lnTo>
                  <a:lnTo>
                    <a:pt x="0" y="4502"/>
                  </a:lnTo>
                  <a:lnTo>
                    <a:pt x="0" y="7846"/>
                  </a:lnTo>
                  <a:lnTo>
                    <a:pt x="4499" y="7846"/>
                  </a:lnTo>
                  <a:lnTo>
                    <a:pt x="4499" y="12345"/>
                  </a:lnTo>
                  <a:lnTo>
                    <a:pt x="7846" y="12345"/>
                  </a:lnTo>
                  <a:lnTo>
                    <a:pt x="7846" y="7846"/>
                  </a:lnTo>
                  <a:lnTo>
                    <a:pt x="12345" y="7846"/>
                  </a:lnTo>
                  <a:lnTo>
                    <a:pt x="12345" y="4502"/>
                  </a:lnTo>
                  <a:lnTo>
                    <a:pt x="7846" y="4502"/>
                  </a:lnTo>
                  <a:lnTo>
                    <a:pt x="7846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887838" y="1133250"/>
              <a:ext cx="205850" cy="205950"/>
            </a:xfrm>
            <a:custGeom>
              <a:rect b="b" l="l" r="r" t="t"/>
              <a:pathLst>
                <a:path extrusionOk="0" h="8238" w="8234">
                  <a:moveTo>
                    <a:pt x="1753" y="1"/>
                  </a:moveTo>
                  <a:lnTo>
                    <a:pt x="0" y="1757"/>
                  </a:lnTo>
                  <a:lnTo>
                    <a:pt x="2358" y="4120"/>
                  </a:lnTo>
                  <a:lnTo>
                    <a:pt x="0" y="6481"/>
                  </a:lnTo>
                  <a:lnTo>
                    <a:pt x="1753" y="8237"/>
                  </a:lnTo>
                  <a:lnTo>
                    <a:pt x="4114" y="5877"/>
                  </a:lnTo>
                  <a:lnTo>
                    <a:pt x="6481" y="8237"/>
                  </a:lnTo>
                  <a:lnTo>
                    <a:pt x="8234" y="6481"/>
                  </a:lnTo>
                  <a:lnTo>
                    <a:pt x="5870" y="4120"/>
                  </a:lnTo>
                  <a:lnTo>
                    <a:pt x="8234" y="1757"/>
                  </a:lnTo>
                  <a:lnTo>
                    <a:pt x="6481" y="1"/>
                  </a:lnTo>
                  <a:lnTo>
                    <a:pt x="4114" y="2367"/>
                  </a:lnTo>
                  <a:lnTo>
                    <a:pt x="17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876188" y="539500"/>
              <a:ext cx="229075" cy="62050"/>
            </a:xfrm>
            <a:custGeom>
              <a:rect b="b" l="l" r="r" t="t"/>
              <a:pathLst>
                <a:path extrusionOk="0" h="2482" w="9163">
                  <a:moveTo>
                    <a:pt x="0" y="0"/>
                  </a:moveTo>
                  <a:lnTo>
                    <a:pt x="0" y="2481"/>
                  </a:lnTo>
                  <a:lnTo>
                    <a:pt x="9163" y="2481"/>
                  </a:lnTo>
                  <a:lnTo>
                    <a:pt x="9163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76" name="Google Shape;2276;p9"/>
          <p:cNvGrpSpPr/>
          <p:nvPr/>
        </p:nvGrpSpPr>
        <p:grpSpPr>
          <a:xfrm rot="10800000">
            <a:off x="713207" y="539291"/>
            <a:ext cx="221038" cy="697343"/>
            <a:chOff x="7837938" y="3656850"/>
            <a:chExt cx="418475" cy="1320225"/>
          </a:xfrm>
        </p:grpSpPr>
        <p:sp>
          <p:nvSpPr>
            <p:cNvPr id="2277" name="Google Shape;2277;p9"/>
            <p:cNvSpPr/>
            <p:nvPr/>
          </p:nvSpPr>
          <p:spPr>
            <a:xfrm>
              <a:off x="7892913" y="4191300"/>
              <a:ext cx="308625" cy="308625"/>
            </a:xfrm>
            <a:custGeom>
              <a:rect b="b" l="l" r="r" t="t"/>
              <a:pathLst>
                <a:path extrusionOk="0" h="12345" w="12345">
                  <a:moveTo>
                    <a:pt x="6171" y="0"/>
                  </a:moveTo>
                  <a:cubicBezTo>
                    <a:pt x="2764" y="0"/>
                    <a:pt x="0" y="2767"/>
                    <a:pt x="0" y="6174"/>
                  </a:cubicBezTo>
                  <a:cubicBezTo>
                    <a:pt x="0" y="9581"/>
                    <a:pt x="2764" y="12345"/>
                    <a:pt x="6171" y="12345"/>
                  </a:cubicBezTo>
                  <a:cubicBezTo>
                    <a:pt x="9581" y="12345"/>
                    <a:pt x="12344" y="9581"/>
                    <a:pt x="12344" y="6174"/>
                  </a:cubicBezTo>
                  <a:cubicBezTo>
                    <a:pt x="12344" y="2767"/>
                    <a:pt x="9581" y="0"/>
                    <a:pt x="6171" y="0"/>
                  </a:cubicBezTo>
                  <a:close/>
                  <a:moveTo>
                    <a:pt x="6171" y="8931"/>
                  </a:moveTo>
                  <a:cubicBezTo>
                    <a:pt x="5055" y="8935"/>
                    <a:pt x="4048" y="8264"/>
                    <a:pt x="3621" y="7232"/>
                  </a:cubicBezTo>
                  <a:cubicBezTo>
                    <a:pt x="3191" y="6201"/>
                    <a:pt x="3428" y="5013"/>
                    <a:pt x="4216" y="4222"/>
                  </a:cubicBezTo>
                  <a:cubicBezTo>
                    <a:pt x="5004" y="3434"/>
                    <a:pt x="6192" y="3197"/>
                    <a:pt x="7223" y="3624"/>
                  </a:cubicBezTo>
                  <a:cubicBezTo>
                    <a:pt x="8255" y="4051"/>
                    <a:pt x="8925" y="5058"/>
                    <a:pt x="8928" y="6174"/>
                  </a:cubicBezTo>
                  <a:cubicBezTo>
                    <a:pt x="8928" y="7696"/>
                    <a:pt x="7692" y="8931"/>
                    <a:pt x="6171" y="893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7837938" y="3656850"/>
              <a:ext cx="418475" cy="418550"/>
            </a:xfrm>
            <a:custGeom>
              <a:rect b="b" l="l" r="r" t="t"/>
              <a:pathLst>
                <a:path extrusionOk="0" h="16742" w="16739">
                  <a:moveTo>
                    <a:pt x="12799" y="3946"/>
                  </a:moveTo>
                  <a:lnTo>
                    <a:pt x="12799" y="12802"/>
                  </a:lnTo>
                  <a:lnTo>
                    <a:pt x="3943" y="12802"/>
                  </a:lnTo>
                  <a:lnTo>
                    <a:pt x="3943" y="3946"/>
                  </a:lnTo>
                  <a:close/>
                  <a:moveTo>
                    <a:pt x="1" y="0"/>
                  </a:moveTo>
                  <a:lnTo>
                    <a:pt x="1" y="16741"/>
                  </a:lnTo>
                  <a:lnTo>
                    <a:pt x="16739" y="16741"/>
                  </a:lnTo>
                  <a:lnTo>
                    <a:pt x="16739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7869213" y="4668825"/>
              <a:ext cx="355925" cy="308250"/>
            </a:xfrm>
            <a:custGeom>
              <a:rect b="b" l="l" r="r" t="t"/>
              <a:pathLst>
                <a:path extrusionOk="0" h="12330" w="14237">
                  <a:moveTo>
                    <a:pt x="7119" y="1"/>
                  </a:moveTo>
                  <a:lnTo>
                    <a:pt x="1" y="12330"/>
                  </a:lnTo>
                  <a:lnTo>
                    <a:pt x="14237" y="12330"/>
                  </a:lnTo>
                  <a:lnTo>
                    <a:pt x="7119" y="1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80" name="Google Shape;2280;p9"/>
          <p:cNvGrpSpPr/>
          <p:nvPr/>
        </p:nvGrpSpPr>
        <p:grpSpPr>
          <a:xfrm>
            <a:off x="5100688" y="446775"/>
            <a:ext cx="215575" cy="185800"/>
            <a:chOff x="5629550" y="3916600"/>
            <a:chExt cx="215575" cy="185800"/>
          </a:xfrm>
        </p:grpSpPr>
        <p:sp>
          <p:nvSpPr>
            <p:cNvPr id="2281" name="Google Shape;2281;p9"/>
            <p:cNvSpPr/>
            <p:nvPr/>
          </p:nvSpPr>
          <p:spPr>
            <a:xfrm>
              <a:off x="5629550" y="4028550"/>
              <a:ext cx="73850" cy="73850"/>
            </a:xfrm>
            <a:custGeom>
              <a:rect b="b" l="l" r="r" t="t"/>
              <a:pathLst>
                <a:path extrusionOk="0" h="2954" w="2954">
                  <a:moveTo>
                    <a:pt x="2954" y="1477"/>
                  </a:moveTo>
                  <a:cubicBezTo>
                    <a:pt x="2954" y="2292"/>
                    <a:pt x="2292" y="2953"/>
                    <a:pt x="1477" y="2953"/>
                  </a:cubicBezTo>
                  <a:cubicBezTo>
                    <a:pt x="659" y="2953"/>
                    <a:pt x="1" y="2292"/>
                    <a:pt x="1" y="1477"/>
                  </a:cubicBezTo>
                  <a:cubicBezTo>
                    <a:pt x="1" y="662"/>
                    <a:pt x="659" y="0"/>
                    <a:pt x="1477" y="0"/>
                  </a:cubicBezTo>
                  <a:cubicBezTo>
                    <a:pt x="2292" y="0"/>
                    <a:pt x="2954" y="662"/>
                    <a:pt x="2954" y="14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5804875" y="4046975"/>
              <a:ext cx="40250" cy="40225"/>
            </a:xfrm>
            <a:custGeom>
              <a:rect b="b" l="l" r="r" t="t"/>
              <a:pathLst>
                <a:path extrusionOk="0" h="1609" w="1610">
                  <a:moveTo>
                    <a:pt x="1609" y="803"/>
                  </a:moveTo>
                  <a:cubicBezTo>
                    <a:pt x="1609" y="1248"/>
                    <a:pt x="1248" y="1609"/>
                    <a:pt x="803" y="1609"/>
                  </a:cubicBezTo>
                  <a:cubicBezTo>
                    <a:pt x="361" y="1609"/>
                    <a:pt x="0" y="1248"/>
                    <a:pt x="0" y="803"/>
                  </a:cubicBezTo>
                  <a:cubicBezTo>
                    <a:pt x="0" y="361"/>
                    <a:pt x="361" y="0"/>
                    <a:pt x="803" y="0"/>
                  </a:cubicBezTo>
                  <a:cubicBezTo>
                    <a:pt x="1248" y="0"/>
                    <a:pt x="1609" y="361"/>
                    <a:pt x="1609" y="8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5716525" y="3916600"/>
              <a:ext cx="50775" cy="50775"/>
            </a:xfrm>
            <a:custGeom>
              <a:rect b="b" l="l" r="r" t="t"/>
              <a:pathLst>
                <a:path extrusionOk="0" h="2031" w="2031">
                  <a:moveTo>
                    <a:pt x="2031" y="1014"/>
                  </a:moveTo>
                  <a:cubicBezTo>
                    <a:pt x="2031" y="1576"/>
                    <a:pt x="1577" y="2031"/>
                    <a:pt x="1014" y="2031"/>
                  </a:cubicBezTo>
                  <a:cubicBezTo>
                    <a:pt x="455" y="2031"/>
                    <a:pt x="1" y="1576"/>
                    <a:pt x="1" y="1014"/>
                  </a:cubicBezTo>
                  <a:cubicBezTo>
                    <a:pt x="1" y="455"/>
                    <a:pt x="455" y="1"/>
                    <a:pt x="1014" y="1"/>
                  </a:cubicBezTo>
                  <a:cubicBezTo>
                    <a:pt x="1577" y="1"/>
                    <a:pt x="2031" y="455"/>
                    <a:pt x="2031" y="101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84" name="Google Shape;2284;p9"/>
          <p:cNvSpPr/>
          <p:nvPr/>
        </p:nvSpPr>
        <p:spPr>
          <a:xfrm>
            <a:off x="2235225" y="519075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5" name="Google Shape;2285;p9"/>
          <p:cNvSpPr/>
          <p:nvPr/>
        </p:nvSpPr>
        <p:spPr>
          <a:xfrm>
            <a:off x="6217888" y="4588113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324007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86" name="Google Shape;2286;p9"/>
          <p:cNvGrpSpPr/>
          <p:nvPr/>
        </p:nvGrpSpPr>
        <p:grpSpPr>
          <a:xfrm>
            <a:off x="2993480" y="1305680"/>
            <a:ext cx="340263" cy="319082"/>
            <a:chOff x="4983775" y="5052100"/>
            <a:chExt cx="276300" cy="259100"/>
          </a:xfrm>
        </p:grpSpPr>
        <p:sp>
          <p:nvSpPr>
            <p:cNvPr id="2287" name="Google Shape;2287;p9"/>
            <p:cNvSpPr/>
            <p:nvPr/>
          </p:nvSpPr>
          <p:spPr>
            <a:xfrm>
              <a:off x="5028200" y="5230725"/>
              <a:ext cx="80475" cy="80475"/>
            </a:xfrm>
            <a:custGeom>
              <a:rect b="b" l="l" r="r" t="t"/>
              <a:pathLst>
                <a:path extrusionOk="0" h="3219" w="3219">
                  <a:moveTo>
                    <a:pt x="1" y="1859"/>
                  </a:moveTo>
                  <a:lnTo>
                    <a:pt x="1360" y="1859"/>
                  </a:lnTo>
                  <a:lnTo>
                    <a:pt x="1360" y="3218"/>
                  </a:lnTo>
                  <a:lnTo>
                    <a:pt x="1856" y="3218"/>
                  </a:lnTo>
                  <a:lnTo>
                    <a:pt x="1856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6" y="1363"/>
                  </a:lnTo>
                  <a:lnTo>
                    <a:pt x="1856" y="1"/>
                  </a:lnTo>
                  <a:lnTo>
                    <a:pt x="1360" y="1"/>
                  </a:lnTo>
                  <a:lnTo>
                    <a:pt x="1360" y="1363"/>
                  </a:lnTo>
                  <a:lnTo>
                    <a:pt x="1" y="1363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4983775" y="5052100"/>
              <a:ext cx="58350" cy="58375"/>
            </a:xfrm>
            <a:custGeom>
              <a:rect b="b" l="l" r="r" t="t"/>
              <a:pathLst>
                <a:path extrusionOk="0" h="2335" w="2334">
                  <a:moveTo>
                    <a:pt x="0" y="1345"/>
                  </a:moveTo>
                  <a:lnTo>
                    <a:pt x="984" y="1345"/>
                  </a:lnTo>
                  <a:lnTo>
                    <a:pt x="984" y="2334"/>
                  </a:lnTo>
                  <a:lnTo>
                    <a:pt x="1345" y="2334"/>
                  </a:lnTo>
                  <a:lnTo>
                    <a:pt x="1345" y="1345"/>
                  </a:lnTo>
                  <a:lnTo>
                    <a:pt x="2334" y="1345"/>
                  </a:lnTo>
                  <a:lnTo>
                    <a:pt x="2334" y="984"/>
                  </a:lnTo>
                  <a:lnTo>
                    <a:pt x="1345" y="984"/>
                  </a:lnTo>
                  <a:lnTo>
                    <a:pt x="1345" y="1"/>
                  </a:lnTo>
                  <a:lnTo>
                    <a:pt x="984" y="1"/>
                  </a:lnTo>
                  <a:lnTo>
                    <a:pt x="984" y="984"/>
                  </a:lnTo>
                  <a:lnTo>
                    <a:pt x="0" y="98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5142025" y="5062550"/>
              <a:ext cx="118050" cy="118050"/>
            </a:xfrm>
            <a:custGeom>
              <a:rect b="b" l="l" r="r" t="t"/>
              <a:pathLst>
                <a:path extrusionOk="0" h="4722" w="4722">
                  <a:moveTo>
                    <a:pt x="0" y="2725"/>
                  </a:moveTo>
                  <a:lnTo>
                    <a:pt x="1994" y="2725"/>
                  </a:lnTo>
                  <a:lnTo>
                    <a:pt x="1994" y="4722"/>
                  </a:lnTo>
                  <a:lnTo>
                    <a:pt x="2725" y="4722"/>
                  </a:lnTo>
                  <a:lnTo>
                    <a:pt x="2725" y="2725"/>
                  </a:lnTo>
                  <a:lnTo>
                    <a:pt x="4722" y="2725"/>
                  </a:lnTo>
                  <a:lnTo>
                    <a:pt x="4722" y="1994"/>
                  </a:lnTo>
                  <a:lnTo>
                    <a:pt x="2725" y="1994"/>
                  </a:lnTo>
                  <a:lnTo>
                    <a:pt x="2725" y="1"/>
                  </a:lnTo>
                  <a:lnTo>
                    <a:pt x="1994" y="1"/>
                  </a:lnTo>
                  <a:lnTo>
                    <a:pt x="1994" y="1994"/>
                  </a:lnTo>
                  <a:lnTo>
                    <a:pt x="0" y="1994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90" name="Google Shape;2290;p9"/>
          <p:cNvGrpSpPr/>
          <p:nvPr/>
        </p:nvGrpSpPr>
        <p:grpSpPr>
          <a:xfrm>
            <a:off x="373288" y="4112125"/>
            <a:ext cx="215575" cy="185800"/>
            <a:chOff x="5629550" y="3916600"/>
            <a:chExt cx="215575" cy="185800"/>
          </a:xfrm>
        </p:grpSpPr>
        <p:sp>
          <p:nvSpPr>
            <p:cNvPr id="2291" name="Google Shape;2291;p9"/>
            <p:cNvSpPr/>
            <p:nvPr/>
          </p:nvSpPr>
          <p:spPr>
            <a:xfrm>
              <a:off x="5629550" y="4028550"/>
              <a:ext cx="73850" cy="73850"/>
            </a:xfrm>
            <a:custGeom>
              <a:rect b="b" l="l" r="r" t="t"/>
              <a:pathLst>
                <a:path extrusionOk="0" h="2954" w="2954">
                  <a:moveTo>
                    <a:pt x="2954" y="1477"/>
                  </a:moveTo>
                  <a:cubicBezTo>
                    <a:pt x="2954" y="2292"/>
                    <a:pt x="2292" y="2953"/>
                    <a:pt x="1477" y="2953"/>
                  </a:cubicBezTo>
                  <a:cubicBezTo>
                    <a:pt x="659" y="2953"/>
                    <a:pt x="1" y="2292"/>
                    <a:pt x="1" y="1477"/>
                  </a:cubicBezTo>
                  <a:cubicBezTo>
                    <a:pt x="1" y="662"/>
                    <a:pt x="659" y="0"/>
                    <a:pt x="1477" y="0"/>
                  </a:cubicBezTo>
                  <a:cubicBezTo>
                    <a:pt x="2292" y="0"/>
                    <a:pt x="2954" y="662"/>
                    <a:pt x="2954" y="14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5804875" y="4046975"/>
              <a:ext cx="40250" cy="40225"/>
            </a:xfrm>
            <a:custGeom>
              <a:rect b="b" l="l" r="r" t="t"/>
              <a:pathLst>
                <a:path extrusionOk="0" h="1609" w="1610">
                  <a:moveTo>
                    <a:pt x="1609" y="803"/>
                  </a:moveTo>
                  <a:cubicBezTo>
                    <a:pt x="1609" y="1248"/>
                    <a:pt x="1248" y="1609"/>
                    <a:pt x="803" y="1609"/>
                  </a:cubicBezTo>
                  <a:cubicBezTo>
                    <a:pt x="361" y="1609"/>
                    <a:pt x="0" y="1248"/>
                    <a:pt x="0" y="803"/>
                  </a:cubicBezTo>
                  <a:cubicBezTo>
                    <a:pt x="0" y="361"/>
                    <a:pt x="361" y="0"/>
                    <a:pt x="803" y="0"/>
                  </a:cubicBezTo>
                  <a:cubicBezTo>
                    <a:pt x="1248" y="0"/>
                    <a:pt x="1609" y="361"/>
                    <a:pt x="1609" y="8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5716525" y="3916600"/>
              <a:ext cx="50775" cy="50775"/>
            </a:xfrm>
            <a:custGeom>
              <a:rect b="b" l="l" r="r" t="t"/>
              <a:pathLst>
                <a:path extrusionOk="0" h="2031" w="2031">
                  <a:moveTo>
                    <a:pt x="2031" y="1014"/>
                  </a:moveTo>
                  <a:cubicBezTo>
                    <a:pt x="2031" y="1576"/>
                    <a:pt x="1577" y="2031"/>
                    <a:pt x="1014" y="2031"/>
                  </a:cubicBezTo>
                  <a:cubicBezTo>
                    <a:pt x="455" y="2031"/>
                    <a:pt x="1" y="1576"/>
                    <a:pt x="1" y="1014"/>
                  </a:cubicBezTo>
                  <a:cubicBezTo>
                    <a:pt x="1" y="455"/>
                    <a:pt x="455" y="1"/>
                    <a:pt x="1014" y="1"/>
                  </a:cubicBezTo>
                  <a:cubicBezTo>
                    <a:pt x="1577" y="1"/>
                    <a:pt x="2031" y="455"/>
                    <a:pt x="2031" y="101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94" name="Google Shape;2294;p9"/>
          <p:cNvGrpSpPr/>
          <p:nvPr/>
        </p:nvGrpSpPr>
        <p:grpSpPr>
          <a:xfrm>
            <a:off x="3827813" y="4515675"/>
            <a:ext cx="215575" cy="185800"/>
            <a:chOff x="5629550" y="3916600"/>
            <a:chExt cx="215575" cy="185800"/>
          </a:xfrm>
        </p:grpSpPr>
        <p:sp>
          <p:nvSpPr>
            <p:cNvPr id="2295" name="Google Shape;2295;p9"/>
            <p:cNvSpPr/>
            <p:nvPr/>
          </p:nvSpPr>
          <p:spPr>
            <a:xfrm>
              <a:off x="5629550" y="4028550"/>
              <a:ext cx="73850" cy="73850"/>
            </a:xfrm>
            <a:custGeom>
              <a:rect b="b" l="l" r="r" t="t"/>
              <a:pathLst>
                <a:path extrusionOk="0" h="2954" w="2954">
                  <a:moveTo>
                    <a:pt x="2954" y="1477"/>
                  </a:moveTo>
                  <a:cubicBezTo>
                    <a:pt x="2954" y="2292"/>
                    <a:pt x="2292" y="2953"/>
                    <a:pt x="1477" y="2953"/>
                  </a:cubicBezTo>
                  <a:cubicBezTo>
                    <a:pt x="659" y="2953"/>
                    <a:pt x="1" y="2292"/>
                    <a:pt x="1" y="1477"/>
                  </a:cubicBezTo>
                  <a:cubicBezTo>
                    <a:pt x="1" y="662"/>
                    <a:pt x="659" y="0"/>
                    <a:pt x="1477" y="0"/>
                  </a:cubicBezTo>
                  <a:cubicBezTo>
                    <a:pt x="2292" y="0"/>
                    <a:pt x="2954" y="662"/>
                    <a:pt x="2954" y="14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5804875" y="4046975"/>
              <a:ext cx="40250" cy="40225"/>
            </a:xfrm>
            <a:custGeom>
              <a:rect b="b" l="l" r="r" t="t"/>
              <a:pathLst>
                <a:path extrusionOk="0" h="1609" w="1610">
                  <a:moveTo>
                    <a:pt x="1609" y="803"/>
                  </a:moveTo>
                  <a:cubicBezTo>
                    <a:pt x="1609" y="1248"/>
                    <a:pt x="1248" y="1609"/>
                    <a:pt x="803" y="1609"/>
                  </a:cubicBezTo>
                  <a:cubicBezTo>
                    <a:pt x="361" y="1609"/>
                    <a:pt x="0" y="1248"/>
                    <a:pt x="0" y="803"/>
                  </a:cubicBezTo>
                  <a:cubicBezTo>
                    <a:pt x="0" y="361"/>
                    <a:pt x="361" y="0"/>
                    <a:pt x="803" y="0"/>
                  </a:cubicBezTo>
                  <a:cubicBezTo>
                    <a:pt x="1248" y="0"/>
                    <a:pt x="1609" y="361"/>
                    <a:pt x="1609" y="8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5716525" y="3916600"/>
              <a:ext cx="50775" cy="50775"/>
            </a:xfrm>
            <a:custGeom>
              <a:rect b="b" l="l" r="r" t="t"/>
              <a:pathLst>
                <a:path extrusionOk="0" h="2031" w="2031">
                  <a:moveTo>
                    <a:pt x="2031" y="1014"/>
                  </a:moveTo>
                  <a:cubicBezTo>
                    <a:pt x="2031" y="1576"/>
                    <a:pt x="1577" y="2031"/>
                    <a:pt x="1014" y="2031"/>
                  </a:cubicBezTo>
                  <a:cubicBezTo>
                    <a:pt x="455" y="2031"/>
                    <a:pt x="1" y="1576"/>
                    <a:pt x="1" y="1014"/>
                  </a:cubicBezTo>
                  <a:cubicBezTo>
                    <a:pt x="1" y="455"/>
                    <a:pt x="455" y="1"/>
                    <a:pt x="1014" y="1"/>
                  </a:cubicBezTo>
                  <a:cubicBezTo>
                    <a:pt x="1577" y="1"/>
                    <a:pt x="2031" y="455"/>
                    <a:pt x="2031" y="101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298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Google Shape;2299;p10"/>
          <p:cNvSpPr txBox="1"/>
          <p:nvPr>
            <p:ph type="title"/>
          </p:nvPr>
        </p:nvSpPr>
        <p:spPr>
          <a:xfrm>
            <a:off x="5670775" y="539500"/>
            <a:ext cx="2760000" cy="2244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2300" name="Google Shape;2300;p10"/>
          <p:cNvGrpSpPr/>
          <p:nvPr/>
        </p:nvGrpSpPr>
        <p:grpSpPr>
          <a:xfrm rot="5400000">
            <a:off x="8611963" y="93550"/>
            <a:ext cx="348025" cy="348100"/>
            <a:chOff x="235725" y="107550"/>
            <a:chExt cx="348025" cy="348100"/>
          </a:xfrm>
        </p:grpSpPr>
        <p:sp>
          <p:nvSpPr>
            <p:cNvPr id="2301" name="Google Shape;2301;p10"/>
            <p:cNvSpPr/>
            <p:nvPr/>
          </p:nvSpPr>
          <p:spPr>
            <a:xfrm>
              <a:off x="235725" y="107550"/>
              <a:ext cx="173525" cy="173525"/>
            </a:xfrm>
            <a:custGeom>
              <a:rect b="b" l="l" r="r" t="t"/>
              <a:pathLst>
                <a:path extrusionOk="0" h="6941" w="6941">
                  <a:moveTo>
                    <a:pt x="0" y="0"/>
                  </a:moveTo>
                  <a:lnTo>
                    <a:pt x="0" y="6941"/>
                  </a:lnTo>
                  <a:lnTo>
                    <a:pt x="6941" y="6941"/>
                  </a:lnTo>
                  <a:lnTo>
                    <a:pt x="6941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2" name="Google Shape;2302;p10"/>
            <p:cNvSpPr/>
            <p:nvPr/>
          </p:nvSpPr>
          <p:spPr>
            <a:xfrm>
              <a:off x="410200" y="282175"/>
              <a:ext cx="173550" cy="173475"/>
            </a:xfrm>
            <a:custGeom>
              <a:rect b="b" l="l" r="r" t="t"/>
              <a:pathLst>
                <a:path extrusionOk="0" fill="none" h="6939" w="6942">
                  <a:moveTo>
                    <a:pt x="1" y="1"/>
                  </a:moveTo>
                  <a:lnTo>
                    <a:pt x="6941" y="1"/>
                  </a:lnTo>
                  <a:lnTo>
                    <a:pt x="6941" y="6938"/>
                  </a:lnTo>
                  <a:lnTo>
                    <a:pt x="1" y="6938"/>
                  </a:lnTo>
                  <a:close/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03" name="Google Shape;2303;p10"/>
          <p:cNvSpPr/>
          <p:nvPr/>
        </p:nvSpPr>
        <p:spPr>
          <a:xfrm>
            <a:off x="6889438" y="246988"/>
            <a:ext cx="690975" cy="41225"/>
          </a:xfrm>
          <a:custGeom>
            <a:rect b="b" l="l" r="r" t="t"/>
            <a:pathLst>
              <a:path extrusionOk="0" fill="none" h="1649" w="27639">
                <a:moveTo>
                  <a:pt x="0" y="1"/>
                </a:moveTo>
                <a:lnTo>
                  <a:pt x="1726" y="1649"/>
                </a:lnTo>
                <a:lnTo>
                  <a:pt x="3455" y="1"/>
                </a:lnTo>
                <a:lnTo>
                  <a:pt x="5181" y="1649"/>
                </a:lnTo>
                <a:lnTo>
                  <a:pt x="6910" y="1"/>
                </a:lnTo>
                <a:lnTo>
                  <a:pt x="8640" y="1649"/>
                </a:lnTo>
                <a:lnTo>
                  <a:pt x="10363" y="1"/>
                </a:lnTo>
                <a:lnTo>
                  <a:pt x="12092" y="1649"/>
                </a:lnTo>
                <a:lnTo>
                  <a:pt x="13818" y="1"/>
                </a:lnTo>
                <a:lnTo>
                  <a:pt x="15547" y="1649"/>
                </a:lnTo>
                <a:lnTo>
                  <a:pt x="17273" y="1"/>
                </a:lnTo>
                <a:lnTo>
                  <a:pt x="19002" y="1649"/>
                </a:lnTo>
                <a:lnTo>
                  <a:pt x="20728" y="1"/>
                </a:lnTo>
                <a:lnTo>
                  <a:pt x="22457" y="1649"/>
                </a:lnTo>
                <a:lnTo>
                  <a:pt x="24180" y="1"/>
                </a:lnTo>
                <a:lnTo>
                  <a:pt x="25909" y="1649"/>
                </a:lnTo>
                <a:lnTo>
                  <a:pt x="27639" y="1"/>
                </a:lnTo>
              </a:path>
            </a:pathLst>
          </a:custGeom>
          <a:noFill/>
          <a:ln cap="flat" cmpd="sng" w="19050">
            <a:solidFill>
              <a:schemeClr val="accent1"/>
            </a:solidFill>
            <a:prstDash val="solid"/>
            <a:miter lim="300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4" name="Google Shape;2304;p10"/>
          <p:cNvSpPr/>
          <p:nvPr/>
        </p:nvSpPr>
        <p:spPr>
          <a:xfrm>
            <a:off x="1563575" y="4852525"/>
            <a:ext cx="690900" cy="41300"/>
          </a:xfrm>
          <a:custGeom>
            <a:rect b="b" l="l" r="r" t="t"/>
            <a:pathLst>
              <a:path extrusionOk="0" h="1652" w="27636">
                <a:moveTo>
                  <a:pt x="27636" y="1652"/>
                </a:moveTo>
                <a:lnTo>
                  <a:pt x="25910" y="1"/>
                </a:lnTo>
                <a:lnTo>
                  <a:pt x="24187" y="1652"/>
                </a:lnTo>
                <a:lnTo>
                  <a:pt x="22458" y="1"/>
                </a:lnTo>
                <a:lnTo>
                  <a:pt x="20725" y="1652"/>
                </a:lnTo>
                <a:lnTo>
                  <a:pt x="19002" y="1"/>
                </a:lnTo>
                <a:lnTo>
                  <a:pt x="17273" y="1652"/>
                </a:lnTo>
                <a:lnTo>
                  <a:pt x="15547" y="1"/>
                </a:lnTo>
                <a:lnTo>
                  <a:pt x="13818" y="1652"/>
                </a:lnTo>
                <a:lnTo>
                  <a:pt x="12092" y="1"/>
                </a:lnTo>
                <a:lnTo>
                  <a:pt x="10363" y="1652"/>
                </a:lnTo>
                <a:lnTo>
                  <a:pt x="8640" y="1"/>
                </a:lnTo>
                <a:lnTo>
                  <a:pt x="6911" y="1652"/>
                </a:lnTo>
                <a:lnTo>
                  <a:pt x="5185" y="1"/>
                </a:lnTo>
                <a:lnTo>
                  <a:pt x="3455" y="1652"/>
                </a:lnTo>
                <a:lnTo>
                  <a:pt x="1729" y="1"/>
                </a:lnTo>
                <a:lnTo>
                  <a:pt x="0" y="1652"/>
                </a:lnTo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05" name="Google Shape;2305;p10"/>
          <p:cNvGrpSpPr/>
          <p:nvPr/>
        </p:nvGrpSpPr>
        <p:grpSpPr>
          <a:xfrm rot="10800000">
            <a:off x="8696688" y="1258876"/>
            <a:ext cx="178575" cy="589975"/>
            <a:chOff x="1834925" y="4791825"/>
            <a:chExt cx="178575" cy="589975"/>
          </a:xfrm>
        </p:grpSpPr>
        <p:sp>
          <p:nvSpPr>
            <p:cNvPr id="2306" name="Google Shape;2306;p10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7" name="Google Shape;2307;p10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8" name="Google Shape;2308;p10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9" name="Google Shape;2309;p10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0" name="Google Shape;2310;p10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1" name="Google Shape;2311;p10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2" name="Google Shape;2312;p10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3" name="Google Shape;2313;p10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4" name="Google Shape;2314;p10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5" name="Google Shape;2315;p10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6" name="Google Shape;2316;p10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7" name="Google Shape;2317;p10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8" name="Google Shape;2318;p10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9" name="Google Shape;2319;p10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0" name="Google Shape;2320;p10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1" name="Google Shape;2321;p10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2" name="Google Shape;2322;p10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3" name="Google Shape;2323;p10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4" name="Google Shape;2324;p10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5" name="Google Shape;2325;p10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6" name="Google Shape;2326;p10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7" name="Google Shape;2327;p10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8" name="Google Shape;2328;p10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9" name="Google Shape;2329;p10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0" name="Google Shape;2330;p10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1" name="Google Shape;2331;p10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2" name="Google Shape;2332;p10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33" name="Google Shape;2333;p10"/>
          <p:cNvGrpSpPr/>
          <p:nvPr/>
        </p:nvGrpSpPr>
        <p:grpSpPr>
          <a:xfrm>
            <a:off x="3070480" y="1214817"/>
            <a:ext cx="340263" cy="319082"/>
            <a:chOff x="4983775" y="5052100"/>
            <a:chExt cx="276300" cy="259100"/>
          </a:xfrm>
        </p:grpSpPr>
        <p:sp>
          <p:nvSpPr>
            <p:cNvPr id="2334" name="Google Shape;2334;p10"/>
            <p:cNvSpPr/>
            <p:nvPr/>
          </p:nvSpPr>
          <p:spPr>
            <a:xfrm>
              <a:off x="5028200" y="5230725"/>
              <a:ext cx="80475" cy="80475"/>
            </a:xfrm>
            <a:custGeom>
              <a:rect b="b" l="l" r="r" t="t"/>
              <a:pathLst>
                <a:path extrusionOk="0" h="3219" w="3219">
                  <a:moveTo>
                    <a:pt x="1" y="1859"/>
                  </a:moveTo>
                  <a:lnTo>
                    <a:pt x="1360" y="1859"/>
                  </a:lnTo>
                  <a:lnTo>
                    <a:pt x="1360" y="3218"/>
                  </a:lnTo>
                  <a:lnTo>
                    <a:pt x="1856" y="3218"/>
                  </a:lnTo>
                  <a:lnTo>
                    <a:pt x="1856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6" y="1363"/>
                  </a:lnTo>
                  <a:lnTo>
                    <a:pt x="1856" y="1"/>
                  </a:lnTo>
                  <a:lnTo>
                    <a:pt x="1360" y="1"/>
                  </a:lnTo>
                  <a:lnTo>
                    <a:pt x="1360" y="1363"/>
                  </a:lnTo>
                  <a:lnTo>
                    <a:pt x="1" y="1363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5" name="Google Shape;2335;p10"/>
            <p:cNvSpPr/>
            <p:nvPr/>
          </p:nvSpPr>
          <p:spPr>
            <a:xfrm>
              <a:off x="4983775" y="5052100"/>
              <a:ext cx="58350" cy="58375"/>
            </a:xfrm>
            <a:custGeom>
              <a:rect b="b" l="l" r="r" t="t"/>
              <a:pathLst>
                <a:path extrusionOk="0" h="2335" w="2334">
                  <a:moveTo>
                    <a:pt x="0" y="1345"/>
                  </a:moveTo>
                  <a:lnTo>
                    <a:pt x="984" y="1345"/>
                  </a:lnTo>
                  <a:lnTo>
                    <a:pt x="984" y="2334"/>
                  </a:lnTo>
                  <a:lnTo>
                    <a:pt x="1345" y="2334"/>
                  </a:lnTo>
                  <a:lnTo>
                    <a:pt x="1345" y="1345"/>
                  </a:lnTo>
                  <a:lnTo>
                    <a:pt x="2334" y="1345"/>
                  </a:lnTo>
                  <a:lnTo>
                    <a:pt x="2334" y="984"/>
                  </a:lnTo>
                  <a:lnTo>
                    <a:pt x="1345" y="984"/>
                  </a:lnTo>
                  <a:lnTo>
                    <a:pt x="1345" y="1"/>
                  </a:lnTo>
                  <a:lnTo>
                    <a:pt x="984" y="1"/>
                  </a:lnTo>
                  <a:lnTo>
                    <a:pt x="984" y="984"/>
                  </a:lnTo>
                  <a:lnTo>
                    <a:pt x="0" y="98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6" name="Google Shape;2336;p10"/>
            <p:cNvSpPr/>
            <p:nvPr/>
          </p:nvSpPr>
          <p:spPr>
            <a:xfrm>
              <a:off x="5142025" y="5062550"/>
              <a:ext cx="118050" cy="118050"/>
            </a:xfrm>
            <a:custGeom>
              <a:rect b="b" l="l" r="r" t="t"/>
              <a:pathLst>
                <a:path extrusionOk="0" h="4722" w="4722">
                  <a:moveTo>
                    <a:pt x="0" y="2725"/>
                  </a:moveTo>
                  <a:lnTo>
                    <a:pt x="1994" y="2725"/>
                  </a:lnTo>
                  <a:lnTo>
                    <a:pt x="1994" y="4722"/>
                  </a:lnTo>
                  <a:lnTo>
                    <a:pt x="2725" y="4722"/>
                  </a:lnTo>
                  <a:lnTo>
                    <a:pt x="2725" y="2725"/>
                  </a:lnTo>
                  <a:lnTo>
                    <a:pt x="4722" y="2725"/>
                  </a:lnTo>
                  <a:lnTo>
                    <a:pt x="4722" y="1994"/>
                  </a:lnTo>
                  <a:lnTo>
                    <a:pt x="2725" y="1994"/>
                  </a:lnTo>
                  <a:lnTo>
                    <a:pt x="2725" y="1"/>
                  </a:lnTo>
                  <a:lnTo>
                    <a:pt x="1994" y="1"/>
                  </a:lnTo>
                  <a:lnTo>
                    <a:pt x="1994" y="1994"/>
                  </a:lnTo>
                  <a:lnTo>
                    <a:pt x="0" y="1994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37" name="Google Shape;2337;p10"/>
          <p:cNvGrpSpPr/>
          <p:nvPr/>
        </p:nvGrpSpPr>
        <p:grpSpPr>
          <a:xfrm rot="10800000">
            <a:off x="7373750" y="3447076"/>
            <a:ext cx="1057013" cy="909962"/>
            <a:chOff x="6372750" y="472138"/>
            <a:chExt cx="1057013" cy="909962"/>
          </a:xfrm>
        </p:grpSpPr>
        <p:sp>
          <p:nvSpPr>
            <p:cNvPr id="2338" name="Google Shape;2338;p10"/>
            <p:cNvSpPr/>
            <p:nvPr/>
          </p:nvSpPr>
          <p:spPr>
            <a:xfrm>
              <a:off x="6372750" y="472138"/>
              <a:ext cx="817950" cy="817975"/>
            </a:xfrm>
            <a:custGeom>
              <a:rect b="b" l="l" r="r" t="t"/>
              <a:pathLst>
                <a:path extrusionOk="0" h="32719" w="32718">
                  <a:moveTo>
                    <a:pt x="32718" y="16359"/>
                  </a:moveTo>
                  <a:cubicBezTo>
                    <a:pt x="32718" y="20699"/>
                    <a:pt x="30995" y="24857"/>
                    <a:pt x="27928" y="27925"/>
                  </a:cubicBezTo>
                  <a:cubicBezTo>
                    <a:pt x="24857" y="30995"/>
                    <a:pt x="20698" y="32718"/>
                    <a:pt x="16359" y="32718"/>
                  </a:cubicBezTo>
                  <a:cubicBezTo>
                    <a:pt x="12020" y="32718"/>
                    <a:pt x="7861" y="30995"/>
                    <a:pt x="4791" y="27925"/>
                  </a:cubicBezTo>
                  <a:cubicBezTo>
                    <a:pt x="1723" y="24857"/>
                    <a:pt x="0" y="20699"/>
                    <a:pt x="0" y="16359"/>
                  </a:cubicBezTo>
                  <a:cubicBezTo>
                    <a:pt x="0" y="12020"/>
                    <a:pt x="1723" y="7858"/>
                    <a:pt x="4791" y="4791"/>
                  </a:cubicBezTo>
                  <a:cubicBezTo>
                    <a:pt x="7861" y="1724"/>
                    <a:pt x="12020" y="0"/>
                    <a:pt x="16359" y="0"/>
                  </a:cubicBezTo>
                  <a:cubicBezTo>
                    <a:pt x="20698" y="0"/>
                    <a:pt x="24857" y="1724"/>
                    <a:pt x="27928" y="4791"/>
                  </a:cubicBezTo>
                  <a:cubicBezTo>
                    <a:pt x="30995" y="7858"/>
                    <a:pt x="32718" y="12020"/>
                    <a:pt x="32718" y="163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9" name="Google Shape;2339;p10"/>
            <p:cNvSpPr/>
            <p:nvPr/>
          </p:nvSpPr>
          <p:spPr>
            <a:xfrm>
              <a:off x="6962438" y="914774"/>
              <a:ext cx="467325" cy="467325"/>
            </a:xfrm>
            <a:custGeom>
              <a:rect b="b" l="l" r="r" t="t"/>
              <a:pathLst>
                <a:path extrusionOk="0" h="20961" w="20961">
                  <a:moveTo>
                    <a:pt x="20961" y="10481"/>
                  </a:moveTo>
                  <a:cubicBezTo>
                    <a:pt x="20961" y="16269"/>
                    <a:pt x="16270" y="20961"/>
                    <a:pt x="10481" y="20961"/>
                  </a:cubicBezTo>
                  <a:cubicBezTo>
                    <a:pt x="4692" y="20961"/>
                    <a:pt x="1" y="16269"/>
                    <a:pt x="1" y="10481"/>
                  </a:cubicBezTo>
                  <a:cubicBezTo>
                    <a:pt x="1" y="4692"/>
                    <a:pt x="4692" y="1"/>
                    <a:pt x="10481" y="1"/>
                  </a:cubicBezTo>
                  <a:cubicBezTo>
                    <a:pt x="16270" y="1"/>
                    <a:pt x="20961" y="4692"/>
                    <a:pt x="20961" y="1048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40" name="Google Shape;2340;p10"/>
          <p:cNvGrpSpPr/>
          <p:nvPr/>
        </p:nvGrpSpPr>
        <p:grpSpPr>
          <a:xfrm rot="10800000">
            <a:off x="7158163" y="3356550"/>
            <a:ext cx="215575" cy="185800"/>
            <a:chOff x="5629550" y="3916600"/>
            <a:chExt cx="215575" cy="185800"/>
          </a:xfrm>
        </p:grpSpPr>
        <p:sp>
          <p:nvSpPr>
            <p:cNvPr id="2341" name="Google Shape;2341;p10"/>
            <p:cNvSpPr/>
            <p:nvPr/>
          </p:nvSpPr>
          <p:spPr>
            <a:xfrm>
              <a:off x="5629550" y="4028550"/>
              <a:ext cx="73850" cy="73850"/>
            </a:xfrm>
            <a:custGeom>
              <a:rect b="b" l="l" r="r" t="t"/>
              <a:pathLst>
                <a:path extrusionOk="0" h="2954" w="2954">
                  <a:moveTo>
                    <a:pt x="2954" y="1477"/>
                  </a:moveTo>
                  <a:cubicBezTo>
                    <a:pt x="2954" y="2292"/>
                    <a:pt x="2292" y="2953"/>
                    <a:pt x="1477" y="2953"/>
                  </a:cubicBezTo>
                  <a:cubicBezTo>
                    <a:pt x="659" y="2953"/>
                    <a:pt x="1" y="2292"/>
                    <a:pt x="1" y="1477"/>
                  </a:cubicBezTo>
                  <a:cubicBezTo>
                    <a:pt x="1" y="662"/>
                    <a:pt x="659" y="0"/>
                    <a:pt x="1477" y="0"/>
                  </a:cubicBezTo>
                  <a:cubicBezTo>
                    <a:pt x="2292" y="0"/>
                    <a:pt x="2954" y="662"/>
                    <a:pt x="2954" y="14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2" name="Google Shape;2342;p10"/>
            <p:cNvSpPr/>
            <p:nvPr/>
          </p:nvSpPr>
          <p:spPr>
            <a:xfrm>
              <a:off x="5804875" y="4046975"/>
              <a:ext cx="40250" cy="40225"/>
            </a:xfrm>
            <a:custGeom>
              <a:rect b="b" l="l" r="r" t="t"/>
              <a:pathLst>
                <a:path extrusionOk="0" h="1609" w="1610">
                  <a:moveTo>
                    <a:pt x="1609" y="803"/>
                  </a:moveTo>
                  <a:cubicBezTo>
                    <a:pt x="1609" y="1248"/>
                    <a:pt x="1248" y="1609"/>
                    <a:pt x="803" y="1609"/>
                  </a:cubicBezTo>
                  <a:cubicBezTo>
                    <a:pt x="361" y="1609"/>
                    <a:pt x="0" y="1248"/>
                    <a:pt x="0" y="803"/>
                  </a:cubicBezTo>
                  <a:cubicBezTo>
                    <a:pt x="0" y="361"/>
                    <a:pt x="361" y="0"/>
                    <a:pt x="803" y="0"/>
                  </a:cubicBezTo>
                  <a:cubicBezTo>
                    <a:pt x="1248" y="0"/>
                    <a:pt x="1609" y="361"/>
                    <a:pt x="1609" y="8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3" name="Google Shape;2343;p10"/>
            <p:cNvSpPr/>
            <p:nvPr/>
          </p:nvSpPr>
          <p:spPr>
            <a:xfrm>
              <a:off x="5716525" y="3916600"/>
              <a:ext cx="50775" cy="50775"/>
            </a:xfrm>
            <a:custGeom>
              <a:rect b="b" l="l" r="r" t="t"/>
              <a:pathLst>
                <a:path extrusionOk="0" h="2031" w="2031">
                  <a:moveTo>
                    <a:pt x="2031" y="1014"/>
                  </a:moveTo>
                  <a:cubicBezTo>
                    <a:pt x="2031" y="1576"/>
                    <a:pt x="1577" y="2031"/>
                    <a:pt x="1014" y="2031"/>
                  </a:cubicBezTo>
                  <a:cubicBezTo>
                    <a:pt x="455" y="2031"/>
                    <a:pt x="1" y="1576"/>
                    <a:pt x="1" y="1014"/>
                  </a:cubicBezTo>
                  <a:cubicBezTo>
                    <a:pt x="1" y="455"/>
                    <a:pt x="455" y="1"/>
                    <a:pt x="1014" y="1"/>
                  </a:cubicBezTo>
                  <a:cubicBezTo>
                    <a:pt x="1577" y="1"/>
                    <a:pt x="2031" y="455"/>
                    <a:pt x="2031" y="101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44" name="Google Shape;2344;p10"/>
          <p:cNvGrpSpPr/>
          <p:nvPr/>
        </p:nvGrpSpPr>
        <p:grpSpPr>
          <a:xfrm>
            <a:off x="6690350" y="4091300"/>
            <a:ext cx="3480850" cy="1878975"/>
            <a:chOff x="1610225" y="215250"/>
            <a:chExt cx="3480850" cy="1878975"/>
          </a:xfrm>
        </p:grpSpPr>
        <p:sp>
          <p:nvSpPr>
            <p:cNvPr id="2345" name="Google Shape;2345;p10"/>
            <p:cNvSpPr/>
            <p:nvPr/>
          </p:nvSpPr>
          <p:spPr>
            <a:xfrm>
              <a:off x="1610225" y="215250"/>
              <a:ext cx="2363025" cy="1878975"/>
            </a:xfrm>
            <a:custGeom>
              <a:rect b="b" l="l" r="r" t="t"/>
              <a:pathLst>
                <a:path extrusionOk="0" fill="none" h="75159" w="94521">
                  <a:moveTo>
                    <a:pt x="12140" y="14561"/>
                  </a:moveTo>
                  <a:cubicBezTo>
                    <a:pt x="19354" y="17878"/>
                    <a:pt x="25477" y="12802"/>
                    <a:pt x="31055" y="8616"/>
                  </a:cubicBezTo>
                  <a:cubicBezTo>
                    <a:pt x="36522" y="4512"/>
                    <a:pt x="42738" y="1"/>
                    <a:pt x="49970" y="1086"/>
                  </a:cubicBezTo>
                  <a:cubicBezTo>
                    <a:pt x="56294" y="2043"/>
                    <a:pt x="62113" y="5594"/>
                    <a:pt x="67559" y="8737"/>
                  </a:cubicBezTo>
                  <a:cubicBezTo>
                    <a:pt x="74237" y="12592"/>
                    <a:pt x="80985" y="16835"/>
                    <a:pt x="88723" y="18074"/>
                  </a:cubicBezTo>
                  <a:cubicBezTo>
                    <a:pt x="88888" y="25201"/>
                    <a:pt x="92244" y="31483"/>
                    <a:pt x="93459" y="38402"/>
                  </a:cubicBezTo>
                  <a:cubicBezTo>
                    <a:pt x="93991" y="41457"/>
                    <a:pt x="94520" y="45466"/>
                    <a:pt x="92806" y="48181"/>
                  </a:cubicBezTo>
                  <a:cubicBezTo>
                    <a:pt x="90990" y="51059"/>
                    <a:pt x="91928" y="54996"/>
                    <a:pt x="91393" y="58303"/>
                  </a:cubicBezTo>
                  <a:cubicBezTo>
                    <a:pt x="90563" y="63452"/>
                    <a:pt x="88708" y="68119"/>
                    <a:pt x="88521" y="73405"/>
                  </a:cubicBezTo>
                  <a:cubicBezTo>
                    <a:pt x="79479" y="75158"/>
                    <a:pt x="72686" y="71267"/>
                    <a:pt x="66196" y="65355"/>
                  </a:cubicBezTo>
                  <a:cubicBezTo>
                    <a:pt x="62293" y="61792"/>
                    <a:pt x="58242" y="57013"/>
                    <a:pt x="52559" y="56923"/>
                  </a:cubicBezTo>
                  <a:cubicBezTo>
                    <a:pt x="46178" y="56818"/>
                    <a:pt x="39367" y="57227"/>
                    <a:pt x="33370" y="59584"/>
                  </a:cubicBezTo>
                  <a:cubicBezTo>
                    <a:pt x="26400" y="62321"/>
                    <a:pt x="21814" y="67854"/>
                    <a:pt x="18431" y="74365"/>
                  </a:cubicBezTo>
                  <a:cubicBezTo>
                    <a:pt x="20034" y="68173"/>
                    <a:pt x="19658" y="62970"/>
                    <a:pt x="14522" y="58682"/>
                  </a:cubicBezTo>
                  <a:cubicBezTo>
                    <a:pt x="11725" y="56352"/>
                    <a:pt x="8192" y="54875"/>
                    <a:pt x="5594" y="52304"/>
                  </a:cubicBezTo>
                  <a:cubicBezTo>
                    <a:pt x="0" y="46771"/>
                    <a:pt x="7569" y="41100"/>
                    <a:pt x="11776" y="38017"/>
                  </a:cubicBezTo>
                  <a:cubicBezTo>
                    <a:pt x="15983" y="34935"/>
                    <a:pt x="22406" y="30229"/>
                    <a:pt x="19183" y="24124"/>
                  </a:cubicBezTo>
                  <a:cubicBezTo>
                    <a:pt x="18350" y="22551"/>
                    <a:pt x="16891" y="21794"/>
                    <a:pt x="15475" y="20828"/>
                  </a:cubicBezTo>
                  <a:cubicBezTo>
                    <a:pt x="13111" y="19226"/>
                    <a:pt x="12312" y="17409"/>
                    <a:pt x="12140" y="14561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6" name="Google Shape;2346;p10"/>
            <p:cNvSpPr/>
            <p:nvPr/>
          </p:nvSpPr>
          <p:spPr>
            <a:xfrm>
              <a:off x="2096325" y="1579600"/>
              <a:ext cx="1729500" cy="448850"/>
            </a:xfrm>
            <a:custGeom>
              <a:rect b="b" l="l" r="r" t="t"/>
              <a:pathLst>
                <a:path extrusionOk="0" fill="none" h="17954" w="69180">
                  <a:moveTo>
                    <a:pt x="0" y="15054"/>
                  </a:moveTo>
                  <a:cubicBezTo>
                    <a:pt x="3380" y="8935"/>
                    <a:pt x="8228" y="4409"/>
                    <a:pt x="14925" y="2199"/>
                  </a:cubicBezTo>
                  <a:cubicBezTo>
                    <a:pt x="20828" y="253"/>
                    <a:pt x="27335" y="1"/>
                    <a:pt x="33503" y="241"/>
                  </a:cubicBezTo>
                  <a:cubicBezTo>
                    <a:pt x="39216" y="464"/>
                    <a:pt x="43276" y="4872"/>
                    <a:pt x="47300" y="8442"/>
                  </a:cubicBezTo>
                  <a:cubicBezTo>
                    <a:pt x="53723" y="14140"/>
                    <a:pt x="60305" y="17953"/>
                    <a:pt x="69180" y="164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7" name="Google Shape;2347;p10"/>
            <p:cNvSpPr/>
            <p:nvPr/>
          </p:nvSpPr>
          <p:spPr>
            <a:xfrm>
              <a:off x="2090600" y="1529975"/>
              <a:ext cx="1741175" cy="441250"/>
            </a:xfrm>
            <a:custGeom>
              <a:rect b="b" l="l" r="r" t="t"/>
              <a:pathLst>
                <a:path extrusionOk="0" fill="none" h="17650" w="69647">
                  <a:moveTo>
                    <a:pt x="1" y="13184"/>
                  </a:moveTo>
                  <a:cubicBezTo>
                    <a:pt x="7531" y="1525"/>
                    <a:pt x="21938" y="1"/>
                    <a:pt x="34685" y="720"/>
                  </a:cubicBezTo>
                  <a:cubicBezTo>
                    <a:pt x="40266" y="1029"/>
                    <a:pt x="44209" y="4863"/>
                    <a:pt x="48235" y="8352"/>
                  </a:cubicBezTo>
                  <a:cubicBezTo>
                    <a:pt x="54568" y="13846"/>
                    <a:pt x="60952" y="17650"/>
                    <a:pt x="69646" y="1641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8" name="Google Shape;2348;p10"/>
            <p:cNvSpPr/>
            <p:nvPr/>
          </p:nvSpPr>
          <p:spPr>
            <a:xfrm>
              <a:off x="2060250" y="1500350"/>
              <a:ext cx="1780150" cy="419450"/>
            </a:xfrm>
            <a:custGeom>
              <a:rect b="b" l="l" r="r" t="t"/>
              <a:pathLst>
                <a:path extrusionOk="0" fill="none" h="16778" w="71206">
                  <a:moveTo>
                    <a:pt x="0" y="11245"/>
                  </a:moveTo>
                  <a:cubicBezTo>
                    <a:pt x="8630" y="651"/>
                    <a:pt x="24674" y="1"/>
                    <a:pt x="37255" y="852"/>
                  </a:cubicBezTo>
                  <a:cubicBezTo>
                    <a:pt x="42758" y="1222"/>
                    <a:pt x="46608" y="4584"/>
                    <a:pt x="50670" y="8009"/>
                  </a:cubicBezTo>
                  <a:cubicBezTo>
                    <a:pt x="56805" y="13181"/>
                    <a:pt x="62879" y="16778"/>
                    <a:pt x="71206" y="1574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9" name="Google Shape;2349;p10"/>
            <p:cNvSpPr/>
            <p:nvPr/>
          </p:nvSpPr>
          <p:spPr>
            <a:xfrm>
              <a:off x="2011825" y="1491575"/>
              <a:ext cx="1839025" cy="380800"/>
            </a:xfrm>
            <a:custGeom>
              <a:rect b="b" l="l" r="r" t="t"/>
              <a:pathLst>
                <a:path extrusionOk="0" fill="none" h="15232" w="73561">
                  <a:moveTo>
                    <a:pt x="0" y="9055"/>
                  </a:moveTo>
                  <a:cubicBezTo>
                    <a:pt x="5362" y="4111"/>
                    <a:pt x="12733" y="2156"/>
                    <a:pt x="19781" y="1101"/>
                  </a:cubicBezTo>
                  <a:cubicBezTo>
                    <a:pt x="26755" y="54"/>
                    <a:pt x="33801" y="0"/>
                    <a:pt x="40822" y="460"/>
                  </a:cubicBezTo>
                  <a:cubicBezTo>
                    <a:pt x="46304" y="827"/>
                    <a:pt x="50111" y="3867"/>
                    <a:pt x="54228" y="7226"/>
                  </a:cubicBezTo>
                  <a:cubicBezTo>
                    <a:pt x="60065" y="12002"/>
                    <a:pt x="65757" y="15231"/>
                    <a:pt x="73561" y="143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0" name="Google Shape;2350;p10"/>
            <p:cNvSpPr/>
            <p:nvPr/>
          </p:nvSpPr>
          <p:spPr>
            <a:xfrm>
              <a:off x="1951825" y="1476900"/>
              <a:ext cx="1910300" cy="350900"/>
            </a:xfrm>
            <a:custGeom>
              <a:rect b="b" l="l" r="r" t="t"/>
              <a:pathLst>
                <a:path extrusionOk="0" fill="none" h="14036" w="76412">
                  <a:moveTo>
                    <a:pt x="1" y="7540"/>
                  </a:moveTo>
                  <a:cubicBezTo>
                    <a:pt x="6589" y="3143"/>
                    <a:pt x="14955" y="1754"/>
                    <a:pt x="22693" y="894"/>
                  </a:cubicBezTo>
                  <a:cubicBezTo>
                    <a:pt x="30123" y="67"/>
                    <a:pt x="37578" y="1"/>
                    <a:pt x="45033" y="485"/>
                  </a:cubicBezTo>
                  <a:cubicBezTo>
                    <a:pt x="50280" y="825"/>
                    <a:pt x="53925" y="3303"/>
                    <a:pt x="57957" y="6487"/>
                  </a:cubicBezTo>
                  <a:cubicBezTo>
                    <a:pt x="63605" y="10950"/>
                    <a:pt x="68948" y="14035"/>
                    <a:pt x="76412" y="1331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1" name="Google Shape;2351;p10"/>
            <p:cNvSpPr/>
            <p:nvPr/>
          </p:nvSpPr>
          <p:spPr>
            <a:xfrm>
              <a:off x="1886500" y="1463825"/>
              <a:ext cx="1987150" cy="319525"/>
            </a:xfrm>
            <a:custGeom>
              <a:rect b="b" l="l" r="r" t="t"/>
              <a:pathLst>
                <a:path extrusionOk="0" fill="none" h="12781" w="79486">
                  <a:moveTo>
                    <a:pt x="1" y="6258"/>
                  </a:moveTo>
                  <a:cubicBezTo>
                    <a:pt x="7816" y="2587"/>
                    <a:pt x="16898" y="1564"/>
                    <a:pt x="25405" y="815"/>
                  </a:cubicBezTo>
                  <a:cubicBezTo>
                    <a:pt x="33407" y="118"/>
                    <a:pt x="41448" y="1"/>
                    <a:pt x="49465" y="467"/>
                  </a:cubicBezTo>
                  <a:cubicBezTo>
                    <a:pt x="54541" y="752"/>
                    <a:pt x="58134" y="2830"/>
                    <a:pt x="62119" y="5867"/>
                  </a:cubicBezTo>
                  <a:cubicBezTo>
                    <a:pt x="67481" y="9954"/>
                    <a:pt x="72496" y="12781"/>
                    <a:pt x="79485" y="121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2" name="Google Shape;2352;p10"/>
            <p:cNvSpPr/>
            <p:nvPr/>
          </p:nvSpPr>
          <p:spPr>
            <a:xfrm>
              <a:off x="1822375" y="1449025"/>
              <a:ext cx="2062100" cy="288400"/>
            </a:xfrm>
            <a:custGeom>
              <a:rect b="b" l="l" r="r" t="t"/>
              <a:pathLst>
                <a:path extrusionOk="0" fill="none" h="11536" w="82484">
                  <a:moveTo>
                    <a:pt x="0" y="5190"/>
                  </a:moveTo>
                  <a:cubicBezTo>
                    <a:pt x="8977" y="2334"/>
                    <a:pt x="18681" y="1498"/>
                    <a:pt x="28033" y="818"/>
                  </a:cubicBezTo>
                  <a:cubicBezTo>
                    <a:pt x="36597" y="193"/>
                    <a:pt x="45153" y="0"/>
                    <a:pt x="53732" y="397"/>
                  </a:cubicBezTo>
                  <a:cubicBezTo>
                    <a:pt x="58649" y="623"/>
                    <a:pt x="62215" y="2352"/>
                    <a:pt x="66154" y="5221"/>
                  </a:cubicBezTo>
                  <a:cubicBezTo>
                    <a:pt x="71260" y="8937"/>
                    <a:pt x="75937" y="11536"/>
                    <a:pt x="82483" y="110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3" name="Google Shape;2353;p10"/>
            <p:cNvSpPr/>
            <p:nvPr/>
          </p:nvSpPr>
          <p:spPr>
            <a:xfrm>
              <a:off x="1765925" y="1428275"/>
              <a:ext cx="2127775" cy="259600"/>
            </a:xfrm>
            <a:custGeom>
              <a:rect b="b" l="l" r="r" t="t"/>
              <a:pathLst>
                <a:path extrusionOk="0" fill="none" h="10384" w="85111">
                  <a:moveTo>
                    <a:pt x="0" y="4357"/>
                  </a:moveTo>
                  <a:cubicBezTo>
                    <a:pt x="9969" y="2346"/>
                    <a:pt x="20232" y="1573"/>
                    <a:pt x="30360" y="911"/>
                  </a:cubicBezTo>
                  <a:cubicBezTo>
                    <a:pt x="39381" y="322"/>
                    <a:pt x="48406" y="0"/>
                    <a:pt x="57445" y="307"/>
                  </a:cubicBezTo>
                  <a:cubicBezTo>
                    <a:pt x="62215" y="463"/>
                    <a:pt x="65811" y="1919"/>
                    <a:pt x="69708" y="4610"/>
                  </a:cubicBezTo>
                  <a:cubicBezTo>
                    <a:pt x="74595" y="7978"/>
                    <a:pt x="78964" y="10384"/>
                    <a:pt x="85111" y="1011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4" name="Google Shape;2354;p10"/>
            <p:cNvSpPr/>
            <p:nvPr/>
          </p:nvSpPr>
          <p:spPr>
            <a:xfrm>
              <a:off x="1723675" y="1392550"/>
              <a:ext cx="2176950" cy="240375"/>
            </a:xfrm>
            <a:custGeom>
              <a:rect b="b" l="l" r="r" t="t"/>
              <a:pathLst>
                <a:path extrusionOk="0" fill="none" h="9615" w="87078">
                  <a:moveTo>
                    <a:pt x="0" y="3982"/>
                  </a:moveTo>
                  <a:cubicBezTo>
                    <a:pt x="19886" y="1811"/>
                    <a:pt x="40190" y="1"/>
                    <a:pt x="60209" y="407"/>
                  </a:cubicBezTo>
                  <a:cubicBezTo>
                    <a:pt x="64858" y="503"/>
                    <a:pt x="68557" y="1754"/>
                    <a:pt x="72442" y="4286"/>
                  </a:cubicBezTo>
                  <a:cubicBezTo>
                    <a:pt x="77133" y="7350"/>
                    <a:pt x="81286" y="9615"/>
                    <a:pt x="87078" y="95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5" name="Google Shape;2355;p10"/>
            <p:cNvSpPr/>
            <p:nvPr/>
          </p:nvSpPr>
          <p:spPr>
            <a:xfrm>
              <a:off x="1701950" y="1352775"/>
              <a:ext cx="2202350" cy="222650"/>
            </a:xfrm>
            <a:custGeom>
              <a:rect b="b" l="l" r="r" t="t"/>
              <a:pathLst>
                <a:path extrusionOk="0" fill="none" h="8906" w="88094">
                  <a:moveTo>
                    <a:pt x="0" y="3474"/>
                  </a:moveTo>
                  <a:cubicBezTo>
                    <a:pt x="20551" y="2828"/>
                    <a:pt x="41068" y="1"/>
                    <a:pt x="61637" y="121"/>
                  </a:cubicBezTo>
                  <a:cubicBezTo>
                    <a:pt x="66211" y="148"/>
                    <a:pt x="70102" y="1321"/>
                    <a:pt x="73991" y="3709"/>
                  </a:cubicBezTo>
                  <a:cubicBezTo>
                    <a:pt x="78561" y="6508"/>
                    <a:pt x="82576" y="8716"/>
                    <a:pt x="88094" y="89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6" name="Google Shape;2356;p10"/>
            <p:cNvSpPr/>
            <p:nvPr/>
          </p:nvSpPr>
          <p:spPr>
            <a:xfrm>
              <a:off x="1705325" y="1299550"/>
              <a:ext cx="2199425" cy="217675"/>
            </a:xfrm>
            <a:custGeom>
              <a:rect b="b" l="l" r="r" t="t"/>
              <a:pathLst>
                <a:path extrusionOk="0" fill="none" h="8707" w="87977">
                  <a:moveTo>
                    <a:pt x="0" y="3240"/>
                  </a:moveTo>
                  <a:cubicBezTo>
                    <a:pt x="20449" y="2873"/>
                    <a:pt x="40828" y="166"/>
                    <a:pt x="61280" y="31"/>
                  </a:cubicBezTo>
                  <a:cubicBezTo>
                    <a:pt x="65706" y="1"/>
                    <a:pt x="69652" y="1065"/>
                    <a:pt x="73513" y="3191"/>
                  </a:cubicBezTo>
                  <a:cubicBezTo>
                    <a:pt x="78243" y="5793"/>
                    <a:pt x="82516" y="8018"/>
                    <a:pt x="87977" y="870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7" name="Google Shape;2357;p10"/>
            <p:cNvSpPr/>
            <p:nvPr/>
          </p:nvSpPr>
          <p:spPr>
            <a:xfrm>
              <a:off x="1729000" y="1257450"/>
              <a:ext cx="2178325" cy="218425"/>
            </a:xfrm>
            <a:custGeom>
              <a:rect b="b" l="l" r="r" t="t"/>
              <a:pathLst>
                <a:path extrusionOk="0" fill="none" h="8737" w="87133">
                  <a:moveTo>
                    <a:pt x="1" y="2764"/>
                  </a:moveTo>
                  <a:cubicBezTo>
                    <a:pt x="19712" y="2286"/>
                    <a:pt x="39394" y="350"/>
                    <a:pt x="59112" y="121"/>
                  </a:cubicBezTo>
                  <a:cubicBezTo>
                    <a:pt x="69291" y="1"/>
                    <a:pt x="77425" y="6584"/>
                    <a:pt x="87132" y="873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8" name="Google Shape;2358;p10"/>
            <p:cNvSpPr/>
            <p:nvPr/>
          </p:nvSpPr>
          <p:spPr>
            <a:xfrm>
              <a:off x="1768100" y="1231150"/>
              <a:ext cx="2144175" cy="218200"/>
            </a:xfrm>
            <a:custGeom>
              <a:rect b="b" l="l" r="r" t="t"/>
              <a:pathLst>
                <a:path extrusionOk="0" fill="none" h="8728" w="85767">
                  <a:moveTo>
                    <a:pt x="0" y="1841"/>
                  </a:moveTo>
                  <a:cubicBezTo>
                    <a:pt x="18512" y="1420"/>
                    <a:pt x="37021" y="361"/>
                    <a:pt x="55533" y="133"/>
                  </a:cubicBezTo>
                  <a:cubicBezTo>
                    <a:pt x="66353" y="0"/>
                    <a:pt x="75645" y="5702"/>
                    <a:pt x="85767" y="87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9" name="Google Shape;2359;p10"/>
            <p:cNvSpPr/>
            <p:nvPr/>
          </p:nvSpPr>
          <p:spPr>
            <a:xfrm>
              <a:off x="1818250" y="1216100"/>
              <a:ext cx="2100650" cy="217225"/>
            </a:xfrm>
            <a:custGeom>
              <a:rect b="b" l="l" r="r" t="t"/>
              <a:pathLst>
                <a:path extrusionOk="0" fill="none" h="8689" w="84026">
                  <a:moveTo>
                    <a:pt x="0" y="605"/>
                  </a:moveTo>
                  <a:cubicBezTo>
                    <a:pt x="16990" y="347"/>
                    <a:pt x="33987" y="214"/>
                    <a:pt x="50980" y="88"/>
                  </a:cubicBezTo>
                  <a:cubicBezTo>
                    <a:pt x="62795" y="1"/>
                    <a:pt x="73085" y="4767"/>
                    <a:pt x="84025" y="86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0" name="Google Shape;2360;p10"/>
            <p:cNvSpPr/>
            <p:nvPr/>
          </p:nvSpPr>
          <p:spPr>
            <a:xfrm>
              <a:off x="1875150" y="1186050"/>
              <a:ext cx="2051350" cy="237575"/>
            </a:xfrm>
            <a:custGeom>
              <a:rect b="b" l="l" r="r" t="t"/>
              <a:pathLst>
                <a:path extrusionOk="0" fill="none" h="9503" w="82054">
                  <a:moveTo>
                    <a:pt x="0" y="51"/>
                  </a:moveTo>
                  <a:cubicBezTo>
                    <a:pt x="15271" y="0"/>
                    <a:pt x="30532" y="887"/>
                    <a:pt x="45805" y="884"/>
                  </a:cubicBezTo>
                  <a:cubicBezTo>
                    <a:pt x="50650" y="884"/>
                    <a:pt x="55482" y="1065"/>
                    <a:pt x="60236" y="2042"/>
                  </a:cubicBezTo>
                  <a:cubicBezTo>
                    <a:pt x="67766" y="3591"/>
                    <a:pt x="74959" y="6631"/>
                    <a:pt x="82053" y="95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1" name="Google Shape;2361;p10"/>
            <p:cNvSpPr/>
            <p:nvPr/>
          </p:nvSpPr>
          <p:spPr>
            <a:xfrm>
              <a:off x="1934175" y="1144025"/>
              <a:ext cx="2000200" cy="272000"/>
            </a:xfrm>
            <a:custGeom>
              <a:rect b="b" l="l" r="r" t="t"/>
              <a:pathLst>
                <a:path extrusionOk="0" fill="none" h="10880" w="80008">
                  <a:moveTo>
                    <a:pt x="0" y="0"/>
                  </a:moveTo>
                  <a:cubicBezTo>
                    <a:pt x="13508" y="153"/>
                    <a:pt x="26932" y="2120"/>
                    <a:pt x="40440" y="2237"/>
                  </a:cubicBezTo>
                  <a:cubicBezTo>
                    <a:pt x="45657" y="2283"/>
                    <a:pt x="50872" y="2168"/>
                    <a:pt x="56047" y="2947"/>
                  </a:cubicBezTo>
                  <a:cubicBezTo>
                    <a:pt x="64413" y="4207"/>
                    <a:pt x="72322" y="7476"/>
                    <a:pt x="80008" y="1088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2" name="Google Shape;2362;p10"/>
            <p:cNvSpPr/>
            <p:nvPr/>
          </p:nvSpPr>
          <p:spPr>
            <a:xfrm>
              <a:off x="1991000" y="1100025"/>
              <a:ext cx="1950975" cy="306325"/>
            </a:xfrm>
            <a:custGeom>
              <a:rect b="b" l="l" r="r" t="t"/>
              <a:pathLst>
                <a:path extrusionOk="0" fill="none" h="12253" w="78039">
                  <a:moveTo>
                    <a:pt x="0" y="1"/>
                  </a:moveTo>
                  <a:cubicBezTo>
                    <a:pt x="11846" y="314"/>
                    <a:pt x="23429" y="3369"/>
                    <a:pt x="35274" y="3591"/>
                  </a:cubicBezTo>
                  <a:cubicBezTo>
                    <a:pt x="40705" y="3688"/>
                    <a:pt x="46130" y="3261"/>
                    <a:pt x="51555" y="3787"/>
                  </a:cubicBezTo>
                  <a:cubicBezTo>
                    <a:pt x="60898" y="4692"/>
                    <a:pt x="69631" y="8259"/>
                    <a:pt x="78039" y="122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3" name="Google Shape;2363;p10"/>
            <p:cNvSpPr/>
            <p:nvPr/>
          </p:nvSpPr>
          <p:spPr>
            <a:xfrm>
              <a:off x="2041150" y="1054100"/>
              <a:ext cx="1907450" cy="336150"/>
            </a:xfrm>
            <a:custGeom>
              <a:rect b="b" l="l" r="r" t="t"/>
              <a:pathLst>
                <a:path extrusionOk="0" fill="none" h="13446" w="76298">
                  <a:moveTo>
                    <a:pt x="0" y="1"/>
                  </a:moveTo>
                  <a:cubicBezTo>
                    <a:pt x="10435" y="395"/>
                    <a:pt x="20280" y="4511"/>
                    <a:pt x="30712" y="4779"/>
                  </a:cubicBezTo>
                  <a:cubicBezTo>
                    <a:pt x="36477" y="4929"/>
                    <a:pt x="42220" y="4153"/>
                    <a:pt x="47991" y="4502"/>
                  </a:cubicBezTo>
                  <a:cubicBezTo>
                    <a:pt x="58059" y="5110"/>
                    <a:pt x="67390" y="8950"/>
                    <a:pt x="76297" y="134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4" name="Google Shape;2364;p10"/>
            <p:cNvSpPr/>
            <p:nvPr/>
          </p:nvSpPr>
          <p:spPr>
            <a:xfrm>
              <a:off x="2080225" y="1004775"/>
              <a:ext cx="1873250" cy="358850"/>
            </a:xfrm>
            <a:custGeom>
              <a:rect b="b" l="l" r="r" t="t"/>
              <a:pathLst>
                <a:path extrusionOk="0" fill="none" h="14354" w="74930">
                  <a:moveTo>
                    <a:pt x="1" y="1"/>
                  </a:moveTo>
                  <a:cubicBezTo>
                    <a:pt x="9434" y="383"/>
                    <a:pt x="17725" y="5453"/>
                    <a:pt x="27149" y="5708"/>
                  </a:cubicBezTo>
                  <a:cubicBezTo>
                    <a:pt x="33079" y="5874"/>
                    <a:pt x="38973" y="4773"/>
                    <a:pt x="44909" y="4924"/>
                  </a:cubicBezTo>
                  <a:cubicBezTo>
                    <a:pt x="55672" y="5191"/>
                    <a:pt x="65562" y="9341"/>
                    <a:pt x="74930" y="143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5" name="Google Shape;2365;p10"/>
            <p:cNvSpPr/>
            <p:nvPr/>
          </p:nvSpPr>
          <p:spPr>
            <a:xfrm>
              <a:off x="2103850" y="950725"/>
              <a:ext cx="1852250" cy="371725"/>
            </a:xfrm>
            <a:custGeom>
              <a:rect b="b" l="l" r="r" t="t"/>
              <a:pathLst>
                <a:path extrusionOk="0" fill="none" h="14869" w="74090">
                  <a:moveTo>
                    <a:pt x="0" y="1"/>
                  </a:moveTo>
                  <a:cubicBezTo>
                    <a:pt x="4806" y="151"/>
                    <a:pt x="8850" y="1411"/>
                    <a:pt x="13168" y="3375"/>
                  </a:cubicBezTo>
                  <a:cubicBezTo>
                    <a:pt x="16963" y="5110"/>
                    <a:pt x="20779" y="6189"/>
                    <a:pt x="24977" y="6277"/>
                  </a:cubicBezTo>
                  <a:cubicBezTo>
                    <a:pt x="30962" y="6400"/>
                    <a:pt x="36865" y="5008"/>
                    <a:pt x="42840" y="4963"/>
                  </a:cubicBezTo>
                  <a:cubicBezTo>
                    <a:pt x="54135" y="4869"/>
                    <a:pt x="64434" y="9371"/>
                    <a:pt x="74090" y="1486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6" name="Google Shape;2366;p10"/>
            <p:cNvSpPr/>
            <p:nvPr/>
          </p:nvSpPr>
          <p:spPr>
            <a:xfrm>
              <a:off x="2108275" y="892025"/>
              <a:ext cx="1847975" cy="373050"/>
            </a:xfrm>
            <a:custGeom>
              <a:rect b="b" l="l" r="r" t="t"/>
              <a:pathLst>
                <a:path extrusionOk="0" fill="none" h="14922" w="73919">
                  <a:moveTo>
                    <a:pt x="1" y="0"/>
                  </a:moveTo>
                  <a:cubicBezTo>
                    <a:pt x="4728" y="226"/>
                    <a:pt x="8667" y="1414"/>
                    <a:pt x="12886" y="3443"/>
                  </a:cubicBezTo>
                  <a:cubicBezTo>
                    <a:pt x="16603" y="5236"/>
                    <a:pt x="20401" y="6231"/>
                    <a:pt x="24545" y="6330"/>
                  </a:cubicBezTo>
                  <a:cubicBezTo>
                    <a:pt x="30511" y="6469"/>
                    <a:pt x="36390" y="4956"/>
                    <a:pt x="42347" y="4854"/>
                  </a:cubicBezTo>
                  <a:cubicBezTo>
                    <a:pt x="53795" y="4655"/>
                    <a:pt x="64203" y="9262"/>
                    <a:pt x="73919" y="149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7" name="Google Shape;2367;p10"/>
            <p:cNvSpPr/>
            <p:nvPr/>
          </p:nvSpPr>
          <p:spPr>
            <a:xfrm>
              <a:off x="2100000" y="843525"/>
              <a:ext cx="1851675" cy="362550"/>
            </a:xfrm>
            <a:custGeom>
              <a:rect b="b" l="l" r="r" t="t"/>
              <a:pathLst>
                <a:path extrusionOk="0" fill="none" h="14502" w="74067">
                  <a:moveTo>
                    <a:pt x="1" y="1"/>
                  </a:moveTo>
                  <a:cubicBezTo>
                    <a:pt x="8583" y="1062"/>
                    <a:pt x="16435" y="5013"/>
                    <a:pt x="25110" y="5477"/>
                  </a:cubicBezTo>
                  <a:cubicBezTo>
                    <a:pt x="31022" y="5789"/>
                    <a:pt x="36949" y="4604"/>
                    <a:pt x="42873" y="4728"/>
                  </a:cubicBezTo>
                  <a:cubicBezTo>
                    <a:pt x="54090" y="4965"/>
                    <a:pt x="64353" y="9163"/>
                    <a:pt x="74066" y="1450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8" name="Google Shape;2368;p10"/>
            <p:cNvSpPr/>
            <p:nvPr/>
          </p:nvSpPr>
          <p:spPr>
            <a:xfrm>
              <a:off x="2083550" y="807600"/>
              <a:ext cx="1857600" cy="338925"/>
            </a:xfrm>
            <a:custGeom>
              <a:rect b="b" l="l" r="r" t="t"/>
              <a:pathLst>
                <a:path extrusionOk="0" fill="none" h="13557" w="74304">
                  <a:moveTo>
                    <a:pt x="0" y="0"/>
                  </a:moveTo>
                  <a:cubicBezTo>
                    <a:pt x="8694" y="1531"/>
                    <a:pt x="17415" y="3182"/>
                    <a:pt x="26237" y="3792"/>
                  </a:cubicBezTo>
                  <a:cubicBezTo>
                    <a:pt x="32264" y="4213"/>
                    <a:pt x="38320" y="3458"/>
                    <a:pt x="44355" y="3927"/>
                  </a:cubicBezTo>
                  <a:cubicBezTo>
                    <a:pt x="55031" y="4760"/>
                    <a:pt x="64882" y="8646"/>
                    <a:pt x="74303" y="1355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9" name="Google Shape;2369;p10"/>
            <p:cNvSpPr/>
            <p:nvPr/>
          </p:nvSpPr>
          <p:spPr>
            <a:xfrm>
              <a:off x="2061225" y="780825"/>
              <a:ext cx="1864975" cy="305625"/>
            </a:xfrm>
            <a:custGeom>
              <a:rect b="b" l="l" r="r" t="t"/>
              <a:pathLst>
                <a:path extrusionOk="0" fill="none" h="12225" w="74599">
                  <a:moveTo>
                    <a:pt x="0" y="1"/>
                  </a:moveTo>
                  <a:cubicBezTo>
                    <a:pt x="9196" y="1925"/>
                    <a:pt x="18458" y="804"/>
                    <a:pt x="27765" y="1519"/>
                  </a:cubicBezTo>
                  <a:cubicBezTo>
                    <a:pt x="33776" y="1979"/>
                    <a:pt x="39790" y="1793"/>
                    <a:pt x="45787" y="2614"/>
                  </a:cubicBezTo>
                  <a:cubicBezTo>
                    <a:pt x="55951" y="3997"/>
                    <a:pt x="65450" y="7687"/>
                    <a:pt x="74598" y="1222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0" name="Google Shape;2370;p10"/>
            <p:cNvSpPr/>
            <p:nvPr/>
          </p:nvSpPr>
          <p:spPr>
            <a:xfrm>
              <a:off x="2034900" y="721500"/>
              <a:ext cx="1873325" cy="304725"/>
            </a:xfrm>
            <a:custGeom>
              <a:rect b="b" l="l" r="r" t="t"/>
              <a:pathLst>
                <a:path extrusionOk="0" fill="none" h="12189" w="74933">
                  <a:moveTo>
                    <a:pt x="1" y="1547"/>
                  </a:moveTo>
                  <a:cubicBezTo>
                    <a:pt x="5197" y="2737"/>
                    <a:pt x="9957" y="2512"/>
                    <a:pt x="15132" y="1468"/>
                  </a:cubicBezTo>
                  <a:cubicBezTo>
                    <a:pt x="19971" y="494"/>
                    <a:pt x="24620" y="1"/>
                    <a:pt x="29561" y="395"/>
                  </a:cubicBezTo>
                  <a:cubicBezTo>
                    <a:pt x="35539" y="873"/>
                    <a:pt x="41493" y="1324"/>
                    <a:pt x="47387" y="2506"/>
                  </a:cubicBezTo>
                  <a:cubicBezTo>
                    <a:pt x="56995" y="4433"/>
                    <a:pt x="66100" y="8015"/>
                    <a:pt x="74932" y="1218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1" name="Google Shape;2371;p10"/>
            <p:cNvSpPr/>
            <p:nvPr/>
          </p:nvSpPr>
          <p:spPr>
            <a:xfrm>
              <a:off x="2006775" y="631225"/>
              <a:ext cx="1882275" cy="334575"/>
            </a:xfrm>
            <a:custGeom>
              <a:rect b="b" l="l" r="r" t="t"/>
              <a:pathLst>
                <a:path extrusionOk="0" fill="none" h="13383" w="75291">
                  <a:moveTo>
                    <a:pt x="1" y="4436"/>
                  </a:moveTo>
                  <a:cubicBezTo>
                    <a:pt x="5714" y="5825"/>
                    <a:pt x="10616" y="4842"/>
                    <a:pt x="16050" y="2962"/>
                  </a:cubicBezTo>
                  <a:cubicBezTo>
                    <a:pt x="21123" y="1206"/>
                    <a:pt x="26064" y="0"/>
                    <a:pt x="31477" y="439"/>
                  </a:cubicBezTo>
                  <a:cubicBezTo>
                    <a:pt x="46822" y="1687"/>
                    <a:pt x="61346" y="7157"/>
                    <a:pt x="75291" y="133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2" name="Google Shape;2372;p10"/>
            <p:cNvSpPr/>
            <p:nvPr/>
          </p:nvSpPr>
          <p:spPr>
            <a:xfrm>
              <a:off x="1978975" y="541000"/>
              <a:ext cx="1891200" cy="364350"/>
            </a:xfrm>
            <a:custGeom>
              <a:rect b="b" l="l" r="r" t="t"/>
              <a:pathLst>
                <a:path extrusionOk="0" fill="none" h="14574" w="75648">
                  <a:moveTo>
                    <a:pt x="0" y="7305"/>
                  </a:moveTo>
                  <a:cubicBezTo>
                    <a:pt x="6228" y="8905"/>
                    <a:pt x="11349" y="7068"/>
                    <a:pt x="16958" y="4448"/>
                  </a:cubicBezTo>
                  <a:cubicBezTo>
                    <a:pt x="22190" y="2004"/>
                    <a:pt x="27485" y="1"/>
                    <a:pt x="33370" y="497"/>
                  </a:cubicBezTo>
                  <a:cubicBezTo>
                    <a:pt x="39258" y="993"/>
                    <a:pt x="45149" y="2785"/>
                    <a:pt x="50728" y="4692"/>
                  </a:cubicBezTo>
                  <a:cubicBezTo>
                    <a:pt x="59181" y="7582"/>
                    <a:pt x="67402" y="11145"/>
                    <a:pt x="75648" y="1457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3" name="Google Shape;2373;p10"/>
            <p:cNvSpPr/>
            <p:nvPr/>
          </p:nvSpPr>
          <p:spPr>
            <a:xfrm>
              <a:off x="1953700" y="437550"/>
              <a:ext cx="1899275" cy="407575"/>
            </a:xfrm>
            <a:custGeom>
              <a:rect b="b" l="l" r="r" t="t"/>
              <a:pathLst>
                <a:path extrusionOk="0" fill="none" h="16303" w="75971">
                  <a:moveTo>
                    <a:pt x="1" y="10550"/>
                  </a:moveTo>
                  <a:cubicBezTo>
                    <a:pt x="12968" y="14165"/>
                    <a:pt x="22106" y="1"/>
                    <a:pt x="35094" y="1177"/>
                  </a:cubicBezTo>
                  <a:cubicBezTo>
                    <a:pt x="40997" y="1712"/>
                    <a:pt x="46858" y="4130"/>
                    <a:pt x="52283" y="6373"/>
                  </a:cubicBezTo>
                  <a:cubicBezTo>
                    <a:pt x="60198" y="9648"/>
                    <a:pt x="67953" y="13281"/>
                    <a:pt x="75970" y="1630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4" name="Google Shape;2374;p10"/>
            <p:cNvSpPr/>
            <p:nvPr/>
          </p:nvSpPr>
          <p:spPr>
            <a:xfrm>
              <a:off x="1933025" y="367800"/>
              <a:ext cx="1906250" cy="417425"/>
            </a:xfrm>
            <a:custGeom>
              <a:rect b="b" l="l" r="r" t="t"/>
              <a:pathLst>
                <a:path extrusionOk="0" fill="none" h="16697" w="76250">
                  <a:moveTo>
                    <a:pt x="1" y="12167"/>
                  </a:moveTo>
                  <a:cubicBezTo>
                    <a:pt x="7014" y="14371"/>
                    <a:pt x="12694" y="10751"/>
                    <a:pt x="18420" y="7055"/>
                  </a:cubicBezTo>
                  <a:cubicBezTo>
                    <a:pt x="23832" y="3561"/>
                    <a:pt x="29793" y="0"/>
                    <a:pt x="36508" y="689"/>
                  </a:cubicBezTo>
                  <a:cubicBezTo>
                    <a:pt x="42468" y="1296"/>
                    <a:pt x="48317" y="4258"/>
                    <a:pt x="53639" y="6815"/>
                  </a:cubicBezTo>
                  <a:cubicBezTo>
                    <a:pt x="61076" y="10387"/>
                    <a:pt x="68386" y="14137"/>
                    <a:pt x="76250" y="1669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5" name="Google Shape;2375;p10"/>
            <p:cNvSpPr/>
            <p:nvPr/>
          </p:nvSpPr>
          <p:spPr>
            <a:xfrm>
              <a:off x="1918900" y="288400"/>
              <a:ext cx="1911650" cy="437500"/>
            </a:xfrm>
            <a:custGeom>
              <a:rect b="b" l="l" r="r" t="t"/>
              <a:pathLst>
                <a:path extrusionOk="0" fill="none" h="17500" w="76466">
                  <a:moveTo>
                    <a:pt x="1" y="13761"/>
                  </a:moveTo>
                  <a:cubicBezTo>
                    <a:pt x="7218" y="16438"/>
                    <a:pt x="13145" y="12011"/>
                    <a:pt x="18828" y="7997"/>
                  </a:cubicBezTo>
                  <a:cubicBezTo>
                    <a:pt x="24286" y="4139"/>
                    <a:pt x="30442" y="1"/>
                    <a:pt x="37469" y="843"/>
                  </a:cubicBezTo>
                  <a:cubicBezTo>
                    <a:pt x="43562" y="1577"/>
                    <a:pt x="49408" y="4948"/>
                    <a:pt x="54718" y="7801"/>
                  </a:cubicBezTo>
                  <a:cubicBezTo>
                    <a:pt x="61740" y="11566"/>
                    <a:pt x="68684" y="15518"/>
                    <a:pt x="76466" y="174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6" name="Google Shape;2376;p10"/>
            <p:cNvSpPr/>
            <p:nvPr/>
          </p:nvSpPr>
          <p:spPr>
            <a:xfrm>
              <a:off x="3738075" y="655650"/>
              <a:ext cx="117000" cy="1408050"/>
            </a:xfrm>
            <a:custGeom>
              <a:rect b="b" l="l" r="r" t="t"/>
              <a:pathLst>
                <a:path extrusionOk="0" fill="none" h="56322" w="4680">
                  <a:moveTo>
                    <a:pt x="1146" y="1"/>
                  </a:moveTo>
                  <a:cubicBezTo>
                    <a:pt x="761" y="6451"/>
                    <a:pt x="3356" y="12402"/>
                    <a:pt x="3864" y="18753"/>
                  </a:cubicBezTo>
                  <a:cubicBezTo>
                    <a:pt x="4135" y="22154"/>
                    <a:pt x="4036" y="25643"/>
                    <a:pt x="4141" y="29071"/>
                  </a:cubicBezTo>
                  <a:cubicBezTo>
                    <a:pt x="4255" y="32866"/>
                    <a:pt x="4679" y="36628"/>
                    <a:pt x="3928" y="40390"/>
                  </a:cubicBezTo>
                  <a:cubicBezTo>
                    <a:pt x="2833" y="45872"/>
                    <a:pt x="337" y="50632"/>
                    <a:pt x="0" y="563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7" name="Google Shape;2377;p10"/>
            <p:cNvSpPr/>
            <p:nvPr/>
          </p:nvSpPr>
          <p:spPr>
            <a:xfrm>
              <a:off x="3659125" y="637925"/>
              <a:ext cx="148650" cy="1424875"/>
            </a:xfrm>
            <a:custGeom>
              <a:rect b="b" l="l" r="r" t="t"/>
              <a:pathLst>
                <a:path extrusionOk="0" fill="none" h="56995" w="5946">
                  <a:moveTo>
                    <a:pt x="1826" y="0"/>
                  </a:moveTo>
                  <a:cubicBezTo>
                    <a:pt x="1011" y="5798"/>
                    <a:pt x="2734" y="11394"/>
                    <a:pt x="2770" y="17180"/>
                  </a:cubicBezTo>
                  <a:cubicBezTo>
                    <a:pt x="2788" y="21125"/>
                    <a:pt x="2503" y="24722"/>
                    <a:pt x="4045" y="28466"/>
                  </a:cubicBezTo>
                  <a:cubicBezTo>
                    <a:pt x="5609" y="32300"/>
                    <a:pt x="5946" y="36525"/>
                    <a:pt x="5011" y="40560"/>
                  </a:cubicBezTo>
                  <a:cubicBezTo>
                    <a:pt x="4412" y="43092"/>
                    <a:pt x="3300" y="45402"/>
                    <a:pt x="2280" y="47778"/>
                  </a:cubicBezTo>
                  <a:cubicBezTo>
                    <a:pt x="987" y="50800"/>
                    <a:pt x="268" y="53702"/>
                    <a:pt x="1" y="569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8" name="Google Shape;2378;p10"/>
            <p:cNvSpPr/>
            <p:nvPr/>
          </p:nvSpPr>
          <p:spPr>
            <a:xfrm>
              <a:off x="3585975" y="614750"/>
              <a:ext cx="181350" cy="1435125"/>
            </a:xfrm>
            <a:custGeom>
              <a:rect b="b" l="l" r="r" t="t"/>
              <a:pathLst>
                <a:path extrusionOk="0" fill="none" h="57405" w="7254">
                  <a:moveTo>
                    <a:pt x="2256" y="1"/>
                  </a:moveTo>
                  <a:cubicBezTo>
                    <a:pt x="1101" y="5483"/>
                    <a:pt x="2163" y="10992"/>
                    <a:pt x="1742" y="16519"/>
                  </a:cubicBezTo>
                  <a:cubicBezTo>
                    <a:pt x="1546" y="19129"/>
                    <a:pt x="1201" y="21210"/>
                    <a:pt x="1880" y="23847"/>
                  </a:cubicBezTo>
                  <a:cubicBezTo>
                    <a:pt x="2316" y="25531"/>
                    <a:pt x="3020" y="26837"/>
                    <a:pt x="3979" y="28253"/>
                  </a:cubicBezTo>
                  <a:cubicBezTo>
                    <a:pt x="6559" y="32054"/>
                    <a:pt x="7254" y="36586"/>
                    <a:pt x="5997" y="41033"/>
                  </a:cubicBezTo>
                  <a:cubicBezTo>
                    <a:pt x="5275" y="43586"/>
                    <a:pt x="3958" y="45842"/>
                    <a:pt x="2752" y="48178"/>
                  </a:cubicBezTo>
                  <a:cubicBezTo>
                    <a:pt x="1210" y="51176"/>
                    <a:pt x="353" y="54036"/>
                    <a:pt x="1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9" name="Google Shape;2379;p10"/>
            <p:cNvSpPr/>
            <p:nvPr/>
          </p:nvSpPr>
          <p:spPr>
            <a:xfrm>
              <a:off x="3516375" y="587025"/>
              <a:ext cx="216225" cy="1439550"/>
            </a:xfrm>
            <a:custGeom>
              <a:rect b="b" l="l" r="r" t="t"/>
              <a:pathLst>
                <a:path extrusionOk="0" fill="none" h="57582" w="8649">
                  <a:moveTo>
                    <a:pt x="2529" y="0"/>
                  </a:moveTo>
                  <a:cubicBezTo>
                    <a:pt x="1146" y="5278"/>
                    <a:pt x="1591" y="10727"/>
                    <a:pt x="860" y="16088"/>
                  </a:cubicBezTo>
                  <a:cubicBezTo>
                    <a:pt x="442" y="19177"/>
                    <a:pt x="0" y="21315"/>
                    <a:pt x="1233" y="24373"/>
                  </a:cubicBezTo>
                  <a:cubicBezTo>
                    <a:pt x="1868" y="25946"/>
                    <a:pt x="2863" y="27164"/>
                    <a:pt x="4012" y="28382"/>
                  </a:cubicBezTo>
                  <a:cubicBezTo>
                    <a:pt x="7503" y="32101"/>
                    <a:pt x="8649" y="36913"/>
                    <a:pt x="6908" y="41815"/>
                  </a:cubicBezTo>
                  <a:cubicBezTo>
                    <a:pt x="6105" y="44082"/>
                    <a:pt x="4778" y="46070"/>
                    <a:pt x="3506" y="48093"/>
                  </a:cubicBezTo>
                  <a:cubicBezTo>
                    <a:pt x="1600" y="51131"/>
                    <a:pt x="517" y="54003"/>
                    <a:pt x="72" y="5758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0" name="Google Shape;2380;p10"/>
            <p:cNvSpPr/>
            <p:nvPr/>
          </p:nvSpPr>
          <p:spPr>
            <a:xfrm>
              <a:off x="3424725" y="555825"/>
              <a:ext cx="277050" cy="1439175"/>
            </a:xfrm>
            <a:custGeom>
              <a:rect b="b" l="l" r="r" t="t"/>
              <a:pathLst>
                <a:path extrusionOk="0" fill="none" h="57567" w="11082">
                  <a:moveTo>
                    <a:pt x="3678" y="0"/>
                  </a:moveTo>
                  <a:cubicBezTo>
                    <a:pt x="2120" y="5344"/>
                    <a:pt x="2069" y="10925"/>
                    <a:pt x="1065" y="16371"/>
                  </a:cubicBezTo>
                  <a:cubicBezTo>
                    <a:pt x="485" y="19526"/>
                    <a:pt x="0" y="21619"/>
                    <a:pt x="1546" y="24704"/>
                  </a:cubicBezTo>
                  <a:cubicBezTo>
                    <a:pt x="2391" y="26397"/>
                    <a:pt x="3696" y="27600"/>
                    <a:pt x="5122" y="28791"/>
                  </a:cubicBezTo>
                  <a:cubicBezTo>
                    <a:pt x="9259" y="32258"/>
                    <a:pt x="11082" y="37057"/>
                    <a:pt x="8932" y="42290"/>
                  </a:cubicBezTo>
                  <a:cubicBezTo>
                    <a:pt x="8014" y="44518"/>
                    <a:pt x="6520" y="46397"/>
                    <a:pt x="5098" y="48319"/>
                  </a:cubicBezTo>
                  <a:cubicBezTo>
                    <a:pt x="2944" y="51221"/>
                    <a:pt x="1733" y="53963"/>
                    <a:pt x="1206" y="5756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1" name="Google Shape;2381;p10"/>
            <p:cNvSpPr/>
            <p:nvPr/>
          </p:nvSpPr>
          <p:spPr>
            <a:xfrm>
              <a:off x="3345400" y="521900"/>
              <a:ext cx="327350" cy="1435125"/>
            </a:xfrm>
            <a:custGeom>
              <a:rect b="b" l="l" r="r" t="t"/>
              <a:pathLst>
                <a:path extrusionOk="0" fill="none" h="57405" w="13094">
                  <a:moveTo>
                    <a:pt x="4322" y="1"/>
                  </a:moveTo>
                  <a:cubicBezTo>
                    <a:pt x="2638" y="5654"/>
                    <a:pt x="2181" y="11557"/>
                    <a:pt x="909" y="17304"/>
                  </a:cubicBezTo>
                  <a:cubicBezTo>
                    <a:pt x="693" y="18299"/>
                    <a:pt x="124" y="19490"/>
                    <a:pt x="73" y="20510"/>
                  </a:cubicBezTo>
                  <a:cubicBezTo>
                    <a:pt x="1" y="21905"/>
                    <a:pt x="605" y="23505"/>
                    <a:pt x="1222" y="24750"/>
                  </a:cubicBezTo>
                  <a:cubicBezTo>
                    <a:pt x="2283" y="26873"/>
                    <a:pt x="3997" y="28163"/>
                    <a:pt x="5910" y="29447"/>
                  </a:cubicBezTo>
                  <a:cubicBezTo>
                    <a:pt x="10427" y="32484"/>
                    <a:pt x="13094" y="37067"/>
                    <a:pt x="10694" y="42480"/>
                  </a:cubicBezTo>
                  <a:cubicBezTo>
                    <a:pt x="9606" y="44940"/>
                    <a:pt x="7735" y="46807"/>
                    <a:pt x="6021" y="48825"/>
                  </a:cubicBezTo>
                  <a:cubicBezTo>
                    <a:pt x="3793" y="51456"/>
                    <a:pt x="2587" y="53967"/>
                    <a:pt x="2013" y="574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2" name="Google Shape;2382;p10"/>
            <p:cNvSpPr/>
            <p:nvPr/>
          </p:nvSpPr>
          <p:spPr>
            <a:xfrm>
              <a:off x="3267525" y="486200"/>
              <a:ext cx="379525" cy="1428200"/>
            </a:xfrm>
            <a:custGeom>
              <a:rect b="b" l="l" r="r" t="t"/>
              <a:pathLst>
                <a:path extrusionOk="0" fill="none" h="57128" w="15181">
                  <a:moveTo>
                    <a:pt x="4908" y="1"/>
                  </a:moveTo>
                  <a:cubicBezTo>
                    <a:pt x="3191" y="5997"/>
                    <a:pt x="2352" y="12189"/>
                    <a:pt x="933" y="18251"/>
                  </a:cubicBezTo>
                  <a:cubicBezTo>
                    <a:pt x="692" y="19276"/>
                    <a:pt x="94" y="20542"/>
                    <a:pt x="52" y="21601"/>
                  </a:cubicBezTo>
                  <a:cubicBezTo>
                    <a:pt x="1" y="22993"/>
                    <a:pt x="647" y="24569"/>
                    <a:pt x="1342" y="25769"/>
                  </a:cubicBezTo>
                  <a:cubicBezTo>
                    <a:pt x="2605" y="27949"/>
                    <a:pt x="4644" y="29128"/>
                    <a:pt x="6779" y="30301"/>
                  </a:cubicBezTo>
                  <a:cubicBezTo>
                    <a:pt x="11599" y="32950"/>
                    <a:pt x="15181" y="37337"/>
                    <a:pt x="12351" y="42973"/>
                  </a:cubicBezTo>
                  <a:cubicBezTo>
                    <a:pt x="11148" y="45366"/>
                    <a:pt x="9124" y="47053"/>
                    <a:pt x="7266" y="48915"/>
                  </a:cubicBezTo>
                  <a:cubicBezTo>
                    <a:pt x="4839" y="51360"/>
                    <a:pt x="3534" y="53705"/>
                    <a:pt x="2905" y="5712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3" name="Google Shape;2383;p10"/>
            <p:cNvSpPr/>
            <p:nvPr/>
          </p:nvSpPr>
          <p:spPr>
            <a:xfrm>
              <a:off x="3185575" y="449750"/>
              <a:ext cx="436975" cy="1419475"/>
            </a:xfrm>
            <a:custGeom>
              <a:rect b="b" l="l" r="r" t="t"/>
              <a:pathLst>
                <a:path extrusionOk="0" fill="none" h="56779" w="17479">
                  <a:moveTo>
                    <a:pt x="5657" y="0"/>
                  </a:moveTo>
                  <a:cubicBezTo>
                    <a:pt x="3970" y="6420"/>
                    <a:pt x="2785" y="12952"/>
                    <a:pt x="1270" y="19414"/>
                  </a:cubicBezTo>
                  <a:cubicBezTo>
                    <a:pt x="596" y="22271"/>
                    <a:pt x="1" y="24331"/>
                    <a:pt x="1787" y="27016"/>
                  </a:cubicBezTo>
                  <a:cubicBezTo>
                    <a:pt x="3245" y="29212"/>
                    <a:pt x="5597" y="30255"/>
                    <a:pt x="7910" y="31292"/>
                  </a:cubicBezTo>
                  <a:cubicBezTo>
                    <a:pt x="12883" y="33527"/>
                    <a:pt x="17478" y="37662"/>
                    <a:pt x="14209" y="43465"/>
                  </a:cubicBezTo>
                  <a:cubicBezTo>
                    <a:pt x="12901" y="45784"/>
                    <a:pt x="10724" y="47281"/>
                    <a:pt x="8746" y="48972"/>
                  </a:cubicBezTo>
                  <a:cubicBezTo>
                    <a:pt x="6147" y="51200"/>
                    <a:pt x="4752" y="53374"/>
                    <a:pt x="4075" y="5677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4" name="Google Shape;2384;p10"/>
            <p:cNvSpPr/>
            <p:nvPr/>
          </p:nvSpPr>
          <p:spPr>
            <a:xfrm>
              <a:off x="3124375" y="413350"/>
              <a:ext cx="477200" cy="1409925"/>
            </a:xfrm>
            <a:custGeom>
              <a:rect b="b" l="l" r="r" t="t"/>
              <a:pathLst>
                <a:path extrusionOk="0" fill="none" h="56397" w="19088">
                  <a:moveTo>
                    <a:pt x="5582" y="1"/>
                  </a:moveTo>
                  <a:cubicBezTo>
                    <a:pt x="3952" y="7019"/>
                    <a:pt x="2431" y="14059"/>
                    <a:pt x="831" y="21090"/>
                  </a:cubicBezTo>
                  <a:cubicBezTo>
                    <a:pt x="557" y="22299"/>
                    <a:pt x="1" y="23682"/>
                    <a:pt x="43" y="24924"/>
                  </a:cubicBezTo>
                  <a:cubicBezTo>
                    <a:pt x="82" y="26163"/>
                    <a:pt x="1041" y="27871"/>
                    <a:pt x="1832" y="28788"/>
                  </a:cubicBezTo>
                  <a:cubicBezTo>
                    <a:pt x="3486" y="30713"/>
                    <a:pt x="5973" y="31558"/>
                    <a:pt x="8286" y="32385"/>
                  </a:cubicBezTo>
                  <a:cubicBezTo>
                    <a:pt x="13419" y="34228"/>
                    <a:pt x="19087" y="38176"/>
                    <a:pt x="15058" y="44197"/>
                  </a:cubicBezTo>
                  <a:cubicBezTo>
                    <a:pt x="13671" y="46263"/>
                    <a:pt x="11548" y="47493"/>
                    <a:pt x="9576" y="48921"/>
                  </a:cubicBezTo>
                  <a:cubicBezTo>
                    <a:pt x="6740" y="50972"/>
                    <a:pt x="5239" y="52963"/>
                    <a:pt x="4512" y="563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5" name="Google Shape;2385;p10"/>
            <p:cNvSpPr/>
            <p:nvPr/>
          </p:nvSpPr>
          <p:spPr>
            <a:xfrm>
              <a:off x="3049275" y="377950"/>
              <a:ext cx="463275" cy="1400600"/>
            </a:xfrm>
            <a:custGeom>
              <a:rect b="b" l="l" r="r" t="t"/>
              <a:pathLst>
                <a:path extrusionOk="0" fill="none" h="56024" w="18531">
                  <a:moveTo>
                    <a:pt x="6069" y="0"/>
                  </a:moveTo>
                  <a:cubicBezTo>
                    <a:pt x="4572" y="7533"/>
                    <a:pt x="2743" y="14994"/>
                    <a:pt x="1141" y="22506"/>
                  </a:cubicBezTo>
                  <a:cubicBezTo>
                    <a:pt x="524" y="25396"/>
                    <a:pt x="1" y="27925"/>
                    <a:pt x="2256" y="30252"/>
                  </a:cubicBezTo>
                  <a:cubicBezTo>
                    <a:pt x="4091" y="32141"/>
                    <a:pt x="6812" y="32820"/>
                    <a:pt x="9260" y="33527"/>
                  </a:cubicBezTo>
                  <a:cubicBezTo>
                    <a:pt x="11708" y="34234"/>
                    <a:pt x="14432" y="34916"/>
                    <a:pt x="16260" y="36802"/>
                  </a:cubicBezTo>
                  <a:cubicBezTo>
                    <a:pt x="18531" y="39138"/>
                    <a:pt x="18495" y="42118"/>
                    <a:pt x="16603" y="44680"/>
                  </a:cubicBezTo>
                  <a:cubicBezTo>
                    <a:pt x="15136" y="46668"/>
                    <a:pt x="12901" y="47712"/>
                    <a:pt x="10854" y="48975"/>
                  </a:cubicBezTo>
                  <a:cubicBezTo>
                    <a:pt x="7898" y="50797"/>
                    <a:pt x="6325" y="52610"/>
                    <a:pt x="5576" y="5602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6" name="Google Shape;2386;p10"/>
            <p:cNvSpPr/>
            <p:nvPr/>
          </p:nvSpPr>
          <p:spPr>
            <a:xfrm>
              <a:off x="2983125" y="344500"/>
              <a:ext cx="492375" cy="1392400"/>
            </a:xfrm>
            <a:custGeom>
              <a:rect b="b" l="l" r="r" t="t"/>
              <a:pathLst>
                <a:path extrusionOk="0" fill="none" h="55696" w="19695">
                  <a:moveTo>
                    <a:pt x="6207" y="0"/>
                  </a:moveTo>
                  <a:cubicBezTo>
                    <a:pt x="4887" y="8047"/>
                    <a:pt x="2752" y="15932"/>
                    <a:pt x="1182" y="23925"/>
                  </a:cubicBezTo>
                  <a:cubicBezTo>
                    <a:pt x="614" y="26803"/>
                    <a:pt x="1" y="29509"/>
                    <a:pt x="2397" y="31719"/>
                  </a:cubicBezTo>
                  <a:cubicBezTo>
                    <a:pt x="4397" y="33560"/>
                    <a:pt x="7323" y="34074"/>
                    <a:pt x="9879" y="34660"/>
                  </a:cubicBezTo>
                  <a:cubicBezTo>
                    <a:pt x="12435" y="35247"/>
                    <a:pt x="15373" y="35779"/>
                    <a:pt x="17361" y="37607"/>
                  </a:cubicBezTo>
                  <a:cubicBezTo>
                    <a:pt x="19694" y="39758"/>
                    <a:pt x="19664" y="42756"/>
                    <a:pt x="17728" y="45164"/>
                  </a:cubicBezTo>
                  <a:cubicBezTo>
                    <a:pt x="16194" y="47074"/>
                    <a:pt x="13863" y="47946"/>
                    <a:pt x="11758" y="49056"/>
                  </a:cubicBezTo>
                  <a:cubicBezTo>
                    <a:pt x="8718" y="50655"/>
                    <a:pt x="7079" y="52303"/>
                    <a:pt x="6337" y="5569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7" name="Google Shape;2387;p10"/>
            <p:cNvSpPr/>
            <p:nvPr/>
          </p:nvSpPr>
          <p:spPr>
            <a:xfrm>
              <a:off x="2918850" y="313975"/>
              <a:ext cx="516500" cy="1386225"/>
            </a:xfrm>
            <a:custGeom>
              <a:rect b="b" l="l" r="r" t="t"/>
              <a:pathLst>
                <a:path extrusionOk="0" fill="none" h="55449" w="20660">
                  <a:moveTo>
                    <a:pt x="6285" y="0"/>
                  </a:moveTo>
                  <a:cubicBezTo>
                    <a:pt x="5167" y="8531"/>
                    <a:pt x="2737" y="16822"/>
                    <a:pt x="1212" y="25278"/>
                  </a:cubicBezTo>
                  <a:cubicBezTo>
                    <a:pt x="698" y="28123"/>
                    <a:pt x="0" y="31019"/>
                    <a:pt x="2502" y="33112"/>
                  </a:cubicBezTo>
                  <a:cubicBezTo>
                    <a:pt x="4643" y="34904"/>
                    <a:pt x="7750" y="35262"/>
                    <a:pt x="10399" y="35746"/>
                  </a:cubicBezTo>
                  <a:cubicBezTo>
                    <a:pt x="13048" y="36230"/>
                    <a:pt x="16173" y="36603"/>
                    <a:pt x="18296" y="38383"/>
                  </a:cubicBezTo>
                  <a:cubicBezTo>
                    <a:pt x="20659" y="40359"/>
                    <a:pt x="20632" y="43381"/>
                    <a:pt x="18684" y="45646"/>
                  </a:cubicBezTo>
                  <a:cubicBezTo>
                    <a:pt x="17102" y="47486"/>
                    <a:pt x="14690" y="48202"/>
                    <a:pt x="12552" y="49167"/>
                  </a:cubicBezTo>
                  <a:cubicBezTo>
                    <a:pt x="9452" y="50571"/>
                    <a:pt x="7759" y="52069"/>
                    <a:pt x="7046" y="5544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8" name="Google Shape;2388;p10"/>
            <p:cNvSpPr/>
            <p:nvPr/>
          </p:nvSpPr>
          <p:spPr>
            <a:xfrm>
              <a:off x="2853300" y="287050"/>
              <a:ext cx="540550" cy="1383325"/>
            </a:xfrm>
            <a:custGeom>
              <a:rect b="b" l="l" r="r" t="t"/>
              <a:pathLst>
                <a:path extrusionOk="0" fill="none" h="55333" w="21622">
                  <a:moveTo>
                    <a:pt x="6436" y="1"/>
                  </a:moveTo>
                  <a:cubicBezTo>
                    <a:pt x="5536" y="8821"/>
                    <a:pt x="2899" y="17334"/>
                    <a:pt x="1414" y="26055"/>
                  </a:cubicBezTo>
                  <a:cubicBezTo>
                    <a:pt x="917" y="28965"/>
                    <a:pt x="0" y="32093"/>
                    <a:pt x="2574" y="34249"/>
                  </a:cubicBezTo>
                  <a:cubicBezTo>
                    <a:pt x="4788" y="36101"/>
                    <a:pt x="8192" y="36327"/>
                    <a:pt x="10913" y="36742"/>
                  </a:cubicBezTo>
                  <a:cubicBezTo>
                    <a:pt x="13761" y="37169"/>
                    <a:pt x="17583" y="37392"/>
                    <a:pt x="19742" y="39626"/>
                  </a:cubicBezTo>
                  <a:cubicBezTo>
                    <a:pt x="21622" y="41571"/>
                    <a:pt x="21213" y="44530"/>
                    <a:pt x="19384" y="46353"/>
                  </a:cubicBezTo>
                  <a:cubicBezTo>
                    <a:pt x="15469" y="50265"/>
                    <a:pt x="9109" y="48786"/>
                    <a:pt x="7810" y="553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9" name="Google Shape;2389;p10"/>
            <p:cNvSpPr/>
            <p:nvPr/>
          </p:nvSpPr>
          <p:spPr>
            <a:xfrm>
              <a:off x="2791650" y="265025"/>
              <a:ext cx="553250" cy="1384300"/>
            </a:xfrm>
            <a:custGeom>
              <a:rect b="b" l="l" r="r" t="t"/>
              <a:pathLst>
                <a:path extrusionOk="0" fill="none" h="55372" w="22130">
                  <a:moveTo>
                    <a:pt x="6448" y="1"/>
                  </a:moveTo>
                  <a:cubicBezTo>
                    <a:pt x="5762" y="9166"/>
                    <a:pt x="2839" y="17977"/>
                    <a:pt x="1399" y="27035"/>
                  </a:cubicBezTo>
                  <a:cubicBezTo>
                    <a:pt x="948" y="29868"/>
                    <a:pt x="0" y="33221"/>
                    <a:pt x="2568" y="35280"/>
                  </a:cubicBezTo>
                  <a:cubicBezTo>
                    <a:pt x="4845" y="37112"/>
                    <a:pt x="8423" y="37232"/>
                    <a:pt x="11178" y="37578"/>
                  </a:cubicBezTo>
                  <a:cubicBezTo>
                    <a:pt x="14047" y="37939"/>
                    <a:pt x="18076" y="38032"/>
                    <a:pt x="20287" y="40245"/>
                  </a:cubicBezTo>
                  <a:cubicBezTo>
                    <a:pt x="22130" y="42089"/>
                    <a:pt x="21709" y="45102"/>
                    <a:pt x="19944" y="46831"/>
                  </a:cubicBezTo>
                  <a:cubicBezTo>
                    <a:pt x="16055" y="50650"/>
                    <a:pt x="9536" y="48749"/>
                    <a:pt x="8402" y="5537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0" name="Google Shape;2390;p10"/>
            <p:cNvSpPr/>
            <p:nvPr/>
          </p:nvSpPr>
          <p:spPr>
            <a:xfrm>
              <a:off x="2731575" y="248475"/>
              <a:ext cx="555600" cy="1390550"/>
            </a:xfrm>
            <a:custGeom>
              <a:rect b="b" l="l" r="r" t="t"/>
              <a:pathLst>
                <a:path extrusionOk="0" fill="none" h="55622" w="22224">
                  <a:moveTo>
                    <a:pt x="6421" y="1"/>
                  </a:moveTo>
                  <a:cubicBezTo>
                    <a:pt x="5937" y="9585"/>
                    <a:pt x="2614" y="18742"/>
                    <a:pt x="1234" y="28202"/>
                  </a:cubicBezTo>
                  <a:cubicBezTo>
                    <a:pt x="846" y="30863"/>
                    <a:pt x="1" y="34307"/>
                    <a:pt x="2536" y="36135"/>
                  </a:cubicBezTo>
                  <a:cubicBezTo>
                    <a:pt x="4932" y="37867"/>
                    <a:pt x="8439" y="37915"/>
                    <a:pt x="11262" y="38225"/>
                  </a:cubicBezTo>
                  <a:cubicBezTo>
                    <a:pt x="14086" y="38532"/>
                    <a:pt x="17625" y="38607"/>
                    <a:pt x="19992" y="40309"/>
                  </a:cubicBezTo>
                  <a:cubicBezTo>
                    <a:pt x="22223" y="41918"/>
                    <a:pt x="22181" y="45159"/>
                    <a:pt x="20413" y="47114"/>
                  </a:cubicBezTo>
                  <a:cubicBezTo>
                    <a:pt x="16738" y="51156"/>
                    <a:pt x="9789" y="48804"/>
                    <a:pt x="8887" y="556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1" name="Google Shape;2391;p10"/>
            <p:cNvSpPr/>
            <p:nvPr/>
          </p:nvSpPr>
          <p:spPr>
            <a:xfrm>
              <a:off x="2672875" y="238500"/>
              <a:ext cx="549650" cy="1400000"/>
            </a:xfrm>
            <a:custGeom>
              <a:rect b="b" l="l" r="r" t="t"/>
              <a:pathLst>
                <a:path extrusionOk="0" fill="none" h="56000" w="21986">
                  <a:moveTo>
                    <a:pt x="6002" y="0"/>
                  </a:moveTo>
                  <a:cubicBezTo>
                    <a:pt x="5578" y="9653"/>
                    <a:pt x="2442" y="18912"/>
                    <a:pt x="1173" y="28457"/>
                  </a:cubicBezTo>
                  <a:cubicBezTo>
                    <a:pt x="809" y="31178"/>
                    <a:pt x="0" y="34621"/>
                    <a:pt x="2577" y="36477"/>
                  </a:cubicBezTo>
                  <a:cubicBezTo>
                    <a:pt x="4944" y="38179"/>
                    <a:pt x="8357" y="38281"/>
                    <a:pt x="11145" y="38615"/>
                  </a:cubicBezTo>
                  <a:cubicBezTo>
                    <a:pt x="13935" y="38952"/>
                    <a:pt x="17378" y="39072"/>
                    <a:pt x="19715" y="40750"/>
                  </a:cubicBezTo>
                  <a:cubicBezTo>
                    <a:pt x="21985" y="42383"/>
                    <a:pt x="21952" y="45468"/>
                    <a:pt x="20109" y="47435"/>
                  </a:cubicBezTo>
                  <a:cubicBezTo>
                    <a:pt x="18545" y="49104"/>
                    <a:pt x="16100" y="49480"/>
                    <a:pt x="14028" y="50171"/>
                  </a:cubicBezTo>
                  <a:cubicBezTo>
                    <a:pt x="10808" y="51251"/>
                    <a:pt x="9202" y="52625"/>
                    <a:pt x="8543" y="5599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2" name="Google Shape;2392;p10"/>
            <p:cNvSpPr/>
            <p:nvPr/>
          </p:nvSpPr>
          <p:spPr>
            <a:xfrm>
              <a:off x="2622050" y="241425"/>
              <a:ext cx="522125" cy="1398950"/>
            </a:xfrm>
            <a:custGeom>
              <a:rect b="b" l="l" r="r" t="t"/>
              <a:pathLst>
                <a:path extrusionOk="0" fill="none" h="55958" w="20885">
                  <a:moveTo>
                    <a:pt x="5188" y="0"/>
                  </a:moveTo>
                  <a:cubicBezTo>
                    <a:pt x="4806" y="9500"/>
                    <a:pt x="2150" y="18690"/>
                    <a:pt x="1068" y="28102"/>
                  </a:cubicBezTo>
                  <a:cubicBezTo>
                    <a:pt x="743" y="30896"/>
                    <a:pt x="0" y="34249"/>
                    <a:pt x="2565" y="36179"/>
                  </a:cubicBezTo>
                  <a:cubicBezTo>
                    <a:pt x="4785" y="37845"/>
                    <a:pt x="7945" y="38062"/>
                    <a:pt x="10594" y="38456"/>
                  </a:cubicBezTo>
                  <a:cubicBezTo>
                    <a:pt x="13247" y="38853"/>
                    <a:pt x="16428" y="39087"/>
                    <a:pt x="18623" y="40735"/>
                  </a:cubicBezTo>
                  <a:cubicBezTo>
                    <a:pt x="20885" y="42434"/>
                    <a:pt x="20873" y="45276"/>
                    <a:pt x="18963" y="47261"/>
                  </a:cubicBezTo>
                  <a:cubicBezTo>
                    <a:pt x="17460" y="48821"/>
                    <a:pt x="15216" y="49203"/>
                    <a:pt x="13262" y="49907"/>
                  </a:cubicBezTo>
                  <a:cubicBezTo>
                    <a:pt x="10044" y="51068"/>
                    <a:pt x="8544" y="52680"/>
                    <a:pt x="7614" y="559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3" name="Google Shape;2393;p10"/>
            <p:cNvSpPr/>
            <p:nvPr/>
          </p:nvSpPr>
          <p:spPr>
            <a:xfrm>
              <a:off x="2577925" y="256750"/>
              <a:ext cx="476650" cy="1387600"/>
            </a:xfrm>
            <a:custGeom>
              <a:rect b="b" l="l" r="r" t="t"/>
              <a:pathLst>
                <a:path extrusionOk="0" fill="none" h="55504" w="19066">
                  <a:moveTo>
                    <a:pt x="4219" y="1"/>
                  </a:moveTo>
                  <a:cubicBezTo>
                    <a:pt x="3921" y="9167"/>
                    <a:pt x="1783" y="18119"/>
                    <a:pt x="926" y="27230"/>
                  </a:cubicBezTo>
                  <a:cubicBezTo>
                    <a:pt x="662" y="30018"/>
                    <a:pt x="0" y="33275"/>
                    <a:pt x="2427" y="35293"/>
                  </a:cubicBezTo>
                  <a:cubicBezTo>
                    <a:pt x="4400" y="36938"/>
                    <a:pt x="7244" y="37298"/>
                    <a:pt x="9677" y="37774"/>
                  </a:cubicBezTo>
                  <a:cubicBezTo>
                    <a:pt x="12110" y="38246"/>
                    <a:pt x="14973" y="38625"/>
                    <a:pt x="16930" y="40254"/>
                  </a:cubicBezTo>
                  <a:cubicBezTo>
                    <a:pt x="19059" y="42029"/>
                    <a:pt x="19065" y="44675"/>
                    <a:pt x="17201" y="46660"/>
                  </a:cubicBezTo>
                  <a:cubicBezTo>
                    <a:pt x="15842" y="48106"/>
                    <a:pt x="13863" y="48503"/>
                    <a:pt x="12089" y="49228"/>
                  </a:cubicBezTo>
                  <a:cubicBezTo>
                    <a:pt x="8982" y="50488"/>
                    <a:pt x="7608" y="52376"/>
                    <a:pt x="6547" y="5550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4" name="Google Shape;2394;p10"/>
            <p:cNvSpPr/>
            <p:nvPr/>
          </p:nvSpPr>
          <p:spPr>
            <a:xfrm>
              <a:off x="2539950" y="282025"/>
              <a:ext cx="481250" cy="1368800"/>
            </a:xfrm>
            <a:custGeom>
              <a:rect b="b" l="l" r="r" t="t"/>
              <a:pathLst>
                <a:path extrusionOk="0" fill="none" h="54752" w="19250">
                  <a:moveTo>
                    <a:pt x="3107" y="0"/>
                  </a:moveTo>
                  <a:cubicBezTo>
                    <a:pt x="2923" y="8703"/>
                    <a:pt x="1339" y="17267"/>
                    <a:pt x="737" y="25937"/>
                  </a:cubicBezTo>
                  <a:cubicBezTo>
                    <a:pt x="542" y="28700"/>
                    <a:pt x="1" y="31789"/>
                    <a:pt x="2148" y="33936"/>
                  </a:cubicBezTo>
                  <a:cubicBezTo>
                    <a:pt x="3780" y="35566"/>
                    <a:pt x="6279" y="36092"/>
                    <a:pt x="8430" y="36669"/>
                  </a:cubicBezTo>
                  <a:cubicBezTo>
                    <a:pt x="12339" y="37713"/>
                    <a:pt x="19249" y="40693"/>
                    <a:pt x="14910" y="45724"/>
                  </a:cubicBezTo>
                  <a:cubicBezTo>
                    <a:pt x="13764" y="47053"/>
                    <a:pt x="12101" y="47483"/>
                    <a:pt x="10577" y="48223"/>
                  </a:cubicBezTo>
                  <a:cubicBezTo>
                    <a:pt x="7684" y="49624"/>
                    <a:pt x="6451" y="51816"/>
                    <a:pt x="5359" y="5475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5" name="Google Shape;2395;p10"/>
            <p:cNvSpPr/>
            <p:nvPr/>
          </p:nvSpPr>
          <p:spPr>
            <a:xfrm>
              <a:off x="2504700" y="315175"/>
              <a:ext cx="395225" cy="1344975"/>
            </a:xfrm>
            <a:custGeom>
              <a:rect b="b" l="l" r="r" t="t"/>
              <a:pathLst>
                <a:path extrusionOk="0" fill="none" h="53799" w="15809">
                  <a:moveTo>
                    <a:pt x="1976" y="0"/>
                  </a:moveTo>
                  <a:cubicBezTo>
                    <a:pt x="1922" y="7993"/>
                    <a:pt x="962" y="15923"/>
                    <a:pt x="623" y="23901"/>
                  </a:cubicBezTo>
                  <a:cubicBezTo>
                    <a:pt x="502" y="26629"/>
                    <a:pt x="0" y="29765"/>
                    <a:pt x="1786" y="32084"/>
                  </a:cubicBezTo>
                  <a:cubicBezTo>
                    <a:pt x="3082" y="33768"/>
                    <a:pt x="5094" y="34480"/>
                    <a:pt x="7004" y="35229"/>
                  </a:cubicBezTo>
                  <a:cubicBezTo>
                    <a:pt x="10820" y="36721"/>
                    <a:pt x="15809" y="40155"/>
                    <a:pt x="12173" y="44699"/>
                  </a:cubicBezTo>
                  <a:cubicBezTo>
                    <a:pt x="11235" y="45871"/>
                    <a:pt x="9840" y="46322"/>
                    <a:pt x="8631" y="47137"/>
                  </a:cubicBezTo>
                  <a:cubicBezTo>
                    <a:pt x="6246" y="48749"/>
                    <a:pt x="5190" y="51191"/>
                    <a:pt x="4177" y="5379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6" name="Google Shape;2396;p10"/>
            <p:cNvSpPr/>
            <p:nvPr/>
          </p:nvSpPr>
          <p:spPr>
            <a:xfrm>
              <a:off x="2475150" y="354125"/>
              <a:ext cx="291500" cy="1318650"/>
            </a:xfrm>
            <a:custGeom>
              <a:rect b="b" l="l" r="r" t="t"/>
              <a:pathLst>
                <a:path extrusionOk="0" fill="none" h="52746" w="11660">
                  <a:moveTo>
                    <a:pt x="692" y="0"/>
                  </a:moveTo>
                  <a:cubicBezTo>
                    <a:pt x="773" y="7356"/>
                    <a:pt x="421" y="14705"/>
                    <a:pt x="364" y="22060"/>
                  </a:cubicBezTo>
                  <a:cubicBezTo>
                    <a:pt x="343" y="24692"/>
                    <a:pt x="0" y="27675"/>
                    <a:pt x="1345" y="30062"/>
                  </a:cubicBezTo>
                  <a:cubicBezTo>
                    <a:pt x="2265" y="31698"/>
                    <a:pt x="3738" y="32604"/>
                    <a:pt x="5299" y="33539"/>
                  </a:cubicBezTo>
                  <a:cubicBezTo>
                    <a:pt x="8808" y="35641"/>
                    <a:pt x="11659" y="39159"/>
                    <a:pt x="9178" y="43318"/>
                  </a:cubicBezTo>
                  <a:cubicBezTo>
                    <a:pt x="8559" y="44361"/>
                    <a:pt x="7596" y="44948"/>
                    <a:pt x="6748" y="45769"/>
                  </a:cubicBezTo>
                  <a:cubicBezTo>
                    <a:pt x="4797" y="47651"/>
                    <a:pt x="3837" y="50280"/>
                    <a:pt x="2887" y="5274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7" name="Google Shape;2397;p10"/>
            <p:cNvSpPr/>
            <p:nvPr/>
          </p:nvSpPr>
          <p:spPr>
            <a:xfrm>
              <a:off x="2432375" y="396600"/>
              <a:ext cx="196900" cy="1292550"/>
            </a:xfrm>
            <a:custGeom>
              <a:rect b="b" l="l" r="r" t="t"/>
              <a:pathLst>
                <a:path extrusionOk="0" fill="none" h="51702" w="7876">
                  <a:moveTo>
                    <a:pt x="0" y="0"/>
                  </a:moveTo>
                  <a:cubicBezTo>
                    <a:pt x="211" y="6565"/>
                    <a:pt x="478" y="13132"/>
                    <a:pt x="707" y="19703"/>
                  </a:cubicBezTo>
                  <a:cubicBezTo>
                    <a:pt x="872" y="24373"/>
                    <a:pt x="764" y="28171"/>
                    <a:pt x="4090" y="31701"/>
                  </a:cubicBezTo>
                  <a:cubicBezTo>
                    <a:pt x="6811" y="34585"/>
                    <a:pt x="7876" y="37791"/>
                    <a:pt x="6658" y="41700"/>
                  </a:cubicBezTo>
                  <a:cubicBezTo>
                    <a:pt x="6360" y="42644"/>
                    <a:pt x="5897" y="43432"/>
                    <a:pt x="5425" y="44295"/>
                  </a:cubicBezTo>
                  <a:cubicBezTo>
                    <a:pt x="4117" y="46656"/>
                    <a:pt x="3179" y="49176"/>
                    <a:pt x="2238" y="517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8" name="Google Shape;2398;p10"/>
            <p:cNvSpPr/>
            <p:nvPr/>
          </p:nvSpPr>
          <p:spPr>
            <a:xfrm>
              <a:off x="2373650" y="440350"/>
              <a:ext cx="155425" cy="1269400"/>
            </a:xfrm>
            <a:custGeom>
              <a:rect b="b" l="l" r="r" t="t"/>
              <a:pathLst>
                <a:path extrusionOk="0" fill="none" h="50776" w="6217">
                  <a:moveTo>
                    <a:pt x="1" y="0"/>
                  </a:moveTo>
                  <a:cubicBezTo>
                    <a:pt x="329" y="5924"/>
                    <a:pt x="1213" y="11776"/>
                    <a:pt x="1739" y="17679"/>
                  </a:cubicBezTo>
                  <a:cubicBezTo>
                    <a:pt x="2109" y="21847"/>
                    <a:pt x="1943" y="25865"/>
                    <a:pt x="3498" y="29804"/>
                  </a:cubicBezTo>
                  <a:cubicBezTo>
                    <a:pt x="6216" y="36675"/>
                    <a:pt x="4701" y="44082"/>
                    <a:pt x="2337" y="5077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9" name="Google Shape;2399;p10"/>
            <p:cNvSpPr/>
            <p:nvPr/>
          </p:nvSpPr>
          <p:spPr>
            <a:xfrm>
              <a:off x="2315925" y="483425"/>
              <a:ext cx="120225" cy="1251450"/>
            </a:xfrm>
            <a:custGeom>
              <a:rect b="b" l="l" r="r" t="t"/>
              <a:pathLst>
                <a:path extrusionOk="0" fill="none" h="50058" w="4809">
                  <a:moveTo>
                    <a:pt x="0" y="0"/>
                  </a:moveTo>
                  <a:cubicBezTo>
                    <a:pt x="436" y="5443"/>
                    <a:pt x="2006" y="10610"/>
                    <a:pt x="2791" y="15989"/>
                  </a:cubicBezTo>
                  <a:cubicBezTo>
                    <a:pt x="3374" y="19959"/>
                    <a:pt x="3031" y="23943"/>
                    <a:pt x="2866" y="27937"/>
                  </a:cubicBezTo>
                  <a:cubicBezTo>
                    <a:pt x="2800" y="29546"/>
                    <a:pt x="2734" y="31151"/>
                    <a:pt x="2671" y="32754"/>
                  </a:cubicBezTo>
                  <a:cubicBezTo>
                    <a:pt x="2598" y="34601"/>
                    <a:pt x="2135" y="36844"/>
                    <a:pt x="2556" y="38651"/>
                  </a:cubicBezTo>
                  <a:cubicBezTo>
                    <a:pt x="2812" y="39770"/>
                    <a:pt x="3639" y="40546"/>
                    <a:pt x="3979" y="41619"/>
                  </a:cubicBezTo>
                  <a:cubicBezTo>
                    <a:pt x="4809" y="44253"/>
                    <a:pt x="3290" y="47667"/>
                    <a:pt x="2505" y="500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0" name="Google Shape;2400;p10"/>
            <p:cNvSpPr/>
            <p:nvPr/>
          </p:nvSpPr>
          <p:spPr>
            <a:xfrm>
              <a:off x="2235325" y="523425"/>
              <a:ext cx="148575" cy="1241600"/>
            </a:xfrm>
            <a:custGeom>
              <a:rect b="b" l="l" r="r" t="t"/>
              <a:pathLst>
                <a:path extrusionOk="0" fill="none" h="49664" w="5943">
                  <a:moveTo>
                    <a:pt x="945" y="0"/>
                  </a:moveTo>
                  <a:cubicBezTo>
                    <a:pt x="1462" y="4971"/>
                    <a:pt x="3660" y="9247"/>
                    <a:pt x="4704" y="14068"/>
                  </a:cubicBezTo>
                  <a:cubicBezTo>
                    <a:pt x="5621" y="18299"/>
                    <a:pt x="4719" y="22241"/>
                    <a:pt x="3161" y="26192"/>
                  </a:cubicBezTo>
                  <a:cubicBezTo>
                    <a:pt x="1970" y="29224"/>
                    <a:pt x="1" y="34215"/>
                    <a:pt x="1450" y="37388"/>
                  </a:cubicBezTo>
                  <a:cubicBezTo>
                    <a:pt x="2067" y="38732"/>
                    <a:pt x="3462" y="39394"/>
                    <a:pt x="4244" y="40609"/>
                  </a:cubicBezTo>
                  <a:cubicBezTo>
                    <a:pt x="5943" y="43261"/>
                    <a:pt x="4487" y="47017"/>
                    <a:pt x="3687" y="4966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1" name="Google Shape;2401;p10"/>
            <p:cNvSpPr/>
            <p:nvPr/>
          </p:nvSpPr>
          <p:spPr>
            <a:xfrm>
              <a:off x="2107300" y="558300"/>
              <a:ext cx="246000" cy="1242275"/>
            </a:xfrm>
            <a:custGeom>
              <a:rect b="b" l="l" r="r" t="t"/>
              <a:pathLst>
                <a:path extrusionOk="0" fill="none" h="49691" w="9840">
                  <a:moveTo>
                    <a:pt x="3798" y="0"/>
                  </a:moveTo>
                  <a:cubicBezTo>
                    <a:pt x="4373" y="4604"/>
                    <a:pt x="7037" y="7807"/>
                    <a:pt x="8375" y="12089"/>
                  </a:cubicBezTo>
                  <a:cubicBezTo>
                    <a:pt x="9840" y="16771"/>
                    <a:pt x="7963" y="20810"/>
                    <a:pt x="5380" y="24665"/>
                  </a:cubicBezTo>
                  <a:cubicBezTo>
                    <a:pt x="3393" y="27636"/>
                    <a:pt x="0" y="33019"/>
                    <a:pt x="2493" y="36525"/>
                  </a:cubicBezTo>
                  <a:cubicBezTo>
                    <a:pt x="3549" y="38008"/>
                    <a:pt x="5434" y="38633"/>
                    <a:pt x="6607" y="40014"/>
                  </a:cubicBezTo>
                  <a:cubicBezTo>
                    <a:pt x="8947" y="42774"/>
                    <a:pt x="7729" y="46623"/>
                    <a:pt x="6869" y="496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2" name="Google Shape;2402;p10"/>
            <p:cNvSpPr/>
            <p:nvPr/>
          </p:nvSpPr>
          <p:spPr>
            <a:xfrm>
              <a:off x="1986950" y="585825"/>
              <a:ext cx="342525" cy="1256175"/>
            </a:xfrm>
            <a:custGeom>
              <a:rect b="b" l="l" r="r" t="t"/>
              <a:pathLst>
                <a:path extrusionOk="0" fill="none" h="50247" w="13701">
                  <a:moveTo>
                    <a:pt x="6348" y="0"/>
                  </a:moveTo>
                  <a:cubicBezTo>
                    <a:pt x="6706" y="2595"/>
                    <a:pt x="7503" y="4505"/>
                    <a:pt x="9064" y="6571"/>
                  </a:cubicBezTo>
                  <a:cubicBezTo>
                    <a:pt x="10053" y="7879"/>
                    <a:pt x="11090" y="9136"/>
                    <a:pt x="11710" y="10675"/>
                  </a:cubicBezTo>
                  <a:cubicBezTo>
                    <a:pt x="13701" y="15619"/>
                    <a:pt x="10534" y="19910"/>
                    <a:pt x="7340" y="23444"/>
                  </a:cubicBezTo>
                  <a:cubicBezTo>
                    <a:pt x="4739" y="26325"/>
                    <a:pt x="0" y="31939"/>
                    <a:pt x="3338" y="35812"/>
                  </a:cubicBezTo>
                  <a:cubicBezTo>
                    <a:pt x="4799" y="37511"/>
                    <a:pt x="7151" y="38191"/>
                    <a:pt x="8751" y="39755"/>
                  </a:cubicBezTo>
                  <a:cubicBezTo>
                    <a:pt x="11728" y="42659"/>
                    <a:pt x="10775" y="46665"/>
                    <a:pt x="9836" y="5024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3" name="Google Shape;2403;p10"/>
            <p:cNvSpPr/>
            <p:nvPr/>
          </p:nvSpPr>
          <p:spPr>
            <a:xfrm>
              <a:off x="1873650" y="603850"/>
              <a:ext cx="423350" cy="1285800"/>
            </a:xfrm>
            <a:custGeom>
              <a:rect b="b" l="l" r="r" t="t"/>
              <a:pathLst>
                <a:path extrusionOk="0" fill="none" h="51432" w="16934">
                  <a:moveTo>
                    <a:pt x="8607" y="1"/>
                  </a:moveTo>
                  <a:cubicBezTo>
                    <a:pt x="8983" y="2692"/>
                    <a:pt x="9870" y="4331"/>
                    <a:pt x="11773" y="6208"/>
                  </a:cubicBezTo>
                  <a:cubicBezTo>
                    <a:pt x="12967" y="7386"/>
                    <a:pt x="14143" y="8448"/>
                    <a:pt x="14810" y="10039"/>
                  </a:cubicBezTo>
                  <a:cubicBezTo>
                    <a:pt x="16933" y="15109"/>
                    <a:pt x="12474" y="19472"/>
                    <a:pt x="9082" y="22624"/>
                  </a:cubicBezTo>
                  <a:cubicBezTo>
                    <a:pt x="6009" y="25471"/>
                    <a:pt x="0" y="31239"/>
                    <a:pt x="4168" y="35485"/>
                  </a:cubicBezTo>
                  <a:cubicBezTo>
                    <a:pt x="5960" y="37313"/>
                    <a:pt x="8571" y="38131"/>
                    <a:pt x="10510" y="39785"/>
                  </a:cubicBezTo>
                  <a:cubicBezTo>
                    <a:pt x="14263" y="42997"/>
                    <a:pt x="13713" y="47051"/>
                    <a:pt x="12621" y="5143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4" name="Google Shape;2404;p10"/>
            <p:cNvSpPr/>
            <p:nvPr/>
          </p:nvSpPr>
          <p:spPr>
            <a:xfrm>
              <a:off x="1770425" y="610250"/>
              <a:ext cx="498000" cy="1333700"/>
            </a:xfrm>
            <a:custGeom>
              <a:rect b="b" l="l" r="r" t="t"/>
              <a:pathLst>
                <a:path extrusionOk="0" fill="none" h="53348" w="19920">
                  <a:moveTo>
                    <a:pt x="10438" y="0"/>
                  </a:moveTo>
                  <a:cubicBezTo>
                    <a:pt x="10769" y="2602"/>
                    <a:pt x="11638" y="4234"/>
                    <a:pt x="13668" y="5816"/>
                  </a:cubicBezTo>
                  <a:cubicBezTo>
                    <a:pt x="14904" y="6775"/>
                    <a:pt x="16206" y="7620"/>
                    <a:pt x="16979" y="9037"/>
                  </a:cubicBezTo>
                  <a:cubicBezTo>
                    <a:pt x="19920" y="14435"/>
                    <a:pt x="14197" y="19228"/>
                    <a:pt x="10495" y="22286"/>
                  </a:cubicBezTo>
                  <a:cubicBezTo>
                    <a:pt x="7076" y="25119"/>
                    <a:pt x="1" y="31061"/>
                    <a:pt x="4860" y="35659"/>
                  </a:cubicBezTo>
                  <a:cubicBezTo>
                    <a:pt x="6935" y="37620"/>
                    <a:pt x="9768" y="38600"/>
                    <a:pt x="12011" y="40344"/>
                  </a:cubicBezTo>
                  <a:cubicBezTo>
                    <a:pt x="16468" y="43796"/>
                    <a:pt x="16338" y="48220"/>
                    <a:pt x="15090" y="5334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5" name="Google Shape;2405;p10"/>
            <p:cNvSpPr/>
            <p:nvPr/>
          </p:nvSpPr>
          <p:spPr>
            <a:xfrm>
              <a:off x="1686150" y="602725"/>
              <a:ext cx="534925" cy="1402700"/>
            </a:xfrm>
            <a:custGeom>
              <a:rect b="b" l="l" r="r" t="t"/>
              <a:pathLst>
                <a:path extrusionOk="0" fill="none" h="56108" w="21397">
                  <a:moveTo>
                    <a:pt x="11479" y="1"/>
                  </a:moveTo>
                  <a:cubicBezTo>
                    <a:pt x="11731" y="2539"/>
                    <a:pt x="12510" y="4250"/>
                    <a:pt x="14582" y="5711"/>
                  </a:cubicBezTo>
                  <a:cubicBezTo>
                    <a:pt x="16050" y="6749"/>
                    <a:pt x="17604" y="7503"/>
                    <a:pt x="18461" y="9163"/>
                  </a:cubicBezTo>
                  <a:cubicBezTo>
                    <a:pt x="21396" y="14838"/>
                    <a:pt x="15114" y="19556"/>
                    <a:pt x="11247" y="22536"/>
                  </a:cubicBezTo>
                  <a:cubicBezTo>
                    <a:pt x="7591" y="25354"/>
                    <a:pt x="1" y="31128"/>
                    <a:pt x="4959" y="36165"/>
                  </a:cubicBezTo>
                  <a:cubicBezTo>
                    <a:pt x="7458" y="38706"/>
                    <a:pt x="11070" y="39936"/>
                    <a:pt x="13779" y="42239"/>
                  </a:cubicBezTo>
                  <a:cubicBezTo>
                    <a:pt x="18182" y="45983"/>
                    <a:pt x="18200" y="50779"/>
                    <a:pt x="16886" y="5610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6" name="Google Shape;2406;p10"/>
            <p:cNvSpPr/>
            <p:nvPr/>
          </p:nvSpPr>
          <p:spPr>
            <a:xfrm>
              <a:off x="3823250" y="303525"/>
              <a:ext cx="1267825" cy="1746875"/>
            </a:xfrm>
            <a:custGeom>
              <a:rect b="b" l="l" r="r" t="t"/>
              <a:pathLst>
                <a:path extrusionOk="0" fill="none" h="69875" w="50713">
                  <a:moveTo>
                    <a:pt x="202" y="14543"/>
                  </a:moveTo>
                  <a:cubicBezTo>
                    <a:pt x="3669" y="14871"/>
                    <a:pt x="7714" y="15138"/>
                    <a:pt x="10757" y="13081"/>
                  </a:cubicBezTo>
                  <a:cubicBezTo>
                    <a:pt x="12597" y="11833"/>
                    <a:pt x="13577" y="9918"/>
                    <a:pt x="14639" y="8029"/>
                  </a:cubicBezTo>
                  <a:cubicBezTo>
                    <a:pt x="15749" y="6060"/>
                    <a:pt x="16957" y="4213"/>
                    <a:pt x="18846" y="2890"/>
                  </a:cubicBezTo>
                  <a:cubicBezTo>
                    <a:pt x="22848" y="84"/>
                    <a:pt x="28177" y="3"/>
                    <a:pt x="32865" y="0"/>
                  </a:cubicBezTo>
                  <a:cubicBezTo>
                    <a:pt x="30562" y="1546"/>
                    <a:pt x="25365" y="4460"/>
                    <a:pt x="26253" y="8129"/>
                  </a:cubicBezTo>
                  <a:cubicBezTo>
                    <a:pt x="26758" y="10219"/>
                    <a:pt x="29251" y="11527"/>
                    <a:pt x="30986" y="12405"/>
                  </a:cubicBezTo>
                  <a:cubicBezTo>
                    <a:pt x="36170" y="15030"/>
                    <a:pt x="42151" y="16073"/>
                    <a:pt x="47119" y="19120"/>
                  </a:cubicBezTo>
                  <a:cubicBezTo>
                    <a:pt x="50580" y="21240"/>
                    <a:pt x="50713" y="23877"/>
                    <a:pt x="49299" y="27449"/>
                  </a:cubicBezTo>
                  <a:cubicBezTo>
                    <a:pt x="48138" y="30390"/>
                    <a:pt x="46229" y="33013"/>
                    <a:pt x="44443" y="35602"/>
                  </a:cubicBezTo>
                  <a:cubicBezTo>
                    <a:pt x="42572" y="38311"/>
                    <a:pt x="40579" y="41057"/>
                    <a:pt x="39430" y="44169"/>
                  </a:cubicBezTo>
                  <a:cubicBezTo>
                    <a:pt x="38564" y="46518"/>
                    <a:pt x="39213" y="49693"/>
                    <a:pt x="37692" y="51723"/>
                  </a:cubicBezTo>
                  <a:cubicBezTo>
                    <a:pt x="36531" y="53272"/>
                    <a:pt x="34522" y="53497"/>
                    <a:pt x="32817" y="54078"/>
                  </a:cubicBezTo>
                  <a:cubicBezTo>
                    <a:pt x="30378" y="54905"/>
                    <a:pt x="29058" y="56598"/>
                    <a:pt x="29130" y="59280"/>
                  </a:cubicBezTo>
                  <a:cubicBezTo>
                    <a:pt x="23227" y="58252"/>
                    <a:pt x="15728" y="56793"/>
                    <a:pt x="11073" y="61629"/>
                  </a:cubicBezTo>
                  <a:cubicBezTo>
                    <a:pt x="9864" y="62883"/>
                    <a:pt x="8928" y="64377"/>
                    <a:pt x="7735" y="65643"/>
                  </a:cubicBezTo>
                  <a:cubicBezTo>
                    <a:pt x="5575" y="67932"/>
                    <a:pt x="2998" y="69041"/>
                    <a:pt x="0" y="69874"/>
                  </a:cubicBezTo>
                  <a:cubicBezTo>
                    <a:pt x="187" y="64588"/>
                    <a:pt x="2042" y="59921"/>
                    <a:pt x="2872" y="54772"/>
                  </a:cubicBezTo>
                  <a:cubicBezTo>
                    <a:pt x="3407" y="51465"/>
                    <a:pt x="2472" y="47528"/>
                    <a:pt x="4285" y="44650"/>
                  </a:cubicBezTo>
                  <a:cubicBezTo>
                    <a:pt x="5999" y="41935"/>
                    <a:pt x="5470" y="37929"/>
                    <a:pt x="4938" y="34871"/>
                  </a:cubicBezTo>
                  <a:cubicBezTo>
                    <a:pt x="3723" y="27952"/>
                    <a:pt x="367" y="21670"/>
                    <a:pt x="202" y="14543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7" name="Google Shape;2407;p10"/>
            <p:cNvSpPr/>
            <p:nvPr/>
          </p:nvSpPr>
          <p:spPr>
            <a:xfrm>
              <a:off x="3825800" y="1685000"/>
              <a:ext cx="732100" cy="307050"/>
            </a:xfrm>
            <a:custGeom>
              <a:rect b="b" l="l" r="r" t="t"/>
              <a:pathLst>
                <a:path extrusionOk="0" fill="none" h="12282" w="29284">
                  <a:moveTo>
                    <a:pt x="1" y="12282"/>
                  </a:moveTo>
                  <a:cubicBezTo>
                    <a:pt x="3065" y="11497"/>
                    <a:pt x="5714" y="10357"/>
                    <a:pt x="8012" y="8144"/>
                  </a:cubicBezTo>
                  <a:cubicBezTo>
                    <a:pt x="9229" y="6971"/>
                    <a:pt x="10264" y="5618"/>
                    <a:pt x="11503" y="4466"/>
                  </a:cubicBezTo>
                  <a:cubicBezTo>
                    <a:pt x="16314" y="1"/>
                    <a:pt x="23330" y="1035"/>
                    <a:pt x="29284" y="195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8" name="Google Shape;2408;p10"/>
            <p:cNvSpPr/>
            <p:nvPr/>
          </p:nvSpPr>
          <p:spPr>
            <a:xfrm>
              <a:off x="3831750" y="1660350"/>
              <a:ext cx="743225" cy="280050"/>
            </a:xfrm>
            <a:custGeom>
              <a:rect b="b" l="l" r="r" t="t"/>
              <a:pathLst>
                <a:path extrusionOk="0" fill="none" h="11202" w="29729">
                  <a:moveTo>
                    <a:pt x="0" y="11202"/>
                  </a:moveTo>
                  <a:cubicBezTo>
                    <a:pt x="3067" y="10489"/>
                    <a:pt x="5774" y="9407"/>
                    <a:pt x="8225" y="7404"/>
                  </a:cubicBezTo>
                  <a:cubicBezTo>
                    <a:pt x="9551" y="6321"/>
                    <a:pt x="10733" y="5067"/>
                    <a:pt x="12074" y="4003"/>
                  </a:cubicBezTo>
                  <a:cubicBezTo>
                    <a:pt x="17129" y="0"/>
                    <a:pt x="23708" y="677"/>
                    <a:pt x="29729" y="15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9" name="Google Shape;2409;p10"/>
            <p:cNvSpPr/>
            <p:nvPr/>
          </p:nvSpPr>
          <p:spPr>
            <a:xfrm>
              <a:off x="3840375" y="1645675"/>
              <a:ext cx="759775" cy="248200"/>
            </a:xfrm>
            <a:custGeom>
              <a:rect b="b" l="l" r="r" t="t"/>
              <a:pathLst>
                <a:path extrusionOk="0" fill="none" h="9928" w="30391">
                  <a:moveTo>
                    <a:pt x="1" y="9927"/>
                  </a:moveTo>
                  <a:cubicBezTo>
                    <a:pt x="3080" y="9287"/>
                    <a:pt x="5868" y="8304"/>
                    <a:pt x="8487" y="6544"/>
                  </a:cubicBezTo>
                  <a:cubicBezTo>
                    <a:pt x="9942" y="5570"/>
                    <a:pt x="11281" y="4436"/>
                    <a:pt x="12748" y="3480"/>
                  </a:cubicBezTo>
                  <a:cubicBezTo>
                    <a:pt x="18065" y="1"/>
                    <a:pt x="24317" y="395"/>
                    <a:pt x="30391" y="11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0" name="Google Shape;2410;p10"/>
            <p:cNvSpPr/>
            <p:nvPr/>
          </p:nvSpPr>
          <p:spPr>
            <a:xfrm>
              <a:off x="3850825" y="1637650"/>
              <a:ext cx="780075" cy="213150"/>
            </a:xfrm>
            <a:custGeom>
              <a:rect b="b" l="l" r="r" t="t"/>
              <a:pathLst>
                <a:path extrusionOk="0" fill="none" h="8526" w="31203">
                  <a:moveTo>
                    <a:pt x="1" y="8525"/>
                  </a:moveTo>
                  <a:cubicBezTo>
                    <a:pt x="5152" y="7587"/>
                    <a:pt x="8968" y="5293"/>
                    <a:pt x="13491" y="2923"/>
                  </a:cubicBezTo>
                  <a:cubicBezTo>
                    <a:pt x="19054" y="0"/>
                    <a:pt x="25089" y="165"/>
                    <a:pt x="31203" y="88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1" name="Google Shape;2411;p10"/>
            <p:cNvSpPr/>
            <p:nvPr/>
          </p:nvSpPr>
          <p:spPr>
            <a:xfrm>
              <a:off x="3862100" y="1632525"/>
              <a:ext cx="802575" cy="177150"/>
            </a:xfrm>
            <a:custGeom>
              <a:rect b="b" l="l" r="r" t="t"/>
              <a:pathLst>
                <a:path extrusionOk="0" fill="none" h="7086" w="32103">
                  <a:moveTo>
                    <a:pt x="1" y="7085"/>
                  </a:moveTo>
                  <a:cubicBezTo>
                    <a:pt x="5191" y="6276"/>
                    <a:pt x="9494" y="4334"/>
                    <a:pt x="14276" y="2370"/>
                  </a:cubicBezTo>
                  <a:cubicBezTo>
                    <a:pt x="20037" y="7"/>
                    <a:pt x="25968" y="1"/>
                    <a:pt x="32102" y="6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2" name="Google Shape;2412;p10"/>
            <p:cNvSpPr/>
            <p:nvPr/>
          </p:nvSpPr>
          <p:spPr>
            <a:xfrm>
              <a:off x="3873625" y="1623875"/>
              <a:ext cx="825100" cy="144900"/>
            </a:xfrm>
            <a:custGeom>
              <a:rect b="b" l="l" r="r" t="t"/>
              <a:pathLst>
                <a:path extrusionOk="0" fill="none" h="5796" w="33004">
                  <a:moveTo>
                    <a:pt x="0" y="5796"/>
                  </a:moveTo>
                  <a:cubicBezTo>
                    <a:pt x="5284" y="5116"/>
                    <a:pt x="10023" y="3558"/>
                    <a:pt x="15063" y="1979"/>
                  </a:cubicBezTo>
                  <a:cubicBezTo>
                    <a:pt x="20969" y="136"/>
                    <a:pt x="26866" y="1"/>
                    <a:pt x="33003" y="6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3" name="Google Shape;2413;p10"/>
            <p:cNvSpPr/>
            <p:nvPr/>
          </p:nvSpPr>
          <p:spPr>
            <a:xfrm>
              <a:off x="3884450" y="1612450"/>
              <a:ext cx="846375" cy="114075"/>
            </a:xfrm>
            <a:custGeom>
              <a:rect b="b" l="l" r="r" t="t"/>
              <a:pathLst>
                <a:path extrusionOk="0" fill="none" h="4563" w="33855">
                  <a:moveTo>
                    <a:pt x="0" y="4562"/>
                  </a:moveTo>
                  <a:cubicBezTo>
                    <a:pt x="5422" y="4015"/>
                    <a:pt x="10534" y="2848"/>
                    <a:pt x="15821" y="1609"/>
                  </a:cubicBezTo>
                  <a:cubicBezTo>
                    <a:pt x="21814" y="211"/>
                    <a:pt x="27726" y="1"/>
                    <a:pt x="33854" y="5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4" name="Google Shape;2414;p10"/>
            <p:cNvSpPr/>
            <p:nvPr/>
          </p:nvSpPr>
          <p:spPr>
            <a:xfrm>
              <a:off x="3893675" y="1584550"/>
              <a:ext cx="864350" cy="96725"/>
            </a:xfrm>
            <a:custGeom>
              <a:rect b="b" l="l" r="r" t="t"/>
              <a:pathLst>
                <a:path extrusionOk="0" fill="none" h="3869" w="34574">
                  <a:moveTo>
                    <a:pt x="1" y="3868"/>
                  </a:moveTo>
                  <a:cubicBezTo>
                    <a:pt x="11663" y="3050"/>
                    <a:pt x="22795" y="1"/>
                    <a:pt x="34574" y="84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5" name="Google Shape;2415;p10"/>
            <p:cNvSpPr/>
            <p:nvPr/>
          </p:nvSpPr>
          <p:spPr>
            <a:xfrm>
              <a:off x="3900600" y="1560425"/>
              <a:ext cx="877350" cy="71000"/>
            </a:xfrm>
            <a:custGeom>
              <a:rect b="b" l="l" r="r" t="t"/>
              <a:pathLst>
                <a:path extrusionOk="0" fill="none" h="2840" w="35094">
                  <a:moveTo>
                    <a:pt x="1" y="2839"/>
                  </a:moveTo>
                  <a:cubicBezTo>
                    <a:pt x="11752" y="2382"/>
                    <a:pt x="23300" y="1"/>
                    <a:pt x="35094" y="55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6" name="Google Shape;2416;p10"/>
            <p:cNvSpPr/>
            <p:nvPr/>
          </p:nvSpPr>
          <p:spPr>
            <a:xfrm>
              <a:off x="3904275" y="1525175"/>
              <a:ext cx="883750" cy="50250"/>
            </a:xfrm>
            <a:custGeom>
              <a:rect b="b" l="l" r="r" t="t"/>
              <a:pathLst>
                <a:path extrusionOk="0" fill="none" h="2010" w="35350">
                  <a:moveTo>
                    <a:pt x="1" y="2009"/>
                  </a:moveTo>
                  <a:cubicBezTo>
                    <a:pt x="11822" y="1955"/>
                    <a:pt x="23523" y="0"/>
                    <a:pt x="35350" y="12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7" name="Google Shape;2417;p10"/>
            <p:cNvSpPr/>
            <p:nvPr/>
          </p:nvSpPr>
          <p:spPr>
            <a:xfrm>
              <a:off x="3904725" y="1464650"/>
              <a:ext cx="887525" cy="75575"/>
            </a:xfrm>
            <a:custGeom>
              <a:rect b="b" l="l" r="r" t="t"/>
              <a:pathLst>
                <a:path extrusionOk="0" fill="none" h="3023" w="35501">
                  <a:moveTo>
                    <a:pt x="1" y="2103"/>
                  </a:moveTo>
                  <a:cubicBezTo>
                    <a:pt x="11888" y="3023"/>
                    <a:pt x="23619" y="1"/>
                    <a:pt x="35500" y="13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8" name="Google Shape;2418;p10"/>
            <p:cNvSpPr/>
            <p:nvPr/>
          </p:nvSpPr>
          <p:spPr>
            <a:xfrm>
              <a:off x="3907300" y="1400375"/>
              <a:ext cx="901775" cy="127150"/>
            </a:xfrm>
            <a:custGeom>
              <a:rect b="b" l="l" r="r" t="t"/>
              <a:pathLst>
                <a:path extrusionOk="0" fill="none" h="5086" w="36071">
                  <a:moveTo>
                    <a:pt x="0" y="3020"/>
                  </a:moveTo>
                  <a:cubicBezTo>
                    <a:pt x="12074" y="5086"/>
                    <a:pt x="23985" y="0"/>
                    <a:pt x="36071" y="26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9" name="Google Shape;2419;p10"/>
            <p:cNvSpPr/>
            <p:nvPr/>
          </p:nvSpPr>
          <p:spPr>
            <a:xfrm>
              <a:off x="3912250" y="1340900"/>
              <a:ext cx="924725" cy="185500"/>
            </a:xfrm>
            <a:custGeom>
              <a:rect b="b" l="l" r="r" t="t"/>
              <a:pathLst>
                <a:path extrusionOk="0" fill="none" h="7420" w="36989">
                  <a:moveTo>
                    <a:pt x="1" y="4337"/>
                  </a:moveTo>
                  <a:cubicBezTo>
                    <a:pt x="12345" y="7419"/>
                    <a:pt x="24608" y="1"/>
                    <a:pt x="36988" y="20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0" name="Google Shape;2420;p10"/>
            <p:cNvSpPr/>
            <p:nvPr/>
          </p:nvSpPr>
          <p:spPr>
            <a:xfrm>
              <a:off x="3918875" y="1284825"/>
              <a:ext cx="953875" cy="198500"/>
            </a:xfrm>
            <a:custGeom>
              <a:rect b="b" l="l" r="r" t="t"/>
              <a:pathLst>
                <a:path extrusionOk="0" fill="none" h="7940" w="38155">
                  <a:moveTo>
                    <a:pt x="0" y="5940"/>
                  </a:moveTo>
                  <a:cubicBezTo>
                    <a:pt x="6306" y="7939"/>
                    <a:pt x="12859" y="6126"/>
                    <a:pt x="18963" y="4214"/>
                  </a:cubicBezTo>
                  <a:cubicBezTo>
                    <a:pt x="25260" y="2235"/>
                    <a:pt x="31473" y="1"/>
                    <a:pt x="38155" y="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1" name="Google Shape;2421;p10"/>
            <p:cNvSpPr/>
            <p:nvPr/>
          </p:nvSpPr>
          <p:spPr>
            <a:xfrm>
              <a:off x="3926475" y="1224000"/>
              <a:ext cx="986800" cy="260600"/>
            </a:xfrm>
            <a:custGeom>
              <a:rect b="b" l="l" r="r" t="t"/>
              <a:pathLst>
                <a:path extrusionOk="0" fill="none" h="10424" w="39472">
                  <a:moveTo>
                    <a:pt x="0" y="7985"/>
                  </a:moveTo>
                  <a:cubicBezTo>
                    <a:pt x="6532" y="10423"/>
                    <a:pt x="13397" y="7958"/>
                    <a:pt x="19583" y="5570"/>
                  </a:cubicBezTo>
                  <a:cubicBezTo>
                    <a:pt x="26030" y="3080"/>
                    <a:pt x="32444" y="148"/>
                    <a:pt x="3947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2" name="Google Shape;2422;p10"/>
            <p:cNvSpPr/>
            <p:nvPr/>
          </p:nvSpPr>
          <p:spPr>
            <a:xfrm>
              <a:off x="3934350" y="1163100"/>
              <a:ext cx="1021025" cy="324425"/>
            </a:xfrm>
            <a:custGeom>
              <a:rect b="b" l="l" r="r" t="t"/>
              <a:pathLst>
                <a:path extrusionOk="0" fill="none" h="12977" w="40841">
                  <a:moveTo>
                    <a:pt x="1" y="10117"/>
                  </a:moveTo>
                  <a:cubicBezTo>
                    <a:pt x="6782" y="12977"/>
                    <a:pt x="13969" y="9816"/>
                    <a:pt x="20236" y="6975"/>
                  </a:cubicBezTo>
                  <a:cubicBezTo>
                    <a:pt x="26824" y="3982"/>
                    <a:pt x="33458" y="317"/>
                    <a:pt x="40841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3" name="Google Shape;2423;p10"/>
            <p:cNvSpPr/>
            <p:nvPr/>
          </p:nvSpPr>
          <p:spPr>
            <a:xfrm>
              <a:off x="3941950" y="1102075"/>
              <a:ext cx="1053950" cy="386500"/>
            </a:xfrm>
            <a:custGeom>
              <a:rect b="b" l="l" r="r" t="t"/>
              <a:pathLst>
                <a:path extrusionOk="0" fill="none" h="15460" w="42158">
                  <a:moveTo>
                    <a:pt x="1" y="12170"/>
                  </a:moveTo>
                  <a:cubicBezTo>
                    <a:pt x="7037" y="15460"/>
                    <a:pt x="14519" y="11599"/>
                    <a:pt x="20855" y="8339"/>
                  </a:cubicBezTo>
                  <a:cubicBezTo>
                    <a:pt x="27564" y="4884"/>
                    <a:pt x="34432" y="478"/>
                    <a:pt x="4215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4" name="Google Shape;2424;p10"/>
            <p:cNvSpPr/>
            <p:nvPr/>
          </p:nvSpPr>
          <p:spPr>
            <a:xfrm>
              <a:off x="3948575" y="1041100"/>
              <a:ext cx="1083100" cy="441925"/>
            </a:xfrm>
            <a:custGeom>
              <a:rect b="b" l="l" r="r" t="t"/>
              <a:pathLst>
                <a:path extrusionOk="0" fill="none" h="17677" w="43324">
                  <a:moveTo>
                    <a:pt x="0" y="13966"/>
                  </a:moveTo>
                  <a:cubicBezTo>
                    <a:pt x="7292" y="17676"/>
                    <a:pt x="14970" y="13214"/>
                    <a:pt x="21399" y="9572"/>
                  </a:cubicBezTo>
                  <a:cubicBezTo>
                    <a:pt x="28057" y="5801"/>
                    <a:pt x="35403" y="328"/>
                    <a:pt x="43324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5" name="Google Shape;2425;p10"/>
            <p:cNvSpPr/>
            <p:nvPr/>
          </p:nvSpPr>
          <p:spPr>
            <a:xfrm>
              <a:off x="3953450" y="980050"/>
              <a:ext cx="1106050" cy="487100"/>
            </a:xfrm>
            <a:custGeom>
              <a:rect b="b" l="l" r="r" t="t"/>
              <a:pathLst>
                <a:path extrusionOk="0" fill="none" h="19484" w="44242">
                  <a:moveTo>
                    <a:pt x="1" y="15343"/>
                  </a:moveTo>
                  <a:cubicBezTo>
                    <a:pt x="7518" y="19484"/>
                    <a:pt x="15277" y="14573"/>
                    <a:pt x="21817" y="10592"/>
                  </a:cubicBezTo>
                  <a:cubicBezTo>
                    <a:pt x="28508" y="6523"/>
                    <a:pt x="36089" y="340"/>
                    <a:pt x="44242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6" name="Google Shape;2426;p10"/>
            <p:cNvSpPr/>
            <p:nvPr/>
          </p:nvSpPr>
          <p:spPr>
            <a:xfrm>
              <a:off x="3956075" y="918925"/>
              <a:ext cx="1120275" cy="465600"/>
            </a:xfrm>
            <a:custGeom>
              <a:rect b="b" l="l" r="r" t="t"/>
              <a:pathLst>
                <a:path extrusionOk="0" fill="none" h="18624" w="44811">
                  <a:moveTo>
                    <a:pt x="1" y="16140"/>
                  </a:moveTo>
                  <a:cubicBezTo>
                    <a:pt x="3793" y="18389"/>
                    <a:pt x="7029" y="18624"/>
                    <a:pt x="11193" y="17135"/>
                  </a:cubicBezTo>
                  <a:cubicBezTo>
                    <a:pt x="15058" y="15755"/>
                    <a:pt x="18609" y="13515"/>
                    <a:pt x="22049" y="11311"/>
                  </a:cubicBezTo>
                  <a:cubicBezTo>
                    <a:pt x="25637" y="9016"/>
                    <a:pt x="29143" y="6589"/>
                    <a:pt x="32824" y="4445"/>
                  </a:cubicBezTo>
                  <a:cubicBezTo>
                    <a:pt x="36438" y="2331"/>
                    <a:pt x="40522" y="118"/>
                    <a:pt x="44810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7" name="Google Shape;2427;p10"/>
            <p:cNvSpPr/>
            <p:nvPr/>
          </p:nvSpPr>
          <p:spPr>
            <a:xfrm>
              <a:off x="3956225" y="858325"/>
              <a:ext cx="1120650" cy="474725"/>
            </a:xfrm>
            <a:custGeom>
              <a:rect b="b" l="l" r="r" t="t"/>
              <a:pathLst>
                <a:path extrusionOk="0" fill="none" h="18989" w="44826">
                  <a:moveTo>
                    <a:pt x="1" y="16270"/>
                  </a:moveTo>
                  <a:cubicBezTo>
                    <a:pt x="3799" y="18585"/>
                    <a:pt x="6977" y="18988"/>
                    <a:pt x="11199" y="17460"/>
                  </a:cubicBezTo>
                  <a:cubicBezTo>
                    <a:pt x="15055" y="16068"/>
                    <a:pt x="18573" y="13756"/>
                    <a:pt x="21971" y="11503"/>
                  </a:cubicBezTo>
                  <a:cubicBezTo>
                    <a:pt x="28581" y="7122"/>
                    <a:pt x="36459" y="55"/>
                    <a:pt x="44825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8" name="Google Shape;2428;p10"/>
            <p:cNvSpPr/>
            <p:nvPr/>
          </p:nvSpPr>
          <p:spPr>
            <a:xfrm>
              <a:off x="3951650" y="804875"/>
              <a:ext cx="1084475" cy="462450"/>
            </a:xfrm>
            <a:custGeom>
              <a:rect b="b" l="l" r="r" t="t"/>
              <a:pathLst>
                <a:path extrusionOk="0" fill="none" h="18498" w="43379">
                  <a:moveTo>
                    <a:pt x="0" y="16047"/>
                  </a:moveTo>
                  <a:cubicBezTo>
                    <a:pt x="3898" y="18266"/>
                    <a:pt x="7341" y="18498"/>
                    <a:pt x="11515" y="16811"/>
                  </a:cubicBezTo>
                  <a:cubicBezTo>
                    <a:pt x="14961" y="15416"/>
                    <a:pt x="18085" y="13250"/>
                    <a:pt x="21114" y="11127"/>
                  </a:cubicBezTo>
                  <a:cubicBezTo>
                    <a:pt x="27783" y="6451"/>
                    <a:pt x="34853" y="320"/>
                    <a:pt x="43378" y="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9" name="Google Shape;2429;p10"/>
            <p:cNvSpPr/>
            <p:nvPr/>
          </p:nvSpPr>
          <p:spPr>
            <a:xfrm>
              <a:off x="3941125" y="758275"/>
              <a:ext cx="1016950" cy="445600"/>
            </a:xfrm>
            <a:custGeom>
              <a:rect b="b" l="l" r="r" t="t"/>
              <a:pathLst>
                <a:path extrusionOk="0" fill="none" h="17824" w="40678">
                  <a:moveTo>
                    <a:pt x="0" y="15529"/>
                  </a:moveTo>
                  <a:cubicBezTo>
                    <a:pt x="3666" y="17478"/>
                    <a:pt x="6989" y="17824"/>
                    <a:pt x="10859" y="16194"/>
                  </a:cubicBezTo>
                  <a:cubicBezTo>
                    <a:pt x="14059" y="14844"/>
                    <a:pt x="16889" y="12691"/>
                    <a:pt x="19637" y="10604"/>
                  </a:cubicBezTo>
                  <a:cubicBezTo>
                    <a:pt x="25937" y="5807"/>
                    <a:pt x="32360" y="214"/>
                    <a:pt x="40678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0" name="Google Shape;2430;p10"/>
            <p:cNvSpPr/>
            <p:nvPr/>
          </p:nvSpPr>
          <p:spPr>
            <a:xfrm>
              <a:off x="3926175" y="715875"/>
              <a:ext cx="930425" cy="425225"/>
            </a:xfrm>
            <a:custGeom>
              <a:rect b="b" l="l" r="r" t="t"/>
              <a:pathLst>
                <a:path extrusionOk="0" fill="none" h="17009" w="37217">
                  <a:moveTo>
                    <a:pt x="0" y="14823"/>
                  </a:moveTo>
                  <a:cubicBezTo>
                    <a:pt x="3362" y="16498"/>
                    <a:pt x="6495" y="17009"/>
                    <a:pt x="10023" y="15451"/>
                  </a:cubicBezTo>
                  <a:cubicBezTo>
                    <a:pt x="12919" y="14164"/>
                    <a:pt x="15394" y="12023"/>
                    <a:pt x="17781" y="9984"/>
                  </a:cubicBezTo>
                  <a:cubicBezTo>
                    <a:pt x="23537" y="5067"/>
                    <a:pt x="29232" y="94"/>
                    <a:pt x="37216" y="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1" name="Google Shape;2431;p10"/>
            <p:cNvSpPr/>
            <p:nvPr/>
          </p:nvSpPr>
          <p:spPr>
            <a:xfrm>
              <a:off x="3908200" y="674375"/>
              <a:ext cx="837275" cy="404100"/>
            </a:xfrm>
            <a:custGeom>
              <a:rect b="b" l="l" r="r" t="t"/>
              <a:pathLst>
                <a:path extrusionOk="0" fill="none" h="16164" w="33491">
                  <a:moveTo>
                    <a:pt x="0" y="14074"/>
                  </a:moveTo>
                  <a:cubicBezTo>
                    <a:pt x="3212" y="15565"/>
                    <a:pt x="6255" y="16164"/>
                    <a:pt x="9509" y="14489"/>
                  </a:cubicBezTo>
                  <a:cubicBezTo>
                    <a:pt x="11924" y="13247"/>
                    <a:pt x="13887" y="11250"/>
                    <a:pt x="15797" y="9356"/>
                  </a:cubicBezTo>
                  <a:cubicBezTo>
                    <a:pt x="20924" y="4274"/>
                    <a:pt x="25859" y="0"/>
                    <a:pt x="33491" y="2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2" name="Google Shape;2432;p10"/>
            <p:cNvSpPr/>
            <p:nvPr/>
          </p:nvSpPr>
          <p:spPr>
            <a:xfrm>
              <a:off x="3889025" y="629875"/>
              <a:ext cx="749325" cy="386050"/>
            </a:xfrm>
            <a:custGeom>
              <a:rect b="b" l="l" r="r" t="t"/>
              <a:pathLst>
                <a:path extrusionOk="0" fill="none" h="15442" w="29973">
                  <a:moveTo>
                    <a:pt x="1" y="13436"/>
                  </a:moveTo>
                  <a:cubicBezTo>
                    <a:pt x="2954" y="14696"/>
                    <a:pt x="5904" y="15442"/>
                    <a:pt x="8847" y="13728"/>
                  </a:cubicBezTo>
                  <a:cubicBezTo>
                    <a:pt x="10892" y="12534"/>
                    <a:pt x="12414" y="10603"/>
                    <a:pt x="13915" y="8814"/>
                  </a:cubicBezTo>
                  <a:cubicBezTo>
                    <a:pt x="18329" y="3534"/>
                    <a:pt x="22719" y="0"/>
                    <a:pt x="29973" y="105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3" name="Google Shape;2433;p10"/>
            <p:cNvSpPr/>
            <p:nvPr/>
          </p:nvSpPr>
          <p:spPr>
            <a:xfrm>
              <a:off x="3870150" y="583850"/>
              <a:ext cx="678900" cy="368850"/>
            </a:xfrm>
            <a:custGeom>
              <a:rect b="b" l="l" r="r" t="t"/>
              <a:pathLst>
                <a:path extrusionOk="0" fill="none" h="14754" w="27156">
                  <a:moveTo>
                    <a:pt x="1" y="12859"/>
                  </a:moveTo>
                  <a:cubicBezTo>
                    <a:pt x="2752" y="13921"/>
                    <a:pt x="5711" y="14754"/>
                    <a:pt x="8370" y="12995"/>
                  </a:cubicBezTo>
                  <a:cubicBezTo>
                    <a:pt x="10105" y="11840"/>
                    <a:pt x="11229" y="9952"/>
                    <a:pt x="12369" y="8258"/>
                  </a:cubicBezTo>
                  <a:cubicBezTo>
                    <a:pt x="13698" y="6277"/>
                    <a:pt x="15051" y="4283"/>
                    <a:pt x="16949" y="2788"/>
                  </a:cubicBezTo>
                  <a:cubicBezTo>
                    <a:pt x="19938" y="443"/>
                    <a:pt x="23459" y="1"/>
                    <a:pt x="27155" y="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4" name="Google Shape;2434;p10"/>
            <p:cNvSpPr/>
            <p:nvPr/>
          </p:nvSpPr>
          <p:spPr>
            <a:xfrm>
              <a:off x="3852950" y="530100"/>
              <a:ext cx="638425" cy="359450"/>
            </a:xfrm>
            <a:custGeom>
              <a:rect b="b" l="l" r="r" t="t"/>
              <a:pathLst>
                <a:path extrusionOk="0" fill="none" h="14378" w="25537">
                  <a:moveTo>
                    <a:pt x="0" y="12601"/>
                  </a:moveTo>
                  <a:cubicBezTo>
                    <a:pt x="2761" y="13509"/>
                    <a:pt x="6029" y="14378"/>
                    <a:pt x="8477" y="12261"/>
                  </a:cubicBezTo>
                  <a:cubicBezTo>
                    <a:pt x="9824" y="11100"/>
                    <a:pt x="10591" y="9410"/>
                    <a:pt x="11412" y="7873"/>
                  </a:cubicBezTo>
                  <a:cubicBezTo>
                    <a:pt x="12368" y="6096"/>
                    <a:pt x="13358" y="4310"/>
                    <a:pt x="14876" y="2942"/>
                  </a:cubicBezTo>
                  <a:cubicBezTo>
                    <a:pt x="17841" y="265"/>
                    <a:pt x="21724" y="1"/>
                    <a:pt x="25537" y="10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5" name="Google Shape;2435;p10"/>
            <p:cNvSpPr/>
            <p:nvPr/>
          </p:nvSpPr>
          <p:spPr>
            <a:xfrm>
              <a:off x="3839250" y="467325"/>
              <a:ext cx="639575" cy="355700"/>
            </a:xfrm>
            <a:custGeom>
              <a:rect b="b" l="l" r="r" t="t"/>
              <a:pathLst>
                <a:path extrusionOk="0" fill="none" h="14228" w="25583">
                  <a:moveTo>
                    <a:pt x="1" y="12718"/>
                  </a:moveTo>
                  <a:cubicBezTo>
                    <a:pt x="2818" y="13458"/>
                    <a:pt x="6319" y="14228"/>
                    <a:pt x="8712" y="12029"/>
                  </a:cubicBezTo>
                  <a:cubicBezTo>
                    <a:pt x="9972" y="10875"/>
                    <a:pt x="10586" y="9185"/>
                    <a:pt x="11278" y="7672"/>
                  </a:cubicBezTo>
                  <a:cubicBezTo>
                    <a:pt x="12080" y="5913"/>
                    <a:pt x="12943" y="4172"/>
                    <a:pt x="14393" y="2849"/>
                  </a:cubicBezTo>
                  <a:cubicBezTo>
                    <a:pt x="17439" y="82"/>
                    <a:pt x="21709" y="1"/>
                    <a:pt x="25582" y="9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6" name="Google Shape;2436;p10"/>
            <p:cNvSpPr/>
            <p:nvPr/>
          </p:nvSpPr>
          <p:spPr>
            <a:xfrm>
              <a:off x="3830525" y="392675"/>
              <a:ext cx="694900" cy="361425"/>
            </a:xfrm>
            <a:custGeom>
              <a:rect b="b" l="l" r="r" t="t"/>
              <a:pathLst>
                <a:path extrusionOk="0" fill="none" h="14457" w="27796">
                  <a:moveTo>
                    <a:pt x="1" y="13328"/>
                  </a:moveTo>
                  <a:cubicBezTo>
                    <a:pt x="3029" y="13879"/>
                    <a:pt x="6815" y="14456"/>
                    <a:pt x="9389" y="12282"/>
                  </a:cubicBezTo>
                  <a:cubicBezTo>
                    <a:pt x="10791" y="11097"/>
                    <a:pt x="11467" y="9329"/>
                    <a:pt x="12204" y="7705"/>
                  </a:cubicBezTo>
                  <a:cubicBezTo>
                    <a:pt x="13058" y="5835"/>
                    <a:pt x="14014" y="4039"/>
                    <a:pt x="15644" y="2722"/>
                  </a:cubicBezTo>
                  <a:cubicBezTo>
                    <a:pt x="19012" y="1"/>
                    <a:pt x="23703" y="1"/>
                    <a:pt x="27796" y="5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7" name="Google Shape;2437;p10"/>
            <p:cNvSpPr/>
            <p:nvPr/>
          </p:nvSpPr>
          <p:spPr>
            <a:xfrm>
              <a:off x="4366700" y="306000"/>
              <a:ext cx="662050" cy="1463225"/>
            </a:xfrm>
            <a:custGeom>
              <a:rect b="b" l="l" r="r" t="t"/>
              <a:pathLst>
                <a:path extrusionOk="0" fill="none" h="58529" w="26482">
                  <a:moveTo>
                    <a:pt x="6629" y="0"/>
                  </a:moveTo>
                  <a:cubicBezTo>
                    <a:pt x="4436" y="1630"/>
                    <a:pt x="1" y="4469"/>
                    <a:pt x="1186" y="7924"/>
                  </a:cubicBezTo>
                  <a:cubicBezTo>
                    <a:pt x="1892" y="9984"/>
                    <a:pt x="4057" y="11217"/>
                    <a:pt x="5889" y="12173"/>
                  </a:cubicBezTo>
                  <a:cubicBezTo>
                    <a:pt x="11257" y="14982"/>
                    <a:pt x="17409" y="16158"/>
                    <a:pt x="22611" y="19285"/>
                  </a:cubicBezTo>
                  <a:cubicBezTo>
                    <a:pt x="26100" y="21384"/>
                    <a:pt x="26482" y="23838"/>
                    <a:pt x="25074" y="27489"/>
                  </a:cubicBezTo>
                  <a:cubicBezTo>
                    <a:pt x="23932" y="30454"/>
                    <a:pt x="22040" y="33067"/>
                    <a:pt x="20239" y="35656"/>
                  </a:cubicBezTo>
                  <a:cubicBezTo>
                    <a:pt x="18356" y="38366"/>
                    <a:pt x="16339" y="41123"/>
                    <a:pt x="15232" y="44266"/>
                  </a:cubicBezTo>
                  <a:cubicBezTo>
                    <a:pt x="14423" y="46560"/>
                    <a:pt x="14943" y="49588"/>
                    <a:pt x="13196" y="51459"/>
                  </a:cubicBezTo>
                  <a:cubicBezTo>
                    <a:pt x="10165" y="54694"/>
                    <a:pt x="3700" y="52499"/>
                    <a:pt x="3384" y="58529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8" name="Google Shape;2438;p10"/>
            <p:cNvSpPr/>
            <p:nvPr/>
          </p:nvSpPr>
          <p:spPr>
            <a:xfrm>
              <a:off x="4297475" y="317725"/>
              <a:ext cx="658875" cy="1443825"/>
            </a:xfrm>
            <a:custGeom>
              <a:rect b="b" l="l" r="r" t="t"/>
              <a:pathLst>
                <a:path extrusionOk="0" fill="none" h="57753" w="26355">
                  <a:moveTo>
                    <a:pt x="5765" y="1"/>
                  </a:moveTo>
                  <a:cubicBezTo>
                    <a:pt x="3654" y="1742"/>
                    <a:pt x="0" y="4406"/>
                    <a:pt x="1104" y="7684"/>
                  </a:cubicBezTo>
                  <a:cubicBezTo>
                    <a:pt x="1853" y="9897"/>
                    <a:pt x="4382" y="11262"/>
                    <a:pt x="6312" y="12291"/>
                  </a:cubicBezTo>
                  <a:cubicBezTo>
                    <a:pt x="11445" y="15024"/>
                    <a:pt x="17249" y="16393"/>
                    <a:pt x="22259" y="19370"/>
                  </a:cubicBezTo>
                  <a:cubicBezTo>
                    <a:pt x="23730" y="20245"/>
                    <a:pt x="25657" y="21493"/>
                    <a:pt x="26060" y="23321"/>
                  </a:cubicBezTo>
                  <a:cubicBezTo>
                    <a:pt x="26355" y="24644"/>
                    <a:pt x="25681" y="26439"/>
                    <a:pt x="25218" y="27678"/>
                  </a:cubicBezTo>
                  <a:cubicBezTo>
                    <a:pt x="24129" y="30571"/>
                    <a:pt x="22280" y="33106"/>
                    <a:pt x="20512" y="35611"/>
                  </a:cubicBezTo>
                  <a:cubicBezTo>
                    <a:pt x="18660" y="38245"/>
                    <a:pt x="16675" y="40931"/>
                    <a:pt x="15628" y="44013"/>
                  </a:cubicBezTo>
                  <a:cubicBezTo>
                    <a:pt x="14837" y="46359"/>
                    <a:pt x="15298" y="49261"/>
                    <a:pt x="13292" y="51044"/>
                  </a:cubicBezTo>
                  <a:cubicBezTo>
                    <a:pt x="9867" y="54081"/>
                    <a:pt x="3756" y="51850"/>
                    <a:pt x="2800" y="5775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9" name="Google Shape;2439;p10"/>
            <p:cNvSpPr/>
            <p:nvPr/>
          </p:nvSpPr>
          <p:spPr>
            <a:xfrm>
              <a:off x="4235525" y="337350"/>
              <a:ext cx="648800" cy="1424050"/>
            </a:xfrm>
            <a:custGeom>
              <a:rect b="b" l="l" r="r" t="t"/>
              <a:pathLst>
                <a:path extrusionOk="0" fill="none" h="56962" w="25952">
                  <a:moveTo>
                    <a:pt x="5365" y="0"/>
                  </a:moveTo>
                  <a:cubicBezTo>
                    <a:pt x="3221" y="1940"/>
                    <a:pt x="0" y="4692"/>
                    <a:pt x="1531" y="7981"/>
                  </a:cubicBezTo>
                  <a:cubicBezTo>
                    <a:pt x="2463" y="9978"/>
                    <a:pt x="4734" y="11331"/>
                    <a:pt x="6568" y="12360"/>
                  </a:cubicBezTo>
                  <a:cubicBezTo>
                    <a:pt x="11542" y="15144"/>
                    <a:pt x="17186" y="16645"/>
                    <a:pt x="21998" y="19715"/>
                  </a:cubicBezTo>
                  <a:cubicBezTo>
                    <a:pt x="23540" y="20705"/>
                    <a:pt x="25504" y="22040"/>
                    <a:pt x="25781" y="24016"/>
                  </a:cubicBezTo>
                  <a:cubicBezTo>
                    <a:pt x="25952" y="25251"/>
                    <a:pt x="25366" y="26875"/>
                    <a:pt x="24945" y="28015"/>
                  </a:cubicBezTo>
                  <a:cubicBezTo>
                    <a:pt x="23940" y="30749"/>
                    <a:pt x="22151" y="33136"/>
                    <a:pt x="20467" y="35482"/>
                  </a:cubicBezTo>
                  <a:cubicBezTo>
                    <a:pt x="18684" y="37966"/>
                    <a:pt x="16807" y="40489"/>
                    <a:pt x="15827" y="43421"/>
                  </a:cubicBezTo>
                  <a:cubicBezTo>
                    <a:pt x="15036" y="45784"/>
                    <a:pt x="15454" y="48533"/>
                    <a:pt x="13361" y="50289"/>
                  </a:cubicBezTo>
                  <a:cubicBezTo>
                    <a:pt x="9650" y="53398"/>
                    <a:pt x="4114" y="51182"/>
                    <a:pt x="2505" y="5696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0" name="Google Shape;2440;p10"/>
            <p:cNvSpPr/>
            <p:nvPr/>
          </p:nvSpPr>
          <p:spPr>
            <a:xfrm>
              <a:off x="4199650" y="363500"/>
              <a:ext cx="612525" cy="1404600"/>
            </a:xfrm>
            <a:custGeom>
              <a:rect b="b" l="l" r="r" t="t"/>
              <a:pathLst>
                <a:path extrusionOk="0" fill="none" h="56184" w="24501">
                  <a:moveTo>
                    <a:pt x="4557" y="1"/>
                  </a:moveTo>
                  <a:cubicBezTo>
                    <a:pt x="2506" y="2025"/>
                    <a:pt x="1" y="4421"/>
                    <a:pt x="1117" y="7552"/>
                  </a:cubicBezTo>
                  <a:cubicBezTo>
                    <a:pt x="1889" y="9723"/>
                    <a:pt x="4040" y="11145"/>
                    <a:pt x="5913" y="12315"/>
                  </a:cubicBezTo>
                  <a:cubicBezTo>
                    <a:pt x="10767" y="15340"/>
                    <a:pt x="16450" y="16982"/>
                    <a:pt x="21090" y="20359"/>
                  </a:cubicBezTo>
                  <a:cubicBezTo>
                    <a:pt x="22407" y="21313"/>
                    <a:pt x="24097" y="22726"/>
                    <a:pt x="24332" y="24464"/>
                  </a:cubicBezTo>
                  <a:cubicBezTo>
                    <a:pt x="24500" y="25718"/>
                    <a:pt x="23947" y="27336"/>
                    <a:pt x="23511" y="28488"/>
                  </a:cubicBezTo>
                  <a:cubicBezTo>
                    <a:pt x="22573" y="30984"/>
                    <a:pt x="20931" y="33140"/>
                    <a:pt x="19361" y="35266"/>
                  </a:cubicBezTo>
                  <a:cubicBezTo>
                    <a:pt x="17692" y="37530"/>
                    <a:pt x="15957" y="39822"/>
                    <a:pt x="15052" y="42516"/>
                  </a:cubicBezTo>
                  <a:cubicBezTo>
                    <a:pt x="14264" y="44840"/>
                    <a:pt x="14655" y="47445"/>
                    <a:pt x="12667" y="49219"/>
                  </a:cubicBezTo>
                  <a:cubicBezTo>
                    <a:pt x="8989" y="52491"/>
                    <a:pt x="3408" y="50506"/>
                    <a:pt x="1661" y="5618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1" name="Google Shape;2441;p10"/>
            <p:cNvSpPr/>
            <p:nvPr/>
          </p:nvSpPr>
          <p:spPr>
            <a:xfrm>
              <a:off x="4169975" y="394700"/>
              <a:ext cx="578750" cy="1385950"/>
            </a:xfrm>
            <a:custGeom>
              <a:rect b="b" l="l" r="r" t="t"/>
              <a:pathLst>
                <a:path extrusionOk="0" fill="none" h="55438" w="23150">
                  <a:moveTo>
                    <a:pt x="4015" y="1"/>
                  </a:moveTo>
                  <a:cubicBezTo>
                    <a:pt x="2189" y="1962"/>
                    <a:pt x="0" y="4139"/>
                    <a:pt x="746" y="7101"/>
                  </a:cubicBezTo>
                  <a:cubicBezTo>
                    <a:pt x="1317" y="9374"/>
                    <a:pt x="3422" y="11013"/>
                    <a:pt x="5236" y="12285"/>
                  </a:cubicBezTo>
                  <a:cubicBezTo>
                    <a:pt x="9689" y="15400"/>
                    <a:pt x="14970" y="17211"/>
                    <a:pt x="19270" y="20558"/>
                  </a:cubicBezTo>
                  <a:cubicBezTo>
                    <a:pt x="22307" y="22924"/>
                    <a:pt x="23149" y="25375"/>
                    <a:pt x="21787" y="28966"/>
                  </a:cubicBezTo>
                  <a:cubicBezTo>
                    <a:pt x="20933" y="31203"/>
                    <a:pt x="19435" y="33104"/>
                    <a:pt x="17998" y="34983"/>
                  </a:cubicBezTo>
                  <a:cubicBezTo>
                    <a:pt x="16557" y="36862"/>
                    <a:pt x="15057" y="38766"/>
                    <a:pt x="14209" y="41000"/>
                  </a:cubicBezTo>
                  <a:cubicBezTo>
                    <a:pt x="13301" y="43379"/>
                    <a:pt x="13776" y="46076"/>
                    <a:pt x="11863" y="48013"/>
                  </a:cubicBezTo>
                  <a:cubicBezTo>
                    <a:pt x="8351" y="51564"/>
                    <a:pt x="2788" y="49760"/>
                    <a:pt x="996" y="5543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2" name="Google Shape;2442;p10"/>
            <p:cNvSpPr/>
            <p:nvPr/>
          </p:nvSpPr>
          <p:spPr>
            <a:xfrm>
              <a:off x="4143350" y="429450"/>
              <a:ext cx="530100" cy="1368575"/>
            </a:xfrm>
            <a:custGeom>
              <a:rect b="b" l="l" r="r" t="t"/>
              <a:pathLst>
                <a:path extrusionOk="0" fill="none" h="54743" w="21204">
                  <a:moveTo>
                    <a:pt x="3751" y="0"/>
                  </a:moveTo>
                  <a:cubicBezTo>
                    <a:pt x="1955" y="2090"/>
                    <a:pt x="1" y="4288"/>
                    <a:pt x="801" y="7271"/>
                  </a:cubicBezTo>
                  <a:cubicBezTo>
                    <a:pt x="1420" y="9581"/>
                    <a:pt x="3459" y="11304"/>
                    <a:pt x="5275" y="12687"/>
                  </a:cubicBezTo>
                  <a:cubicBezTo>
                    <a:pt x="9230" y="15697"/>
                    <a:pt x="13969" y="17667"/>
                    <a:pt x="17668" y="21014"/>
                  </a:cubicBezTo>
                  <a:cubicBezTo>
                    <a:pt x="20254" y="23351"/>
                    <a:pt x="21204" y="25741"/>
                    <a:pt x="20028" y="29091"/>
                  </a:cubicBezTo>
                  <a:cubicBezTo>
                    <a:pt x="19291" y="31196"/>
                    <a:pt x="17881" y="32931"/>
                    <a:pt x="16501" y="34646"/>
                  </a:cubicBezTo>
                  <a:cubicBezTo>
                    <a:pt x="15120" y="36360"/>
                    <a:pt x="13713" y="38101"/>
                    <a:pt x="12976" y="40203"/>
                  </a:cubicBezTo>
                  <a:cubicBezTo>
                    <a:pt x="12125" y="42626"/>
                    <a:pt x="12613" y="45162"/>
                    <a:pt x="10610" y="47104"/>
                  </a:cubicBezTo>
                  <a:cubicBezTo>
                    <a:pt x="9239" y="48436"/>
                    <a:pt x="7341" y="48908"/>
                    <a:pt x="5612" y="49588"/>
                  </a:cubicBezTo>
                  <a:cubicBezTo>
                    <a:pt x="2966" y="50629"/>
                    <a:pt x="1399" y="51955"/>
                    <a:pt x="548" y="5474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3" name="Google Shape;2443;p10"/>
            <p:cNvSpPr/>
            <p:nvPr/>
          </p:nvSpPr>
          <p:spPr>
            <a:xfrm>
              <a:off x="4122375" y="466500"/>
              <a:ext cx="501925" cy="1353025"/>
            </a:xfrm>
            <a:custGeom>
              <a:rect b="b" l="l" r="r" t="t"/>
              <a:pathLst>
                <a:path extrusionOk="0" fill="none" h="54121" w="20077">
                  <a:moveTo>
                    <a:pt x="3546" y="1"/>
                  </a:moveTo>
                  <a:cubicBezTo>
                    <a:pt x="1757" y="2256"/>
                    <a:pt x="1" y="4505"/>
                    <a:pt x="876" y="7558"/>
                  </a:cubicBezTo>
                  <a:cubicBezTo>
                    <a:pt x="1561" y="9939"/>
                    <a:pt x="3573" y="11774"/>
                    <a:pt x="5398" y="13295"/>
                  </a:cubicBezTo>
                  <a:cubicBezTo>
                    <a:pt x="8902" y="16209"/>
                    <a:pt x="13136" y="18359"/>
                    <a:pt x="16218" y="21757"/>
                  </a:cubicBezTo>
                  <a:cubicBezTo>
                    <a:pt x="20076" y="26013"/>
                    <a:pt x="17995" y="30469"/>
                    <a:pt x="14781" y="34261"/>
                  </a:cubicBezTo>
                  <a:cubicBezTo>
                    <a:pt x="13548" y="35720"/>
                    <a:pt x="12300" y="37172"/>
                    <a:pt x="11653" y="38997"/>
                  </a:cubicBezTo>
                  <a:cubicBezTo>
                    <a:pt x="10883" y="41172"/>
                    <a:pt x="11304" y="43472"/>
                    <a:pt x="9876" y="45418"/>
                  </a:cubicBezTo>
                  <a:cubicBezTo>
                    <a:pt x="8619" y="47129"/>
                    <a:pt x="6595" y="47823"/>
                    <a:pt x="4764" y="48716"/>
                  </a:cubicBezTo>
                  <a:cubicBezTo>
                    <a:pt x="2274" y="49928"/>
                    <a:pt x="903" y="51426"/>
                    <a:pt x="151" y="54120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4" name="Google Shape;2444;p10"/>
            <p:cNvSpPr/>
            <p:nvPr/>
          </p:nvSpPr>
          <p:spPr>
            <a:xfrm>
              <a:off x="4100050" y="504325"/>
              <a:ext cx="439675" cy="1339925"/>
            </a:xfrm>
            <a:custGeom>
              <a:rect b="b" l="l" r="r" t="t"/>
              <a:pathLst>
                <a:path extrusionOk="0" fill="none" h="53597" w="17587">
                  <a:moveTo>
                    <a:pt x="3567" y="0"/>
                  </a:moveTo>
                  <a:cubicBezTo>
                    <a:pt x="1835" y="2337"/>
                    <a:pt x="280" y="4592"/>
                    <a:pt x="1068" y="7638"/>
                  </a:cubicBezTo>
                  <a:cubicBezTo>
                    <a:pt x="1603" y="9725"/>
                    <a:pt x="3056" y="11376"/>
                    <a:pt x="4511" y="12886"/>
                  </a:cubicBezTo>
                  <a:cubicBezTo>
                    <a:pt x="7566" y="16052"/>
                    <a:pt x="11482" y="18383"/>
                    <a:pt x="14218" y="21856"/>
                  </a:cubicBezTo>
                  <a:cubicBezTo>
                    <a:pt x="17586" y="26129"/>
                    <a:pt x="16419" y="30192"/>
                    <a:pt x="13121" y="33840"/>
                  </a:cubicBezTo>
                  <a:cubicBezTo>
                    <a:pt x="11882" y="35214"/>
                    <a:pt x="10700" y="36537"/>
                    <a:pt x="10201" y="38378"/>
                  </a:cubicBezTo>
                  <a:cubicBezTo>
                    <a:pt x="9596" y="40609"/>
                    <a:pt x="9984" y="42699"/>
                    <a:pt x="8460" y="44671"/>
                  </a:cubicBezTo>
                  <a:cubicBezTo>
                    <a:pt x="7269" y="46217"/>
                    <a:pt x="5492" y="46981"/>
                    <a:pt x="3901" y="48009"/>
                  </a:cubicBezTo>
                  <a:cubicBezTo>
                    <a:pt x="1721" y="49423"/>
                    <a:pt x="611" y="51062"/>
                    <a:pt x="1" y="53597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5" name="Google Shape;2445;p10"/>
            <p:cNvSpPr/>
            <p:nvPr/>
          </p:nvSpPr>
          <p:spPr>
            <a:xfrm>
              <a:off x="4076750" y="541525"/>
              <a:ext cx="379750" cy="1329575"/>
            </a:xfrm>
            <a:custGeom>
              <a:rect b="b" l="l" r="r" t="t"/>
              <a:pathLst>
                <a:path extrusionOk="0" fill="none" h="53183" w="15190">
                  <a:moveTo>
                    <a:pt x="3672" y="1"/>
                  </a:moveTo>
                  <a:cubicBezTo>
                    <a:pt x="1994" y="2452"/>
                    <a:pt x="623" y="4746"/>
                    <a:pt x="1360" y="7828"/>
                  </a:cubicBezTo>
                  <a:cubicBezTo>
                    <a:pt x="1778" y="9573"/>
                    <a:pt x="2857" y="11202"/>
                    <a:pt x="3955" y="12586"/>
                  </a:cubicBezTo>
                  <a:cubicBezTo>
                    <a:pt x="6631" y="15966"/>
                    <a:pt x="10261" y="18570"/>
                    <a:pt x="12633" y="22203"/>
                  </a:cubicBezTo>
                  <a:cubicBezTo>
                    <a:pt x="15189" y="26109"/>
                    <a:pt x="14678" y="30217"/>
                    <a:pt x="11518" y="33395"/>
                  </a:cubicBezTo>
                  <a:cubicBezTo>
                    <a:pt x="10528" y="34385"/>
                    <a:pt x="9593" y="35329"/>
                    <a:pt x="9121" y="36685"/>
                  </a:cubicBezTo>
                  <a:cubicBezTo>
                    <a:pt x="8369" y="38853"/>
                    <a:pt x="8904" y="41039"/>
                    <a:pt x="7720" y="43132"/>
                  </a:cubicBezTo>
                  <a:cubicBezTo>
                    <a:pt x="6727" y="44889"/>
                    <a:pt x="5115" y="45884"/>
                    <a:pt x="3597" y="47117"/>
                  </a:cubicBezTo>
                  <a:cubicBezTo>
                    <a:pt x="1555" y="48771"/>
                    <a:pt x="518" y="50578"/>
                    <a:pt x="0" y="53182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6" name="Google Shape;2446;p10"/>
            <p:cNvSpPr/>
            <p:nvPr/>
          </p:nvSpPr>
          <p:spPr>
            <a:xfrm>
              <a:off x="4054425" y="576725"/>
              <a:ext cx="324625" cy="1322775"/>
            </a:xfrm>
            <a:custGeom>
              <a:rect b="b" l="l" r="r" t="t"/>
              <a:pathLst>
                <a:path extrusionOk="0" fill="none" h="52911" w="12985">
                  <a:moveTo>
                    <a:pt x="3678" y="0"/>
                  </a:moveTo>
                  <a:cubicBezTo>
                    <a:pt x="752" y="4664"/>
                    <a:pt x="896" y="8501"/>
                    <a:pt x="3961" y="12976"/>
                  </a:cubicBezTo>
                  <a:cubicBezTo>
                    <a:pt x="6174" y="16215"/>
                    <a:pt x="9187" y="18945"/>
                    <a:pt x="10988" y="22464"/>
                  </a:cubicBezTo>
                  <a:cubicBezTo>
                    <a:pt x="12835" y="26075"/>
                    <a:pt x="12985" y="30189"/>
                    <a:pt x="9891" y="32931"/>
                  </a:cubicBezTo>
                  <a:cubicBezTo>
                    <a:pt x="8943" y="33773"/>
                    <a:pt x="8144" y="34540"/>
                    <a:pt x="7768" y="35785"/>
                  </a:cubicBezTo>
                  <a:cubicBezTo>
                    <a:pt x="7097" y="38017"/>
                    <a:pt x="7632" y="40221"/>
                    <a:pt x="6493" y="42419"/>
                  </a:cubicBezTo>
                  <a:cubicBezTo>
                    <a:pt x="5699" y="43956"/>
                    <a:pt x="4430" y="45068"/>
                    <a:pt x="3242" y="46286"/>
                  </a:cubicBezTo>
                  <a:cubicBezTo>
                    <a:pt x="1317" y="48265"/>
                    <a:pt x="430" y="50162"/>
                    <a:pt x="0" y="52911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7" name="Google Shape;2447;p10"/>
            <p:cNvSpPr/>
            <p:nvPr/>
          </p:nvSpPr>
          <p:spPr>
            <a:xfrm>
              <a:off x="4031100" y="608375"/>
              <a:ext cx="283675" cy="1319850"/>
            </a:xfrm>
            <a:custGeom>
              <a:rect b="b" l="l" r="r" t="t"/>
              <a:pathLst>
                <a:path extrusionOk="0" fill="none" h="52794" w="11347">
                  <a:moveTo>
                    <a:pt x="3534" y="0"/>
                  </a:moveTo>
                  <a:cubicBezTo>
                    <a:pt x="903" y="4685"/>
                    <a:pt x="1123" y="8568"/>
                    <a:pt x="3742" y="13135"/>
                  </a:cubicBezTo>
                  <a:cubicBezTo>
                    <a:pt x="5510" y="16218"/>
                    <a:pt x="7874" y="18972"/>
                    <a:pt x="9299" y="22241"/>
                  </a:cubicBezTo>
                  <a:cubicBezTo>
                    <a:pt x="10721" y="25513"/>
                    <a:pt x="11347" y="30090"/>
                    <a:pt x="8331" y="32471"/>
                  </a:cubicBezTo>
                  <a:cubicBezTo>
                    <a:pt x="5450" y="34751"/>
                    <a:pt x="6821" y="38080"/>
                    <a:pt x="5591" y="41246"/>
                  </a:cubicBezTo>
                  <a:cubicBezTo>
                    <a:pt x="4945" y="42912"/>
                    <a:pt x="3844" y="44235"/>
                    <a:pt x="2792" y="45652"/>
                  </a:cubicBezTo>
                  <a:cubicBezTo>
                    <a:pt x="1111" y="47907"/>
                    <a:pt x="326" y="49973"/>
                    <a:pt x="1" y="5279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8" name="Google Shape;2448;p10"/>
            <p:cNvSpPr/>
            <p:nvPr/>
          </p:nvSpPr>
          <p:spPr>
            <a:xfrm>
              <a:off x="4005025" y="635275"/>
              <a:ext cx="240225" cy="1321375"/>
            </a:xfrm>
            <a:custGeom>
              <a:rect b="b" l="l" r="r" t="t"/>
              <a:pathLst>
                <a:path extrusionOk="0" fill="none" h="52855" w="9609">
                  <a:moveTo>
                    <a:pt x="3209" y="1"/>
                  </a:moveTo>
                  <a:cubicBezTo>
                    <a:pt x="876" y="4836"/>
                    <a:pt x="1279" y="8709"/>
                    <a:pt x="3594" y="13458"/>
                  </a:cubicBezTo>
                  <a:cubicBezTo>
                    <a:pt x="5134" y="16618"/>
                    <a:pt x="7191" y="19607"/>
                    <a:pt x="8156" y="23020"/>
                  </a:cubicBezTo>
                  <a:cubicBezTo>
                    <a:pt x="8935" y="25760"/>
                    <a:pt x="9608" y="30208"/>
                    <a:pt x="6914" y="32012"/>
                  </a:cubicBezTo>
                  <a:cubicBezTo>
                    <a:pt x="4217" y="33816"/>
                    <a:pt x="5476" y="37596"/>
                    <a:pt x="4638" y="40441"/>
                  </a:cubicBezTo>
                  <a:cubicBezTo>
                    <a:pt x="4096" y="42272"/>
                    <a:pt x="3116" y="43815"/>
                    <a:pt x="2181" y="45457"/>
                  </a:cubicBezTo>
                  <a:cubicBezTo>
                    <a:pt x="809" y="47859"/>
                    <a:pt x="214" y="50103"/>
                    <a:pt x="1" y="52854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9" name="Google Shape;2449;p10"/>
            <p:cNvSpPr/>
            <p:nvPr/>
          </p:nvSpPr>
          <p:spPr>
            <a:xfrm>
              <a:off x="3973975" y="655800"/>
              <a:ext cx="208575" cy="1327825"/>
            </a:xfrm>
            <a:custGeom>
              <a:rect b="b" l="l" r="r" t="t"/>
              <a:pathLst>
                <a:path extrusionOk="0" fill="none" h="53113" w="8343">
                  <a:moveTo>
                    <a:pt x="2662" y="1"/>
                  </a:moveTo>
                  <a:cubicBezTo>
                    <a:pt x="927" y="4511"/>
                    <a:pt x="1276" y="8174"/>
                    <a:pt x="2978" y="12616"/>
                  </a:cubicBezTo>
                  <a:cubicBezTo>
                    <a:pt x="4238" y="15909"/>
                    <a:pt x="6015" y="19036"/>
                    <a:pt x="6833" y="22491"/>
                  </a:cubicBezTo>
                  <a:cubicBezTo>
                    <a:pt x="7428" y="25020"/>
                    <a:pt x="8342" y="29931"/>
                    <a:pt x="5735" y="31573"/>
                  </a:cubicBezTo>
                  <a:cubicBezTo>
                    <a:pt x="3125" y="33215"/>
                    <a:pt x="4421" y="37419"/>
                    <a:pt x="3756" y="40143"/>
                  </a:cubicBezTo>
                  <a:cubicBezTo>
                    <a:pt x="3287" y="42080"/>
                    <a:pt x="2382" y="43812"/>
                    <a:pt x="1618" y="45640"/>
                  </a:cubicBezTo>
                  <a:cubicBezTo>
                    <a:pt x="581" y="48103"/>
                    <a:pt x="133" y="50443"/>
                    <a:pt x="1" y="53113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0" name="Google Shape;2450;p10"/>
            <p:cNvSpPr/>
            <p:nvPr/>
          </p:nvSpPr>
          <p:spPr>
            <a:xfrm>
              <a:off x="3929250" y="668800"/>
              <a:ext cx="189025" cy="1339725"/>
            </a:xfrm>
            <a:custGeom>
              <a:rect b="b" l="l" r="r" t="t"/>
              <a:pathLst>
                <a:path extrusionOk="0" fill="none" h="53589" w="7561">
                  <a:moveTo>
                    <a:pt x="2132" y="1"/>
                  </a:moveTo>
                  <a:cubicBezTo>
                    <a:pt x="0" y="8177"/>
                    <a:pt x="4712" y="14411"/>
                    <a:pt x="6219" y="22152"/>
                  </a:cubicBezTo>
                  <a:cubicBezTo>
                    <a:pt x="6730" y="24768"/>
                    <a:pt x="7560" y="29405"/>
                    <a:pt x="5146" y="31158"/>
                  </a:cubicBezTo>
                  <a:cubicBezTo>
                    <a:pt x="2734" y="32908"/>
                    <a:pt x="3922" y="37049"/>
                    <a:pt x="3392" y="39846"/>
                  </a:cubicBezTo>
                  <a:cubicBezTo>
                    <a:pt x="2490" y="44600"/>
                    <a:pt x="430" y="48633"/>
                    <a:pt x="283" y="53588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1" name="Google Shape;2451;p10"/>
            <p:cNvSpPr/>
            <p:nvPr/>
          </p:nvSpPr>
          <p:spPr>
            <a:xfrm>
              <a:off x="3890000" y="672575"/>
              <a:ext cx="169625" cy="1357675"/>
            </a:xfrm>
            <a:custGeom>
              <a:rect b="b" l="l" r="r" t="t"/>
              <a:pathLst>
                <a:path extrusionOk="0" fill="none" h="54307" w="6785">
                  <a:moveTo>
                    <a:pt x="737" y="0"/>
                  </a:moveTo>
                  <a:cubicBezTo>
                    <a:pt x="13" y="7759"/>
                    <a:pt x="4033" y="14206"/>
                    <a:pt x="5416" y="21613"/>
                  </a:cubicBezTo>
                  <a:cubicBezTo>
                    <a:pt x="5922" y="24316"/>
                    <a:pt x="6785" y="28887"/>
                    <a:pt x="4394" y="30784"/>
                  </a:cubicBezTo>
                  <a:cubicBezTo>
                    <a:pt x="2003" y="32685"/>
                    <a:pt x="3119" y="36985"/>
                    <a:pt x="2677" y="39860"/>
                  </a:cubicBezTo>
                  <a:cubicBezTo>
                    <a:pt x="1910" y="44798"/>
                    <a:pt x="112" y="49230"/>
                    <a:pt x="1" y="54306"/>
                  </a:cubicBez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52" name="Google Shape;2452;p10"/>
          <p:cNvSpPr/>
          <p:nvPr/>
        </p:nvSpPr>
        <p:spPr>
          <a:xfrm>
            <a:off x="215806" y="4735652"/>
            <a:ext cx="274913" cy="275046"/>
          </a:xfrm>
          <a:custGeom>
            <a:rect b="b" l="l" r="r" t="t"/>
            <a:pathLst>
              <a:path extrusionOk="0" h="8238" w="8234">
                <a:moveTo>
                  <a:pt x="1753" y="1"/>
                </a:moveTo>
                <a:lnTo>
                  <a:pt x="0" y="1757"/>
                </a:lnTo>
                <a:lnTo>
                  <a:pt x="2358" y="4120"/>
                </a:lnTo>
                <a:lnTo>
                  <a:pt x="0" y="6481"/>
                </a:lnTo>
                <a:lnTo>
                  <a:pt x="1753" y="8237"/>
                </a:lnTo>
                <a:lnTo>
                  <a:pt x="4114" y="5877"/>
                </a:lnTo>
                <a:lnTo>
                  <a:pt x="6481" y="8237"/>
                </a:lnTo>
                <a:lnTo>
                  <a:pt x="8234" y="6481"/>
                </a:lnTo>
                <a:lnTo>
                  <a:pt x="5870" y="4120"/>
                </a:lnTo>
                <a:lnTo>
                  <a:pt x="8234" y="1757"/>
                </a:lnTo>
                <a:lnTo>
                  <a:pt x="6481" y="1"/>
                </a:lnTo>
                <a:lnTo>
                  <a:pt x="4114" y="2367"/>
                </a:lnTo>
                <a:lnTo>
                  <a:pt x="1753" y="1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1"/>
              </a:gs>
            </a:gsLst>
            <a:lin ang="324007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3" name="Google Shape;2453;p10"/>
          <p:cNvSpPr/>
          <p:nvPr/>
        </p:nvSpPr>
        <p:spPr>
          <a:xfrm>
            <a:off x="200298" y="228266"/>
            <a:ext cx="305930" cy="82868"/>
          </a:xfrm>
          <a:custGeom>
            <a:rect b="b" l="l" r="r" t="t"/>
            <a:pathLst>
              <a:path extrusionOk="0" h="2482" w="9163">
                <a:moveTo>
                  <a:pt x="0" y="0"/>
                </a:moveTo>
                <a:lnTo>
                  <a:pt x="0" y="2481"/>
                </a:lnTo>
                <a:lnTo>
                  <a:pt x="9163" y="2481"/>
                </a:lnTo>
                <a:lnTo>
                  <a:pt x="9163" y="0"/>
                </a:ln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3240076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54" name="Google Shape;2454;p10"/>
          <p:cNvGrpSpPr/>
          <p:nvPr/>
        </p:nvGrpSpPr>
        <p:grpSpPr>
          <a:xfrm rot="10800000">
            <a:off x="263975" y="3328401"/>
            <a:ext cx="178575" cy="589975"/>
            <a:chOff x="1834925" y="4791825"/>
            <a:chExt cx="178575" cy="589975"/>
          </a:xfrm>
        </p:grpSpPr>
        <p:sp>
          <p:nvSpPr>
            <p:cNvPr id="2455" name="Google Shape;2455;p10"/>
            <p:cNvSpPr/>
            <p:nvPr/>
          </p:nvSpPr>
          <p:spPr>
            <a:xfrm>
              <a:off x="1839900" y="49321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1"/>
                  </a:cubicBezTo>
                  <a:cubicBezTo>
                    <a:pt x="0" y="902"/>
                    <a:pt x="259" y="1164"/>
                    <a:pt x="580" y="1164"/>
                  </a:cubicBezTo>
                  <a:cubicBezTo>
                    <a:pt x="905" y="1164"/>
                    <a:pt x="1164" y="902"/>
                    <a:pt x="1164" y="581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6" name="Google Shape;2456;p10"/>
            <p:cNvSpPr/>
            <p:nvPr/>
          </p:nvSpPr>
          <p:spPr>
            <a:xfrm>
              <a:off x="1912125" y="49321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1"/>
                  </a:cubicBezTo>
                  <a:cubicBezTo>
                    <a:pt x="1" y="902"/>
                    <a:pt x="263" y="1164"/>
                    <a:pt x="584" y="1164"/>
                  </a:cubicBezTo>
                  <a:cubicBezTo>
                    <a:pt x="906" y="1164"/>
                    <a:pt x="1168" y="902"/>
                    <a:pt x="1168" y="581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7" name="Google Shape;2457;p10"/>
            <p:cNvSpPr/>
            <p:nvPr/>
          </p:nvSpPr>
          <p:spPr>
            <a:xfrm>
              <a:off x="1984300" y="49321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1"/>
                  </a:cubicBezTo>
                  <a:cubicBezTo>
                    <a:pt x="1" y="902"/>
                    <a:pt x="262" y="1164"/>
                    <a:pt x="584" y="1164"/>
                  </a:cubicBezTo>
                  <a:cubicBezTo>
                    <a:pt x="906" y="1164"/>
                    <a:pt x="1165" y="902"/>
                    <a:pt x="1165" y="581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8" name="Google Shape;2458;p10"/>
            <p:cNvSpPr/>
            <p:nvPr/>
          </p:nvSpPr>
          <p:spPr>
            <a:xfrm>
              <a:off x="1839900" y="500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9" name="Google Shape;2459;p10"/>
            <p:cNvSpPr/>
            <p:nvPr/>
          </p:nvSpPr>
          <p:spPr>
            <a:xfrm>
              <a:off x="1912125" y="500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0" name="Google Shape;2460;p10"/>
            <p:cNvSpPr/>
            <p:nvPr/>
          </p:nvSpPr>
          <p:spPr>
            <a:xfrm>
              <a:off x="1984300" y="500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1" name="Google Shape;2461;p10"/>
            <p:cNvSpPr/>
            <p:nvPr/>
          </p:nvSpPr>
          <p:spPr>
            <a:xfrm>
              <a:off x="1839900" y="486197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2" name="Google Shape;2462;p10"/>
            <p:cNvSpPr/>
            <p:nvPr/>
          </p:nvSpPr>
          <p:spPr>
            <a:xfrm>
              <a:off x="1912125" y="486197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3" name="Google Shape;2463;p10"/>
            <p:cNvSpPr/>
            <p:nvPr/>
          </p:nvSpPr>
          <p:spPr>
            <a:xfrm>
              <a:off x="1984300" y="486197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4" name="Google Shape;2464;p10"/>
            <p:cNvSpPr/>
            <p:nvPr/>
          </p:nvSpPr>
          <p:spPr>
            <a:xfrm>
              <a:off x="1839900" y="479182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3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3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5" name="Google Shape;2465;p10"/>
            <p:cNvSpPr/>
            <p:nvPr/>
          </p:nvSpPr>
          <p:spPr>
            <a:xfrm>
              <a:off x="1912125" y="479182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3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6" name="Google Shape;2466;p10"/>
            <p:cNvSpPr/>
            <p:nvPr/>
          </p:nvSpPr>
          <p:spPr>
            <a:xfrm>
              <a:off x="1984300" y="479182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3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3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7" name="Google Shape;2467;p10"/>
            <p:cNvSpPr/>
            <p:nvPr/>
          </p:nvSpPr>
          <p:spPr>
            <a:xfrm>
              <a:off x="1839900" y="50721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7"/>
                    <a:pt x="580" y="1167"/>
                  </a:cubicBezTo>
                  <a:cubicBezTo>
                    <a:pt x="905" y="1167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8" name="Google Shape;2468;p10"/>
            <p:cNvSpPr/>
            <p:nvPr/>
          </p:nvSpPr>
          <p:spPr>
            <a:xfrm>
              <a:off x="1912125" y="50721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7"/>
                    <a:pt x="584" y="1167"/>
                  </a:cubicBezTo>
                  <a:cubicBezTo>
                    <a:pt x="906" y="1167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9" name="Google Shape;2469;p10"/>
            <p:cNvSpPr/>
            <p:nvPr/>
          </p:nvSpPr>
          <p:spPr>
            <a:xfrm>
              <a:off x="1984300" y="50721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7"/>
                    <a:pt x="584" y="1167"/>
                  </a:cubicBezTo>
                  <a:cubicBezTo>
                    <a:pt x="906" y="1167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0" name="Google Shape;2470;p10"/>
            <p:cNvSpPr/>
            <p:nvPr/>
          </p:nvSpPr>
          <p:spPr>
            <a:xfrm>
              <a:off x="1839900" y="5142325"/>
              <a:ext cx="29100" cy="29100"/>
            </a:xfrm>
            <a:custGeom>
              <a:rect b="b" l="l" r="r" t="t"/>
              <a:pathLst>
                <a:path extrusionOk="0" h="1164" w="1164">
                  <a:moveTo>
                    <a:pt x="580" y="0"/>
                  </a:moveTo>
                  <a:cubicBezTo>
                    <a:pt x="259" y="0"/>
                    <a:pt x="0" y="259"/>
                    <a:pt x="0" y="584"/>
                  </a:cubicBezTo>
                  <a:cubicBezTo>
                    <a:pt x="0" y="905"/>
                    <a:pt x="259" y="1164"/>
                    <a:pt x="580" y="1164"/>
                  </a:cubicBezTo>
                  <a:cubicBezTo>
                    <a:pt x="905" y="1164"/>
                    <a:pt x="1164" y="905"/>
                    <a:pt x="1164" y="584"/>
                  </a:cubicBezTo>
                  <a:cubicBezTo>
                    <a:pt x="1164" y="259"/>
                    <a:pt x="905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1" name="Google Shape;2471;p10"/>
            <p:cNvSpPr/>
            <p:nvPr/>
          </p:nvSpPr>
          <p:spPr>
            <a:xfrm>
              <a:off x="1912125" y="5142325"/>
              <a:ext cx="29200" cy="29100"/>
            </a:xfrm>
            <a:custGeom>
              <a:rect b="b" l="l" r="r" t="t"/>
              <a:pathLst>
                <a:path extrusionOk="0" h="1164" w="1168">
                  <a:moveTo>
                    <a:pt x="584" y="0"/>
                  </a:moveTo>
                  <a:cubicBezTo>
                    <a:pt x="263" y="0"/>
                    <a:pt x="1" y="259"/>
                    <a:pt x="1" y="584"/>
                  </a:cubicBezTo>
                  <a:cubicBezTo>
                    <a:pt x="1" y="905"/>
                    <a:pt x="263" y="1164"/>
                    <a:pt x="584" y="1164"/>
                  </a:cubicBezTo>
                  <a:cubicBezTo>
                    <a:pt x="906" y="1164"/>
                    <a:pt x="1168" y="905"/>
                    <a:pt x="1168" y="584"/>
                  </a:cubicBezTo>
                  <a:cubicBezTo>
                    <a:pt x="1168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2" name="Google Shape;2472;p10"/>
            <p:cNvSpPr/>
            <p:nvPr/>
          </p:nvSpPr>
          <p:spPr>
            <a:xfrm>
              <a:off x="1984300" y="5142325"/>
              <a:ext cx="29125" cy="29100"/>
            </a:xfrm>
            <a:custGeom>
              <a:rect b="b" l="l" r="r" t="t"/>
              <a:pathLst>
                <a:path extrusionOk="0" h="1164" w="1165">
                  <a:moveTo>
                    <a:pt x="584" y="0"/>
                  </a:moveTo>
                  <a:cubicBezTo>
                    <a:pt x="262" y="0"/>
                    <a:pt x="1" y="259"/>
                    <a:pt x="1" y="584"/>
                  </a:cubicBezTo>
                  <a:cubicBezTo>
                    <a:pt x="1" y="905"/>
                    <a:pt x="262" y="1164"/>
                    <a:pt x="584" y="1164"/>
                  </a:cubicBezTo>
                  <a:cubicBezTo>
                    <a:pt x="906" y="1164"/>
                    <a:pt x="1165" y="905"/>
                    <a:pt x="1165" y="584"/>
                  </a:cubicBezTo>
                  <a:cubicBezTo>
                    <a:pt x="1165" y="259"/>
                    <a:pt x="906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3" name="Google Shape;2473;p10"/>
            <p:cNvSpPr/>
            <p:nvPr/>
          </p:nvSpPr>
          <p:spPr>
            <a:xfrm>
              <a:off x="1839900" y="5212375"/>
              <a:ext cx="29100" cy="29200"/>
            </a:xfrm>
            <a:custGeom>
              <a:rect b="b" l="l" r="r" t="t"/>
              <a:pathLst>
                <a:path extrusionOk="0" h="1168" w="1164">
                  <a:moveTo>
                    <a:pt x="580" y="1"/>
                  </a:moveTo>
                  <a:cubicBezTo>
                    <a:pt x="259" y="1"/>
                    <a:pt x="0" y="262"/>
                    <a:pt x="0" y="584"/>
                  </a:cubicBezTo>
                  <a:cubicBezTo>
                    <a:pt x="0" y="906"/>
                    <a:pt x="259" y="1168"/>
                    <a:pt x="580" y="1168"/>
                  </a:cubicBezTo>
                  <a:cubicBezTo>
                    <a:pt x="905" y="1168"/>
                    <a:pt x="1164" y="906"/>
                    <a:pt x="1164" y="584"/>
                  </a:cubicBezTo>
                  <a:cubicBezTo>
                    <a:pt x="1164" y="262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4" name="Google Shape;2474;p10"/>
            <p:cNvSpPr/>
            <p:nvPr/>
          </p:nvSpPr>
          <p:spPr>
            <a:xfrm>
              <a:off x="1912125" y="5212375"/>
              <a:ext cx="29200" cy="29200"/>
            </a:xfrm>
            <a:custGeom>
              <a:rect b="b" l="l" r="r" t="t"/>
              <a:pathLst>
                <a:path extrusionOk="0" h="1168" w="1168">
                  <a:moveTo>
                    <a:pt x="584" y="1"/>
                  </a:moveTo>
                  <a:cubicBezTo>
                    <a:pt x="263" y="1"/>
                    <a:pt x="1" y="262"/>
                    <a:pt x="1" y="584"/>
                  </a:cubicBezTo>
                  <a:cubicBezTo>
                    <a:pt x="1" y="906"/>
                    <a:pt x="263" y="1168"/>
                    <a:pt x="584" y="1168"/>
                  </a:cubicBezTo>
                  <a:cubicBezTo>
                    <a:pt x="906" y="1168"/>
                    <a:pt x="1168" y="906"/>
                    <a:pt x="1168" y="584"/>
                  </a:cubicBezTo>
                  <a:cubicBezTo>
                    <a:pt x="1168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5" name="Google Shape;2475;p10"/>
            <p:cNvSpPr/>
            <p:nvPr/>
          </p:nvSpPr>
          <p:spPr>
            <a:xfrm>
              <a:off x="1984300" y="5212375"/>
              <a:ext cx="29125" cy="29200"/>
            </a:xfrm>
            <a:custGeom>
              <a:rect b="b" l="l" r="r" t="t"/>
              <a:pathLst>
                <a:path extrusionOk="0" h="1168" w="1165">
                  <a:moveTo>
                    <a:pt x="584" y="1"/>
                  </a:moveTo>
                  <a:cubicBezTo>
                    <a:pt x="262" y="1"/>
                    <a:pt x="1" y="262"/>
                    <a:pt x="1" y="584"/>
                  </a:cubicBezTo>
                  <a:cubicBezTo>
                    <a:pt x="1" y="906"/>
                    <a:pt x="262" y="1168"/>
                    <a:pt x="584" y="1168"/>
                  </a:cubicBezTo>
                  <a:cubicBezTo>
                    <a:pt x="906" y="1168"/>
                    <a:pt x="1165" y="906"/>
                    <a:pt x="1165" y="584"/>
                  </a:cubicBezTo>
                  <a:cubicBezTo>
                    <a:pt x="1165" y="262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6" name="Google Shape;2476;p10"/>
            <p:cNvSpPr/>
            <p:nvPr/>
          </p:nvSpPr>
          <p:spPr>
            <a:xfrm>
              <a:off x="1839900" y="5282525"/>
              <a:ext cx="29100" cy="29125"/>
            </a:xfrm>
            <a:custGeom>
              <a:rect b="b" l="l" r="r" t="t"/>
              <a:pathLst>
                <a:path extrusionOk="0" h="1165" w="1164">
                  <a:moveTo>
                    <a:pt x="580" y="1"/>
                  </a:moveTo>
                  <a:cubicBezTo>
                    <a:pt x="259" y="1"/>
                    <a:pt x="0" y="259"/>
                    <a:pt x="0" y="581"/>
                  </a:cubicBezTo>
                  <a:cubicBezTo>
                    <a:pt x="0" y="906"/>
                    <a:pt x="259" y="1164"/>
                    <a:pt x="580" y="1164"/>
                  </a:cubicBezTo>
                  <a:cubicBezTo>
                    <a:pt x="905" y="1164"/>
                    <a:pt x="1164" y="906"/>
                    <a:pt x="1164" y="581"/>
                  </a:cubicBezTo>
                  <a:cubicBezTo>
                    <a:pt x="1164" y="259"/>
                    <a:pt x="905" y="1"/>
                    <a:pt x="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7" name="Google Shape;2477;p10"/>
            <p:cNvSpPr/>
            <p:nvPr/>
          </p:nvSpPr>
          <p:spPr>
            <a:xfrm>
              <a:off x="1912125" y="5282525"/>
              <a:ext cx="29200" cy="29125"/>
            </a:xfrm>
            <a:custGeom>
              <a:rect b="b" l="l" r="r" t="t"/>
              <a:pathLst>
                <a:path extrusionOk="0" h="1165" w="1168">
                  <a:moveTo>
                    <a:pt x="584" y="1"/>
                  </a:moveTo>
                  <a:cubicBezTo>
                    <a:pt x="263" y="1"/>
                    <a:pt x="1" y="259"/>
                    <a:pt x="1" y="581"/>
                  </a:cubicBezTo>
                  <a:cubicBezTo>
                    <a:pt x="1" y="906"/>
                    <a:pt x="263" y="1164"/>
                    <a:pt x="584" y="1164"/>
                  </a:cubicBezTo>
                  <a:cubicBezTo>
                    <a:pt x="906" y="1164"/>
                    <a:pt x="1168" y="906"/>
                    <a:pt x="1168" y="581"/>
                  </a:cubicBezTo>
                  <a:cubicBezTo>
                    <a:pt x="1168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8" name="Google Shape;2478;p10"/>
            <p:cNvSpPr/>
            <p:nvPr/>
          </p:nvSpPr>
          <p:spPr>
            <a:xfrm>
              <a:off x="1984300" y="5282525"/>
              <a:ext cx="29125" cy="29125"/>
            </a:xfrm>
            <a:custGeom>
              <a:rect b="b" l="l" r="r" t="t"/>
              <a:pathLst>
                <a:path extrusionOk="0" h="1165" w="1165">
                  <a:moveTo>
                    <a:pt x="584" y="1"/>
                  </a:moveTo>
                  <a:cubicBezTo>
                    <a:pt x="262" y="1"/>
                    <a:pt x="1" y="259"/>
                    <a:pt x="1" y="581"/>
                  </a:cubicBezTo>
                  <a:cubicBezTo>
                    <a:pt x="1" y="906"/>
                    <a:pt x="262" y="1164"/>
                    <a:pt x="584" y="1164"/>
                  </a:cubicBezTo>
                  <a:cubicBezTo>
                    <a:pt x="906" y="1164"/>
                    <a:pt x="1165" y="906"/>
                    <a:pt x="1165" y="581"/>
                  </a:cubicBezTo>
                  <a:cubicBezTo>
                    <a:pt x="1165" y="259"/>
                    <a:pt x="906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9" name="Google Shape;2479;p10"/>
            <p:cNvSpPr/>
            <p:nvPr/>
          </p:nvSpPr>
          <p:spPr>
            <a:xfrm>
              <a:off x="1834925" y="5352600"/>
              <a:ext cx="34150" cy="29200"/>
            </a:xfrm>
            <a:custGeom>
              <a:rect b="b" l="l" r="r" t="t"/>
              <a:pathLst>
                <a:path extrusionOk="0" h="1168" w="1366">
                  <a:moveTo>
                    <a:pt x="782" y="0"/>
                  </a:moveTo>
                  <a:cubicBezTo>
                    <a:pt x="262" y="0"/>
                    <a:pt x="1" y="629"/>
                    <a:pt x="371" y="996"/>
                  </a:cubicBezTo>
                  <a:cubicBezTo>
                    <a:pt x="489" y="1114"/>
                    <a:pt x="635" y="1168"/>
                    <a:pt x="778" y="1168"/>
                  </a:cubicBezTo>
                  <a:cubicBezTo>
                    <a:pt x="1077" y="1168"/>
                    <a:pt x="1363" y="935"/>
                    <a:pt x="1363" y="584"/>
                  </a:cubicBezTo>
                  <a:cubicBezTo>
                    <a:pt x="1366" y="262"/>
                    <a:pt x="110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0" name="Google Shape;2480;p10"/>
            <p:cNvSpPr/>
            <p:nvPr/>
          </p:nvSpPr>
          <p:spPr>
            <a:xfrm>
              <a:off x="1907125" y="5352600"/>
              <a:ext cx="34125" cy="29200"/>
            </a:xfrm>
            <a:custGeom>
              <a:rect b="b" l="l" r="r" t="t"/>
              <a:pathLst>
                <a:path extrusionOk="0" h="1168" w="1365">
                  <a:moveTo>
                    <a:pt x="781" y="0"/>
                  </a:moveTo>
                  <a:cubicBezTo>
                    <a:pt x="263" y="0"/>
                    <a:pt x="0" y="627"/>
                    <a:pt x="366" y="996"/>
                  </a:cubicBezTo>
                  <a:cubicBezTo>
                    <a:pt x="485" y="1114"/>
                    <a:pt x="631" y="1168"/>
                    <a:pt x="775" y="1168"/>
                  </a:cubicBezTo>
                  <a:cubicBezTo>
                    <a:pt x="1074" y="1168"/>
                    <a:pt x="1362" y="935"/>
                    <a:pt x="1362" y="584"/>
                  </a:cubicBezTo>
                  <a:cubicBezTo>
                    <a:pt x="1365" y="262"/>
                    <a:pt x="1106" y="0"/>
                    <a:pt x="784" y="0"/>
                  </a:cubicBezTo>
                  <a:cubicBezTo>
                    <a:pt x="783" y="0"/>
                    <a:pt x="782" y="0"/>
                    <a:pt x="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1" name="Google Shape;2481;p10"/>
            <p:cNvSpPr/>
            <p:nvPr/>
          </p:nvSpPr>
          <p:spPr>
            <a:xfrm>
              <a:off x="1979425" y="5352600"/>
              <a:ext cx="34075" cy="29200"/>
            </a:xfrm>
            <a:custGeom>
              <a:rect b="b" l="l" r="r" t="t"/>
              <a:pathLst>
                <a:path extrusionOk="0" h="1168" w="1363">
                  <a:moveTo>
                    <a:pt x="779" y="0"/>
                  </a:moveTo>
                  <a:cubicBezTo>
                    <a:pt x="259" y="0"/>
                    <a:pt x="0" y="629"/>
                    <a:pt x="367" y="996"/>
                  </a:cubicBezTo>
                  <a:cubicBezTo>
                    <a:pt x="486" y="1114"/>
                    <a:pt x="632" y="1168"/>
                    <a:pt x="776" y="1168"/>
                  </a:cubicBezTo>
                  <a:cubicBezTo>
                    <a:pt x="1075" y="1168"/>
                    <a:pt x="1363" y="935"/>
                    <a:pt x="1363" y="584"/>
                  </a:cubicBezTo>
                  <a:cubicBezTo>
                    <a:pt x="1363" y="262"/>
                    <a:pt x="1101" y="0"/>
                    <a:pt x="7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82" name="Google Shape;2482;p10"/>
          <p:cNvGrpSpPr/>
          <p:nvPr/>
        </p:nvGrpSpPr>
        <p:grpSpPr>
          <a:xfrm rot="10800000">
            <a:off x="222250" y="895213"/>
            <a:ext cx="262025" cy="1252800"/>
            <a:chOff x="8626713" y="2122250"/>
            <a:chExt cx="262025" cy="1252800"/>
          </a:xfrm>
        </p:grpSpPr>
        <p:grpSp>
          <p:nvGrpSpPr>
            <p:cNvPr id="2483" name="Google Shape;2483;p10"/>
            <p:cNvGrpSpPr/>
            <p:nvPr/>
          </p:nvGrpSpPr>
          <p:grpSpPr>
            <a:xfrm>
              <a:off x="8626713" y="2727275"/>
              <a:ext cx="146700" cy="647775"/>
              <a:chOff x="5920650" y="4318725"/>
              <a:chExt cx="146700" cy="647775"/>
            </a:xfrm>
          </p:grpSpPr>
          <p:sp>
            <p:nvSpPr>
              <p:cNvPr id="2484" name="Google Shape;2484;p10"/>
              <p:cNvSpPr/>
              <p:nvPr/>
            </p:nvSpPr>
            <p:spPr>
              <a:xfrm>
                <a:off x="6044225" y="4318725"/>
                <a:ext cx="23125" cy="647775"/>
              </a:xfrm>
              <a:custGeom>
                <a:rect b="b" l="l" r="r" t="t"/>
                <a:pathLst>
                  <a:path extrusionOk="0" fill="none" h="25911" w="925">
                    <a:moveTo>
                      <a:pt x="461" y="1"/>
                    </a:moveTo>
                    <a:cubicBezTo>
                      <a:pt x="1" y="482"/>
                      <a:pt x="1" y="1243"/>
                      <a:pt x="461" y="1727"/>
                    </a:cubicBezTo>
                    <a:lnTo>
                      <a:pt x="461" y="1727"/>
                    </a:lnTo>
                    <a:cubicBezTo>
                      <a:pt x="924" y="2208"/>
                      <a:pt x="924" y="2972"/>
                      <a:pt x="461" y="3456"/>
                    </a:cubicBezTo>
                    <a:lnTo>
                      <a:pt x="461" y="3456"/>
                    </a:lnTo>
                    <a:cubicBezTo>
                      <a:pt x="1" y="3937"/>
                      <a:pt x="1" y="4698"/>
                      <a:pt x="461" y="5179"/>
                    </a:cubicBezTo>
                    <a:lnTo>
                      <a:pt x="461" y="5179"/>
                    </a:lnTo>
                    <a:cubicBezTo>
                      <a:pt x="924" y="5663"/>
                      <a:pt x="924" y="6424"/>
                      <a:pt x="461" y="6908"/>
                    </a:cubicBezTo>
                    <a:lnTo>
                      <a:pt x="461" y="6908"/>
                    </a:lnTo>
                    <a:cubicBezTo>
                      <a:pt x="1" y="7392"/>
                      <a:pt x="1" y="8153"/>
                      <a:pt x="461" y="8634"/>
                    </a:cubicBezTo>
                    <a:lnTo>
                      <a:pt x="461" y="8634"/>
                    </a:lnTo>
                    <a:cubicBezTo>
                      <a:pt x="924" y="9119"/>
                      <a:pt x="924" y="9879"/>
                      <a:pt x="461" y="10364"/>
                    </a:cubicBezTo>
                    <a:lnTo>
                      <a:pt x="461" y="10364"/>
                    </a:lnTo>
                    <a:cubicBezTo>
                      <a:pt x="1" y="10848"/>
                      <a:pt x="1" y="11609"/>
                      <a:pt x="461" y="12093"/>
                    </a:cubicBezTo>
                    <a:lnTo>
                      <a:pt x="461" y="12093"/>
                    </a:lnTo>
                    <a:cubicBezTo>
                      <a:pt x="924" y="12574"/>
                      <a:pt x="924" y="13335"/>
                      <a:pt x="461" y="13819"/>
                    </a:cubicBezTo>
                    <a:lnTo>
                      <a:pt x="461" y="13819"/>
                    </a:lnTo>
                    <a:cubicBezTo>
                      <a:pt x="1" y="14303"/>
                      <a:pt x="1" y="15064"/>
                      <a:pt x="461" y="15548"/>
                    </a:cubicBezTo>
                    <a:lnTo>
                      <a:pt x="461" y="15548"/>
                    </a:lnTo>
                    <a:cubicBezTo>
                      <a:pt x="924" y="16029"/>
                      <a:pt x="924" y="16790"/>
                      <a:pt x="461" y="17271"/>
                    </a:cubicBezTo>
                    <a:lnTo>
                      <a:pt x="461" y="17271"/>
                    </a:lnTo>
                    <a:cubicBezTo>
                      <a:pt x="1" y="17755"/>
                      <a:pt x="1" y="18519"/>
                      <a:pt x="461" y="19000"/>
                    </a:cubicBezTo>
                    <a:lnTo>
                      <a:pt x="461" y="19000"/>
                    </a:lnTo>
                    <a:cubicBezTo>
                      <a:pt x="924" y="19484"/>
                      <a:pt x="924" y="20245"/>
                      <a:pt x="461" y="20726"/>
                    </a:cubicBezTo>
                    <a:lnTo>
                      <a:pt x="461" y="20726"/>
                    </a:lnTo>
                    <a:cubicBezTo>
                      <a:pt x="1" y="21210"/>
                      <a:pt x="1" y="21971"/>
                      <a:pt x="461" y="22455"/>
                    </a:cubicBezTo>
                    <a:lnTo>
                      <a:pt x="461" y="22455"/>
                    </a:lnTo>
                    <a:cubicBezTo>
                      <a:pt x="924" y="22939"/>
                      <a:pt x="924" y="23700"/>
                      <a:pt x="461" y="24181"/>
                    </a:cubicBezTo>
                    <a:lnTo>
                      <a:pt x="461" y="24181"/>
                    </a:lnTo>
                    <a:cubicBezTo>
                      <a:pt x="1" y="24666"/>
                      <a:pt x="1" y="25426"/>
                      <a:pt x="461" y="25910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300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5" name="Google Shape;2485;p10"/>
              <p:cNvSpPr/>
              <p:nvPr/>
            </p:nvSpPr>
            <p:spPr>
              <a:xfrm>
                <a:off x="5982375" y="4318725"/>
                <a:ext cx="23175" cy="647775"/>
              </a:xfrm>
              <a:custGeom>
                <a:rect b="b" l="l" r="r" t="t"/>
                <a:pathLst>
                  <a:path extrusionOk="0" fill="none" h="25911" w="927">
                    <a:moveTo>
                      <a:pt x="463" y="1"/>
                    </a:moveTo>
                    <a:cubicBezTo>
                      <a:pt x="6" y="485"/>
                      <a:pt x="6" y="1243"/>
                      <a:pt x="463" y="1727"/>
                    </a:cubicBezTo>
                    <a:lnTo>
                      <a:pt x="463" y="1727"/>
                    </a:lnTo>
                    <a:cubicBezTo>
                      <a:pt x="926" y="2208"/>
                      <a:pt x="926" y="2972"/>
                      <a:pt x="463" y="3456"/>
                    </a:cubicBezTo>
                    <a:lnTo>
                      <a:pt x="463" y="3456"/>
                    </a:lnTo>
                    <a:cubicBezTo>
                      <a:pt x="3" y="3937"/>
                      <a:pt x="3" y="4698"/>
                      <a:pt x="463" y="5179"/>
                    </a:cubicBezTo>
                    <a:lnTo>
                      <a:pt x="463" y="5179"/>
                    </a:lnTo>
                    <a:cubicBezTo>
                      <a:pt x="926" y="5663"/>
                      <a:pt x="926" y="6424"/>
                      <a:pt x="463" y="6908"/>
                    </a:cubicBezTo>
                    <a:lnTo>
                      <a:pt x="463" y="6908"/>
                    </a:lnTo>
                    <a:cubicBezTo>
                      <a:pt x="3" y="7392"/>
                      <a:pt x="3" y="8153"/>
                      <a:pt x="463" y="8634"/>
                    </a:cubicBezTo>
                    <a:lnTo>
                      <a:pt x="463" y="8634"/>
                    </a:lnTo>
                    <a:cubicBezTo>
                      <a:pt x="926" y="9119"/>
                      <a:pt x="926" y="9879"/>
                      <a:pt x="463" y="10364"/>
                    </a:cubicBezTo>
                    <a:lnTo>
                      <a:pt x="463" y="10364"/>
                    </a:lnTo>
                    <a:cubicBezTo>
                      <a:pt x="0" y="10848"/>
                      <a:pt x="0" y="11609"/>
                      <a:pt x="463" y="12093"/>
                    </a:cubicBezTo>
                    <a:lnTo>
                      <a:pt x="463" y="12093"/>
                    </a:lnTo>
                    <a:cubicBezTo>
                      <a:pt x="923" y="12574"/>
                      <a:pt x="923" y="13335"/>
                      <a:pt x="463" y="13819"/>
                    </a:cubicBezTo>
                    <a:lnTo>
                      <a:pt x="463" y="13819"/>
                    </a:lnTo>
                    <a:cubicBezTo>
                      <a:pt x="6" y="14303"/>
                      <a:pt x="6" y="15061"/>
                      <a:pt x="463" y="15548"/>
                    </a:cubicBezTo>
                    <a:lnTo>
                      <a:pt x="463" y="15548"/>
                    </a:lnTo>
                    <a:cubicBezTo>
                      <a:pt x="923" y="16029"/>
                      <a:pt x="923" y="16790"/>
                      <a:pt x="463" y="17271"/>
                    </a:cubicBezTo>
                    <a:lnTo>
                      <a:pt x="463" y="17271"/>
                    </a:lnTo>
                    <a:cubicBezTo>
                      <a:pt x="0" y="17755"/>
                      <a:pt x="0" y="18519"/>
                      <a:pt x="463" y="19000"/>
                    </a:cubicBezTo>
                    <a:lnTo>
                      <a:pt x="463" y="19000"/>
                    </a:lnTo>
                    <a:cubicBezTo>
                      <a:pt x="923" y="19484"/>
                      <a:pt x="923" y="20245"/>
                      <a:pt x="463" y="20726"/>
                    </a:cubicBezTo>
                    <a:lnTo>
                      <a:pt x="463" y="20726"/>
                    </a:lnTo>
                    <a:cubicBezTo>
                      <a:pt x="0" y="21210"/>
                      <a:pt x="0" y="21971"/>
                      <a:pt x="463" y="22455"/>
                    </a:cubicBezTo>
                    <a:lnTo>
                      <a:pt x="463" y="22455"/>
                    </a:lnTo>
                    <a:cubicBezTo>
                      <a:pt x="923" y="22939"/>
                      <a:pt x="923" y="23700"/>
                      <a:pt x="463" y="24181"/>
                    </a:cubicBezTo>
                    <a:lnTo>
                      <a:pt x="463" y="24181"/>
                    </a:lnTo>
                    <a:cubicBezTo>
                      <a:pt x="0" y="24666"/>
                      <a:pt x="0" y="25426"/>
                      <a:pt x="463" y="25910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300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6" name="Google Shape;2486;p10"/>
              <p:cNvSpPr/>
              <p:nvPr/>
            </p:nvSpPr>
            <p:spPr>
              <a:xfrm>
                <a:off x="5920650" y="4318725"/>
                <a:ext cx="23025" cy="647775"/>
              </a:xfrm>
              <a:custGeom>
                <a:rect b="b" l="l" r="r" t="t"/>
                <a:pathLst>
                  <a:path extrusionOk="0" fill="none" h="25911" w="921">
                    <a:moveTo>
                      <a:pt x="460" y="1"/>
                    </a:moveTo>
                    <a:cubicBezTo>
                      <a:pt x="0" y="485"/>
                      <a:pt x="0" y="1243"/>
                      <a:pt x="460" y="1727"/>
                    </a:cubicBezTo>
                    <a:lnTo>
                      <a:pt x="460" y="1727"/>
                    </a:lnTo>
                    <a:cubicBezTo>
                      <a:pt x="920" y="2208"/>
                      <a:pt x="920" y="2972"/>
                      <a:pt x="460" y="3456"/>
                    </a:cubicBezTo>
                    <a:lnTo>
                      <a:pt x="460" y="3456"/>
                    </a:lnTo>
                    <a:cubicBezTo>
                      <a:pt x="0" y="3937"/>
                      <a:pt x="0" y="4695"/>
                      <a:pt x="460" y="5179"/>
                    </a:cubicBezTo>
                    <a:lnTo>
                      <a:pt x="460" y="5179"/>
                    </a:lnTo>
                    <a:cubicBezTo>
                      <a:pt x="920" y="5663"/>
                      <a:pt x="920" y="6424"/>
                      <a:pt x="460" y="6908"/>
                    </a:cubicBezTo>
                    <a:lnTo>
                      <a:pt x="460" y="6908"/>
                    </a:lnTo>
                    <a:cubicBezTo>
                      <a:pt x="0" y="7392"/>
                      <a:pt x="0" y="8150"/>
                      <a:pt x="460" y="8634"/>
                    </a:cubicBezTo>
                    <a:lnTo>
                      <a:pt x="460" y="8634"/>
                    </a:lnTo>
                    <a:cubicBezTo>
                      <a:pt x="920" y="9119"/>
                      <a:pt x="920" y="9879"/>
                      <a:pt x="460" y="10364"/>
                    </a:cubicBezTo>
                    <a:lnTo>
                      <a:pt x="460" y="10364"/>
                    </a:lnTo>
                    <a:cubicBezTo>
                      <a:pt x="0" y="10848"/>
                      <a:pt x="0" y="11609"/>
                      <a:pt x="460" y="12093"/>
                    </a:cubicBezTo>
                    <a:lnTo>
                      <a:pt x="460" y="12093"/>
                    </a:lnTo>
                    <a:cubicBezTo>
                      <a:pt x="920" y="12574"/>
                      <a:pt x="920" y="13335"/>
                      <a:pt x="460" y="13819"/>
                    </a:cubicBezTo>
                    <a:lnTo>
                      <a:pt x="460" y="13819"/>
                    </a:lnTo>
                    <a:cubicBezTo>
                      <a:pt x="0" y="14303"/>
                      <a:pt x="0" y="15061"/>
                      <a:pt x="460" y="15548"/>
                    </a:cubicBezTo>
                    <a:lnTo>
                      <a:pt x="460" y="15548"/>
                    </a:lnTo>
                    <a:cubicBezTo>
                      <a:pt x="920" y="16029"/>
                      <a:pt x="920" y="16790"/>
                      <a:pt x="460" y="17271"/>
                    </a:cubicBezTo>
                    <a:lnTo>
                      <a:pt x="460" y="17271"/>
                    </a:lnTo>
                    <a:cubicBezTo>
                      <a:pt x="0" y="17758"/>
                      <a:pt x="0" y="18516"/>
                      <a:pt x="460" y="19000"/>
                    </a:cubicBezTo>
                    <a:lnTo>
                      <a:pt x="460" y="19000"/>
                    </a:lnTo>
                    <a:cubicBezTo>
                      <a:pt x="920" y="19484"/>
                      <a:pt x="920" y="20245"/>
                      <a:pt x="460" y="20726"/>
                    </a:cubicBezTo>
                    <a:lnTo>
                      <a:pt x="460" y="20726"/>
                    </a:lnTo>
                    <a:cubicBezTo>
                      <a:pt x="0" y="21213"/>
                      <a:pt x="0" y="21971"/>
                      <a:pt x="460" y="22455"/>
                    </a:cubicBezTo>
                    <a:lnTo>
                      <a:pt x="460" y="22455"/>
                    </a:lnTo>
                    <a:cubicBezTo>
                      <a:pt x="920" y="22939"/>
                      <a:pt x="920" y="23700"/>
                      <a:pt x="460" y="24181"/>
                    </a:cubicBezTo>
                    <a:lnTo>
                      <a:pt x="460" y="24181"/>
                    </a:lnTo>
                    <a:cubicBezTo>
                      <a:pt x="0" y="24666"/>
                      <a:pt x="0" y="25426"/>
                      <a:pt x="460" y="25910"/>
                    </a:cubicBezTo>
                  </a:path>
                </a:pathLst>
              </a:custGeom>
              <a:noFill/>
              <a:ln cap="flat" cmpd="sng" w="9525">
                <a:solidFill>
                  <a:schemeClr val="dk2"/>
                </a:solidFill>
                <a:prstDash val="solid"/>
                <a:miter lim="3007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487" name="Google Shape;2487;p10"/>
            <p:cNvSpPr/>
            <p:nvPr/>
          </p:nvSpPr>
          <p:spPr>
            <a:xfrm>
              <a:off x="8888713" y="2122250"/>
              <a:ext cx="25" cy="1252800"/>
            </a:xfrm>
            <a:custGeom>
              <a:rect b="b" l="l" r="r" t="t"/>
              <a:pathLst>
                <a:path extrusionOk="0" fill="none" h="50112" w="1">
                  <a:moveTo>
                    <a:pt x="0" y="50111"/>
                  </a:move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miter lim="3007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88" name="Google Shape;2488;p10"/>
          <p:cNvGrpSpPr/>
          <p:nvPr/>
        </p:nvGrpSpPr>
        <p:grpSpPr>
          <a:xfrm rot="10800000">
            <a:off x="8757338" y="3081825"/>
            <a:ext cx="80450" cy="863375"/>
            <a:chOff x="6142425" y="2654050"/>
            <a:chExt cx="80450" cy="863375"/>
          </a:xfrm>
        </p:grpSpPr>
        <p:sp>
          <p:nvSpPr>
            <p:cNvPr id="2489" name="Google Shape;2489;p10"/>
            <p:cNvSpPr/>
            <p:nvPr/>
          </p:nvSpPr>
          <p:spPr>
            <a:xfrm>
              <a:off x="6142425" y="2654050"/>
              <a:ext cx="80450" cy="80475"/>
            </a:xfrm>
            <a:custGeom>
              <a:rect b="b" l="l" r="r" t="t"/>
              <a:pathLst>
                <a:path extrusionOk="0" h="3219" w="3218">
                  <a:moveTo>
                    <a:pt x="1363" y="1"/>
                  </a:moveTo>
                  <a:lnTo>
                    <a:pt x="1363" y="1363"/>
                  </a:lnTo>
                  <a:lnTo>
                    <a:pt x="0" y="1363"/>
                  </a:lnTo>
                  <a:lnTo>
                    <a:pt x="0" y="1859"/>
                  </a:lnTo>
                  <a:lnTo>
                    <a:pt x="1363" y="1859"/>
                  </a:lnTo>
                  <a:lnTo>
                    <a:pt x="1363" y="3218"/>
                  </a:lnTo>
                  <a:lnTo>
                    <a:pt x="1859" y="3218"/>
                  </a:lnTo>
                  <a:lnTo>
                    <a:pt x="1859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9" y="1363"/>
                  </a:lnTo>
                  <a:lnTo>
                    <a:pt x="1859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0" name="Google Shape;2490;p10"/>
            <p:cNvSpPr/>
            <p:nvPr/>
          </p:nvSpPr>
          <p:spPr>
            <a:xfrm>
              <a:off x="6142425" y="2849825"/>
              <a:ext cx="80450" cy="80450"/>
            </a:xfrm>
            <a:custGeom>
              <a:rect b="b" l="l" r="r" t="t"/>
              <a:pathLst>
                <a:path extrusionOk="0" h="3218" w="3218">
                  <a:moveTo>
                    <a:pt x="1363" y="0"/>
                  </a:moveTo>
                  <a:lnTo>
                    <a:pt x="1363" y="1363"/>
                  </a:lnTo>
                  <a:lnTo>
                    <a:pt x="0" y="1363"/>
                  </a:lnTo>
                  <a:lnTo>
                    <a:pt x="0" y="1859"/>
                  </a:lnTo>
                  <a:lnTo>
                    <a:pt x="1363" y="1859"/>
                  </a:lnTo>
                  <a:lnTo>
                    <a:pt x="1363" y="3218"/>
                  </a:lnTo>
                  <a:lnTo>
                    <a:pt x="1859" y="3218"/>
                  </a:lnTo>
                  <a:lnTo>
                    <a:pt x="1859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9" y="1363"/>
                  </a:lnTo>
                  <a:lnTo>
                    <a:pt x="1859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1" name="Google Shape;2491;p10"/>
            <p:cNvSpPr/>
            <p:nvPr/>
          </p:nvSpPr>
          <p:spPr>
            <a:xfrm>
              <a:off x="6142425" y="3045575"/>
              <a:ext cx="80450" cy="80475"/>
            </a:xfrm>
            <a:custGeom>
              <a:rect b="b" l="l" r="r" t="t"/>
              <a:pathLst>
                <a:path extrusionOk="0" h="3219" w="3218">
                  <a:moveTo>
                    <a:pt x="1363" y="1"/>
                  </a:moveTo>
                  <a:lnTo>
                    <a:pt x="1363" y="1360"/>
                  </a:lnTo>
                  <a:lnTo>
                    <a:pt x="0" y="1360"/>
                  </a:lnTo>
                  <a:lnTo>
                    <a:pt x="0" y="1856"/>
                  </a:lnTo>
                  <a:lnTo>
                    <a:pt x="1363" y="1856"/>
                  </a:lnTo>
                  <a:lnTo>
                    <a:pt x="1363" y="3219"/>
                  </a:lnTo>
                  <a:lnTo>
                    <a:pt x="1859" y="3219"/>
                  </a:lnTo>
                  <a:lnTo>
                    <a:pt x="1859" y="1856"/>
                  </a:lnTo>
                  <a:lnTo>
                    <a:pt x="3218" y="1856"/>
                  </a:lnTo>
                  <a:lnTo>
                    <a:pt x="3218" y="1360"/>
                  </a:lnTo>
                  <a:lnTo>
                    <a:pt x="1859" y="1360"/>
                  </a:lnTo>
                  <a:lnTo>
                    <a:pt x="1859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2" name="Google Shape;2492;p10"/>
            <p:cNvSpPr/>
            <p:nvPr/>
          </p:nvSpPr>
          <p:spPr>
            <a:xfrm>
              <a:off x="6142425" y="3241350"/>
              <a:ext cx="80450" cy="80475"/>
            </a:xfrm>
            <a:custGeom>
              <a:rect b="b" l="l" r="r" t="t"/>
              <a:pathLst>
                <a:path extrusionOk="0" h="3219" w="3218">
                  <a:moveTo>
                    <a:pt x="1363" y="0"/>
                  </a:moveTo>
                  <a:lnTo>
                    <a:pt x="1363" y="1357"/>
                  </a:lnTo>
                  <a:lnTo>
                    <a:pt x="0" y="1357"/>
                  </a:lnTo>
                  <a:lnTo>
                    <a:pt x="0" y="1856"/>
                  </a:lnTo>
                  <a:lnTo>
                    <a:pt x="1363" y="1856"/>
                  </a:lnTo>
                  <a:lnTo>
                    <a:pt x="1363" y="3218"/>
                  </a:lnTo>
                  <a:lnTo>
                    <a:pt x="1859" y="3218"/>
                  </a:lnTo>
                  <a:lnTo>
                    <a:pt x="1859" y="1856"/>
                  </a:lnTo>
                  <a:lnTo>
                    <a:pt x="3218" y="1856"/>
                  </a:lnTo>
                  <a:lnTo>
                    <a:pt x="3218" y="1357"/>
                  </a:lnTo>
                  <a:lnTo>
                    <a:pt x="1859" y="1357"/>
                  </a:lnTo>
                  <a:lnTo>
                    <a:pt x="1859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3" name="Google Shape;2493;p10"/>
            <p:cNvSpPr/>
            <p:nvPr/>
          </p:nvSpPr>
          <p:spPr>
            <a:xfrm>
              <a:off x="6142425" y="3436975"/>
              <a:ext cx="80450" cy="80450"/>
            </a:xfrm>
            <a:custGeom>
              <a:rect b="b" l="l" r="r" t="t"/>
              <a:pathLst>
                <a:path extrusionOk="0" h="3218" w="3218">
                  <a:moveTo>
                    <a:pt x="1363" y="0"/>
                  </a:moveTo>
                  <a:lnTo>
                    <a:pt x="1363" y="1362"/>
                  </a:lnTo>
                  <a:lnTo>
                    <a:pt x="0" y="1362"/>
                  </a:lnTo>
                  <a:lnTo>
                    <a:pt x="0" y="1859"/>
                  </a:lnTo>
                  <a:lnTo>
                    <a:pt x="1363" y="1859"/>
                  </a:lnTo>
                  <a:lnTo>
                    <a:pt x="1363" y="3218"/>
                  </a:lnTo>
                  <a:lnTo>
                    <a:pt x="1859" y="3218"/>
                  </a:lnTo>
                  <a:lnTo>
                    <a:pt x="1859" y="1859"/>
                  </a:lnTo>
                  <a:lnTo>
                    <a:pt x="3218" y="1859"/>
                  </a:lnTo>
                  <a:lnTo>
                    <a:pt x="3218" y="1362"/>
                  </a:lnTo>
                  <a:lnTo>
                    <a:pt x="1859" y="1362"/>
                  </a:lnTo>
                  <a:lnTo>
                    <a:pt x="1859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32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hrikhand"/>
              <a:buNone/>
              <a:defRPr sz="3500">
                <a:solidFill>
                  <a:schemeClr val="lt1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hrikhand"/>
              <a:buNone/>
              <a:defRPr sz="3500">
                <a:solidFill>
                  <a:schemeClr val="lt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hrikhand"/>
              <a:buNone/>
              <a:defRPr sz="3500">
                <a:solidFill>
                  <a:schemeClr val="lt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hrikhand"/>
              <a:buNone/>
              <a:defRPr sz="3500">
                <a:solidFill>
                  <a:schemeClr val="lt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hrikhand"/>
              <a:buNone/>
              <a:defRPr sz="3500">
                <a:solidFill>
                  <a:schemeClr val="lt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hrikhand"/>
              <a:buNone/>
              <a:defRPr sz="3500">
                <a:solidFill>
                  <a:schemeClr val="lt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hrikhand"/>
              <a:buNone/>
              <a:defRPr sz="3500">
                <a:solidFill>
                  <a:schemeClr val="lt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hrikhand"/>
              <a:buNone/>
              <a:defRPr sz="3500">
                <a:solidFill>
                  <a:schemeClr val="lt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Shrikhand"/>
              <a:buNone/>
              <a:defRPr sz="3500">
                <a:solidFill>
                  <a:schemeClr val="lt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Char char="●"/>
              <a:defRPr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Char char="○"/>
              <a:defRPr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Char char="■"/>
              <a:defRPr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Char char="●"/>
              <a:defRPr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Char char="○"/>
              <a:defRPr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Char char="■"/>
              <a:defRPr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Char char="●"/>
              <a:defRPr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Char char="○"/>
              <a:defRPr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Char char="■"/>
              <a:defRPr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9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0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3.gif"/><Relationship Id="rId5" Type="http://schemas.openxmlformats.org/officeDocument/2006/relationships/image" Target="../media/image8.gif"/><Relationship Id="rId6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6" name="Shape 8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7" name="Google Shape;8337;p33"/>
          <p:cNvSpPr txBox="1"/>
          <p:nvPr>
            <p:ph type="ctrTitle"/>
          </p:nvPr>
        </p:nvSpPr>
        <p:spPr>
          <a:xfrm>
            <a:off x="713250" y="539500"/>
            <a:ext cx="7717500" cy="181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Falling Balls Probability </a:t>
            </a:r>
            <a:endParaRPr/>
          </a:p>
        </p:txBody>
      </p:sp>
      <p:sp>
        <p:nvSpPr>
          <p:cNvPr id="8338" name="Google Shape;8338;p33"/>
          <p:cNvSpPr txBox="1"/>
          <p:nvPr>
            <p:ph idx="1" type="subTitle"/>
          </p:nvPr>
        </p:nvSpPr>
        <p:spPr>
          <a:xfrm>
            <a:off x="2068650" y="4478124"/>
            <a:ext cx="5006700" cy="39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Juan Carlos Martinez</a:t>
            </a:r>
            <a:endParaRPr/>
          </a:p>
        </p:txBody>
      </p:sp>
      <p:sp>
        <p:nvSpPr>
          <p:cNvPr id="8339" name="Google Shape;8339;p33"/>
          <p:cNvSpPr txBox="1"/>
          <p:nvPr/>
        </p:nvSpPr>
        <p:spPr>
          <a:xfrm>
            <a:off x="6643350" y="539500"/>
            <a:ext cx="17874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Shrikhand"/>
              <a:ea typeface="Shrikhand"/>
              <a:cs typeface="Shrikhand"/>
              <a:sym typeface="Shrikhand"/>
            </a:endParaRPr>
          </a:p>
        </p:txBody>
      </p:sp>
      <p:grpSp>
        <p:nvGrpSpPr>
          <p:cNvPr id="8340" name="Google Shape;8340;p33"/>
          <p:cNvGrpSpPr/>
          <p:nvPr/>
        </p:nvGrpSpPr>
        <p:grpSpPr>
          <a:xfrm>
            <a:off x="8232083" y="159679"/>
            <a:ext cx="713272" cy="614042"/>
            <a:chOff x="6372750" y="472138"/>
            <a:chExt cx="1057013" cy="909962"/>
          </a:xfrm>
        </p:grpSpPr>
        <p:sp>
          <p:nvSpPr>
            <p:cNvPr id="8341" name="Google Shape;8341;p33"/>
            <p:cNvSpPr/>
            <p:nvPr/>
          </p:nvSpPr>
          <p:spPr>
            <a:xfrm>
              <a:off x="6372750" y="472138"/>
              <a:ext cx="817950" cy="817975"/>
            </a:xfrm>
            <a:custGeom>
              <a:rect b="b" l="l" r="r" t="t"/>
              <a:pathLst>
                <a:path extrusionOk="0" h="32719" w="32718">
                  <a:moveTo>
                    <a:pt x="32718" y="16359"/>
                  </a:moveTo>
                  <a:cubicBezTo>
                    <a:pt x="32718" y="20699"/>
                    <a:pt x="30995" y="24857"/>
                    <a:pt x="27928" y="27925"/>
                  </a:cubicBezTo>
                  <a:cubicBezTo>
                    <a:pt x="24857" y="30995"/>
                    <a:pt x="20698" y="32718"/>
                    <a:pt x="16359" y="32718"/>
                  </a:cubicBezTo>
                  <a:cubicBezTo>
                    <a:pt x="12020" y="32718"/>
                    <a:pt x="7861" y="30995"/>
                    <a:pt x="4791" y="27925"/>
                  </a:cubicBezTo>
                  <a:cubicBezTo>
                    <a:pt x="1723" y="24857"/>
                    <a:pt x="0" y="20699"/>
                    <a:pt x="0" y="16359"/>
                  </a:cubicBezTo>
                  <a:cubicBezTo>
                    <a:pt x="0" y="12020"/>
                    <a:pt x="1723" y="7858"/>
                    <a:pt x="4791" y="4791"/>
                  </a:cubicBezTo>
                  <a:cubicBezTo>
                    <a:pt x="7861" y="1724"/>
                    <a:pt x="12020" y="0"/>
                    <a:pt x="16359" y="0"/>
                  </a:cubicBezTo>
                  <a:cubicBezTo>
                    <a:pt x="20698" y="0"/>
                    <a:pt x="24857" y="1724"/>
                    <a:pt x="27928" y="4791"/>
                  </a:cubicBezTo>
                  <a:cubicBezTo>
                    <a:pt x="30995" y="7858"/>
                    <a:pt x="32718" y="12020"/>
                    <a:pt x="32718" y="16359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2" name="Google Shape;8342;p33"/>
            <p:cNvSpPr/>
            <p:nvPr/>
          </p:nvSpPr>
          <p:spPr>
            <a:xfrm>
              <a:off x="6962438" y="914774"/>
              <a:ext cx="467325" cy="467325"/>
            </a:xfrm>
            <a:custGeom>
              <a:rect b="b" l="l" r="r" t="t"/>
              <a:pathLst>
                <a:path extrusionOk="0" h="20961" w="20961">
                  <a:moveTo>
                    <a:pt x="20961" y="10481"/>
                  </a:moveTo>
                  <a:cubicBezTo>
                    <a:pt x="20961" y="16269"/>
                    <a:pt x="16270" y="20961"/>
                    <a:pt x="10481" y="20961"/>
                  </a:cubicBezTo>
                  <a:cubicBezTo>
                    <a:pt x="4692" y="20961"/>
                    <a:pt x="1" y="16269"/>
                    <a:pt x="1" y="10481"/>
                  </a:cubicBezTo>
                  <a:cubicBezTo>
                    <a:pt x="1" y="4692"/>
                    <a:pt x="4692" y="1"/>
                    <a:pt x="10481" y="1"/>
                  </a:cubicBezTo>
                  <a:cubicBezTo>
                    <a:pt x="16270" y="1"/>
                    <a:pt x="20961" y="4692"/>
                    <a:pt x="20961" y="1048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343" name="Google Shape;834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7313" y="1965502"/>
            <a:ext cx="5189325" cy="2290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7" name="Shape 8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8" name="Google Shape;8348;p34"/>
          <p:cNvSpPr txBox="1"/>
          <p:nvPr>
            <p:ph type="title"/>
          </p:nvPr>
        </p:nvSpPr>
        <p:spPr>
          <a:xfrm>
            <a:off x="713225" y="916900"/>
            <a:ext cx="6544200" cy="585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my project is?</a:t>
            </a:r>
            <a:endParaRPr/>
          </a:p>
        </p:txBody>
      </p:sp>
      <p:sp>
        <p:nvSpPr>
          <p:cNvPr id="8349" name="Google Shape;8349;p34"/>
          <p:cNvSpPr txBox="1"/>
          <p:nvPr>
            <p:ph idx="1" type="subTitle"/>
          </p:nvPr>
        </p:nvSpPr>
        <p:spPr>
          <a:xfrm>
            <a:off x="713225" y="1205750"/>
            <a:ext cx="5002800" cy="2496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Simulating Balls falling with gravity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Seeing where they fall and creating histogram to see probability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Adding obstacles to interfere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Using Random Walks and some physics simulation I simulated random balls falling with gravity</a:t>
            </a:r>
            <a:endParaRPr/>
          </a:p>
        </p:txBody>
      </p:sp>
      <p:pic>
        <p:nvPicPr>
          <p:cNvPr id="8350" name="Google Shape;835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6488" y="3331324"/>
            <a:ext cx="5091025" cy="160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54" name="Shape 8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" name="Google Shape;8355;p35"/>
          <p:cNvSpPr txBox="1"/>
          <p:nvPr>
            <p:ph idx="1" type="subTitle"/>
          </p:nvPr>
        </p:nvSpPr>
        <p:spPr>
          <a:xfrm>
            <a:off x="2321100" y="3322275"/>
            <a:ext cx="4501800" cy="539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video of two random balls just falling </a:t>
            </a:r>
            <a:endParaRPr/>
          </a:p>
        </p:txBody>
      </p:sp>
      <p:grpSp>
        <p:nvGrpSpPr>
          <p:cNvPr id="8356" name="Google Shape;8356;p35"/>
          <p:cNvGrpSpPr/>
          <p:nvPr/>
        </p:nvGrpSpPr>
        <p:grpSpPr>
          <a:xfrm>
            <a:off x="1575917" y="3038655"/>
            <a:ext cx="340263" cy="319082"/>
            <a:chOff x="4983775" y="5052100"/>
            <a:chExt cx="276300" cy="259100"/>
          </a:xfrm>
        </p:grpSpPr>
        <p:sp>
          <p:nvSpPr>
            <p:cNvPr id="8357" name="Google Shape;8357;p35"/>
            <p:cNvSpPr/>
            <p:nvPr/>
          </p:nvSpPr>
          <p:spPr>
            <a:xfrm>
              <a:off x="5028200" y="5230725"/>
              <a:ext cx="80475" cy="80475"/>
            </a:xfrm>
            <a:custGeom>
              <a:rect b="b" l="l" r="r" t="t"/>
              <a:pathLst>
                <a:path extrusionOk="0" h="3219" w="3219">
                  <a:moveTo>
                    <a:pt x="1" y="1859"/>
                  </a:moveTo>
                  <a:lnTo>
                    <a:pt x="1360" y="1859"/>
                  </a:lnTo>
                  <a:lnTo>
                    <a:pt x="1360" y="3218"/>
                  </a:lnTo>
                  <a:lnTo>
                    <a:pt x="1856" y="3218"/>
                  </a:lnTo>
                  <a:lnTo>
                    <a:pt x="1856" y="1859"/>
                  </a:lnTo>
                  <a:lnTo>
                    <a:pt x="3218" y="1859"/>
                  </a:lnTo>
                  <a:lnTo>
                    <a:pt x="3218" y="1363"/>
                  </a:lnTo>
                  <a:lnTo>
                    <a:pt x="1856" y="1363"/>
                  </a:lnTo>
                  <a:lnTo>
                    <a:pt x="1856" y="1"/>
                  </a:lnTo>
                  <a:lnTo>
                    <a:pt x="1360" y="1"/>
                  </a:lnTo>
                  <a:lnTo>
                    <a:pt x="1360" y="1363"/>
                  </a:lnTo>
                  <a:lnTo>
                    <a:pt x="1" y="1363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8" name="Google Shape;8358;p35"/>
            <p:cNvSpPr/>
            <p:nvPr/>
          </p:nvSpPr>
          <p:spPr>
            <a:xfrm>
              <a:off x="4983775" y="5052100"/>
              <a:ext cx="58350" cy="58375"/>
            </a:xfrm>
            <a:custGeom>
              <a:rect b="b" l="l" r="r" t="t"/>
              <a:pathLst>
                <a:path extrusionOk="0" h="2335" w="2334">
                  <a:moveTo>
                    <a:pt x="0" y="1345"/>
                  </a:moveTo>
                  <a:lnTo>
                    <a:pt x="984" y="1345"/>
                  </a:lnTo>
                  <a:lnTo>
                    <a:pt x="984" y="2334"/>
                  </a:lnTo>
                  <a:lnTo>
                    <a:pt x="1345" y="2334"/>
                  </a:lnTo>
                  <a:lnTo>
                    <a:pt x="1345" y="1345"/>
                  </a:lnTo>
                  <a:lnTo>
                    <a:pt x="2334" y="1345"/>
                  </a:lnTo>
                  <a:lnTo>
                    <a:pt x="2334" y="984"/>
                  </a:lnTo>
                  <a:lnTo>
                    <a:pt x="1345" y="984"/>
                  </a:lnTo>
                  <a:lnTo>
                    <a:pt x="1345" y="1"/>
                  </a:lnTo>
                  <a:lnTo>
                    <a:pt x="984" y="1"/>
                  </a:lnTo>
                  <a:lnTo>
                    <a:pt x="984" y="984"/>
                  </a:lnTo>
                  <a:lnTo>
                    <a:pt x="0" y="984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9" name="Google Shape;8359;p35"/>
            <p:cNvSpPr/>
            <p:nvPr/>
          </p:nvSpPr>
          <p:spPr>
            <a:xfrm>
              <a:off x="5142025" y="5062550"/>
              <a:ext cx="118050" cy="118050"/>
            </a:xfrm>
            <a:custGeom>
              <a:rect b="b" l="l" r="r" t="t"/>
              <a:pathLst>
                <a:path extrusionOk="0" h="4722" w="4722">
                  <a:moveTo>
                    <a:pt x="0" y="2725"/>
                  </a:moveTo>
                  <a:lnTo>
                    <a:pt x="1994" y="2725"/>
                  </a:lnTo>
                  <a:lnTo>
                    <a:pt x="1994" y="4722"/>
                  </a:lnTo>
                  <a:lnTo>
                    <a:pt x="2725" y="4722"/>
                  </a:lnTo>
                  <a:lnTo>
                    <a:pt x="2725" y="2725"/>
                  </a:lnTo>
                  <a:lnTo>
                    <a:pt x="4722" y="2725"/>
                  </a:lnTo>
                  <a:lnTo>
                    <a:pt x="4722" y="1994"/>
                  </a:lnTo>
                  <a:lnTo>
                    <a:pt x="2725" y="1994"/>
                  </a:lnTo>
                  <a:lnTo>
                    <a:pt x="2725" y="1"/>
                  </a:lnTo>
                  <a:lnTo>
                    <a:pt x="1994" y="1"/>
                  </a:lnTo>
                  <a:lnTo>
                    <a:pt x="1994" y="1994"/>
                  </a:lnTo>
                  <a:lnTo>
                    <a:pt x="0" y="1994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60" name="Google Shape;8360;p35"/>
          <p:cNvGrpSpPr/>
          <p:nvPr/>
        </p:nvGrpSpPr>
        <p:grpSpPr>
          <a:xfrm>
            <a:off x="7352513" y="1140475"/>
            <a:ext cx="215575" cy="185800"/>
            <a:chOff x="5629550" y="3916600"/>
            <a:chExt cx="215575" cy="185800"/>
          </a:xfrm>
        </p:grpSpPr>
        <p:sp>
          <p:nvSpPr>
            <p:cNvPr id="8361" name="Google Shape;8361;p35"/>
            <p:cNvSpPr/>
            <p:nvPr/>
          </p:nvSpPr>
          <p:spPr>
            <a:xfrm>
              <a:off x="5629550" y="4028550"/>
              <a:ext cx="73850" cy="73850"/>
            </a:xfrm>
            <a:custGeom>
              <a:rect b="b" l="l" r="r" t="t"/>
              <a:pathLst>
                <a:path extrusionOk="0" h="2954" w="2954">
                  <a:moveTo>
                    <a:pt x="2954" y="1477"/>
                  </a:moveTo>
                  <a:cubicBezTo>
                    <a:pt x="2954" y="2292"/>
                    <a:pt x="2292" y="2953"/>
                    <a:pt x="1477" y="2953"/>
                  </a:cubicBezTo>
                  <a:cubicBezTo>
                    <a:pt x="659" y="2953"/>
                    <a:pt x="1" y="2292"/>
                    <a:pt x="1" y="1477"/>
                  </a:cubicBezTo>
                  <a:cubicBezTo>
                    <a:pt x="1" y="662"/>
                    <a:pt x="659" y="0"/>
                    <a:pt x="1477" y="0"/>
                  </a:cubicBezTo>
                  <a:cubicBezTo>
                    <a:pt x="2292" y="0"/>
                    <a:pt x="2954" y="662"/>
                    <a:pt x="2954" y="1477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2" name="Google Shape;8362;p35"/>
            <p:cNvSpPr/>
            <p:nvPr/>
          </p:nvSpPr>
          <p:spPr>
            <a:xfrm>
              <a:off x="5804875" y="4046975"/>
              <a:ext cx="40250" cy="40225"/>
            </a:xfrm>
            <a:custGeom>
              <a:rect b="b" l="l" r="r" t="t"/>
              <a:pathLst>
                <a:path extrusionOk="0" h="1609" w="1610">
                  <a:moveTo>
                    <a:pt x="1609" y="803"/>
                  </a:moveTo>
                  <a:cubicBezTo>
                    <a:pt x="1609" y="1248"/>
                    <a:pt x="1248" y="1609"/>
                    <a:pt x="803" y="1609"/>
                  </a:cubicBezTo>
                  <a:cubicBezTo>
                    <a:pt x="361" y="1609"/>
                    <a:pt x="0" y="1248"/>
                    <a:pt x="0" y="803"/>
                  </a:cubicBezTo>
                  <a:cubicBezTo>
                    <a:pt x="0" y="361"/>
                    <a:pt x="361" y="0"/>
                    <a:pt x="803" y="0"/>
                  </a:cubicBezTo>
                  <a:cubicBezTo>
                    <a:pt x="1248" y="0"/>
                    <a:pt x="1609" y="361"/>
                    <a:pt x="1609" y="8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1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3" name="Google Shape;8363;p35"/>
            <p:cNvSpPr/>
            <p:nvPr/>
          </p:nvSpPr>
          <p:spPr>
            <a:xfrm>
              <a:off x="5716525" y="3916600"/>
              <a:ext cx="50775" cy="50775"/>
            </a:xfrm>
            <a:custGeom>
              <a:rect b="b" l="l" r="r" t="t"/>
              <a:pathLst>
                <a:path extrusionOk="0" h="2031" w="2031">
                  <a:moveTo>
                    <a:pt x="2031" y="1014"/>
                  </a:moveTo>
                  <a:cubicBezTo>
                    <a:pt x="2031" y="1576"/>
                    <a:pt x="1577" y="2031"/>
                    <a:pt x="1014" y="2031"/>
                  </a:cubicBezTo>
                  <a:cubicBezTo>
                    <a:pt x="455" y="2031"/>
                    <a:pt x="1" y="1576"/>
                    <a:pt x="1" y="1014"/>
                  </a:cubicBezTo>
                  <a:cubicBezTo>
                    <a:pt x="1" y="455"/>
                    <a:pt x="455" y="1"/>
                    <a:pt x="1014" y="1"/>
                  </a:cubicBezTo>
                  <a:cubicBezTo>
                    <a:pt x="1577" y="1"/>
                    <a:pt x="2031" y="455"/>
                    <a:pt x="2031" y="101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3240076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364" name="Google Shape;83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9763" y="887121"/>
            <a:ext cx="5324474" cy="234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8" name="Shape 8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9" name="Google Shape;8369;p36"/>
          <p:cNvSpPr txBox="1"/>
          <p:nvPr>
            <p:ph type="title"/>
          </p:nvPr>
        </p:nvSpPr>
        <p:spPr>
          <a:xfrm>
            <a:off x="3748550" y="1559288"/>
            <a:ext cx="4682100" cy="72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Random Balls </a:t>
            </a:r>
            <a:endParaRPr/>
          </a:p>
        </p:txBody>
      </p:sp>
      <p:sp>
        <p:nvSpPr>
          <p:cNvPr id="8370" name="Google Shape;8370;p36"/>
          <p:cNvSpPr txBox="1"/>
          <p:nvPr>
            <p:ph idx="1" type="subTitle"/>
          </p:nvPr>
        </p:nvSpPr>
        <p:spPr>
          <a:xfrm>
            <a:off x="3748550" y="2365613"/>
            <a:ext cx="4682100" cy="121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a class function and a randomizer I created 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random ball instances with different initial </a:t>
            </a:r>
            <a:r>
              <a:rPr lang="en"/>
              <a:t>positions</a:t>
            </a:r>
            <a:r>
              <a:rPr lang="en"/>
              <a:t> </a:t>
            </a:r>
            <a:endParaRPr/>
          </a:p>
        </p:txBody>
      </p:sp>
      <p:pic>
        <p:nvPicPr>
          <p:cNvPr id="8371" name="Google Shape;837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5350" y="3385720"/>
            <a:ext cx="4305301" cy="160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2" name="Google Shape;837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1767925"/>
            <a:ext cx="3476626" cy="160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6" name="Shape 8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7" name="Google Shape;8377;p37"/>
          <p:cNvSpPr txBox="1"/>
          <p:nvPr>
            <p:ph type="title"/>
          </p:nvPr>
        </p:nvSpPr>
        <p:spPr>
          <a:xfrm>
            <a:off x="3748550" y="886938"/>
            <a:ext cx="4682100" cy="72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Obstacles </a:t>
            </a:r>
            <a:endParaRPr/>
          </a:p>
        </p:txBody>
      </p:sp>
      <p:sp>
        <p:nvSpPr>
          <p:cNvPr id="8378" name="Google Shape;8378;p37"/>
          <p:cNvSpPr txBox="1"/>
          <p:nvPr>
            <p:ph idx="1" type="subTitle"/>
          </p:nvPr>
        </p:nvSpPr>
        <p:spPr>
          <a:xfrm>
            <a:off x="3748550" y="1693263"/>
            <a:ext cx="4682100" cy="121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Created another class for obstacles which </a:t>
            </a:r>
            <a:r>
              <a:rPr lang="en"/>
              <a:t>interfered with the balls falling, 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different probabilities </a:t>
            </a:r>
            <a:endParaRPr/>
          </a:p>
        </p:txBody>
      </p:sp>
      <p:pic>
        <p:nvPicPr>
          <p:cNvPr id="8379" name="Google Shape;83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5425" y="2989797"/>
            <a:ext cx="5009024" cy="169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0" name="Google Shape;838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775" y="535600"/>
            <a:ext cx="4210052" cy="217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4" name="Shape 8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5" name="Google Shape;8385;p38"/>
          <p:cNvSpPr txBox="1"/>
          <p:nvPr>
            <p:ph idx="6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Random Obstacles</a:t>
            </a:r>
            <a:endParaRPr/>
          </a:p>
        </p:txBody>
      </p:sp>
      <p:sp>
        <p:nvSpPr>
          <p:cNvPr id="8386" name="Google Shape;8386;p38"/>
          <p:cNvSpPr txBox="1"/>
          <p:nvPr>
            <p:ph idx="4294967295" type="subTitle"/>
          </p:nvPr>
        </p:nvSpPr>
        <p:spPr>
          <a:xfrm>
            <a:off x="1021650" y="1265463"/>
            <a:ext cx="4682100" cy="121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the same np random library I made random obstacles </a:t>
            </a:r>
            <a:r>
              <a:rPr lang="en"/>
              <a:t>which</a:t>
            </a:r>
            <a:r>
              <a:rPr lang="en"/>
              <a:t> again just </a:t>
            </a:r>
            <a:r>
              <a:rPr lang="en"/>
              <a:t>interfered</a:t>
            </a:r>
            <a:r>
              <a:rPr lang="en"/>
              <a:t> with the balls falling. </a:t>
            </a:r>
            <a:endParaRPr/>
          </a:p>
        </p:txBody>
      </p:sp>
      <p:pic>
        <p:nvPicPr>
          <p:cNvPr id="8387" name="Google Shape;838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25" y="3571875"/>
            <a:ext cx="3390899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8" name="Google Shape;838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825" y="2133750"/>
            <a:ext cx="3390901" cy="143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9" name="Google Shape;838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5350" y="2069983"/>
            <a:ext cx="3555674" cy="1569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0" name="Google Shape;8390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5350" y="3562950"/>
            <a:ext cx="3555687" cy="121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h Subject for Elementary - 4th Grade: Operations and Algebraic Thinking by Slidesgo">
  <a:themeElements>
    <a:clrScheme name="Simple Light">
      <a:dk1>
        <a:srgbClr val="000000"/>
      </a:dk1>
      <a:lt1>
        <a:srgbClr val="FFFFFF"/>
      </a:lt1>
      <a:dk2>
        <a:srgbClr val="FF8CC9"/>
      </a:dk2>
      <a:lt2>
        <a:srgbClr val="6AF3F8"/>
      </a:lt2>
      <a:accent1>
        <a:srgbClr val="5557F1"/>
      </a:accent1>
      <a:accent2>
        <a:srgbClr val="3436D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6AF3F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