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9cf997615e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9cf997615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9cf346aff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9cf346aff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9cf346aff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9cf346aff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9cf99761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9cf99761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9cf997615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9cf997615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9cf997615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9cf997615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9cf997615e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9cf997615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9cf997615e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9cf997615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9df5c1e2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9df5c1e2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L1CU0bE0SBobNL8qeD6xrpgTjsRM7kVx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rive.google.com/file/d/1L1CU0bE0SBobNL8qeD6xrpgTjsRM7kVx/view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://drive.google.com/file/d/1qlw7_Fx-tih83ANSgx8-YpdW1_OGNCnc/view" TargetMode="External"/><Relationship Id="rId6" Type="http://schemas.openxmlformats.org/officeDocument/2006/relationships/hyperlink" Target="http://drive.google.com/file/d/1Igd9eH-tyyd0CIfEpuceaTUdp5JkyP3N/view" TargetMode="External"/><Relationship Id="rId7" Type="http://schemas.openxmlformats.org/officeDocument/2006/relationships/hyperlink" Target="http://drive.google.com/file/d/1tRAcK2iNwas_GT0abQqW-K8sJ6P2ZxYn/view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The growth and decay of moss over a surface with varying concentrations of nutrients</a:t>
            </a:r>
            <a:endParaRPr sz="30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Tyler McNierney</a:t>
            </a:r>
            <a:endParaRPr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400"/>
              <a:t>Thank you!</a:t>
            </a:r>
            <a:endParaRPr sz="8400"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Any 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Project: Simulating the Growth and Decay of Moss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Goal: </a:t>
            </a:r>
            <a:r>
              <a:rPr lang="en"/>
              <a:t>Simulate the growth and decay of moss/weed on a </a:t>
            </a:r>
            <a:r>
              <a:rPr lang="en"/>
              <a:t>terrain</a:t>
            </a:r>
            <a:r>
              <a:rPr lang="en"/>
              <a:t> with limited nutrients.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Steps: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Implement diffusion limited aggregation on a sticky wall to simulate the growth of moss.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Create a `nutrientLevels` matrix that represents the level of nutrients at each point of the terrain for every timestep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Incorporate this matrix into the condition that turns on a pixel in the `A` matrix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Develop an algorithm that “plucks” out moss/weed that are growing at points with no more nutrients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265500" y="1053425"/>
            <a:ext cx="4045200" cy="77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DLA</a:t>
            </a:r>
            <a:endParaRPr/>
          </a:p>
        </p:txBody>
      </p:sp>
      <p:sp>
        <p:nvSpPr>
          <p:cNvPr id="72" name="Google Shape;72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r = np.random.random()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r &lt;=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0.25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y = y +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elif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r &lt;=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0.5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y = y -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elif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r &lt;=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0.75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x = x +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x = x -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...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xp = x +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xp &gt;= maxX: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xp = maxX - xp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xm = x -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xm &lt;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xm = maxX + xm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yp = y +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yp &gt;= maxY: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yp = maxY - yp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ym = y -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ym &lt;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ym = maxY + ym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n = int(mossMatrix[xp, y] ==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) + int(mossMatrix[xm, y] ==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+ int(mossMatrix[x, yp] ==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) + int(mossMatrix[x, ym] ==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currStickingProb = stickingProb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n &gt;=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currStickingProb 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                              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sticking_p = np.random.random()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sticking_p &lt; currStickingProb: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(mossMatrix[xp, y] ==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mossMatrix[xm, y] ==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   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mossMatrix[x, yp] ==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5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mossMatrix[x, ym] ==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):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    mossMatrix[x, y] = </a:t>
            </a:r>
            <a:r>
              <a:rPr lang="en" sz="705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b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5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...</a:t>
            </a:r>
            <a:endParaRPr sz="705">
              <a:solidFill>
                <a:srgbClr val="ABB2B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73" name="Google Shape;73;p15" title="DLA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0588" y="1977425"/>
            <a:ext cx="3815033" cy="286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265500" y="824825"/>
            <a:ext cx="4045200" cy="107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/>
              <a:t>Step 2: `nutrientLevels` Matrix</a:t>
            </a:r>
            <a:endParaRPr sz="3000"/>
          </a:p>
        </p:txBody>
      </p:sp>
      <p:sp>
        <p:nvSpPr>
          <p:cNvPr id="79" name="Google Shape;79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from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numpy </a:t>
            </a: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random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randomLevels = random.randint(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200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, size=(maxX // 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i="1" lang="en" sz="1100">
                <a:solidFill>
                  <a:srgbClr val="5C6370"/>
                </a:solidFill>
                <a:latin typeface="Consolas"/>
                <a:ea typeface="Consolas"/>
                <a:cs typeface="Consolas"/>
                <a:sym typeface="Consolas"/>
              </a:rPr>
              <a:t># Create a layer of nutrients that has different concentrations of nutrients every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i="1" lang="en" sz="1100">
                <a:solidFill>
                  <a:srgbClr val="5C6370"/>
                </a:solidFill>
                <a:latin typeface="Consolas"/>
                <a:ea typeface="Consolas"/>
                <a:cs typeface="Consolas"/>
                <a:sym typeface="Consolas"/>
              </a:rPr>
              <a:t># 4 units of length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nutrientLevels = np.array([])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num </a:t>
            </a: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randomLevels: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segment = np.array([num, num, num, num])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nutrientLevels = np.concatenate((nutrientLevels, segment))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705">
              <a:solidFill>
                <a:srgbClr val="ABB2B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 rotWithShape="1">
          <a:blip r:embed="rId3">
            <a:alphaModFix/>
          </a:blip>
          <a:srcRect b="3197" l="22232" r="2810" t="12428"/>
          <a:stretch/>
        </p:blipFill>
        <p:spPr>
          <a:xfrm>
            <a:off x="651950" y="2117199"/>
            <a:ext cx="3272300" cy="2302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265500" y="824825"/>
            <a:ext cx="4045200" cy="107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/>
              <a:t>Step 3: Incorporate matrix into DLA</a:t>
            </a:r>
            <a:endParaRPr sz="3000"/>
          </a:p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(mossMatrix[xp, y] == 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mossMatrix[xm, y] == 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mossMatrix[x, yp] == 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or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mossMatrix[x, ym] == 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):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depletion = 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+ y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x_pos, path = findRoot(x, y)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nutrientLevels[x_pos] = max(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,   </a:t>
            </a:r>
            <a:endParaRPr sz="1100">
              <a:solidFill>
                <a:srgbClr val="ABB2B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nutrientLevels[x_pos] - depletion)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(nutrientLevels[x_pos] &gt; 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):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mossMatrix[x,y] = 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</a:t>
            </a: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coord </a:t>
            </a:r>
            <a:r>
              <a:rPr lang="en" sz="11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path: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 mossMatrix[coord[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], coord[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]] = </a:t>
            </a:r>
            <a:r>
              <a:rPr lang="en" sz="11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br>
              <a:rPr lang="en" sz="11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100">
              <a:solidFill>
                <a:srgbClr val="C678DD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7" name="Google Shape;87;p17"/>
          <p:cNvSpPr txBox="1"/>
          <p:nvPr>
            <p:ph idx="1" type="subTitle"/>
          </p:nvPr>
        </p:nvSpPr>
        <p:spPr>
          <a:xfrm>
            <a:off x="265500" y="2344025"/>
            <a:ext cx="4045200" cy="17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Nutrient depletion is calculated by the height of the moss particle; taller moss/weed will require more nutrients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 single weed will continue to grow so long as the nutrient level at its location is still positive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265500" y="824825"/>
            <a:ext cx="4045200" cy="107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00"/>
              <a:t>Step 4: Develop root-finding algorithm</a:t>
            </a:r>
            <a:endParaRPr sz="3000"/>
          </a:p>
        </p:txBody>
      </p:sp>
      <p:sp>
        <p:nvSpPr>
          <p:cNvPr id="93" name="Google Shape;93;p18"/>
          <p:cNvSpPr txBox="1"/>
          <p:nvPr>
            <p:ph idx="2" type="body"/>
          </p:nvPr>
        </p:nvSpPr>
        <p:spPr>
          <a:xfrm>
            <a:off x="4939500" y="8803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0">
                <a:solidFill>
                  <a:srgbClr val="61AEEE"/>
                </a:solidFill>
                <a:latin typeface="Consolas"/>
                <a:ea typeface="Consolas"/>
                <a:cs typeface="Consolas"/>
                <a:sym typeface="Consolas"/>
              </a:rPr>
              <a:t>findRoot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(x, y):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path = [[x, y]]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y !=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xp = x +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xp &gt;= maxX: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xp = maxX - xp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xm = x -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xm &lt;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xm = maxX + xm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yp = y +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yp &gt;= maxY: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yp = maxY - yp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ym = y -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ym &lt;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ym = maxY + ym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mossMatrix[x, ym] ==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and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[x, ym]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not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path: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path.append([x, ym])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y = ym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elif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mossMatrix[xp, y] ==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and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[xp, y]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not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path: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path.append([xp, y])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x = xp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elif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mossMatrix[xm, y] ==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and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[xm, y]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not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path: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path.append([xm, y])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x = xm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elif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mossMatrix[x, yp] == </a:t>
            </a:r>
            <a:r>
              <a:rPr lang="en" sz="700">
                <a:solidFill>
                  <a:srgbClr val="D19A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and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[x, yp]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not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path: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path.append([x, yp])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y = yp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i="1" lang="en" sz="700">
                <a:solidFill>
                  <a:srgbClr val="5C6370"/>
                </a:solidFill>
                <a:latin typeface="Consolas"/>
                <a:ea typeface="Consolas"/>
                <a:cs typeface="Consolas"/>
                <a:sym typeface="Consolas"/>
              </a:rPr>
              <a:t># Stranded moss particles, abort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break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        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700">
                <a:solidFill>
                  <a:srgbClr val="C678DD"/>
                </a:solidFill>
                <a:latin typeface="Consolas"/>
                <a:ea typeface="Consolas"/>
                <a:cs typeface="Consolas"/>
                <a:sym typeface="Consolas"/>
              </a:rPr>
              <a:t>return</a:t>
            </a:r>
            <a: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  <a:t> x, path</a:t>
            </a:r>
            <a:br>
              <a:rPr lang="en" sz="700">
                <a:solidFill>
                  <a:srgbClr val="ABB2BF"/>
                </a:solidFill>
                <a:latin typeface="Consolas"/>
                <a:ea typeface="Consolas"/>
                <a:cs typeface="Consolas"/>
                <a:sym typeface="Consolas"/>
              </a:rPr>
            </a:br>
            <a:endParaRPr sz="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700">
              <a:solidFill>
                <a:srgbClr val="C678DD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4" name="Google Shape;94;p18"/>
          <p:cNvSpPr txBox="1"/>
          <p:nvPr>
            <p:ph idx="1" type="subTitle"/>
          </p:nvPr>
        </p:nvSpPr>
        <p:spPr>
          <a:xfrm>
            <a:off x="265500" y="2344025"/>
            <a:ext cx="4045200" cy="19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This algorithm attempts to locate the pixel along the sticky wall that’s rooting an individual weed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path taken to locate the root is recorded, which is then used to eradicate most of the weed when it decays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results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4260300" cy="43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Normal DLA</a:t>
            </a:r>
            <a:endParaRPr sz="1600"/>
          </a:p>
        </p:txBody>
      </p:sp>
      <p:sp>
        <p:nvSpPr>
          <p:cNvPr id="105" name="Google Shape;105;p20"/>
          <p:cNvSpPr txBox="1"/>
          <p:nvPr>
            <p:ph type="title"/>
          </p:nvPr>
        </p:nvSpPr>
        <p:spPr>
          <a:xfrm>
            <a:off x="261675" y="2571750"/>
            <a:ext cx="4260300" cy="43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Moss growth &amp; decay with scarce nutrients</a:t>
            </a:r>
            <a:endParaRPr sz="1600"/>
          </a:p>
        </p:txBody>
      </p:sp>
      <p:sp>
        <p:nvSpPr>
          <p:cNvPr id="106" name="Google Shape;106;p20"/>
          <p:cNvSpPr txBox="1"/>
          <p:nvPr>
            <p:ph type="title"/>
          </p:nvPr>
        </p:nvSpPr>
        <p:spPr>
          <a:xfrm>
            <a:off x="4521975" y="2571750"/>
            <a:ext cx="4260300" cy="43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Moss growth &amp; decay with abundant nutrients</a:t>
            </a:r>
            <a:endParaRPr sz="1600"/>
          </a:p>
        </p:txBody>
      </p:sp>
      <p:sp>
        <p:nvSpPr>
          <p:cNvPr id="107" name="Google Shape;107;p20"/>
          <p:cNvSpPr txBox="1"/>
          <p:nvPr>
            <p:ph type="title"/>
          </p:nvPr>
        </p:nvSpPr>
        <p:spPr>
          <a:xfrm>
            <a:off x="4572000" y="445025"/>
            <a:ext cx="4260300" cy="43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DLA with half the terrain devoid of nutrients</a:t>
            </a:r>
            <a:endParaRPr sz="1600"/>
          </a:p>
        </p:txBody>
      </p:sp>
      <p:pic>
        <p:nvPicPr>
          <p:cNvPr id="108" name="Google Shape;108;p20" title="DLA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5936" y="910275"/>
            <a:ext cx="2171776" cy="16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 title="Half Nutrients.mp4">
            <a:hlinkClick r:id="rId5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14013" y="905525"/>
            <a:ext cx="2176272" cy="1638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 title="Plenty Nutrients.mp4">
            <a:hlinkClick r:id="rId6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3985" y="3134325"/>
            <a:ext cx="2176272" cy="1638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0" title="Low Nutrients.mp4">
            <a:hlinkClick r:id="rId7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3713" y="3134325"/>
            <a:ext cx="2176272" cy="1638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Improvements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findRoot algorithm: </a:t>
            </a:r>
            <a:r>
              <a:rPr lang="en"/>
              <a:t>Currently, this algorithm does not pick up every particle along an individual weed because the path it takes to the root isn’t exhaustive.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Devise a separate algorithm that takes in the root and perhaps recursively traces all of its branches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Color coding: </a:t>
            </a:r>
            <a:r>
              <a:rPr lang="en"/>
              <a:t>While dead weeds are currently removed, it’d be easier to distinguish healthy ones from dying ones by different shades of green and brown.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Replenishing nutrients, adding water, etc: </a:t>
            </a:r>
            <a:r>
              <a:rPr lang="en"/>
              <a:t>Make this simulation more representative of reality by adding more natural elements.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