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91919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DCDB"/>
          </a:solidFill>
        </a:fill>
      </a:tcStyle>
    </a:wholeTbl>
    <a:band2H>
      <a:tcTxStyle b="def" i="def"/>
      <a:tcStyle>
        <a:tcBdr/>
        <a:fill>
          <a:solidFill>
            <a:srgbClr val="E6EEEE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DEFEF"/>
          </a:solidFill>
        </a:fill>
      </a:tcStyle>
    </a:wholeTbl>
    <a:band2H>
      <a:tcTxStyle b="def" i="def"/>
      <a:tcStyle>
        <a:tcBdr/>
        <a:fill>
          <a:solidFill>
            <a:srgbClr val="EFF7F7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91919"/>
        </a:fontRef>
        <a:srgbClr val="19191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lumOff val="44000"/>
            </a:schemeClr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Col>
    <a:la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lastRow>
    <a:firstRow>
      <a:tcTxStyle b="on" i="off">
        <a:fontRef idx="minor">
          <a:schemeClr val="accent6">
            <a:lumOff val="44000"/>
          </a:schemeClr>
        </a:fontRef>
        <a:schemeClr val="accent6">
          <a:lumOff val="44000"/>
        </a:schemeClr>
      </a:tcTxStyle>
      <a:tcStyle>
        <a:tcBdr>
          <a:lef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6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19191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44000"/>
            </a:schemeClr>
          </a:solidFill>
        </a:fill>
      </a:tcStyle>
    </a:band2H>
    <a:firstCol>
      <a:tcTxStyle b="on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solidFill>
            <a:srgbClr val="191919">
              <a:alpha val="20000"/>
            </a:srgbClr>
          </a:solidFill>
        </a:fill>
      </a:tcStyle>
    </a:firstCol>
    <a:lastRow>
      <a:tcTxStyle b="on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50800" cap="flat">
              <a:solidFill>
                <a:srgbClr val="191919"/>
              </a:solidFill>
              <a:prstDash val="solid"/>
              <a:round/>
            </a:ln>
          </a:top>
          <a:bottom>
            <a:ln w="127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191919"/>
        </a:fontRef>
        <a:srgbClr val="191919"/>
      </a:tcTxStyle>
      <a:tcStyle>
        <a:tcBdr>
          <a:left>
            <a:ln w="12700" cap="flat">
              <a:solidFill>
                <a:srgbClr val="191919"/>
              </a:solidFill>
              <a:prstDash val="solid"/>
              <a:round/>
            </a:ln>
          </a:left>
          <a:right>
            <a:ln w="12700" cap="flat">
              <a:solidFill>
                <a:srgbClr val="191919"/>
              </a:solidFill>
              <a:prstDash val="solid"/>
              <a:round/>
            </a:ln>
          </a:right>
          <a:top>
            <a:ln w="12700" cap="flat">
              <a:solidFill>
                <a:srgbClr val="191919"/>
              </a:solidFill>
              <a:prstDash val="solid"/>
              <a:round/>
            </a:ln>
          </a:top>
          <a:bottom>
            <a:ln w="25400" cap="flat">
              <a:solidFill>
                <a:srgbClr val="191919"/>
              </a:solidFill>
              <a:prstDash val="solid"/>
              <a:round/>
            </a:ln>
          </a:bottom>
          <a:insideH>
            <a:ln w="12700" cap="flat">
              <a:solidFill>
                <a:srgbClr val="191919"/>
              </a:solidFill>
              <a:prstDash val="solid"/>
              <a:round/>
            </a:ln>
          </a:insideH>
          <a:insideV>
            <a:ln w="12700" cap="flat">
              <a:solidFill>
                <a:srgbClr val="191919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9;p2"/>
          <p:cNvSpPr/>
          <p:nvPr/>
        </p:nvSpPr>
        <p:spPr>
          <a:xfrm>
            <a:off x="5617621" y="1979055"/>
            <a:ext cx="1922413" cy="192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7917" y="21600"/>
                  <a:pt x="5201" y="20478"/>
                  <a:pt x="3164" y="18436"/>
                </a:cubicBezTo>
                <a:cubicBezTo>
                  <a:pt x="1122" y="16399"/>
                  <a:pt x="0" y="13683"/>
                  <a:pt x="0" y="10800"/>
                </a:cubicBezTo>
                <a:cubicBezTo>
                  <a:pt x="0" y="7917"/>
                  <a:pt x="1122" y="5201"/>
                  <a:pt x="3164" y="3164"/>
                </a:cubicBezTo>
                <a:cubicBezTo>
                  <a:pt x="5201" y="1122"/>
                  <a:pt x="7917" y="0"/>
                  <a:pt x="10800" y="0"/>
                </a:cubicBezTo>
                <a:cubicBezTo>
                  <a:pt x="13683" y="0"/>
                  <a:pt x="16399" y="1122"/>
                  <a:pt x="18436" y="3164"/>
                </a:cubicBezTo>
                <a:cubicBezTo>
                  <a:pt x="20478" y="5206"/>
                  <a:pt x="21600" y="7917"/>
                  <a:pt x="21600" y="10800"/>
                </a:cubicBezTo>
                <a:cubicBezTo>
                  <a:pt x="21600" y="13683"/>
                  <a:pt x="20478" y="16399"/>
                  <a:pt x="18436" y="18436"/>
                </a:cubicBezTo>
                <a:cubicBezTo>
                  <a:pt x="16399" y="20478"/>
                  <a:pt x="13683" y="21600"/>
                  <a:pt x="10800" y="21600"/>
                </a:cubicBezTo>
                <a:close/>
                <a:moveTo>
                  <a:pt x="10800" y="647"/>
                </a:moveTo>
                <a:cubicBezTo>
                  <a:pt x="8089" y="647"/>
                  <a:pt x="5538" y="1705"/>
                  <a:pt x="3622" y="3622"/>
                </a:cubicBezTo>
                <a:cubicBezTo>
                  <a:pt x="1705" y="5538"/>
                  <a:pt x="647" y="8089"/>
                  <a:pt x="647" y="10800"/>
                </a:cubicBezTo>
                <a:cubicBezTo>
                  <a:pt x="647" y="13511"/>
                  <a:pt x="1705" y="16062"/>
                  <a:pt x="3622" y="17978"/>
                </a:cubicBezTo>
                <a:cubicBezTo>
                  <a:pt x="5538" y="19895"/>
                  <a:pt x="8089" y="20953"/>
                  <a:pt x="10800" y="20953"/>
                </a:cubicBezTo>
                <a:cubicBezTo>
                  <a:pt x="13511" y="20953"/>
                  <a:pt x="16062" y="19895"/>
                  <a:pt x="17978" y="17978"/>
                </a:cubicBezTo>
                <a:cubicBezTo>
                  <a:pt x="19895" y="16062"/>
                  <a:pt x="20953" y="13511"/>
                  <a:pt x="20953" y="10800"/>
                </a:cubicBezTo>
                <a:cubicBezTo>
                  <a:pt x="20953" y="8089"/>
                  <a:pt x="19895" y="5538"/>
                  <a:pt x="17978" y="3622"/>
                </a:cubicBezTo>
                <a:cubicBezTo>
                  <a:pt x="16062" y="1705"/>
                  <a:pt x="13511" y="647"/>
                  <a:pt x="10800" y="647"/>
                </a:cubicBezTo>
                <a:close/>
              </a:path>
            </a:pathLst>
          </a:custGeom>
          <a:solidFill>
            <a:schemeClr val="accent1">
              <a:alpha val="98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" name="Google Shape;10;p2"/>
          <p:cNvSpPr/>
          <p:nvPr/>
        </p:nvSpPr>
        <p:spPr>
          <a:xfrm>
            <a:off x="7671619" y="3905415"/>
            <a:ext cx="2307409" cy="23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" name="Google Shape;11;p2"/>
          <p:cNvSpPr/>
          <p:nvPr/>
        </p:nvSpPr>
        <p:spPr>
          <a:xfrm>
            <a:off x="-1788154" y="95853"/>
            <a:ext cx="2307410" cy="23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" name="Google Shape;12;p2"/>
          <p:cNvSpPr/>
          <p:nvPr/>
        </p:nvSpPr>
        <p:spPr>
          <a:xfrm>
            <a:off x="5889038" y="1709690"/>
            <a:ext cx="1922413" cy="1922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7917" y="21600"/>
                  <a:pt x="5201" y="20478"/>
                  <a:pt x="3164" y="18436"/>
                </a:cubicBezTo>
                <a:cubicBezTo>
                  <a:pt x="1122" y="16399"/>
                  <a:pt x="0" y="13683"/>
                  <a:pt x="0" y="10800"/>
                </a:cubicBezTo>
                <a:cubicBezTo>
                  <a:pt x="0" y="7917"/>
                  <a:pt x="1122" y="5201"/>
                  <a:pt x="3164" y="3164"/>
                </a:cubicBezTo>
                <a:cubicBezTo>
                  <a:pt x="5201" y="1122"/>
                  <a:pt x="7917" y="0"/>
                  <a:pt x="10800" y="0"/>
                </a:cubicBezTo>
                <a:cubicBezTo>
                  <a:pt x="13683" y="0"/>
                  <a:pt x="16399" y="1122"/>
                  <a:pt x="18436" y="3164"/>
                </a:cubicBezTo>
                <a:cubicBezTo>
                  <a:pt x="20478" y="5206"/>
                  <a:pt x="21600" y="7917"/>
                  <a:pt x="21600" y="10800"/>
                </a:cubicBezTo>
                <a:cubicBezTo>
                  <a:pt x="21600" y="13683"/>
                  <a:pt x="20478" y="16399"/>
                  <a:pt x="18436" y="18436"/>
                </a:cubicBezTo>
                <a:cubicBezTo>
                  <a:pt x="16399" y="20478"/>
                  <a:pt x="13683" y="21600"/>
                  <a:pt x="10800" y="21600"/>
                </a:cubicBezTo>
                <a:close/>
                <a:moveTo>
                  <a:pt x="10800" y="647"/>
                </a:moveTo>
                <a:cubicBezTo>
                  <a:pt x="8089" y="647"/>
                  <a:pt x="5538" y="1705"/>
                  <a:pt x="3622" y="3622"/>
                </a:cubicBezTo>
                <a:cubicBezTo>
                  <a:pt x="1705" y="5538"/>
                  <a:pt x="647" y="8089"/>
                  <a:pt x="647" y="10800"/>
                </a:cubicBezTo>
                <a:cubicBezTo>
                  <a:pt x="647" y="13511"/>
                  <a:pt x="1705" y="16062"/>
                  <a:pt x="3622" y="17978"/>
                </a:cubicBezTo>
                <a:cubicBezTo>
                  <a:pt x="5538" y="19895"/>
                  <a:pt x="8089" y="20953"/>
                  <a:pt x="10800" y="20953"/>
                </a:cubicBezTo>
                <a:cubicBezTo>
                  <a:pt x="13511" y="20953"/>
                  <a:pt x="16062" y="19895"/>
                  <a:pt x="17978" y="17978"/>
                </a:cubicBezTo>
                <a:cubicBezTo>
                  <a:pt x="19895" y="16062"/>
                  <a:pt x="20953" y="13511"/>
                  <a:pt x="20953" y="10800"/>
                </a:cubicBezTo>
                <a:cubicBezTo>
                  <a:pt x="20953" y="8089"/>
                  <a:pt x="19895" y="5538"/>
                  <a:pt x="17978" y="3622"/>
                </a:cubicBezTo>
                <a:cubicBezTo>
                  <a:pt x="16062" y="1705"/>
                  <a:pt x="13511" y="647"/>
                  <a:pt x="10800" y="647"/>
                </a:cubicBezTo>
                <a:close/>
              </a:path>
            </a:pathLst>
          </a:custGeom>
          <a:solidFill>
            <a:schemeClr val="accent1">
              <a:alpha val="1961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" name="Google Shape;13;p2"/>
          <p:cNvSpPr/>
          <p:nvPr/>
        </p:nvSpPr>
        <p:spPr>
          <a:xfrm>
            <a:off x="6160454" y="1440324"/>
            <a:ext cx="1922413" cy="192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7917" y="21600"/>
                  <a:pt x="5201" y="20478"/>
                  <a:pt x="3164" y="18436"/>
                </a:cubicBezTo>
                <a:cubicBezTo>
                  <a:pt x="1122" y="16399"/>
                  <a:pt x="0" y="13683"/>
                  <a:pt x="0" y="10800"/>
                </a:cubicBezTo>
                <a:cubicBezTo>
                  <a:pt x="0" y="7917"/>
                  <a:pt x="1122" y="5201"/>
                  <a:pt x="3164" y="3164"/>
                </a:cubicBezTo>
                <a:cubicBezTo>
                  <a:pt x="5201" y="1122"/>
                  <a:pt x="7917" y="0"/>
                  <a:pt x="10800" y="0"/>
                </a:cubicBezTo>
                <a:cubicBezTo>
                  <a:pt x="13683" y="0"/>
                  <a:pt x="16399" y="1122"/>
                  <a:pt x="18436" y="3164"/>
                </a:cubicBezTo>
                <a:cubicBezTo>
                  <a:pt x="20478" y="5206"/>
                  <a:pt x="21600" y="7917"/>
                  <a:pt x="21600" y="10800"/>
                </a:cubicBezTo>
                <a:cubicBezTo>
                  <a:pt x="21600" y="13683"/>
                  <a:pt x="20478" y="16399"/>
                  <a:pt x="18436" y="18436"/>
                </a:cubicBezTo>
                <a:cubicBezTo>
                  <a:pt x="16399" y="20478"/>
                  <a:pt x="13683" y="21600"/>
                  <a:pt x="10800" y="21600"/>
                </a:cubicBezTo>
                <a:close/>
                <a:moveTo>
                  <a:pt x="10800" y="647"/>
                </a:moveTo>
                <a:cubicBezTo>
                  <a:pt x="8089" y="647"/>
                  <a:pt x="5538" y="1705"/>
                  <a:pt x="3622" y="3622"/>
                </a:cubicBezTo>
                <a:cubicBezTo>
                  <a:pt x="1705" y="5538"/>
                  <a:pt x="647" y="8089"/>
                  <a:pt x="647" y="10800"/>
                </a:cubicBezTo>
                <a:cubicBezTo>
                  <a:pt x="647" y="13511"/>
                  <a:pt x="1705" y="16062"/>
                  <a:pt x="3622" y="17978"/>
                </a:cubicBezTo>
                <a:cubicBezTo>
                  <a:pt x="5538" y="19895"/>
                  <a:pt x="8089" y="20953"/>
                  <a:pt x="10800" y="20953"/>
                </a:cubicBezTo>
                <a:cubicBezTo>
                  <a:pt x="13511" y="20953"/>
                  <a:pt x="16062" y="19895"/>
                  <a:pt x="17978" y="17978"/>
                </a:cubicBezTo>
                <a:cubicBezTo>
                  <a:pt x="19895" y="16062"/>
                  <a:pt x="20953" y="13511"/>
                  <a:pt x="20953" y="10800"/>
                </a:cubicBezTo>
                <a:cubicBezTo>
                  <a:pt x="20953" y="8089"/>
                  <a:pt x="19895" y="5538"/>
                  <a:pt x="17978" y="3622"/>
                </a:cubicBezTo>
                <a:cubicBezTo>
                  <a:pt x="16062" y="1705"/>
                  <a:pt x="13511" y="647"/>
                  <a:pt x="10800" y="647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Google Shape;14;p2"/>
          <p:cNvSpPr/>
          <p:nvPr/>
        </p:nvSpPr>
        <p:spPr>
          <a:xfrm>
            <a:off x="6431872" y="1170957"/>
            <a:ext cx="1922413" cy="192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7917" y="21600"/>
                  <a:pt x="5201" y="20478"/>
                  <a:pt x="3164" y="18436"/>
                </a:cubicBezTo>
                <a:cubicBezTo>
                  <a:pt x="1122" y="16399"/>
                  <a:pt x="0" y="13683"/>
                  <a:pt x="0" y="10800"/>
                </a:cubicBezTo>
                <a:cubicBezTo>
                  <a:pt x="0" y="7917"/>
                  <a:pt x="1122" y="5201"/>
                  <a:pt x="3164" y="3164"/>
                </a:cubicBezTo>
                <a:cubicBezTo>
                  <a:pt x="5201" y="1122"/>
                  <a:pt x="7917" y="0"/>
                  <a:pt x="10800" y="0"/>
                </a:cubicBezTo>
                <a:cubicBezTo>
                  <a:pt x="13683" y="0"/>
                  <a:pt x="16399" y="1122"/>
                  <a:pt x="18436" y="3164"/>
                </a:cubicBezTo>
                <a:cubicBezTo>
                  <a:pt x="20478" y="5206"/>
                  <a:pt x="21600" y="7917"/>
                  <a:pt x="21600" y="10800"/>
                </a:cubicBezTo>
                <a:cubicBezTo>
                  <a:pt x="21600" y="13683"/>
                  <a:pt x="20478" y="16399"/>
                  <a:pt x="18436" y="18436"/>
                </a:cubicBezTo>
                <a:cubicBezTo>
                  <a:pt x="16399" y="20478"/>
                  <a:pt x="13683" y="21600"/>
                  <a:pt x="10800" y="21600"/>
                </a:cubicBezTo>
                <a:close/>
                <a:moveTo>
                  <a:pt x="10800" y="647"/>
                </a:moveTo>
                <a:cubicBezTo>
                  <a:pt x="8089" y="647"/>
                  <a:pt x="5538" y="1705"/>
                  <a:pt x="3622" y="3622"/>
                </a:cubicBezTo>
                <a:cubicBezTo>
                  <a:pt x="1705" y="5538"/>
                  <a:pt x="647" y="8089"/>
                  <a:pt x="647" y="10800"/>
                </a:cubicBezTo>
                <a:cubicBezTo>
                  <a:pt x="647" y="13511"/>
                  <a:pt x="1705" y="16062"/>
                  <a:pt x="3622" y="17978"/>
                </a:cubicBezTo>
                <a:cubicBezTo>
                  <a:pt x="5538" y="19895"/>
                  <a:pt x="8089" y="20953"/>
                  <a:pt x="10800" y="20953"/>
                </a:cubicBezTo>
                <a:cubicBezTo>
                  <a:pt x="13511" y="20953"/>
                  <a:pt x="16062" y="19895"/>
                  <a:pt x="17978" y="17978"/>
                </a:cubicBezTo>
                <a:cubicBezTo>
                  <a:pt x="19895" y="16062"/>
                  <a:pt x="20953" y="13511"/>
                  <a:pt x="20953" y="10800"/>
                </a:cubicBezTo>
                <a:cubicBezTo>
                  <a:pt x="20953" y="8089"/>
                  <a:pt x="19895" y="5538"/>
                  <a:pt x="17978" y="3622"/>
                </a:cubicBezTo>
                <a:cubicBezTo>
                  <a:pt x="16062" y="1705"/>
                  <a:pt x="13511" y="647"/>
                  <a:pt x="10800" y="647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Google Shape;15;p2"/>
          <p:cNvSpPr/>
          <p:nvPr/>
        </p:nvSpPr>
        <p:spPr>
          <a:xfrm>
            <a:off x="6703290" y="901591"/>
            <a:ext cx="1922412" cy="1922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7917" y="21600"/>
                  <a:pt x="5201" y="20478"/>
                  <a:pt x="3164" y="18436"/>
                </a:cubicBezTo>
                <a:cubicBezTo>
                  <a:pt x="1122" y="16399"/>
                  <a:pt x="0" y="13683"/>
                  <a:pt x="0" y="10800"/>
                </a:cubicBezTo>
                <a:cubicBezTo>
                  <a:pt x="0" y="7917"/>
                  <a:pt x="1122" y="5201"/>
                  <a:pt x="3164" y="3164"/>
                </a:cubicBezTo>
                <a:cubicBezTo>
                  <a:pt x="5201" y="1122"/>
                  <a:pt x="7917" y="0"/>
                  <a:pt x="10800" y="0"/>
                </a:cubicBezTo>
                <a:cubicBezTo>
                  <a:pt x="13683" y="0"/>
                  <a:pt x="16399" y="1122"/>
                  <a:pt x="18436" y="3164"/>
                </a:cubicBezTo>
                <a:cubicBezTo>
                  <a:pt x="20478" y="5206"/>
                  <a:pt x="21600" y="7917"/>
                  <a:pt x="21600" y="10800"/>
                </a:cubicBezTo>
                <a:cubicBezTo>
                  <a:pt x="21600" y="13683"/>
                  <a:pt x="20478" y="16399"/>
                  <a:pt x="18436" y="18436"/>
                </a:cubicBezTo>
                <a:cubicBezTo>
                  <a:pt x="16399" y="20478"/>
                  <a:pt x="13683" y="21600"/>
                  <a:pt x="10800" y="21600"/>
                </a:cubicBezTo>
                <a:close/>
                <a:moveTo>
                  <a:pt x="10800" y="647"/>
                </a:moveTo>
                <a:cubicBezTo>
                  <a:pt x="8089" y="647"/>
                  <a:pt x="5538" y="1705"/>
                  <a:pt x="3622" y="3622"/>
                </a:cubicBezTo>
                <a:cubicBezTo>
                  <a:pt x="1705" y="5538"/>
                  <a:pt x="647" y="8089"/>
                  <a:pt x="647" y="10800"/>
                </a:cubicBezTo>
                <a:cubicBezTo>
                  <a:pt x="647" y="13511"/>
                  <a:pt x="1705" y="16062"/>
                  <a:pt x="3622" y="17978"/>
                </a:cubicBezTo>
                <a:cubicBezTo>
                  <a:pt x="5538" y="19895"/>
                  <a:pt x="8089" y="20953"/>
                  <a:pt x="10800" y="20953"/>
                </a:cubicBezTo>
                <a:cubicBezTo>
                  <a:pt x="13511" y="20953"/>
                  <a:pt x="16062" y="19895"/>
                  <a:pt x="17978" y="17978"/>
                </a:cubicBezTo>
                <a:cubicBezTo>
                  <a:pt x="19895" y="16062"/>
                  <a:pt x="20953" y="13511"/>
                  <a:pt x="20953" y="10800"/>
                </a:cubicBezTo>
                <a:cubicBezTo>
                  <a:pt x="20953" y="8089"/>
                  <a:pt x="19895" y="5538"/>
                  <a:pt x="17978" y="3622"/>
                </a:cubicBezTo>
                <a:cubicBezTo>
                  <a:pt x="16062" y="1705"/>
                  <a:pt x="13511" y="647"/>
                  <a:pt x="10800" y="64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" name="Google Shape;16;p2"/>
          <p:cNvSpPr/>
          <p:nvPr/>
        </p:nvSpPr>
        <p:spPr>
          <a:xfrm>
            <a:off x="2160401" y="4180320"/>
            <a:ext cx="1922412" cy="1922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21600"/>
                </a:moveTo>
                <a:cubicBezTo>
                  <a:pt x="7917" y="21600"/>
                  <a:pt x="5201" y="20478"/>
                  <a:pt x="3164" y="18436"/>
                </a:cubicBezTo>
                <a:cubicBezTo>
                  <a:pt x="1122" y="16399"/>
                  <a:pt x="0" y="13683"/>
                  <a:pt x="0" y="10800"/>
                </a:cubicBezTo>
                <a:cubicBezTo>
                  <a:pt x="0" y="7917"/>
                  <a:pt x="1122" y="5201"/>
                  <a:pt x="3164" y="3164"/>
                </a:cubicBezTo>
                <a:cubicBezTo>
                  <a:pt x="5201" y="1122"/>
                  <a:pt x="7917" y="0"/>
                  <a:pt x="10800" y="0"/>
                </a:cubicBezTo>
                <a:cubicBezTo>
                  <a:pt x="13683" y="0"/>
                  <a:pt x="16399" y="1122"/>
                  <a:pt x="18436" y="3164"/>
                </a:cubicBezTo>
                <a:cubicBezTo>
                  <a:pt x="20478" y="5206"/>
                  <a:pt x="21600" y="7917"/>
                  <a:pt x="21600" y="10800"/>
                </a:cubicBezTo>
                <a:cubicBezTo>
                  <a:pt x="21600" y="13683"/>
                  <a:pt x="20478" y="16399"/>
                  <a:pt x="18436" y="18436"/>
                </a:cubicBezTo>
                <a:cubicBezTo>
                  <a:pt x="16399" y="20478"/>
                  <a:pt x="13683" y="21600"/>
                  <a:pt x="10800" y="21600"/>
                </a:cubicBezTo>
                <a:close/>
                <a:moveTo>
                  <a:pt x="10800" y="647"/>
                </a:moveTo>
                <a:cubicBezTo>
                  <a:pt x="8089" y="647"/>
                  <a:pt x="5538" y="1705"/>
                  <a:pt x="3622" y="3622"/>
                </a:cubicBezTo>
                <a:cubicBezTo>
                  <a:pt x="1705" y="5538"/>
                  <a:pt x="647" y="8089"/>
                  <a:pt x="647" y="10800"/>
                </a:cubicBezTo>
                <a:cubicBezTo>
                  <a:pt x="647" y="13511"/>
                  <a:pt x="1705" y="16062"/>
                  <a:pt x="3622" y="17978"/>
                </a:cubicBezTo>
                <a:cubicBezTo>
                  <a:pt x="5538" y="19895"/>
                  <a:pt x="8089" y="20953"/>
                  <a:pt x="10800" y="20953"/>
                </a:cubicBezTo>
                <a:cubicBezTo>
                  <a:pt x="13511" y="20953"/>
                  <a:pt x="16062" y="19895"/>
                  <a:pt x="17978" y="17978"/>
                </a:cubicBezTo>
                <a:cubicBezTo>
                  <a:pt x="19895" y="16062"/>
                  <a:pt x="20953" y="13511"/>
                  <a:pt x="20953" y="10800"/>
                </a:cubicBezTo>
                <a:cubicBezTo>
                  <a:pt x="20953" y="8089"/>
                  <a:pt x="19895" y="5538"/>
                  <a:pt x="17978" y="3622"/>
                </a:cubicBezTo>
                <a:cubicBezTo>
                  <a:pt x="16062" y="1705"/>
                  <a:pt x="13511" y="647"/>
                  <a:pt x="10800" y="647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" name="Google Shape;17;p2"/>
          <p:cNvSpPr/>
          <p:nvPr/>
        </p:nvSpPr>
        <p:spPr>
          <a:xfrm>
            <a:off x="4171898" y="-1570605"/>
            <a:ext cx="2307409" cy="231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" name="Title Text"/>
          <p:cNvSpPr txBox="1"/>
          <p:nvPr>
            <p:ph type="title"/>
          </p:nvPr>
        </p:nvSpPr>
        <p:spPr>
          <a:xfrm>
            <a:off x="519249" y="1493775"/>
            <a:ext cx="4319101" cy="23733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50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"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;p3"/>
          <p:cNvSpPr/>
          <p:nvPr>
            <p:ph type="pic" idx="21"/>
          </p:nvPr>
        </p:nvSpPr>
        <p:spPr>
          <a:xfrm>
            <a:off x="4823524" y="0"/>
            <a:ext cx="4320601" cy="51435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29" name="Google Shape;21;p3"/>
          <p:cNvSpPr/>
          <p:nvPr/>
        </p:nvSpPr>
        <p:spPr>
          <a:xfrm>
            <a:off x="7560499" y="3784191"/>
            <a:ext cx="2433843" cy="244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" name="Google Shape;22;p3"/>
          <p:cNvSpPr/>
          <p:nvPr/>
        </p:nvSpPr>
        <p:spPr>
          <a:xfrm>
            <a:off x="4390502" y="1054225"/>
            <a:ext cx="869230" cy="87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" name="Google Shape;23;p3"/>
          <p:cNvSpPr/>
          <p:nvPr/>
        </p:nvSpPr>
        <p:spPr>
          <a:xfrm>
            <a:off x="441588" y="4629150"/>
            <a:ext cx="869230" cy="873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" name="Google Shape;24;p3"/>
          <p:cNvSpPr/>
          <p:nvPr/>
        </p:nvSpPr>
        <p:spPr>
          <a:xfrm>
            <a:off x="1194505" y="-355442"/>
            <a:ext cx="869231" cy="87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" name="Title Text"/>
          <p:cNvSpPr txBox="1"/>
          <p:nvPr>
            <p:ph type="title"/>
          </p:nvPr>
        </p:nvSpPr>
        <p:spPr>
          <a:xfrm>
            <a:off x="632149" y="1408062"/>
            <a:ext cx="3463201" cy="17328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>
                <a:solidFill>
                  <a:schemeClr val="accent6">
                    <a:lumOff val="44000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sz="quarter" idx="1"/>
          </p:nvPr>
        </p:nvSpPr>
        <p:spPr>
          <a:xfrm>
            <a:off x="632149" y="3361663"/>
            <a:ext cx="3463201" cy="4533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36550" indent="-215900">
              <a:buClrTx/>
              <a:buSzTx/>
              <a:buFontTx/>
              <a:buNone/>
              <a:defRPr>
                <a:solidFill>
                  <a:srgbClr val="E8BFED"/>
                </a:solidFill>
              </a:defRPr>
            </a:lvl1pPr>
            <a:lvl2pPr marL="336550" indent="241300">
              <a:buClrTx/>
              <a:buSzTx/>
              <a:buFontTx/>
              <a:buNone/>
              <a:defRPr>
                <a:solidFill>
                  <a:srgbClr val="E8BFED"/>
                </a:solidFill>
              </a:defRPr>
            </a:lvl2pPr>
            <a:lvl3pPr marL="336550" indent="698500">
              <a:buClrTx/>
              <a:buSzTx/>
              <a:buFontTx/>
              <a:buNone/>
              <a:defRPr>
                <a:solidFill>
                  <a:srgbClr val="E8BFED"/>
                </a:solidFill>
              </a:defRPr>
            </a:lvl3pPr>
            <a:lvl4pPr marL="336550" indent="1155700">
              <a:buClrTx/>
              <a:buSzTx/>
              <a:buFontTx/>
              <a:buNone/>
              <a:defRPr>
                <a:solidFill>
                  <a:srgbClr val="E8BFED"/>
                </a:solidFill>
              </a:defRPr>
            </a:lvl4pPr>
            <a:lvl5pPr marL="336550" indent="1612900">
              <a:buClrTx/>
              <a:buSzTx/>
              <a:buFontTx/>
              <a:buNone/>
              <a:defRPr>
                <a:solidFill>
                  <a:srgbClr val="E8BFE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1_1">
    <p:bg>
      <p:bgPr>
        <a:solidFill>
          <a:srgbClr val="D88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28;p4"/>
          <p:cNvSpPr/>
          <p:nvPr/>
        </p:nvSpPr>
        <p:spPr>
          <a:xfrm rot="10800000">
            <a:off x="275136" y="-1999854"/>
            <a:ext cx="8581662" cy="8620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" name="Google Shape;29;p4"/>
          <p:cNvSpPr/>
          <p:nvPr/>
        </p:nvSpPr>
        <p:spPr>
          <a:xfrm rot="10800000">
            <a:off x="743830" y="-1529060"/>
            <a:ext cx="7649218" cy="768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" name="Google Shape;30;p4"/>
          <p:cNvSpPr/>
          <p:nvPr/>
        </p:nvSpPr>
        <p:spPr>
          <a:xfrm rot="10800000">
            <a:off x="1230022" y="-1040689"/>
            <a:ext cx="6685162" cy="6715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1846024" y="3123825"/>
            <a:ext cx="5453102" cy="819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42900" algn="ctr">
              <a:buSzPts val="1800"/>
              <a:defRPr sz="1800"/>
            </a:lvl1pPr>
            <a:lvl2pPr indent="-342900" algn="ctr">
              <a:buSzPts val="1800"/>
              <a:defRPr sz="1800"/>
            </a:lvl2pPr>
            <a:lvl3pPr indent="-342900" algn="ctr">
              <a:buSzPts val="1800"/>
              <a:defRPr sz="1800"/>
            </a:lvl3pPr>
            <a:lvl4pPr indent="-342900" algn="ctr">
              <a:buSzPts val="1800"/>
              <a:defRPr sz="1800"/>
            </a:lvl4pPr>
            <a:lvl5pPr indent="-342900" algn="ctr">
              <a:buSzPts val="1800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846049" y="1676400"/>
            <a:ext cx="5453102" cy="1254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4;p5"/>
          <p:cNvSpPr/>
          <p:nvPr/>
        </p:nvSpPr>
        <p:spPr>
          <a:xfrm rot="10800000">
            <a:off x="5665674" y="-3473450"/>
            <a:ext cx="5183767" cy="520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" name="Google Shape;35;p5"/>
          <p:cNvSpPr/>
          <p:nvPr/>
        </p:nvSpPr>
        <p:spPr>
          <a:xfrm rot="10800000">
            <a:off x="8088249" y="1397212"/>
            <a:ext cx="679580" cy="682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" name="Google Shape;36;p5"/>
          <p:cNvSpPr/>
          <p:nvPr/>
        </p:nvSpPr>
        <p:spPr>
          <a:xfrm>
            <a:off x="4577736" y="-1633136"/>
            <a:ext cx="2560275" cy="257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>
              <a:alpha val="525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514350" y="504825"/>
            <a:ext cx="4063501" cy="10749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sz="half" idx="1"/>
          </p:nvPr>
        </p:nvSpPr>
        <p:spPr>
          <a:xfrm>
            <a:off x="514350" y="2344549"/>
            <a:ext cx="7573800" cy="225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40;p6"/>
          <p:cNvSpPr/>
          <p:nvPr/>
        </p:nvSpPr>
        <p:spPr>
          <a:xfrm rot="10800000">
            <a:off x="5665674" y="-3473450"/>
            <a:ext cx="5183767" cy="520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7" name="Google Shape;41;p6"/>
          <p:cNvSpPr/>
          <p:nvPr/>
        </p:nvSpPr>
        <p:spPr>
          <a:xfrm rot="10800000">
            <a:off x="8088249" y="1397212"/>
            <a:ext cx="679580" cy="682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8" name="Google Shape;42;p6"/>
          <p:cNvSpPr/>
          <p:nvPr/>
        </p:nvSpPr>
        <p:spPr>
          <a:xfrm>
            <a:off x="4577736" y="-1633136"/>
            <a:ext cx="2560275" cy="257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>
              <a:alpha val="525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9" name="Title Text"/>
          <p:cNvSpPr txBox="1"/>
          <p:nvPr>
            <p:ph type="title"/>
          </p:nvPr>
        </p:nvSpPr>
        <p:spPr>
          <a:xfrm>
            <a:off x="514350" y="504825"/>
            <a:ext cx="4063501" cy="10749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quarter" idx="1"/>
          </p:nvPr>
        </p:nvSpPr>
        <p:spPr>
          <a:xfrm>
            <a:off x="514350" y="2344549"/>
            <a:ext cx="3690600" cy="225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Google Shape;45;p6"/>
          <p:cNvSpPr txBox="1"/>
          <p:nvPr>
            <p:ph type="body" sz="quarter" idx="21"/>
          </p:nvPr>
        </p:nvSpPr>
        <p:spPr>
          <a:xfrm>
            <a:off x="4939157" y="2344549"/>
            <a:ext cx="3690601" cy="225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47;p7"/>
          <p:cNvSpPr/>
          <p:nvPr/>
        </p:nvSpPr>
        <p:spPr>
          <a:xfrm rot="10800000">
            <a:off x="5665674" y="-3473450"/>
            <a:ext cx="5183767" cy="5207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0" name="Google Shape;48;p7"/>
          <p:cNvSpPr/>
          <p:nvPr/>
        </p:nvSpPr>
        <p:spPr>
          <a:xfrm rot="10800000">
            <a:off x="8088249" y="1397212"/>
            <a:ext cx="679580" cy="682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1" name="Google Shape;49;p7"/>
          <p:cNvSpPr/>
          <p:nvPr/>
        </p:nvSpPr>
        <p:spPr>
          <a:xfrm>
            <a:off x="4577736" y="-1633136"/>
            <a:ext cx="2560275" cy="2571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>
              <a:alpha val="5255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xfrm>
            <a:off x="514350" y="504825"/>
            <a:ext cx="4063501" cy="10749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sz="quarter" idx="1"/>
          </p:nvPr>
        </p:nvSpPr>
        <p:spPr>
          <a:xfrm>
            <a:off x="514350" y="2344549"/>
            <a:ext cx="2388300" cy="225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Google Shape;52;p7"/>
          <p:cNvSpPr txBox="1"/>
          <p:nvPr>
            <p:ph type="body" sz="quarter" idx="21"/>
          </p:nvPr>
        </p:nvSpPr>
        <p:spPr>
          <a:xfrm>
            <a:off x="3377862" y="2344549"/>
            <a:ext cx="2388301" cy="225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85" name="Google Shape;53;p7"/>
          <p:cNvSpPr txBox="1"/>
          <p:nvPr>
            <p:ph type="body" sz="quarter" idx="22"/>
          </p:nvPr>
        </p:nvSpPr>
        <p:spPr>
          <a:xfrm>
            <a:off x="6241388" y="2344549"/>
            <a:ext cx="2388300" cy="225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55;p8"/>
          <p:cNvSpPr/>
          <p:nvPr/>
        </p:nvSpPr>
        <p:spPr>
          <a:xfrm rot="10800000">
            <a:off x="5711599" y="3063421"/>
            <a:ext cx="6463904" cy="649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E8BFE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4" name="Google Shape;56;p8"/>
          <p:cNvSpPr/>
          <p:nvPr>
            <p:ph type="pic" sz="half" idx="21"/>
          </p:nvPr>
        </p:nvSpPr>
        <p:spPr>
          <a:xfrm>
            <a:off x="5332900" y="514350"/>
            <a:ext cx="3296701" cy="41151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95" name="Google Shape;57;p8"/>
          <p:cNvSpPr/>
          <p:nvPr/>
        </p:nvSpPr>
        <p:spPr>
          <a:xfrm>
            <a:off x="4175383" y="-1162717"/>
            <a:ext cx="2323214" cy="2333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" name="Google Shape;58;p8"/>
          <p:cNvSpPr/>
          <p:nvPr/>
        </p:nvSpPr>
        <p:spPr>
          <a:xfrm>
            <a:off x="-636583" y="1994996"/>
            <a:ext cx="1153705" cy="1158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7" name="Title Text"/>
          <p:cNvSpPr txBox="1"/>
          <p:nvPr>
            <p:ph type="title"/>
          </p:nvPr>
        </p:nvSpPr>
        <p:spPr>
          <a:xfrm>
            <a:off x="780549" y="1369950"/>
            <a:ext cx="4259402" cy="23733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sz="quarter" idx="1"/>
          </p:nvPr>
        </p:nvSpPr>
        <p:spPr>
          <a:xfrm>
            <a:off x="855300" y="4406300"/>
            <a:ext cx="7433400" cy="519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228600" indent="0" algn="ctr">
              <a:spcBef>
                <a:spcPts val="800"/>
              </a:spcBef>
              <a:buClrTx/>
              <a:buSzTx/>
              <a:buFontTx/>
              <a:buNone/>
              <a:defRPr sz="1800"/>
            </a:lvl1pPr>
            <a:lvl2pPr marL="934197" indent="-356347" algn="ctr">
              <a:spcBef>
                <a:spcPts val="800"/>
              </a:spcBef>
              <a:buClrTx/>
              <a:buSzPts val="1800"/>
              <a:buFontTx/>
              <a:defRPr sz="1800"/>
            </a:lvl2pPr>
            <a:lvl3pPr marL="1391397" indent="-356347" algn="ctr">
              <a:spcBef>
                <a:spcPts val="800"/>
              </a:spcBef>
              <a:buClrTx/>
              <a:buSzPts val="1800"/>
              <a:buFontTx/>
              <a:defRPr sz="1800"/>
            </a:lvl3pPr>
            <a:lvl4pPr marL="1848597" indent="-356347" algn="ctr">
              <a:spcBef>
                <a:spcPts val="800"/>
              </a:spcBef>
              <a:buClrTx/>
              <a:buSzPts val="1800"/>
              <a:buFontTx/>
              <a:defRPr sz="1800"/>
            </a:lvl4pPr>
            <a:lvl5pPr marL="2305797" indent="-356347" algn="ctr">
              <a:spcBef>
                <a:spcPts val="800"/>
              </a:spcBef>
              <a:buClrTx/>
              <a:buSzPts val="1800"/>
              <a:buFontTx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6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5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9pPr>
    </p:titleStyle>
    <p:bodyStyle>
      <a:lvl1pPr marL="4572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●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1pPr>
      <a:lvl2pPr marL="9144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○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2pPr>
      <a:lvl3pPr marL="13716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■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3pPr>
      <a:lvl4pPr marL="18288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●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4pPr>
      <a:lvl5pPr marL="22860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○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5pPr>
      <a:lvl6pPr marL="27432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■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6pPr>
      <a:lvl7pPr marL="32004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●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7pPr>
      <a:lvl8pPr marL="36576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○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8pPr>
      <a:lvl9pPr marL="4114800" marR="0" indent="-336550" algn="l" defTabSz="914400" rtl="0" latinLnBrk="0">
        <a:lnSpc>
          <a:spcPct val="120000"/>
        </a:lnSpc>
        <a:spcBef>
          <a:spcPts val="0"/>
        </a:spcBef>
        <a:spcAft>
          <a:spcPts val="0"/>
        </a:spcAft>
        <a:buClr>
          <a:srgbClr val="191919"/>
        </a:buClr>
        <a:buSzPts val="1700"/>
        <a:buFont typeface="Helvetica"/>
        <a:buChar char="■"/>
        <a:tabLst/>
        <a:defRPr b="0" baseline="0" cap="none" i="0" spc="0" strike="noStrike" sz="1700" u="none">
          <a:solidFill>
            <a:srgbClr val="191919"/>
          </a:solidFill>
          <a:uFillTx/>
          <a:latin typeface="Rubik"/>
          <a:ea typeface="Rubik"/>
          <a:cs typeface="Rubik"/>
          <a:sym typeface="Rubi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1.g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Relationship Id="rId4" Type="http://schemas.openxmlformats.org/officeDocument/2006/relationships/image" Target="../media/image2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3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Relationship Id="rId4" Type="http://schemas.openxmlformats.org/officeDocument/2006/relationships/image" Target="../media/image4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67;p11"/>
          <p:cNvSpPr txBox="1"/>
          <p:nvPr/>
        </p:nvSpPr>
        <p:spPr>
          <a:xfrm>
            <a:off x="514350" y="1532251"/>
            <a:ext cx="431910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50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defRPr>
            </a:pPr>
            <a:r>
              <a:t>Pokémon Evolutions 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sz="2400">
              <a:solidFill>
                <a:schemeClr val="accent6">
                  <a:lumOff val="44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  <a:p>
            <a:pPr>
              <a:defRPr sz="24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defRPr>
            </a:pPr>
            <a:r>
              <a:t>Laura Pei</a:t>
            </a:r>
          </a:p>
        </p:txBody>
      </p:sp>
      <p:pic>
        <p:nvPicPr>
          <p:cNvPr id="123" name="Google Shape;68;p11" descr="Google Shape;68;p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6850" y="801500"/>
            <a:ext cx="2133400" cy="2139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9;p11" descr="Google Shape;69;p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3123" y="1947249"/>
            <a:ext cx="2192776" cy="218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19191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74;p12"/>
          <p:cNvGrpSpPr/>
          <p:nvPr/>
        </p:nvGrpSpPr>
        <p:grpSpPr>
          <a:xfrm>
            <a:off x="514349" y="514350"/>
            <a:ext cx="3247245" cy="1912482"/>
            <a:chOff x="0" y="0"/>
            <a:chExt cx="3247243" cy="1912481"/>
          </a:xfrm>
        </p:grpSpPr>
        <p:sp>
          <p:nvSpPr>
            <p:cNvPr id="126" name="Google Shape;75;p12"/>
            <p:cNvSpPr/>
            <p:nvPr/>
          </p:nvSpPr>
          <p:spPr>
            <a:xfrm>
              <a:off x="-1" y="0"/>
              <a:ext cx="1912484" cy="191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7917" y="21600"/>
                    <a:pt x="5201" y="20478"/>
                    <a:pt x="3164" y="18436"/>
                  </a:cubicBezTo>
                  <a:cubicBezTo>
                    <a:pt x="1122" y="16399"/>
                    <a:pt x="0" y="13683"/>
                    <a:pt x="0" y="10800"/>
                  </a:cubicBezTo>
                  <a:cubicBezTo>
                    <a:pt x="0" y="7917"/>
                    <a:pt x="1122" y="5201"/>
                    <a:pt x="3164" y="3164"/>
                  </a:cubicBezTo>
                  <a:cubicBezTo>
                    <a:pt x="5201" y="1122"/>
                    <a:pt x="7917" y="0"/>
                    <a:pt x="10800" y="0"/>
                  </a:cubicBezTo>
                  <a:cubicBezTo>
                    <a:pt x="13683" y="0"/>
                    <a:pt x="16399" y="1122"/>
                    <a:pt x="18436" y="3164"/>
                  </a:cubicBezTo>
                  <a:cubicBezTo>
                    <a:pt x="20478" y="5206"/>
                    <a:pt x="21600" y="7917"/>
                    <a:pt x="21600" y="10800"/>
                  </a:cubicBezTo>
                  <a:cubicBezTo>
                    <a:pt x="21600" y="13683"/>
                    <a:pt x="20478" y="16399"/>
                    <a:pt x="18436" y="18436"/>
                  </a:cubicBezTo>
                  <a:cubicBezTo>
                    <a:pt x="16399" y="20478"/>
                    <a:pt x="13683" y="21600"/>
                    <a:pt x="10800" y="21600"/>
                  </a:cubicBezTo>
                  <a:close/>
                  <a:moveTo>
                    <a:pt x="10800" y="647"/>
                  </a:moveTo>
                  <a:cubicBezTo>
                    <a:pt x="8089" y="647"/>
                    <a:pt x="5538" y="1705"/>
                    <a:pt x="3622" y="3622"/>
                  </a:cubicBezTo>
                  <a:cubicBezTo>
                    <a:pt x="1705" y="5538"/>
                    <a:pt x="647" y="8089"/>
                    <a:pt x="647" y="10800"/>
                  </a:cubicBezTo>
                  <a:cubicBezTo>
                    <a:pt x="647" y="13511"/>
                    <a:pt x="1705" y="16062"/>
                    <a:pt x="3622" y="17978"/>
                  </a:cubicBezTo>
                  <a:cubicBezTo>
                    <a:pt x="5538" y="19895"/>
                    <a:pt x="8089" y="20953"/>
                    <a:pt x="10800" y="20953"/>
                  </a:cubicBezTo>
                  <a:cubicBezTo>
                    <a:pt x="13511" y="20953"/>
                    <a:pt x="16062" y="19895"/>
                    <a:pt x="17978" y="17978"/>
                  </a:cubicBezTo>
                  <a:cubicBezTo>
                    <a:pt x="19895" y="16062"/>
                    <a:pt x="20953" y="13511"/>
                    <a:pt x="20953" y="10800"/>
                  </a:cubicBezTo>
                  <a:cubicBezTo>
                    <a:pt x="20953" y="8089"/>
                    <a:pt x="19895" y="5538"/>
                    <a:pt x="17978" y="3622"/>
                  </a:cubicBezTo>
                  <a:cubicBezTo>
                    <a:pt x="16062" y="1705"/>
                    <a:pt x="13511" y="647"/>
                    <a:pt x="10800" y="647"/>
                  </a:cubicBezTo>
                  <a:close/>
                </a:path>
              </a:pathLst>
            </a:custGeom>
            <a:solidFill>
              <a:schemeClr val="accent1">
                <a:alpha val="98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7" name="Google Shape;76;p12"/>
            <p:cNvSpPr/>
            <p:nvPr/>
          </p:nvSpPr>
          <p:spPr>
            <a:xfrm>
              <a:off x="444920" y="0"/>
              <a:ext cx="1912483" cy="191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7917" y="21600"/>
                    <a:pt x="5201" y="20478"/>
                    <a:pt x="3164" y="18436"/>
                  </a:cubicBezTo>
                  <a:cubicBezTo>
                    <a:pt x="1122" y="16399"/>
                    <a:pt x="0" y="13683"/>
                    <a:pt x="0" y="10800"/>
                  </a:cubicBezTo>
                  <a:cubicBezTo>
                    <a:pt x="0" y="7917"/>
                    <a:pt x="1122" y="5201"/>
                    <a:pt x="3164" y="3164"/>
                  </a:cubicBezTo>
                  <a:cubicBezTo>
                    <a:pt x="5201" y="1122"/>
                    <a:pt x="7917" y="0"/>
                    <a:pt x="10800" y="0"/>
                  </a:cubicBezTo>
                  <a:cubicBezTo>
                    <a:pt x="13683" y="0"/>
                    <a:pt x="16399" y="1122"/>
                    <a:pt x="18436" y="3164"/>
                  </a:cubicBezTo>
                  <a:cubicBezTo>
                    <a:pt x="20478" y="5206"/>
                    <a:pt x="21600" y="7917"/>
                    <a:pt x="21600" y="10800"/>
                  </a:cubicBezTo>
                  <a:cubicBezTo>
                    <a:pt x="21600" y="13683"/>
                    <a:pt x="20478" y="16399"/>
                    <a:pt x="18436" y="18436"/>
                  </a:cubicBezTo>
                  <a:cubicBezTo>
                    <a:pt x="16399" y="20478"/>
                    <a:pt x="13683" y="21600"/>
                    <a:pt x="10800" y="21600"/>
                  </a:cubicBezTo>
                  <a:close/>
                  <a:moveTo>
                    <a:pt x="10800" y="647"/>
                  </a:moveTo>
                  <a:cubicBezTo>
                    <a:pt x="8089" y="647"/>
                    <a:pt x="5538" y="1705"/>
                    <a:pt x="3622" y="3622"/>
                  </a:cubicBezTo>
                  <a:cubicBezTo>
                    <a:pt x="1705" y="5538"/>
                    <a:pt x="647" y="8089"/>
                    <a:pt x="647" y="10800"/>
                  </a:cubicBezTo>
                  <a:cubicBezTo>
                    <a:pt x="647" y="13511"/>
                    <a:pt x="1705" y="16062"/>
                    <a:pt x="3622" y="17978"/>
                  </a:cubicBezTo>
                  <a:cubicBezTo>
                    <a:pt x="5538" y="19895"/>
                    <a:pt x="8089" y="20953"/>
                    <a:pt x="10800" y="20953"/>
                  </a:cubicBezTo>
                  <a:cubicBezTo>
                    <a:pt x="13511" y="20953"/>
                    <a:pt x="16062" y="19895"/>
                    <a:pt x="17978" y="17978"/>
                  </a:cubicBezTo>
                  <a:cubicBezTo>
                    <a:pt x="19895" y="16062"/>
                    <a:pt x="20953" y="13511"/>
                    <a:pt x="20953" y="10800"/>
                  </a:cubicBezTo>
                  <a:cubicBezTo>
                    <a:pt x="20953" y="8089"/>
                    <a:pt x="19895" y="5538"/>
                    <a:pt x="17978" y="3622"/>
                  </a:cubicBezTo>
                  <a:cubicBezTo>
                    <a:pt x="16062" y="1705"/>
                    <a:pt x="13511" y="647"/>
                    <a:pt x="10800" y="647"/>
                  </a:cubicBezTo>
                  <a:close/>
                </a:path>
              </a:pathLst>
            </a:custGeom>
            <a:solidFill>
              <a:schemeClr val="accent1">
                <a:alpha val="1961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8" name="Google Shape;77;p12"/>
            <p:cNvSpPr/>
            <p:nvPr/>
          </p:nvSpPr>
          <p:spPr>
            <a:xfrm>
              <a:off x="889840" y="0"/>
              <a:ext cx="1912483" cy="191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7917" y="21600"/>
                    <a:pt x="5201" y="20478"/>
                    <a:pt x="3164" y="18436"/>
                  </a:cubicBezTo>
                  <a:cubicBezTo>
                    <a:pt x="1122" y="16399"/>
                    <a:pt x="0" y="13683"/>
                    <a:pt x="0" y="10800"/>
                  </a:cubicBezTo>
                  <a:cubicBezTo>
                    <a:pt x="0" y="7917"/>
                    <a:pt x="1122" y="5201"/>
                    <a:pt x="3164" y="3164"/>
                  </a:cubicBezTo>
                  <a:cubicBezTo>
                    <a:pt x="5201" y="1122"/>
                    <a:pt x="7917" y="0"/>
                    <a:pt x="10800" y="0"/>
                  </a:cubicBezTo>
                  <a:cubicBezTo>
                    <a:pt x="13683" y="0"/>
                    <a:pt x="16399" y="1122"/>
                    <a:pt x="18436" y="3164"/>
                  </a:cubicBezTo>
                  <a:cubicBezTo>
                    <a:pt x="20478" y="5206"/>
                    <a:pt x="21600" y="7917"/>
                    <a:pt x="21600" y="10800"/>
                  </a:cubicBezTo>
                  <a:cubicBezTo>
                    <a:pt x="21600" y="13683"/>
                    <a:pt x="20478" y="16399"/>
                    <a:pt x="18436" y="18436"/>
                  </a:cubicBezTo>
                  <a:cubicBezTo>
                    <a:pt x="16399" y="20478"/>
                    <a:pt x="13683" y="21600"/>
                    <a:pt x="10800" y="21600"/>
                  </a:cubicBezTo>
                  <a:close/>
                  <a:moveTo>
                    <a:pt x="10800" y="647"/>
                  </a:moveTo>
                  <a:cubicBezTo>
                    <a:pt x="8089" y="647"/>
                    <a:pt x="5538" y="1705"/>
                    <a:pt x="3622" y="3622"/>
                  </a:cubicBezTo>
                  <a:cubicBezTo>
                    <a:pt x="1705" y="5538"/>
                    <a:pt x="647" y="8089"/>
                    <a:pt x="647" y="10800"/>
                  </a:cubicBezTo>
                  <a:cubicBezTo>
                    <a:pt x="647" y="13511"/>
                    <a:pt x="1705" y="16062"/>
                    <a:pt x="3622" y="17978"/>
                  </a:cubicBezTo>
                  <a:cubicBezTo>
                    <a:pt x="5538" y="19895"/>
                    <a:pt x="8089" y="20953"/>
                    <a:pt x="10800" y="20953"/>
                  </a:cubicBezTo>
                  <a:cubicBezTo>
                    <a:pt x="13511" y="20953"/>
                    <a:pt x="16062" y="19895"/>
                    <a:pt x="17978" y="17978"/>
                  </a:cubicBezTo>
                  <a:cubicBezTo>
                    <a:pt x="19895" y="16062"/>
                    <a:pt x="20953" y="13511"/>
                    <a:pt x="20953" y="10800"/>
                  </a:cubicBezTo>
                  <a:cubicBezTo>
                    <a:pt x="20953" y="8089"/>
                    <a:pt x="19895" y="5538"/>
                    <a:pt x="17978" y="3622"/>
                  </a:cubicBezTo>
                  <a:cubicBezTo>
                    <a:pt x="16062" y="1705"/>
                    <a:pt x="13511" y="647"/>
                    <a:pt x="10800" y="647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9" name="Google Shape;78;p12"/>
            <p:cNvSpPr/>
            <p:nvPr/>
          </p:nvSpPr>
          <p:spPr>
            <a:xfrm>
              <a:off x="1334760" y="0"/>
              <a:ext cx="1912484" cy="191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cubicBezTo>
                    <a:pt x="7917" y="21600"/>
                    <a:pt x="5201" y="20478"/>
                    <a:pt x="3164" y="18436"/>
                  </a:cubicBezTo>
                  <a:cubicBezTo>
                    <a:pt x="1122" y="16399"/>
                    <a:pt x="0" y="13683"/>
                    <a:pt x="0" y="10800"/>
                  </a:cubicBezTo>
                  <a:cubicBezTo>
                    <a:pt x="0" y="7917"/>
                    <a:pt x="1122" y="5201"/>
                    <a:pt x="3164" y="3164"/>
                  </a:cubicBezTo>
                  <a:cubicBezTo>
                    <a:pt x="5201" y="1122"/>
                    <a:pt x="7917" y="0"/>
                    <a:pt x="10800" y="0"/>
                  </a:cubicBezTo>
                  <a:cubicBezTo>
                    <a:pt x="13683" y="0"/>
                    <a:pt x="16399" y="1122"/>
                    <a:pt x="18436" y="3164"/>
                  </a:cubicBezTo>
                  <a:cubicBezTo>
                    <a:pt x="20478" y="5206"/>
                    <a:pt x="21600" y="7917"/>
                    <a:pt x="21600" y="10800"/>
                  </a:cubicBezTo>
                  <a:cubicBezTo>
                    <a:pt x="21600" y="13683"/>
                    <a:pt x="20478" y="16399"/>
                    <a:pt x="18436" y="18436"/>
                  </a:cubicBezTo>
                  <a:cubicBezTo>
                    <a:pt x="16399" y="20478"/>
                    <a:pt x="13683" y="21600"/>
                    <a:pt x="10800" y="21600"/>
                  </a:cubicBezTo>
                  <a:close/>
                  <a:moveTo>
                    <a:pt x="10800" y="647"/>
                  </a:moveTo>
                  <a:cubicBezTo>
                    <a:pt x="8089" y="647"/>
                    <a:pt x="5538" y="1705"/>
                    <a:pt x="3622" y="3622"/>
                  </a:cubicBezTo>
                  <a:cubicBezTo>
                    <a:pt x="1705" y="5538"/>
                    <a:pt x="647" y="8089"/>
                    <a:pt x="647" y="10800"/>
                  </a:cubicBezTo>
                  <a:cubicBezTo>
                    <a:pt x="647" y="13511"/>
                    <a:pt x="1705" y="16062"/>
                    <a:pt x="3622" y="17978"/>
                  </a:cubicBezTo>
                  <a:cubicBezTo>
                    <a:pt x="5538" y="19895"/>
                    <a:pt x="8089" y="20953"/>
                    <a:pt x="10800" y="20953"/>
                  </a:cubicBezTo>
                  <a:cubicBezTo>
                    <a:pt x="13511" y="20953"/>
                    <a:pt x="16062" y="19895"/>
                    <a:pt x="17978" y="17978"/>
                  </a:cubicBezTo>
                  <a:cubicBezTo>
                    <a:pt x="19895" y="16062"/>
                    <a:pt x="20953" y="13511"/>
                    <a:pt x="20953" y="10800"/>
                  </a:cubicBezTo>
                  <a:cubicBezTo>
                    <a:pt x="20953" y="8089"/>
                    <a:pt x="19895" y="5538"/>
                    <a:pt x="17978" y="3622"/>
                  </a:cubicBezTo>
                  <a:cubicBezTo>
                    <a:pt x="16062" y="1705"/>
                    <a:pt x="13511" y="647"/>
                    <a:pt x="10800" y="64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31" name="Google Shape;79;p12"/>
          <p:cNvSpPr/>
          <p:nvPr/>
        </p:nvSpPr>
        <p:spPr>
          <a:xfrm>
            <a:off x="4304870" y="0"/>
            <a:ext cx="4839301" cy="5143500"/>
          </a:xfrm>
          <a:prstGeom prst="rect">
            <a:avLst/>
          </a:pr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2" name="Google Shape;80;p12"/>
          <p:cNvSpPr txBox="1"/>
          <p:nvPr/>
        </p:nvSpPr>
        <p:spPr>
          <a:xfrm>
            <a:off x="513474" y="3073774"/>
            <a:ext cx="3249002" cy="195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b="1" sz="20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defRPr>
            </a:pPr>
            <a:r>
              <a:t>Goal:</a:t>
            </a:r>
            <a:r>
              <a:rPr b="0"/>
              <a:t> Create an animation that simulates the evolving of Pokemon from one evolution stage to another.</a:t>
            </a:r>
          </a:p>
          <a:p>
            <a:pPr algn="ctr">
              <a:defRPr>
                <a:solidFill>
                  <a:srgbClr val="000000"/>
                </a:solidFill>
              </a:defRPr>
            </a:pPr>
            <a:endParaRPr sz="2400">
              <a:solidFill>
                <a:schemeClr val="accent6">
                  <a:lumOff val="44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3" name="Google Shape;81;p12"/>
          <p:cNvSpPr txBox="1"/>
          <p:nvPr/>
        </p:nvSpPr>
        <p:spPr>
          <a:xfrm>
            <a:off x="4812238" y="540305"/>
            <a:ext cx="3817501" cy="4061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1600">
                <a:latin typeface="Rubik"/>
                <a:ea typeface="Rubik"/>
                <a:cs typeface="Rubik"/>
                <a:sym typeface="Rubik"/>
              </a:defRPr>
            </a:pPr>
            <a:r>
              <a:t>Topics &amp; Methods:</a:t>
            </a:r>
          </a:p>
          <a:p>
            <a:pPr marL="457200" indent="-330200">
              <a:lnSpc>
                <a:spcPct val="120000"/>
              </a:lnSpc>
              <a:buClr>
                <a:srgbClr val="191919"/>
              </a:buClr>
              <a:buSzPts val="1600"/>
              <a:buFont typeface="Helvetica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pPr>
            <a:r>
              <a:t>Use </a:t>
            </a:r>
            <a:r>
              <a:rPr b="1">
                <a:solidFill>
                  <a:schemeClr val="accent1"/>
                </a:solidFill>
              </a:rPr>
              <a:t>image processing </a:t>
            </a:r>
            <a:r>
              <a:t>to convert images to binary arrays and manipulate them later</a:t>
            </a:r>
            <a:endParaRPr b="1">
              <a:solidFill>
                <a:schemeClr val="accent1"/>
              </a:solidFill>
            </a:endParaRPr>
          </a:p>
          <a:p>
            <a:pPr marL="457200" indent="-330200">
              <a:lnSpc>
                <a:spcPct val="120000"/>
              </a:lnSpc>
              <a:spcBef>
                <a:spcPts val="1000"/>
              </a:spcBef>
              <a:buClr>
                <a:srgbClr val="191919"/>
              </a:buClr>
              <a:buSzPts val="1600"/>
              <a:buFont typeface="Helvetica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pPr>
            <a:r>
              <a:t>Use </a:t>
            </a:r>
            <a:r>
              <a:rPr b="1">
                <a:solidFill>
                  <a:schemeClr val="accent1"/>
                </a:solidFill>
              </a:rPr>
              <a:t>random walks</a:t>
            </a:r>
            <a:r>
              <a:t> to transform and move each pixel around</a:t>
            </a:r>
          </a:p>
          <a:p>
            <a:pPr>
              <a:lnSpc>
                <a:spcPct val="120000"/>
              </a:lnSpc>
              <a:spcBef>
                <a:spcPts val="1000"/>
              </a:spcBef>
              <a:defRPr b="1" sz="1600">
                <a:latin typeface="Rubik"/>
                <a:ea typeface="Rubik"/>
                <a:cs typeface="Rubik"/>
                <a:sym typeface="Rubik"/>
              </a:defRPr>
            </a:pPr>
            <a:r>
              <a:t>Algorithm: </a:t>
            </a:r>
          </a:p>
          <a:p>
            <a:pPr marL="457200" indent="-330200">
              <a:lnSpc>
                <a:spcPct val="120000"/>
              </a:lnSpc>
              <a:spcBef>
                <a:spcPts val="1000"/>
              </a:spcBef>
              <a:buClr>
                <a:srgbClr val="191919"/>
              </a:buClr>
              <a:buSzPts val="1600"/>
              <a:buFont typeface="Helvetica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pPr>
            <a:r>
              <a:t>Process images, find appropriate thresholds, set as inputs </a:t>
            </a:r>
          </a:p>
          <a:p>
            <a:pPr marL="457200" indent="-330200">
              <a:lnSpc>
                <a:spcPct val="120000"/>
              </a:lnSpc>
              <a:spcBef>
                <a:spcPts val="1000"/>
              </a:spcBef>
              <a:buClr>
                <a:srgbClr val="191919"/>
              </a:buClr>
              <a:buSzPts val="1600"/>
              <a:buFont typeface="Helvetica"/>
              <a:buChar char="●"/>
              <a:defRPr sz="1600">
                <a:latin typeface="Rubik"/>
                <a:ea typeface="Rubik"/>
                <a:cs typeface="Rubik"/>
                <a:sym typeface="Rubik"/>
              </a:defRPr>
            </a:pPr>
            <a:r>
              <a:t>Random walks repeat up until it reaches its final state</a:t>
            </a:r>
          </a:p>
        </p:txBody>
      </p:sp>
      <p:sp>
        <p:nvSpPr>
          <p:cNvPr id="134" name="Google Shape;82;p12"/>
          <p:cNvSpPr/>
          <p:nvPr/>
        </p:nvSpPr>
        <p:spPr>
          <a:xfrm>
            <a:off x="3867108" y="-583056"/>
            <a:ext cx="885034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5" name="Google Shape;83;p12"/>
          <p:cNvSpPr/>
          <p:nvPr/>
        </p:nvSpPr>
        <p:spPr>
          <a:xfrm>
            <a:off x="-603803" y="1988852"/>
            <a:ext cx="885034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Google Shape;84;p12"/>
          <p:cNvSpPr/>
          <p:nvPr/>
        </p:nvSpPr>
        <p:spPr>
          <a:xfrm>
            <a:off x="2337618" y="4879083"/>
            <a:ext cx="885035" cy="889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89;p13"/>
          <p:cNvSpPr/>
          <p:nvPr/>
        </p:nvSpPr>
        <p:spPr>
          <a:xfrm>
            <a:off x="4876798" y="0"/>
            <a:ext cx="4267501" cy="5143500"/>
          </a:xfrm>
          <a:prstGeom prst="rect">
            <a:avLst/>
          </a:pr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41" name="Google Shape;90;p13"/>
          <p:cNvGrpSpPr/>
          <p:nvPr/>
        </p:nvGrpSpPr>
        <p:grpSpPr>
          <a:xfrm>
            <a:off x="632140" y="1834731"/>
            <a:ext cx="3463201" cy="1683390"/>
            <a:chOff x="0" y="0"/>
            <a:chExt cx="3463199" cy="1683388"/>
          </a:xfrm>
        </p:grpSpPr>
        <p:sp>
          <p:nvSpPr>
            <p:cNvPr id="139" name="Google Shape;91;p13"/>
            <p:cNvSpPr txBox="1"/>
            <p:nvPr/>
          </p:nvSpPr>
          <p:spPr>
            <a:xfrm>
              <a:off x="0" y="744896"/>
              <a:ext cx="3463200" cy="938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Evolution 1: </a:t>
              </a: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Pichu → Pikachu</a:t>
              </a:r>
            </a:p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endParaRPr sz="13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Parameters: 200x200 pixels </a:t>
              </a:r>
            </a:p>
          </p:txBody>
        </p:sp>
        <p:sp>
          <p:nvSpPr>
            <p:cNvPr id="140" name="Google Shape;92;p13"/>
            <p:cNvSpPr txBox="1"/>
            <p:nvPr/>
          </p:nvSpPr>
          <p:spPr>
            <a:xfrm>
              <a:off x="0" y="0"/>
              <a:ext cx="3463200" cy="6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lvl1pPr>
            </a:lstStyle>
            <a:p>
              <a:pPr/>
              <a:r>
                <a:t>Animations</a:t>
              </a:r>
            </a:p>
          </p:txBody>
        </p:sp>
      </p:grpSp>
      <p:sp>
        <p:nvSpPr>
          <p:cNvPr id="142" name="Google Shape;93;p13"/>
          <p:cNvSpPr/>
          <p:nvPr/>
        </p:nvSpPr>
        <p:spPr>
          <a:xfrm>
            <a:off x="7560499" y="3784191"/>
            <a:ext cx="2433843" cy="244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3" name="Google Shape;94;p13" descr="Google Shape;94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6650" y="346649"/>
            <a:ext cx="1580701" cy="158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Google Shape;95;p13" descr="Google Shape;95;p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3500" y="296789"/>
            <a:ext cx="1580701" cy="158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96;p13"/>
          <p:cNvSpPr/>
          <p:nvPr/>
        </p:nvSpPr>
        <p:spPr>
          <a:xfrm>
            <a:off x="4390502" y="1054225"/>
            <a:ext cx="869230" cy="87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46" name="pikachu.gif" descr="pikachu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5225" y="2206012"/>
            <a:ext cx="3670648" cy="27529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02;p14"/>
          <p:cNvSpPr/>
          <p:nvPr/>
        </p:nvSpPr>
        <p:spPr>
          <a:xfrm>
            <a:off x="4876798" y="0"/>
            <a:ext cx="4267501" cy="5143500"/>
          </a:xfrm>
          <a:prstGeom prst="rect">
            <a:avLst/>
          </a:pr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51" name="Google Shape;103;p14"/>
          <p:cNvGrpSpPr/>
          <p:nvPr/>
        </p:nvGrpSpPr>
        <p:grpSpPr>
          <a:xfrm>
            <a:off x="632140" y="1834731"/>
            <a:ext cx="3463201" cy="1683390"/>
            <a:chOff x="0" y="0"/>
            <a:chExt cx="3463199" cy="1683388"/>
          </a:xfrm>
        </p:grpSpPr>
        <p:sp>
          <p:nvSpPr>
            <p:cNvPr id="149" name="Google Shape;104;p14"/>
            <p:cNvSpPr txBox="1"/>
            <p:nvPr/>
          </p:nvSpPr>
          <p:spPr>
            <a:xfrm>
              <a:off x="0" y="744896"/>
              <a:ext cx="3463200" cy="938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Evolution 2: </a:t>
              </a: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Pikachu → Raichu</a:t>
              </a:r>
            </a:p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endParaRPr sz="13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Parameters: 200x200 pixels </a:t>
              </a:r>
            </a:p>
          </p:txBody>
        </p:sp>
        <p:sp>
          <p:nvSpPr>
            <p:cNvPr id="150" name="Google Shape;105;p14"/>
            <p:cNvSpPr txBox="1"/>
            <p:nvPr/>
          </p:nvSpPr>
          <p:spPr>
            <a:xfrm>
              <a:off x="0" y="0"/>
              <a:ext cx="3463200" cy="6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lvl1pPr>
            </a:lstStyle>
            <a:p>
              <a:pPr/>
              <a:r>
                <a:t>Animations</a:t>
              </a:r>
            </a:p>
          </p:txBody>
        </p:sp>
      </p:grpSp>
      <p:sp>
        <p:nvSpPr>
          <p:cNvPr id="152" name="Google Shape;106;p14"/>
          <p:cNvSpPr/>
          <p:nvPr/>
        </p:nvSpPr>
        <p:spPr>
          <a:xfrm>
            <a:off x="7560499" y="3784191"/>
            <a:ext cx="2433843" cy="244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53" name="Google Shape;107;p14" descr="Google Shape;107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8000" y="346649"/>
            <a:ext cx="1580701" cy="1580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Google Shape;108;p14"/>
          <p:cNvSpPr/>
          <p:nvPr/>
        </p:nvSpPr>
        <p:spPr>
          <a:xfrm>
            <a:off x="4390502" y="1054225"/>
            <a:ext cx="869230" cy="87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55" name="Google Shape;109;p14" descr="Google Shape;109;p1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199" y="265574"/>
            <a:ext cx="1742852" cy="1742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raichu.gif" descr="raichu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4363" y="2149805"/>
            <a:ext cx="3692372" cy="27692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15;p15"/>
          <p:cNvSpPr/>
          <p:nvPr/>
        </p:nvSpPr>
        <p:spPr>
          <a:xfrm>
            <a:off x="4876798" y="0"/>
            <a:ext cx="4267501" cy="5143500"/>
          </a:xfrm>
          <a:prstGeom prst="rect">
            <a:avLst/>
          </a:pr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61" name="Google Shape;116;p15"/>
          <p:cNvGrpSpPr/>
          <p:nvPr/>
        </p:nvGrpSpPr>
        <p:grpSpPr>
          <a:xfrm>
            <a:off x="632140" y="1834731"/>
            <a:ext cx="3463201" cy="1683390"/>
            <a:chOff x="0" y="0"/>
            <a:chExt cx="3463199" cy="1683388"/>
          </a:xfrm>
        </p:grpSpPr>
        <p:sp>
          <p:nvSpPr>
            <p:cNvPr id="159" name="Google Shape;117;p15"/>
            <p:cNvSpPr txBox="1"/>
            <p:nvPr/>
          </p:nvSpPr>
          <p:spPr>
            <a:xfrm>
              <a:off x="0" y="744896"/>
              <a:ext cx="3463200" cy="938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Evolution 3: </a:t>
              </a: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Charmander → Charmeleon</a:t>
              </a:r>
            </a:p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endParaRPr sz="13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Parameters: 200x200 pixels </a:t>
              </a:r>
            </a:p>
          </p:txBody>
        </p:sp>
        <p:sp>
          <p:nvSpPr>
            <p:cNvPr id="160" name="Google Shape;118;p15"/>
            <p:cNvSpPr txBox="1"/>
            <p:nvPr/>
          </p:nvSpPr>
          <p:spPr>
            <a:xfrm>
              <a:off x="0" y="0"/>
              <a:ext cx="3463200" cy="6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lvl1pPr>
            </a:lstStyle>
            <a:p>
              <a:pPr/>
              <a:r>
                <a:t>Animations</a:t>
              </a:r>
            </a:p>
          </p:txBody>
        </p:sp>
      </p:grpSp>
      <p:sp>
        <p:nvSpPr>
          <p:cNvPr id="162" name="Google Shape;119;p15"/>
          <p:cNvSpPr/>
          <p:nvPr/>
        </p:nvSpPr>
        <p:spPr>
          <a:xfrm>
            <a:off x="7560499" y="3784191"/>
            <a:ext cx="2433843" cy="244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3" name="Google Shape;120;p15"/>
          <p:cNvSpPr/>
          <p:nvPr/>
        </p:nvSpPr>
        <p:spPr>
          <a:xfrm>
            <a:off x="4390502" y="1054225"/>
            <a:ext cx="869230" cy="87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64" name="Google Shape;121;p15" descr="Google Shape;121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2962" y="531224"/>
            <a:ext cx="1543714" cy="1543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Google Shape;122;p15" descr="Google Shape;122;p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33300" y="570600"/>
            <a:ext cx="1428126" cy="142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charmeleon.gif" descr="charmeleon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8949" y="2291775"/>
            <a:ext cx="3463200" cy="2597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28;p16"/>
          <p:cNvSpPr/>
          <p:nvPr/>
        </p:nvSpPr>
        <p:spPr>
          <a:xfrm>
            <a:off x="4876798" y="0"/>
            <a:ext cx="4267501" cy="5143500"/>
          </a:xfrm>
          <a:prstGeom prst="rect">
            <a:avLst/>
          </a:pr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71" name="Google Shape;129;p16"/>
          <p:cNvGrpSpPr/>
          <p:nvPr/>
        </p:nvGrpSpPr>
        <p:grpSpPr>
          <a:xfrm>
            <a:off x="632140" y="1834731"/>
            <a:ext cx="3463201" cy="1683390"/>
            <a:chOff x="0" y="0"/>
            <a:chExt cx="3463199" cy="1683388"/>
          </a:xfrm>
        </p:grpSpPr>
        <p:sp>
          <p:nvSpPr>
            <p:cNvPr id="169" name="Google Shape;130;p16"/>
            <p:cNvSpPr txBox="1"/>
            <p:nvPr/>
          </p:nvSpPr>
          <p:spPr>
            <a:xfrm>
              <a:off x="0" y="744896"/>
              <a:ext cx="3463200" cy="938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Evolution 4: </a:t>
              </a: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Charmeleon → Charizard</a:t>
              </a:r>
            </a:p>
            <a:p>
              <a:pPr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endParaRPr sz="1300">
                <a:solidFill>
                  <a:schemeClr val="accent6">
                    <a:lumOff val="44000"/>
                  </a:schemeClr>
                </a:solidFill>
                <a:latin typeface="Rubik"/>
                <a:ea typeface="Rubik"/>
                <a:cs typeface="Rubik"/>
                <a:sym typeface="Rubik"/>
              </a:endParaRPr>
            </a:p>
            <a:p>
              <a:pPr>
                <a:lnSpc>
                  <a:spcPct val="120000"/>
                </a:lnSpc>
                <a:defRPr sz="13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pPr>
              <a:r>
                <a:t>Parameters: 200x200 pixels </a:t>
              </a:r>
            </a:p>
          </p:txBody>
        </p:sp>
        <p:sp>
          <p:nvSpPr>
            <p:cNvPr id="170" name="Google Shape;131;p16"/>
            <p:cNvSpPr txBox="1"/>
            <p:nvPr/>
          </p:nvSpPr>
          <p:spPr>
            <a:xfrm>
              <a:off x="0" y="0"/>
              <a:ext cx="3463200" cy="6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4000">
                  <a:solidFill>
                    <a:schemeClr val="accent6">
                      <a:lumOff val="44000"/>
                    </a:schemeClr>
                  </a:solidFill>
                  <a:latin typeface="Rubik"/>
                  <a:ea typeface="Rubik"/>
                  <a:cs typeface="Rubik"/>
                  <a:sym typeface="Rubik"/>
                </a:defRPr>
              </a:lvl1pPr>
            </a:lstStyle>
            <a:p>
              <a:pPr/>
              <a:r>
                <a:t>Animations</a:t>
              </a:r>
            </a:p>
          </p:txBody>
        </p:sp>
      </p:grpSp>
      <p:sp>
        <p:nvSpPr>
          <p:cNvPr id="172" name="Google Shape;132;p16"/>
          <p:cNvSpPr/>
          <p:nvPr/>
        </p:nvSpPr>
        <p:spPr>
          <a:xfrm>
            <a:off x="7560499" y="3784191"/>
            <a:ext cx="2433843" cy="2444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3" name="Google Shape;133;p16"/>
          <p:cNvSpPr/>
          <p:nvPr/>
        </p:nvSpPr>
        <p:spPr>
          <a:xfrm>
            <a:off x="4390502" y="1054225"/>
            <a:ext cx="869230" cy="873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174" name="Google Shape;134;p16" descr="Google Shape;134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65463" y="445025"/>
            <a:ext cx="1543714" cy="1543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Google Shape;135;p16" descr="Google Shape;135;p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5325" y="224402"/>
            <a:ext cx="1950850" cy="195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harizard.gif" descr="charizard.gi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8949" y="2254540"/>
            <a:ext cx="3463200" cy="259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E8BF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41;p17"/>
          <p:cNvSpPr/>
          <p:nvPr/>
        </p:nvSpPr>
        <p:spPr>
          <a:xfrm>
            <a:off x="2523780" y="514349"/>
            <a:ext cx="4093279" cy="4111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6">
              <a:lumOff val="4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9" name="Google Shape;144;p17"/>
          <p:cNvSpPr txBox="1"/>
          <p:nvPr/>
        </p:nvSpPr>
        <p:spPr>
          <a:xfrm>
            <a:off x="2829665" y="2183121"/>
            <a:ext cx="348468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4000">
                <a:latin typeface="Rubik"/>
                <a:ea typeface="Rubik"/>
                <a:cs typeface="Rubik"/>
                <a:sym typeface="Rubik"/>
              </a:defRPr>
            </a:lvl1pPr>
          </a:lstStyle>
          <a:p>
            <a:pPr/>
            <a:r>
              <a:t>Thank you!</a:t>
            </a:r>
          </a:p>
        </p:txBody>
      </p:sp>
      <p:sp>
        <p:nvSpPr>
          <p:cNvPr id="180" name="Google Shape;145;p17"/>
          <p:cNvSpPr/>
          <p:nvPr/>
        </p:nvSpPr>
        <p:spPr>
          <a:xfrm>
            <a:off x="-1640981" y="3154930"/>
            <a:ext cx="3793001" cy="381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1" name="Google Shape;146;p17"/>
          <p:cNvSpPr/>
          <p:nvPr/>
        </p:nvSpPr>
        <p:spPr>
          <a:xfrm>
            <a:off x="6817444" y="-2227110"/>
            <a:ext cx="3793001" cy="381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16772" y="27"/>
                  <a:pt x="21600" y="4854"/>
                  <a:pt x="21600" y="10800"/>
                </a:cubicBezTo>
                <a:cubicBezTo>
                  <a:pt x="21600" y="16746"/>
                  <a:pt x="16772" y="21573"/>
                  <a:pt x="10800" y="21600"/>
                </a:cubicBezTo>
                <a:cubicBezTo>
                  <a:pt x="4828" y="21573"/>
                  <a:pt x="0" y="16746"/>
                  <a:pt x="0" y="10800"/>
                </a:cubicBezTo>
                <a:cubicBezTo>
                  <a:pt x="0" y="4854"/>
                  <a:pt x="4828" y="27"/>
                  <a:pt x="10800" y="0"/>
                </a:cubicBezTo>
                <a:close/>
              </a:path>
            </a:pathLst>
          </a:custGeom>
          <a:solidFill>
            <a:srgbClr val="D88CE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 Purple and Green Geometric Corporate Resume Creative Presentation">
  <a:themeElements>
    <a:clrScheme name="Black Purple and Green Geometric Corporate Resume Creative Presentation">
      <a:dk1>
        <a:srgbClr val="191919"/>
      </a:dk1>
      <a:lt1>
        <a:srgbClr val="191919"/>
      </a:lt1>
      <a:dk2>
        <a:srgbClr val="A7A7A7"/>
      </a:dk2>
      <a:lt2>
        <a:srgbClr val="535353"/>
      </a:lt2>
      <a:accent1>
        <a:srgbClr val="009490"/>
      </a:accent1>
      <a:accent2>
        <a:srgbClr val="66BFBC"/>
      </a:accent2>
      <a:accent3>
        <a:srgbClr val="99D4D3"/>
      </a:accent3>
      <a:accent4>
        <a:srgbClr val="CDEAE9"/>
      </a:accent4>
      <a:accent5>
        <a:srgbClr val="E6F5F4"/>
      </a:accent5>
      <a:accent6>
        <a:srgbClr val="8F8F8F"/>
      </a:accent6>
      <a:hlink>
        <a:srgbClr val="0000FF"/>
      </a:hlink>
      <a:folHlink>
        <a:srgbClr val="FF00FF"/>
      </a:folHlink>
    </a:clrScheme>
    <a:fontScheme name="Black Purple and Green Geometric Corporate Resume Creative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ck Purple and Green Geometric Corporate Resume Creative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 Purple and Green Geometric Corporate Resume Creative Presentation">
  <a:themeElements>
    <a:clrScheme name="Black Purple and Green Geometric Corporate Resume Creative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490"/>
      </a:accent1>
      <a:accent2>
        <a:srgbClr val="66BFBC"/>
      </a:accent2>
      <a:accent3>
        <a:srgbClr val="99D4D3"/>
      </a:accent3>
      <a:accent4>
        <a:srgbClr val="CDEAE9"/>
      </a:accent4>
      <a:accent5>
        <a:srgbClr val="E6F5F4"/>
      </a:accent5>
      <a:accent6>
        <a:srgbClr val="8F8F8F"/>
      </a:accent6>
      <a:hlink>
        <a:srgbClr val="0000FF"/>
      </a:hlink>
      <a:folHlink>
        <a:srgbClr val="FF00FF"/>
      </a:folHlink>
    </a:clrScheme>
    <a:fontScheme name="Black Purple and Green Geometric Corporate Resume Creative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ck Purple and Green Geometric Corporate Resume Creative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91919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