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9b2ba43cd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9b2ba43cd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9b2ba43cd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9b2ba43cd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9b2ba43cde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9b2ba43cde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gif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168700"/>
            <a:ext cx="8520600" cy="107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Plinko Simulated!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6936900" y="4518900"/>
            <a:ext cx="1895400" cy="41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en" sz="2290"/>
              <a:t>Jeffrey Chen</a:t>
            </a:r>
            <a:endParaRPr sz="229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76675" y="1239999"/>
            <a:ext cx="2397551" cy="3549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59174" y="1600312"/>
            <a:ext cx="2540650" cy="25582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020"/>
              <a:t>Methods</a:t>
            </a:r>
            <a:endParaRPr sz="3020"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152475"/>
            <a:ext cx="4113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en" sz="1700"/>
              <a:t>Emulate </a:t>
            </a:r>
            <a:r>
              <a:rPr lang="en" sz="1700"/>
              <a:t>P</a:t>
            </a:r>
            <a:r>
              <a:rPr lang="en" sz="1700"/>
              <a:t>linko from The Price is Right TV show</a:t>
            </a:r>
            <a:endParaRPr sz="17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-336550" lvl="0" marL="457200" rtl="0" algn="l">
              <a:spcBef>
                <a:spcPts val="1200"/>
              </a:spcBef>
              <a:spcAft>
                <a:spcPts val="0"/>
              </a:spcAft>
              <a:buSzPts val="1700"/>
              <a:buChar char="-"/>
            </a:pPr>
            <a:r>
              <a:rPr lang="en" sz="1700"/>
              <a:t>Random walk to simulate the ball randomly changing direction when hitting an obstacle </a:t>
            </a:r>
            <a:endParaRPr sz="1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-336550" lvl="0" marL="457200" rtl="0" algn="l">
              <a:spcBef>
                <a:spcPts val="1200"/>
              </a:spcBef>
              <a:spcAft>
                <a:spcPts val="0"/>
              </a:spcAft>
              <a:buSzPts val="1700"/>
              <a:buChar char="-"/>
            </a:pPr>
            <a:r>
              <a:rPr lang="en" sz="1700"/>
              <a:t>Simulate 100K drops to explore distributions and drop strategies</a:t>
            </a:r>
            <a:endParaRPr sz="1700"/>
          </a:p>
        </p:txBody>
      </p:sp>
      <p:pic>
        <p:nvPicPr>
          <p:cNvPr id="64" name="Google Shape;64;p14"/>
          <p:cNvPicPr preferRelativeResize="0"/>
          <p:nvPr/>
        </p:nvPicPr>
        <p:blipFill rotWithShape="1">
          <a:blip r:embed="rId3">
            <a:alphaModFix/>
          </a:blip>
          <a:srcRect b="0" l="-751" r="5640" t="2429"/>
          <a:stretch/>
        </p:blipFill>
        <p:spPr>
          <a:xfrm>
            <a:off x="4604651" y="1378400"/>
            <a:ext cx="3824649" cy="296455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36750" y="145325"/>
            <a:ext cx="6470501" cy="4852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extra information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required to upload all jupyter notebooks, py files, data files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more than 1 ipynb file: say instructions on slide 2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also cite sources on slide 2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youtube.txt description - 1 short paragraph that describes animation in simple terms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use “_” in file names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place file data.txt in the same directory as jupyter notebook (keep everything </a:t>
            </a:r>
            <a:r>
              <a:rPr lang="en"/>
              <a:t>together)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upload animation(s) as a SEPARATE mp4 file as well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animation1.mp4, animation2.mp4, etc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high resolution but smaller than 25 MB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gif format -&gt; use imagemagick convert or imageJ to produce animation file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