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farry/python-fractal-landsca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111B-CDE3-353B-4CE6-C42F6308F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0414" y="1767874"/>
            <a:ext cx="3772350" cy="3086100"/>
          </a:xfrm>
        </p:spPr>
        <p:txBody>
          <a:bodyPr>
            <a:normAutofit/>
          </a:bodyPr>
          <a:lstStyle/>
          <a:p>
            <a:r>
              <a:rPr lang="en-US" sz="3000" dirty="0"/>
              <a:t>Creating A landscape with fractals and random numbers</a:t>
            </a:r>
            <a:br>
              <a:rPr lang="en-US" sz="2800" dirty="0"/>
            </a:br>
            <a:br>
              <a:rPr lang="en-US" sz="2800" dirty="0"/>
            </a:br>
            <a:r>
              <a:rPr lang="en-US" sz="2000" dirty="0"/>
              <a:t>By Joanna Hardesty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A3E33-386C-5DAB-D42D-4448AD29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17564"/>
            <a:ext cx="6284404" cy="1239894"/>
          </a:xfrm>
        </p:spPr>
        <p:txBody>
          <a:bodyPr>
            <a:normAutofit/>
          </a:bodyPr>
          <a:lstStyle/>
          <a:p>
            <a:r>
              <a:rPr lang="en-US" sz="1200" dirty="0"/>
              <a:t>Photo credit: https://</a:t>
            </a:r>
            <a:r>
              <a:rPr lang="en-US" sz="1200" dirty="0" err="1"/>
              <a:t>russmease.blogspot.com</a:t>
            </a:r>
            <a:r>
              <a:rPr lang="en-US" sz="1200" dirty="0"/>
              <a:t>/2012/10/day-85-sierra-buttes-fire-tower.html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tree, mountain, outdoor&#10;&#10;Description automatically generated">
            <a:extLst>
              <a:ext uri="{FF2B5EF4-FFF2-40B4-BE49-F238E27FC236}">
                <a16:creationId xmlns:a16="http://schemas.microsoft.com/office/drawing/2014/main" id="{B9010E4A-921B-EF9B-349E-46DDDD197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8" r="-2" b="1132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2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74735-4D31-80B0-5B9F-0BFE949B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How Fractals can be used to make a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26885-10EA-3D75-E36C-566B4B4EE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rgbClr val="404040"/>
                </a:solidFill>
              </a:rPr>
              <a:t>In the first iteration the code decides whether to create a peak or dip in elevation and creates one pyramid with a randomly assigned elevation (within a specified range).</a:t>
            </a:r>
          </a:p>
          <a:p>
            <a:r>
              <a:rPr lang="en-US" sz="1900" dirty="0">
                <a:solidFill>
                  <a:srgbClr val="404040"/>
                </a:solidFill>
              </a:rPr>
              <a:t>The following iterations loop through and smooth out the topography using random number generation and the average elevation </a:t>
            </a:r>
            <a:r>
              <a:rPr lang="en-US" sz="1900">
                <a:solidFill>
                  <a:srgbClr val="404040"/>
                </a:solidFill>
              </a:rPr>
              <a:t>values of nearby areas. </a:t>
            </a:r>
            <a:endParaRPr lang="en-US" sz="1900" dirty="0">
              <a:solidFill>
                <a:srgbClr val="404040"/>
              </a:solidFill>
            </a:endParaRPr>
          </a:p>
          <a:p>
            <a:r>
              <a:rPr lang="en-US" sz="1900" dirty="0">
                <a:solidFill>
                  <a:srgbClr val="404040"/>
                </a:solidFill>
              </a:rPr>
              <a:t>With successive iterations the grid squares are divided into smaller fractions and the elevation calculations are repeated. </a:t>
            </a:r>
          </a:p>
          <a:p>
            <a:r>
              <a:rPr lang="en-US" sz="1900" dirty="0">
                <a:solidFill>
                  <a:srgbClr val="404040"/>
                </a:solidFill>
              </a:rPr>
              <a:t>Ocean surface fraction is also calculated and displayed.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9E19F-C5F8-1E0B-1F50-70E9CF0DE18E}"/>
              </a:ext>
            </a:extLst>
          </p:cNvPr>
          <p:cNvSpPr txBox="1"/>
          <p:nvPr/>
        </p:nvSpPr>
        <p:spPr>
          <a:xfrm>
            <a:off x="2231136" y="5915537"/>
            <a:ext cx="765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Code used from: </a:t>
            </a:r>
            <a:r>
              <a:rPr lang="en-US" dirty="0" err="1">
                <a:solidFill>
                  <a:schemeClr val="bg1"/>
                </a:solidFill>
              </a:rPr>
              <a:t>Github</a:t>
            </a:r>
            <a:r>
              <a:rPr lang="en-US" dirty="0">
                <a:solidFill>
                  <a:schemeClr val="bg1"/>
                </a:solidFill>
              </a:rPr>
              <a:t> user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dafarry</a:t>
            </a:r>
            <a:r>
              <a:rPr lang="en-US" dirty="0">
                <a:solidFill>
                  <a:schemeClr val="bg1"/>
                </a:solidFill>
              </a:rPr>
              <a:t> and Dr. </a:t>
            </a:r>
            <a:r>
              <a:rPr lang="en-US" dirty="0" err="1">
                <a:solidFill>
                  <a:schemeClr val="bg1"/>
                </a:solidFill>
              </a:rPr>
              <a:t>Millitzer</a:t>
            </a:r>
            <a:r>
              <a:rPr lang="en-US" dirty="0">
                <a:solidFill>
                  <a:schemeClr val="bg1"/>
                </a:solidFill>
              </a:rPr>
              <a:t>: “</a:t>
            </a:r>
            <a:r>
              <a:rPr lang="en-US" dirty="0" err="1">
                <a:solidFill>
                  <a:schemeClr val="bg1"/>
                </a:solidFill>
              </a:rPr>
              <a:t>landscapeWithOcean.py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105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ardesty_project">
            <a:hlinkClick r:id="" action="ppaction://media"/>
            <a:extLst>
              <a:ext uri="{FF2B5EF4-FFF2-40B4-BE49-F238E27FC236}">
                <a16:creationId xmlns:a16="http://schemas.microsoft.com/office/drawing/2014/main" id="{491275F2-BE5D-28E4-4AC8-3095E885223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666" y="804334"/>
            <a:ext cx="10498668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{9EBBAAFE-64E8-0D48-88DF-609298121372}tf10001120</Template>
  <TotalTime>151</TotalTime>
  <Words>136</Words>
  <Application>Microsoft Macintosh PowerPoint</Application>
  <PresentationFormat>Widescreen</PresentationFormat>
  <Paragraphs>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Parcel</vt:lpstr>
      <vt:lpstr>Creating A landscape with fractals and random numbers  By Joanna Hardesty</vt:lpstr>
      <vt:lpstr>How Fractals can be used to make a landscape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landscape with fractals and random numbers  By Joanna Hardesty</dc:title>
  <dc:creator>Joanna Hardesty</dc:creator>
  <cp:lastModifiedBy>Joanna Hardesty</cp:lastModifiedBy>
  <cp:revision>3</cp:revision>
  <dcterms:created xsi:type="dcterms:W3CDTF">2022-11-27T02:45:28Z</dcterms:created>
  <dcterms:modified xsi:type="dcterms:W3CDTF">2022-11-30T17:57:42Z</dcterms:modified>
</cp:coreProperties>
</file>