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70" r:id="rId5"/>
    <p:sldId id="271" r:id="rId6"/>
    <p:sldId id="267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7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0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08" y="17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5F8F-61D1-4164-B54E-9D62A82C5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5E4D2-4371-46AB-8A92-B4D183C8F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4CE01-7440-467B-B4C5-2800956D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FBB3C-833B-430D-A126-294ACE5E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3C670-4D91-4F15-AA57-7F1BC536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7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611E-0224-42DD-9BA7-B120A4DAC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42C56-01FF-42D5-B29E-D771BBB78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80152-A181-465E-B6DF-C1F4EC459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0A38D-BDD1-409B-871B-AD134436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09DF-C11A-438C-8CA0-C6732D16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9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7FAA29-AE53-4815-82BC-CC7249150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70980-45BF-487F-BACB-DB5AB478F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8E785-A6BF-4554-A902-9008A042D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F4C1E-F3CD-4E31-B05C-0AB657A2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189CF-FCE4-406B-8820-B910F759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7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90F22-0E0B-4D58-B347-2FB8130C0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167FF-533B-45E4-BBB2-CE86AE1B9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E7A48-41EE-420C-9AA3-B2BC28760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EA9AE-EEDB-4EE0-8841-CF77EAF8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373D4-B73A-4AA5-B09D-216C4766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3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D9B3-9482-4DF3-AD72-DA7E1058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03528-F571-4FA6-8345-9112FBEB7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A4AA1-1FAA-480C-BBEF-B79C3AEC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B6E11-819D-47A7-965C-987CD502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4C98E-8EA6-48A0-9688-FE994F1E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9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CAD1-7FB9-43B5-8CAD-95AC5399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49159-F60D-4F66-9F95-9D349ED23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515C8-80CF-4B4B-9061-1D2988D2C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34744-0FE6-47C7-8B56-D3DBACFAB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693A5-1F0B-4DE4-A4C0-FB70F393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09152-3148-4091-B1ED-E6EAD027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9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92569-4D72-4436-B455-0A5330BC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634FE-1E16-45FC-A284-CEA62292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240AD-1F1A-48E9-8A56-96991DDA4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8B08C-183C-459A-A0BF-CD1EBFDB3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A1CFCE-E6A4-482A-963A-6A5C7BB8A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561BF7-6B6C-46C8-9E00-2A4E67B7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9787D0-1A69-444F-AD7E-0EC00EF52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8ABAF-7FD0-4E2D-817F-EBCB4282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49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155F2-78CF-480C-8E42-A0C340E7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9A-5349-4455-8E5A-461315A8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186EC-383A-4FD9-88D4-47606576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CEB6C-A9A4-43A4-9E0D-4C0722D4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1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C65DF-98E5-4846-A372-731D575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EE70AE-F69E-4006-A8F7-C87AFB64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3E0E2-C320-4BE2-AC69-CE71B347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6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EB13D-3D4D-4876-B8AE-260EADD5F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A9EFD-6AC6-4A33-9FA1-C91B5FA7B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B46DF-4E3A-4CE2-9CAE-F3B3126D6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99992-B5A1-4D75-9C58-483472C0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42A45-774B-46A4-B90C-1CA41B6FB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E88D-E756-4178-B012-B287BA9F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2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1E42-7CD6-48A3-80DA-FDBD5CBD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E81E3-BD95-4D80-AD59-46FE1489D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5970F-B0A2-4343-84BB-3B18DD85E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145EB-A582-4AA7-AA8D-F3B3137F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9DCC5-EBB6-4EA8-9C23-CE1B3297D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7DC80-7F82-4D3A-8413-8C1A2299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6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7CCC52-8DE8-47B9-B533-ADF4F8C3C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A07C5-6757-4BDE-A164-1690AC9A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0FC80-BB3E-4A69-9D4B-EA404543C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D7F8-0863-45C5-A7CB-F5F2410A43A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C08A5-C2B3-42BB-A610-1F0EB34E4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3F5D4-9EE4-4464-80BF-87F3F0CAB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5DE0C-4B0E-4ABF-88F7-6C5B9AF9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3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7.gif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4.png"/><Relationship Id="rId18" Type="http://schemas.microsoft.com/office/2007/relationships/hdphoto" Target="../media/hdphoto11.wdp"/><Relationship Id="rId3" Type="http://schemas.openxmlformats.org/officeDocument/2006/relationships/image" Target="../media/image9.png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microsoft.com/office/2007/relationships/hdphoto" Target="../media/hdphoto10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19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openxmlformats.org/officeDocument/2006/relationships/image" Target="../media/image12.png"/><Relationship Id="rId14" Type="http://schemas.microsoft.com/office/2007/relationships/hdphoto" Target="../media/hdphoto9.wdp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U8sQp5kOKU?feature=oembed" TargetMode="Externa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BC1222-880F-4B95-815D-938FFFD8B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3617788" y="3429000"/>
            <a:ext cx="4956424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006A59-F94F-4C17-8D7E-8D6DC34A1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617788" y="0"/>
            <a:ext cx="4956424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E94059-9A15-4161-9D47-DF5EEA4B8BA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B07D75-1969-48FC-A9DC-FD3F4830D7A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BE537-1C2B-42A1-98D7-4F55AEF8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45" y="2210905"/>
            <a:ext cx="1637244" cy="2069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5B81E1-1377-4D13-A245-44E927E7E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54" y="2198110"/>
            <a:ext cx="1665517" cy="2081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FA9E9C-E7D7-4154-8AA7-316E7A983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18" y="2140732"/>
            <a:ext cx="1585166" cy="2122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9F901D-A112-4724-9B21-D05D5088FA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2300" y="1084046"/>
            <a:ext cx="4762500" cy="476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533C3F-6156-4DDB-ADC4-5D3BA0127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918889" y="1084046"/>
            <a:ext cx="4762500" cy="476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FEA15A-D1BF-4E45-A847-23DB0D7E8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88" y="2749854"/>
            <a:ext cx="5151958" cy="1513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0FD452-4F86-41D0-A611-D6A0033E3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1075"/>
            <a:ext cx="12192000" cy="2590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89A523-AF28-4725-8939-18F75EDC1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206" y="2805162"/>
            <a:ext cx="754184" cy="9535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436F2-132D-47CC-94A9-D52232366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30" y="1442153"/>
            <a:ext cx="767208" cy="959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371561-8308-4616-976E-606B58481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30" y="206911"/>
            <a:ext cx="730195" cy="9777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F8727D-CB44-48C4-8629-313819E5B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601" y="2805162"/>
            <a:ext cx="754184" cy="953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1ECCC8-F5AE-46EE-86BB-D5FE2BC69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77" y="1442153"/>
            <a:ext cx="767208" cy="959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2C3DB7-9D1F-4B19-9087-DE986D6EE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77" y="206911"/>
            <a:ext cx="730195" cy="9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09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BC1222-880F-4B95-815D-938FFFD8B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3617788" y="3429000"/>
            <a:ext cx="4956424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006A59-F94F-4C17-8D7E-8D6DC34A1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617788" y="0"/>
            <a:ext cx="4956424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E94059-9A15-4161-9D47-DF5EEA4B8BA6}"/>
              </a:ext>
            </a:extLst>
          </p:cNvPr>
          <p:cNvSpPr/>
          <p:nvPr/>
        </p:nvSpPr>
        <p:spPr>
          <a:xfrm>
            <a:off x="8574212" y="0"/>
            <a:ext cx="36177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B07D75-1969-48FC-A9DC-FD3F4830D7A8}"/>
              </a:ext>
            </a:extLst>
          </p:cNvPr>
          <p:cNvSpPr/>
          <p:nvPr/>
        </p:nvSpPr>
        <p:spPr>
          <a:xfrm>
            <a:off x="0" y="0"/>
            <a:ext cx="36177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9F901D-A112-4724-9B21-D05D5088F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26837">
            <a:off x="815364" y="1495057"/>
            <a:ext cx="4762500" cy="476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533C3F-6156-4DDB-ADC4-5D3BA0127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17300" flipH="1">
            <a:off x="6589530" y="1504309"/>
            <a:ext cx="4762500" cy="476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31A2C-171E-42E9-849C-B8D5DE77E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43500"/>
            <a:ext cx="12192000" cy="259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848702-1708-430E-8045-27FC49830C57}"/>
              </a:ext>
            </a:extLst>
          </p:cNvPr>
          <p:cNvGrpSpPr/>
          <p:nvPr/>
        </p:nvGrpSpPr>
        <p:grpSpPr>
          <a:xfrm>
            <a:off x="3615668" y="1779836"/>
            <a:ext cx="5220034" cy="4200582"/>
            <a:chOff x="-2162934" y="2072543"/>
            <a:chExt cx="5220034" cy="42005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40DDA3-877C-422E-9182-C4EE5C13BA22}"/>
                </a:ext>
              </a:extLst>
            </p:cNvPr>
            <p:cNvSpPr txBox="1"/>
            <p:nvPr/>
          </p:nvSpPr>
          <p:spPr>
            <a:xfrm>
              <a:off x="-2162934" y="2072543"/>
              <a:ext cx="522003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latin typeface="Old English Text MT" panose="03040902040508030806" pitchFamily="66" charset="0"/>
                </a:rPr>
                <a:t>Escape The Titans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6D76AE-1711-46D1-907D-00B9E9D88652}"/>
                </a:ext>
              </a:extLst>
            </p:cNvPr>
            <p:cNvSpPr txBox="1"/>
            <p:nvPr/>
          </p:nvSpPr>
          <p:spPr>
            <a:xfrm>
              <a:off x="-2143554" y="2118141"/>
              <a:ext cx="5069909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C00000"/>
                  </a:solidFill>
                  <a:latin typeface="Old English Text MT" panose="03040902040508030806" pitchFamily="66" charset="0"/>
                </a:rPr>
                <a:t>Escape The Titans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C7C8296-A82B-4281-8B2A-C4C284A9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1" y="2805162"/>
            <a:ext cx="754184" cy="9535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D3A473-8E52-4FFA-B727-FB4C3DB22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" y="1442153"/>
            <a:ext cx="767208" cy="9590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C0EB-713A-4533-9520-9BFAE11DFB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" y="206911"/>
            <a:ext cx="730195" cy="9777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2E4A5C-5BB9-48A6-9E8F-749479017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74" y="2805162"/>
            <a:ext cx="754184" cy="953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48BBEC-A759-465E-B730-730EB39A3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50" y="1442153"/>
            <a:ext cx="767208" cy="959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A8AA00-AA0B-445D-BD6F-5B1AB8D8A5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50" y="206911"/>
            <a:ext cx="730195" cy="9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44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79A0F55-94A1-4428-973E-2F3B103F0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34" y="1006797"/>
            <a:ext cx="5372100" cy="3067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EB0082-01B6-47B1-BF39-E92BC3CFD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8" y="-19991"/>
            <a:ext cx="3379791" cy="3107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2CC30-92C7-446C-9510-D4541E56C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47" y="3637870"/>
            <a:ext cx="2352789" cy="3220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C278BA-7929-4F26-8812-94525EDB3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68" y="28235"/>
            <a:ext cx="2153585" cy="3230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E469DA-7A98-48D6-BF8F-5B0E68C8E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47" y="0"/>
            <a:ext cx="2365453" cy="36991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8C99A2-FE28-4B6D-AD77-BFEA31B802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56" y="2797924"/>
            <a:ext cx="3708078" cy="40318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1428C4-B999-4DD6-96D3-4B018E87BD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" y="2975701"/>
            <a:ext cx="3708078" cy="4944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F0C61-55D8-47AF-B8D2-F2A33F17F8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98" y="2710608"/>
            <a:ext cx="2571749" cy="41191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AB208E-6984-41BF-A408-596B2DFB3C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20"/>
            <a:ext cx="4481778" cy="334234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10523C8-E3A8-4F27-97F4-8FA14A9B92A4}"/>
              </a:ext>
            </a:extLst>
          </p:cNvPr>
          <p:cNvSpPr/>
          <p:nvPr/>
        </p:nvSpPr>
        <p:spPr>
          <a:xfrm>
            <a:off x="1138900" y="1332257"/>
            <a:ext cx="8387237" cy="4985786"/>
          </a:xfrm>
          <a:prstGeom prst="roundRect">
            <a:avLst>
              <a:gd name="adj" fmla="val 11466"/>
            </a:avLst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4E63F6-2DAE-40A2-BFFE-F925B3679F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926" y="4792009"/>
            <a:ext cx="754184" cy="9535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8273D1-85DF-4044-A836-DFC713D33D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950" y="3429000"/>
            <a:ext cx="767208" cy="9590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22551E-D644-40AB-9500-6BBA0B0EA3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950" y="2193758"/>
            <a:ext cx="730195" cy="9777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F13993-38AB-43B6-967C-39E9FE3132C6}"/>
              </a:ext>
            </a:extLst>
          </p:cNvPr>
          <p:cNvSpPr txBox="1"/>
          <p:nvPr/>
        </p:nvSpPr>
        <p:spPr>
          <a:xfrm>
            <a:off x="604886" y="75163"/>
            <a:ext cx="5240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7C7F88"/>
                </a:solidFill>
                <a:latin typeface="Arial Black" panose="020B0A04020102020204" pitchFamily="34" charset="0"/>
              </a:rPr>
              <a:t>Background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55182F-3708-44A4-A129-4FA55C8DF628}"/>
              </a:ext>
            </a:extLst>
          </p:cNvPr>
          <p:cNvSpPr txBox="1"/>
          <p:nvPr/>
        </p:nvSpPr>
        <p:spPr>
          <a:xfrm>
            <a:off x="561444" y="91592"/>
            <a:ext cx="5240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CA1DF-DEF9-4525-809C-B24179E004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12" y="1194327"/>
            <a:ext cx="470535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AED0C-5267-4B3E-83EA-228CEC9E9502}"/>
              </a:ext>
            </a:extLst>
          </p:cNvPr>
          <p:cNvSpPr txBox="1"/>
          <p:nvPr/>
        </p:nvSpPr>
        <p:spPr>
          <a:xfrm>
            <a:off x="1215881" y="2160445"/>
            <a:ext cx="82332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400" dirty="0">
                <a:latin typeface="Baskerville Old Face" panose="02020602080505020303" pitchFamily="18" charset="0"/>
              </a:rPr>
            </a:br>
            <a:r>
              <a:rPr lang="en-US" sz="2400" b="0" i="0" dirty="0">
                <a:effectLst/>
                <a:latin typeface="Baskerville Old Face" panose="02020602080505020303" pitchFamily="18" charset="0"/>
              </a:rPr>
              <a:t>Attack on Titan (Japanese: </a:t>
            </a:r>
            <a:r>
              <a:rPr lang="ja-JP" altLang="en-US" sz="2400" b="0" i="0" dirty="0">
                <a:effectLst/>
                <a:latin typeface="Baskerville Old Face" panose="02020602080505020303" pitchFamily="18" charset="0"/>
              </a:rPr>
              <a:t>進撃の巨人</a:t>
            </a:r>
            <a:r>
              <a:rPr lang="en-US" altLang="ja-JP" sz="2400" b="0" i="0" dirty="0">
                <a:effectLst/>
                <a:latin typeface="Baskerville Old Face" panose="02020602080505020303" pitchFamily="18" charset="0"/>
              </a:rPr>
              <a:t>, </a:t>
            </a:r>
            <a:r>
              <a:rPr lang="en-US" sz="2400" b="0" i="0" dirty="0">
                <a:effectLst/>
                <a:latin typeface="Baskerville Old Face" panose="02020602080505020303" pitchFamily="18" charset="0"/>
              </a:rPr>
              <a:t>Hepburn: </a:t>
            </a:r>
            <a:r>
              <a:rPr lang="en-US" sz="2400" b="0" i="0" dirty="0" err="1">
                <a:effectLst/>
                <a:latin typeface="Baskerville Old Face" panose="02020602080505020303" pitchFamily="18" charset="0"/>
              </a:rPr>
              <a:t>Shingeki</a:t>
            </a:r>
            <a:r>
              <a:rPr lang="en-US" sz="2400" b="0" i="0" dirty="0">
                <a:effectLst/>
                <a:latin typeface="Baskerville Old Face" panose="02020602080505020303" pitchFamily="18" charset="0"/>
              </a:rPr>
              <a:t> no </a:t>
            </a:r>
            <a:r>
              <a:rPr lang="en-US" sz="2400" b="0" i="0" dirty="0" err="1">
                <a:effectLst/>
                <a:latin typeface="Baskerville Old Face" panose="02020602080505020303" pitchFamily="18" charset="0"/>
              </a:rPr>
              <a:t>Kyojin</a:t>
            </a:r>
            <a:r>
              <a:rPr lang="en-US" sz="2400" b="0" i="0" dirty="0">
                <a:effectLst/>
                <a:latin typeface="Baskerville Old Face" panose="02020602080505020303" pitchFamily="18" charset="0"/>
              </a:rPr>
              <a:t>, lit. "The Advancing Giants") is a Japanese manga series written and illustrated by Hajime </a:t>
            </a:r>
            <a:r>
              <a:rPr lang="en-US" sz="2400" b="0" i="0" dirty="0" err="1">
                <a:effectLst/>
                <a:latin typeface="Baskerville Old Face" panose="02020602080505020303" pitchFamily="18" charset="0"/>
              </a:rPr>
              <a:t>Isayama</a:t>
            </a:r>
            <a:r>
              <a:rPr lang="en-US" sz="2400" b="0" i="0" dirty="0">
                <a:effectLst/>
                <a:latin typeface="Baskerville Old Face" panose="02020602080505020303" pitchFamily="18" charset="0"/>
              </a:rPr>
              <a:t>. It is set in a world where humanity lives inside cities surrounded by three enormous walls that protect them from the gigantic man-eating humanoids referred to as Titans; the story follows </a:t>
            </a:r>
            <a:r>
              <a:rPr lang="en-US" sz="2400" b="0" i="0" dirty="0" err="1">
                <a:effectLst/>
                <a:latin typeface="Baskerville Old Face" panose="02020602080505020303" pitchFamily="18" charset="0"/>
              </a:rPr>
              <a:t>Eren</a:t>
            </a:r>
            <a:r>
              <a:rPr lang="en-US" sz="2400" b="0" i="0" dirty="0">
                <a:effectLst/>
                <a:latin typeface="Baskerville Old Face" panose="02020602080505020303" pitchFamily="18" charset="0"/>
              </a:rPr>
              <a:t> Yeager, who vows to exterminate the Titans after a Titan brings about the destruction of his hometown and the death of his mother.</a:t>
            </a:r>
            <a:endParaRPr lang="en-US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149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B312ED-4580-4B9E-B183-3DD27F99D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9"/>
          <a:stretch/>
        </p:blipFill>
        <p:spPr>
          <a:xfrm>
            <a:off x="385016" y="179857"/>
            <a:ext cx="6303817" cy="10118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B82E5D-85F3-4C82-8464-BEC2E1B07D44}"/>
              </a:ext>
            </a:extLst>
          </p:cNvPr>
          <p:cNvGrpSpPr/>
          <p:nvPr/>
        </p:nvGrpSpPr>
        <p:grpSpPr>
          <a:xfrm>
            <a:off x="152825" y="24080"/>
            <a:ext cx="6833922" cy="1347519"/>
            <a:chOff x="2867891" y="1721593"/>
            <a:chExt cx="6833922" cy="13475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1B4B63-C881-4001-8CAF-C3C805533DD2}"/>
                </a:ext>
              </a:extLst>
            </p:cNvPr>
            <p:cNvSpPr txBox="1"/>
            <p:nvPr/>
          </p:nvSpPr>
          <p:spPr>
            <a:xfrm>
              <a:off x="2867891" y="1745673"/>
              <a:ext cx="683392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latin typeface="Old English Text MT" panose="03040902040508030806" pitchFamily="66" charset="0"/>
                </a:rPr>
                <a:t>More on Titans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B4742F-A8D4-48E5-9944-08A554FFC7FB}"/>
                </a:ext>
              </a:extLst>
            </p:cNvPr>
            <p:cNvSpPr txBox="1"/>
            <p:nvPr/>
          </p:nvSpPr>
          <p:spPr>
            <a:xfrm>
              <a:off x="2867891" y="1721593"/>
              <a:ext cx="683392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FF0000"/>
                  </a:solidFill>
                  <a:latin typeface="Old English Text MT" panose="03040902040508030806" pitchFamily="66" charset="0"/>
                </a:rPr>
                <a:t>More on Titans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8ED71D-4C08-C99D-B868-354E7DD9B09D}"/>
              </a:ext>
            </a:extLst>
          </p:cNvPr>
          <p:cNvSpPr txBox="1"/>
          <p:nvPr/>
        </p:nvSpPr>
        <p:spPr>
          <a:xfrm>
            <a:off x="273020" y="1674674"/>
            <a:ext cx="6303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askerville Old Face" panose="02020602080505020303" pitchFamily="18" charset="77"/>
              </a:rPr>
              <a:t>Titans Random Moving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 Old Face" panose="02020602080505020303" pitchFamily="18" charset="77"/>
              </a:rPr>
              <a:t>In the show Titans spawn and move randomly until they interact with a human </a:t>
            </a:r>
          </a:p>
          <a:p>
            <a:endParaRPr lang="en-US" sz="2400" dirty="0">
              <a:latin typeface="Baskerville Old Face" panose="02020602080505020303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 Old Face" panose="02020602080505020303" pitchFamily="18" charset="77"/>
              </a:rPr>
              <a:t>Once they interact with a human, they begin trying to catch the human and devour 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Online Media 4" descr="Attack on Titans:Abnormal Titans Running">
            <a:hlinkClick r:id="" action="ppaction://media"/>
            <a:extLst>
              <a:ext uri="{FF2B5EF4-FFF2-40B4-BE49-F238E27FC236}">
                <a16:creationId xmlns:a16="http://schemas.microsoft.com/office/drawing/2014/main" id="{0F9EC410-40D3-82B4-A780-583948D40B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18184" y="1941316"/>
            <a:ext cx="5738071" cy="32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8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B312ED-4580-4B9E-B183-3DD27F99D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9"/>
          <a:stretch/>
        </p:blipFill>
        <p:spPr>
          <a:xfrm>
            <a:off x="385016" y="179857"/>
            <a:ext cx="6303817" cy="10118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B82E5D-85F3-4C82-8464-BEC2E1B07D44}"/>
              </a:ext>
            </a:extLst>
          </p:cNvPr>
          <p:cNvGrpSpPr/>
          <p:nvPr/>
        </p:nvGrpSpPr>
        <p:grpSpPr>
          <a:xfrm>
            <a:off x="152825" y="48160"/>
            <a:ext cx="6857968" cy="1377757"/>
            <a:chOff x="2867891" y="1745673"/>
            <a:chExt cx="6857968" cy="13777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1B4B63-C881-4001-8CAF-C3C805533DD2}"/>
                </a:ext>
              </a:extLst>
            </p:cNvPr>
            <p:cNvSpPr txBox="1"/>
            <p:nvPr/>
          </p:nvSpPr>
          <p:spPr>
            <a:xfrm>
              <a:off x="2867891" y="1745673"/>
              <a:ext cx="685796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latin typeface="Old English Text MT" panose="03040902040508030806" pitchFamily="66" charset="0"/>
                </a:rPr>
                <a:t>The Simulation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B4742F-A8D4-48E5-9944-08A554FFC7FB}"/>
                </a:ext>
              </a:extLst>
            </p:cNvPr>
            <p:cNvSpPr txBox="1"/>
            <p:nvPr/>
          </p:nvSpPr>
          <p:spPr>
            <a:xfrm>
              <a:off x="2867891" y="1799991"/>
              <a:ext cx="685796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FF0000"/>
                  </a:solidFill>
                  <a:latin typeface="Old English Text MT" panose="03040902040508030806" pitchFamily="66" charset="0"/>
                </a:rPr>
                <a:t>The Simulation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8ED71D-4C08-C99D-B868-354E7DD9B09D}"/>
              </a:ext>
            </a:extLst>
          </p:cNvPr>
          <p:cNvSpPr txBox="1"/>
          <p:nvPr/>
        </p:nvSpPr>
        <p:spPr>
          <a:xfrm>
            <a:off x="273020" y="1475383"/>
            <a:ext cx="630381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 Old Face" panose="02020602080505020303" pitchFamily="18" charset="77"/>
              </a:rPr>
              <a:t>There will be a house in the middle of the map </a:t>
            </a:r>
          </a:p>
          <a:p>
            <a:endParaRPr lang="en-US" sz="2400" dirty="0">
              <a:latin typeface="Baskerville Old Face" panose="02020602080505020303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 Old Face" panose="02020602080505020303" pitchFamily="18" charset="77"/>
              </a:rPr>
              <a:t>Random number of Titans (1 - 10) will spawn in random positions in the bottom corner of the map</a:t>
            </a:r>
          </a:p>
          <a:p>
            <a:r>
              <a:rPr lang="en-US" sz="2400" dirty="0">
                <a:latin typeface="Baskerville Old Face" panose="02020602080505020303" pitchFamily="18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 Old Face" panose="02020602080505020303" pitchFamily="18" charset="77"/>
              </a:rPr>
              <a:t>The Titans will move around randomly throughout the map </a:t>
            </a:r>
          </a:p>
          <a:p>
            <a:endParaRPr lang="en-US" sz="2400" dirty="0">
              <a:latin typeface="Baskerville Old Face" panose="02020602080505020303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 Old Face" panose="02020602080505020303" pitchFamily="18" charset="77"/>
              </a:rPr>
              <a:t>The people in the house have to wait 10 seconds before help arrives </a:t>
            </a:r>
          </a:p>
          <a:p>
            <a:endParaRPr lang="en-US" sz="2400" dirty="0">
              <a:latin typeface="Baskerville Old Face" panose="02020602080505020303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 Old Face" panose="02020602080505020303" pitchFamily="18" charset="77"/>
              </a:rPr>
              <a:t>If the Titans reach the house within 10 seconds they lose if the Titans don’t then they win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aot_test.mp4">
            <a:hlinkClick r:id="" action="ppaction://media"/>
            <a:extLst>
              <a:ext uri="{FF2B5EF4-FFF2-40B4-BE49-F238E27FC236}">
                <a16:creationId xmlns:a16="http://schemas.microsoft.com/office/drawing/2014/main" id="{8C47FD34-5983-5316-9813-8BD52D8BA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6073" y="1620356"/>
            <a:ext cx="6146926" cy="40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69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B312ED-4580-4B9E-B183-3DD27F99D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9"/>
          <a:stretch/>
        </p:blipFill>
        <p:spPr>
          <a:xfrm>
            <a:off x="385016" y="179857"/>
            <a:ext cx="6303817" cy="10118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B82E5D-85F3-4C82-8464-BEC2E1B07D44}"/>
              </a:ext>
            </a:extLst>
          </p:cNvPr>
          <p:cNvGrpSpPr/>
          <p:nvPr/>
        </p:nvGrpSpPr>
        <p:grpSpPr>
          <a:xfrm>
            <a:off x="152825" y="48160"/>
            <a:ext cx="6857968" cy="1377757"/>
            <a:chOff x="2867891" y="1745673"/>
            <a:chExt cx="6857968" cy="13777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1B4B63-C881-4001-8CAF-C3C805533DD2}"/>
                </a:ext>
              </a:extLst>
            </p:cNvPr>
            <p:cNvSpPr txBox="1"/>
            <p:nvPr/>
          </p:nvSpPr>
          <p:spPr>
            <a:xfrm>
              <a:off x="2867891" y="1745673"/>
              <a:ext cx="685796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latin typeface="Old English Text MT" panose="03040902040508030806" pitchFamily="66" charset="0"/>
                </a:rPr>
                <a:t>The Simulation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B4742F-A8D4-48E5-9944-08A554FFC7FB}"/>
                </a:ext>
              </a:extLst>
            </p:cNvPr>
            <p:cNvSpPr txBox="1"/>
            <p:nvPr/>
          </p:nvSpPr>
          <p:spPr>
            <a:xfrm>
              <a:off x="2867891" y="1799991"/>
              <a:ext cx="685796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FF0000"/>
                  </a:solidFill>
                  <a:latin typeface="Old English Text MT" panose="03040902040508030806" pitchFamily="66" charset="0"/>
                </a:rPr>
                <a:t>The Simulation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8ED71D-4C08-C99D-B868-354E7DD9B09D}"/>
              </a:ext>
            </a:extLst>
          </p:cNvPr>
          <p:cNvSpPr txBox="1"/>
          <p:nvPr/>
        </p:nvSpPr>
        <p:spPr>
          <a:xfrm>
            <a:off x="273021" y="1674674"/>
            <a:ext cx="46741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 Old Face" panose="02020602080505020303" pitchFamily="18" charset="77"/>
              </a:rPr>
              <a:t>I reduced the simulation to the humans winning in only 2 seconds to show what it would be like to win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aot_3final.mp4">
            <a:hlinkClick r:id="" action="ppaction://media"/>
            <a:extLst>
              <a:ext uri="{FF2B5EF4-FFF2-40B4-BE49-F238E27FC236}">
                <a16:creationId xmlns:a16="http://schemas.microsoft.com/office/drawing/2014/main" id="{22BF63AE-5B55-B343-3617-AFEDB8300E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4794" y="1371599"/>
            <a:ext cx="7104185" cy="47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69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5A37CB-2521-40B8-8C96-1D3DA587DA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B0F772-CE99-4354-9A9B-8CF7C5B8D5B8}"/>
              </a:ext>
            </a:extLst>
          </p:cNvPr>
          <p:cNvGrpSpPr/>
          <p:nvPr/>
        </p:nvGrpSpPr>
        <p:grpSpPr>
          <a:xfrm>
            <a:off x="1512769" y="755072"/>
            <a:ext cx="9166462" cy="1015664"/>
            <a:chOff x="1787237" y="2389908"/>
            <a:chExt cx="9166462" cy="101566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F00CCA-A046-4B99-BF16-77E9CE51FF26}"/>
                </a:ext>
              </a:extLst>
            </p:cNvPr>
            <p:cNvSpPr txBox="1"/>
            <p:nvPr/>
          </p:nvSpPr>
          <p:spPr>
            <a:xfrm>
              <a:off x="1787237" y="2389909"/>
              <a:ext cx="90417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Thank You Everyone!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5C0ED8-53E7-4D33-95A6-FA2A5591EDF0}"/>
                </a:ext>
              </a:extLst>
            </p:cNvPr>
            <p:cNvSpPr txBox="1"/>
            <p:nvPr/>
          </p:nvSpPr>
          <p:spPr>
            <a:xfrm>
              <a:off x="1911928" y="2389908"/>
              <a:ext cx="90417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Arial Black" panose="020B0A04020102020204" pitchFamily="34" charset="0"/>
                </a:rPr>
                <a:t>Thank You Everyone!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34A89C-B46A-4BE0-AB43-501966F4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0" y="1770735"/>
            <a:ext cx="754184" cy="953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A5747D-5F09-457C-8186-E106CE14A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47" y="1767982"/>
            <a:ext cx="767208" cy="959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A0877C-2445-4FDB-9533-6BBCCBB18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57" y="1746521"/>
            <a:ext cx="730195" cy="9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1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2497</TotalTime>
  <Words>254</Words>
  <Application>Microsoft Macintosh PowerPoint</Application>
  <PresentationFormat>Widescreen</PresentationFormat>
  <Paragraphs>27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Baskerville Old Face</vt:lpstr>
      <vt:lpstr>Calibri</vt:lpstr>
      <vt:lpstr>Calibri Light</vt:lpstr>
      <vt:lpstr>Old English Text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Tsadiku Obolu</cp:lastModifiedBy>
  <cp:revision>17</cp:revision>
  <dcterms:created xsi:type="dcterms:W3CDTF">2021-08-26T12:09:48Z</dcterms:created>
  <dcterms:modified xsi:type="dcterms:W3CDTF">2022-11-30T17:34:50Z</dcterms:modified>
</cp:coreProperties>
</file>