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67" r:id="rId2"/>
    <p:sldId id="271" r:id="rId3"/>
    <p:sldId id="277" r:id="rId4"/>
    <p:sldId id="279" r:id="rId5"/>
    <p:sldId id="272" r:id="rId6"/>
    <p:sldId id="273" r:id="rId7"/>
    <p:sldId id="281" r:id="rId8"/>
    <p:sldId id="282" r:id="rId9"/>
    <p:sldId id="278" r:id="rId1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7" autoAdjust="0"/>
    <p:restoredTop sz="94706" autoAdjust="0"/>
  </p:normalViewPr>
  <p:slideViewPr>
    <p:cSldViewPr>
      <p:cViewPr>
        <p:scale>
          <a:sx n="87" d="100"/>
          <a:sy n="87" d="100"/>
        </p:scale>
        <p:origin x="60" y="420"/>
      </p:cViewPr>
      <p:guideLst>
        <p:guide pos="3839"/>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85FFBF-2C64-42CD-9E2F-09E2049D891B}" type="datetimeFigureOut">
              <a:rPr lang="en-US"/>
              <a:t>11/30/2022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AF2C6B-0C1B-4F88-BCBA-898BA50DE788}" type="slidenum">
              <a:rPr/>
              <a:t>‹#›</a:t>
            </a:fld>
            <a:endParaRPr/>
          </a:p>
        </p:txBody>
      </p:sp>
    </p:spTree>
    <p:extLst>
      <p:ext uri="{BB962C8B-B14F-4D97-AF65-F5344CB8AC3E}">
        <p14:creationId xmlns:p14="http://schemas.microsoft.com/office/powerpoint/2010/main" val="2410930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A3DF44-BBF1-44C7-A0B1-7B7B2F7B3880}" type="datetimeFigureOut">
              <a:rPr lang="en-US"/>
              <a:t>11/30/2022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8E53BB-F993-49A1-9E37-CA3E5BE0709B}" type="slidenum">
              <a:rPr/>
              <a:t>‹#›</a:t>
            </a:fld>
            <a:endParaRPr/>
          </a:p>
        </p:txBody>
      </p:sp>
    </p:spTree>
    <p:extLst>
      <p:ext uri="{BB962C8B-B14F-4D97-AF65-F5344CB8AC3E}">
        <p14:creationId xmlns:p14="http://schemas.microsoft.com/office/powerpoint/2010/main" val="60987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music Generator generates random note lengths, and random notes within the given scale, you do give it the number of notes you want, in order to keep it predictable and not outrageously long. </a:t>
            </a:r>
          </a:p>
        </p:txBody>
      </p:sp>
      <p:sp>
        <p:nvSpPr>
          <p:cNvPr id="4" name="Slide Number Placeholder 3"/>
          <p:cNvSpPr>
            <a:spLocks noGrp="1"/>
          </p:cNvSpPr>
          <p:nvPr>
            <p:ph type="sldNum" sz="quarter" idx="5"/>
          </p:nvPr>
        </p:nvSpPr>
        <p:spPr/>
        <p:txBody>
          <a:bodyPr/>
          <a:lstStyle/>
          <a:p>
            <a:fld id="{3F8E53BB-F993-49A1-9E37-CA3E5BE0709B}" type="slidenum">
              <a:rPr lang="en-US" smtClean="0"/>
              <a:t>3</a:t>
            </a:fld>
            <a:endParaRPr lang="en-US"/>
          </a:p>
        </p:txBody>
      </p:sp>
    </p:spTree>
    <p:extLst>
      <p:ext uri="{BB962C8B-B14F-4D97-AF65-F5344CB8AC3E}">
        <p14:creationId xmlns:p14="http://schemas.microsoft.com/office/powerpoint/2010/main" val="247748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8E53BB-F993-49A1-9E37-CA3E5BE0709B}" type="slidenum">
              <a:rPr lang="en-US" smtClean="0"/>
              <a:t>4</a:t>
            </a:fld>
            <a:endParaRPr lang="en-US"/>
          </a:p>
        </p:txBody>
      </p:sp>
    </p:spTree>
    <p:extLst>
      <p:ext uri="{BB962C8B-B14F-4D97-AF65-F5344CB8AC3E}">
        <p14:creationId xmlns:p14="http://schemas.microsoft.com/office/powerpoint/2010/main" val="315591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for a song to sound good, it usually uses notes from the same key, shown here by scales.</a:t>
            </a:r>
          </a:p>
          <a:p>
            <a:r>
              <a:rPr lang="en-US" dirty="0"/>
              <a:t>This is more prevalent in simpler songs like old </a:t>
            </a:r>
            <a:r>
              <a:rPr lang="en-US" dirty="0" err="1"/>
              <a:t>mcdonald</a:t>
            </a:r>
            <a:r>
              <a:rPr lang="en-US" dirty="0"/>
              <a:t>, but you can find it in all songs.</a:t>
            </a:r>
          </a:p>
        </p:txBody>
      </p:sp>
      <p:sp>
        <p:nvSpPr>
          <p:cNvPr id="4" name="Slide Number Placeholder 3"/>
          <p:cNvSpPr>
            <a:spLocks noGrp="1"/>
          </p:cNvSpPr>
          <p:nvPr>
            <p:ph type="sldNum" sz="quarter" idx="5"/>
          </p:nvPr>
        </p:nvSpPr>
        <p:spPr/>
        <p:txBody>
          <a:bodyPr/>
          <a:lstStyle/>
          <a:p>
            <a:fld id="{3F8E53BB-F993-49A1-9E37-CA3E5BE0709B}" type="slidenum">
              <a:rPr lang="en-US" smtClean="0"/>
              <a:t>9</a:t>
            </a:fld>
            <a:endParaRPr lang="en-US"/>
          </a:p>
        </p:txBody>
      </p:sp>
    </p:spTree>
    <p:extLst>
      <p:ext uri="{BB962C8B-B14F-4D97-AF65-F5344CB8AC3E}">
        <p14:creationId xmlns:p14="http://schemas.microsoft.com/office/powerpoint/2010/main" val="1668507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11"/>
          <p:cNvSpPr/>
          <p:nvPr/>
        </p:nvSpPr>
        <p:spPr>
          <a:xfrm>
            <a:off x="0" y="0"/>
            <a:ext cx="12188825" cy="4449836"/>
          </a:xfrm>
          <a:custGeom>
            <a:avLst/>
            <a:gdLst>
              <a:gd name="connsiteX0" fmla="*/ 0 w 12188825"/>
              <a:gd name="connsiteY0" fmla="*/ 0 h 5545334"/>
              <a:gd name="connsiteX1" fmla="*/ 12188825 w 12188825"/>
              <a:gd name="connsiteY1" fmla="*/ 0 h 5545334"/>
              <a:gd name="connsiteX2" fmla="*/ 12188825 w 12188825"/>
              <a:gd name="connsiteY2" fmla="*/ 4181566 h 5545334"/>
              <a:gd name="connsiteX3" fmla="*/ 6105607 w 12188825"/>
              <a:gd name="connsiteY3" fmla="*/ 4449836 h 5545334"/>
              <a:gd name="connsiteX4" fmla="*/ 1 w 12188825"/>
              <a:gd name="connsiteY4" fmla="*/ 4179342 h 5545334"/>
              <a:gd name="connsiteX5" fmla="*/ 1 w 12188825"/>
              <a:gd name="connsiteY5" fmla="*/ 5545334 h 5545334"/>
              <a:gd name="connsiteX6" fmla="*/ 0 w 12188825"/>
              <a:gd name="connsiteY6" fmla="*/ 0 h 5545334"/>
              <a:gd name="connsiteX0" fmla="*/ 0 w 12188825"/>
              <a:gd name="connsiteY0" fmla="*/ 0 h 4449836"/>
              <a:gd name="connsiteX1" fmla="*/ 12188825 w 12188825"/>
              <a:gd name="connsiteY1" fmla="*/ 0 h 4449836"/>
              <a:gd name="connsiteX2" fmla="*/ 12188825 w 12188825"/>
              <a:gd name="connsiteY2" fmla="*/ 4181566 h 4449836"/>
              <a:gd name="connsiteX3" fmla="*/ 6105607 w 12188825"/>
              <a:gd name="connsiteY3" fmla="*/ 4449836 h 4449836"/>
              <a:gd name="connsiteX4" fmla="*/ 1 w 12188825"/>
              <a:gd name="connsiteY4" fmla="*/ 4179342 h 4449836"/>
              <a:gd name="connsiteX5" fmla="*/ 0 w 12188825"/>
              <a:gd name="connsiteY5" fmla="*/ 0 h 444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4449836">
                <a:moveTo>
                  <a:pt x="0" y="0"/>
                </a:moveTo>
                <a:lnTo>
                  <a:pt x="12188825" y="0"/>
                </a:lnTo>
                <a:lnTo>
                  <a:pt x="12188825" y="4181566"/>
                </a:lnTo>
                <a:cubicBezTo>
                  <a:pt x="10420785" y="4351787"/>
                  <a:pt x="8336850" y="4449836"/>
                  <a:pt x="6105607" y="4449836"/>
                </a:cubicBezTo>
                <a:cubicBezTo>
                  <a:pt x="3864934" y="4449836"/>
                  <a:pt x="1772815" y="4350957"/>
                  <a:pt x="1" y="4179342"/>
                </a:cubicBezTo>
                <a:cubicBezTo>
                  <a:pt x="1" y="2786228"/>
                  <a:pt x="0" y="1393114"/>
                  <a:pt x="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12"/>
          <p:cNvSpPr/>
          <p:nvPr/>
        </p:nvSpPr>
        <p:spPr>
          <a:xfrm flipV="1">
            <a:off x="1" y="4179342"/>
            <a:ext cx="12188824" cy="1785092"/>
          </a:xfrm>
          <a:custGeom>
            <a:avLst/>
            <a:gdLst/>
            <a:ahLst/>
            <a:cxnLst/>
            <a:rect l="l" t="t" r="r" b="b"/>
            <a:pathLst>
              <a:path w="12188824" h="1785092">
                <a:moveTo>
                  <a:pt x="0" y="0"/>
                </a:moveTo>
                <a:lnTo>
                  <a:pt x="12188824" y="0"/>
                </a:lnTo>
                <a:lnTo>
                  <a:pt x="12188824" y="1782868"/>
                </a:lnTo>
                <a:cubicBezTo>
                  <a:pt x="10420784" y="1612647"/>
                  <a:pt x="8336849" y="1514598"/>
                  <a:pt x="6105606" y="1514598"/>
                </a:cubicBezTo>
                <a:cubicBezTo>
                  <a:pt x="3864933" y="1514598"/>
                  <a:pt x="1772814" y="1613477"/>
                  <a:pt x="0" y="178509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16"/>
          <p:cNvSpPr/>
          <p:nvPr/>
        </p:nvSpPr>
        <p:spPr>
          <a:xfrm flipV="1">
            <a:off x="0" y="4232668"/>
            <a:ext cx="12188825" cy="2625332"/>
          </a:xfrm>
          <a:custGeom>
            <a:avLst/>
            <a:gdLst/>
            <a:ahLst/>
            <a:cxnLst/>
            <a:rect l="l" t="t" r="r" b="b"/>
            <a:pathLst>
              <a:path w="12188825" h="2625332">
                <a:moveTo>
                  <a:pt x="12188819" y="2625332"/>
                </a:moveTo>
                <a:lnTo>
                  <a:pt x="12188819" y="1143000"/>
                </a:lnTo>
                <a:lnTo>
                  <a:pt x="12188819" y="1066800"/>
                </a:lnTo>
                <a:lnTo>
                  <a:pt x="12188825" y="1066800"/>
                </a:lnTo>
                <a:lnTo>
                  <a:pt x="12188825" y="0"/>
                </a:lnTo>
                <a:lnTo>
                  <a:pt x="1" y="0"/>
                </a:lnTo>
                <a:lnTo>
                  <a:pt x="1" y="762000"/>
                </a:lnTo>
                <a:lnTo>
                  <a:pt x="1" y="893566"/>
                </a:lnTo>
                <a:lnTo>
                  <a:pt x="0" y="893566"/>
                </a:lnTo>
                <a:lnTo>
                  <a:pt x="0" y="2417303"/>
                </a:lnTo>
                <a:cubicBezTo>
                  <a:pt x="1730673" y="2256633"/>
                  <a:pt x="3842817" y="2181652"/>
                  <a:pt x="6121030" y="2221419"/>
                </a:cubicBezTo>
                <a:cubicBezTo>
                  <a:pt x="8380478" y="2260858"/>
                  <a:pt x="10472741" y="2407392"/>
                  <a:pt x="12188819" y="2625332"/>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1371600"/>
            <a:ext cx="9144000" cy="2743200"/>
          </a:xfrm>
        </p:spPr>
        <p:txBody>
          <a:bodyPr>
            <a:noAutofit/>
          </a:bodyPr>
          <a:lstStyle>
            <a:lvl1pPr>
              <a:lnSpc>
                <a:spcPct val="85000"/>
              </a:lnSpc>
              <a:defRPr sz="6600"/>
            </a:lvl1pPr>
          </a:lstStyle>
          <a:p>
            <a:r>
              <a:rPr lang="en-US"/>
              <a:t>Click to edit Master title style</a:t>
            </a:r>
            <a:endParaRPr dirty="0"/>
          </a:p>
        </p:txBody>
      </p:sp>
      <p:sp>
        <p:nvSpPr>
          <p:cNvPr id="5" name="Text Placeholder 4"/>
          <p:cNvSpPr>
            <a:spLocks noGrp="1"/>
          </p:cNvSpPr>
          <p:nvPr>
            <p:ph type="body" sz="quarter" idx="10"/>
          </p:nvPr>
        </p:nvSpPr>
        <p:spPr>
          <a:xfrm>
            <a:off x="1499616" y="4800600"/>
            <a:ext cx="7333488" cy="1371600"/>
          </a:xfrm>
        </p:spPr>
        <p:txBody>
          <a:bodyPr/>
          <a:lstStyle>
            <a:lvl1pPr marL="0" indent="0">
              <a:spcBef>
                <a:spcPts val="0"/>
              </a:spcBef>
              <a:buFontTx/>
              <a:buNone/>
              <a:defRPr/>
            </a:lvl1pPr>
            <a:lvl2pPr marL="279082" indent="0">
              <a:buNone/>
              <a:defRPr/>
            </a:lvl2pPr>
          </a:lstStyle>
          <a:p>
            <a:pPr lvl="0"/>
            <a:r>
              <a:rPr lang="en-US"/>
              <a:t>Click to edit Master text styles</a:t>
            </a:r>
          </a:p>
        </p:txBody>
      </p:sp>
    </p:spTree>
    <p:extLst>
      <p:ext uri="{BB962C8B-B14F-4D97-AF65-F5344CB8AC3E}">
        <p14:creationId xmlns:p14="http://schemas.microsoft.com/office/powerpoint/2010/main" val="174110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2"/>
          <p:cNvSpPr/>
          <p:nvPr userDrawn="1"/>
        </p:nvSpPr>
        <p:spPr>
          <a:xfrm>
            <a:off x="7466013" y="1"/>
            <a:ext cx="4722806" cy="6353183"/>
          </a:xfrm>
          <a:custGeom>
            <a:avLst/>
            <a:gdLst/>
            <a:ahLst/>
            <a:cxnLst/>
            <a:rect l="l" t="t" r="r" b="b"/>
            <a:pathLst>
              <a:path w="4722806" h="6353183">
                <a:moveTo>
                  <a:pt x="0" y="0"/>
                </a:moveTo>
                <a:lnTo>
                  <a:pt x="4722806" y="0"/>
                </a:lnTo>
                <a:lnTo>
                  <a:pt x="4722806" y="6098225"/>
                </a:lnTo>
                <a:cubicBezTo>
                  <a:pt x="3319459" y="6233334"/>
                  <a:pt x="1717095" y="6322975"/>
                  <a:pt x="0" y="6353183"/>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2"/>
          <p:cNvSpPr/>
          <p:nvPr/>
        </p:nvSpPr>
        <p:spPr>
          <a:xfrm flipV="1">
            <a:off x="1" y="6096000"/>
            <a:ext cx="12188824"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2"/>
          <p:cNvSpPr/>
          <p:nvPr/>
        </p:nvSpPr>
        <p:spPr>
          <a:xfrm flipV="1">
            <a:off x="3" y="6158960"/>
            <a:ext cx="12188823" cy="699040"/>
          </a:xfrm>
          <a:custGeom>
            <a:avLst/>
            <a:gdLst/>
            <a:ahLst/>
            <a:cxnLst/>
            <a:rect l="l" t="t" r="r" b="b"/>
            <a:pathLst>
              <a:path w="12188823" h="699040">
                <a:moveTo>
                  <a:pt x="12188823" y="699040"/>
                </a:moveTo>
                <a:lnTo>
                  <a:pt x="12188823" y="0"/>
                </a:lnTo>
                <a:lnTo>
                  <a:pt x="0" y="0"/>
                </a:lnTo>
                <a:lnTo>
                  <a:pt x="0" y="609601"/>
                </a:lnTo>
                <a:cubicBezTo>
                  <a:pt x="1772814" y="437986"/>
                  <a:pt x="4065905" y="369154"/>
                  <a:pt x="6105606" y="384827"/>
                </a:cubicBezTo>
                <a:cubicBezTo>
                  <a:pt x="8126376" y="400355"/>
                  <a:pt x="10427037" y="530961"/>
                  <a:pt x="12188823" y="69904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7923211" y="457200"/>
            <a:ext cx="3781439" cy="3276600"/>
          </a:xfrm>
        </p:spPr>
        <p:txBody>
          <a:bodyPr anchor="b">
            <a:noAutofit/>
          </a:bodyPr>
          <a:lstStyle>
            <a:lvl1pPr algn="l">
              <a:defRPr sz="4000" b="0">
                <a:solidFill>
                  <a:schemeClr val="tx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3026" y="0"/>
            <a:ext cx="7469039" cy="6366494"/>
          </a:xfrm>
          <a:custGeom>
            <a:avLst/>
            <a:gdLst>
              <a:gd name="connsiteX0" fmla="*/ 0 w 7469039"/>
              <a:gd name="connsiteY0" fmla="*/ 0 h 6508480"/>
              <a:gd name="connsiteX1" fmla="*/ 7469039 w 7469039"/>
              <a:gd name="connsiteY1" fmla="*/ 0 h 6508480"/>
              <a:gd name="connsiteX2" fmla="*/ 7469039 w 7469039"/>
              <a:gd name="connsiteY2" fmla="*/ 6353183 h 6508480"/>
              <a:gd name="connsiteX3" fmla="*/ 6108633 w 7469039"/>
              <a:gd name="connsiteY3" fmla="*/ 6366494 h 6508480"/>
              <a:gd name="connsiteX4" fmla="*/ 3027 w 7469039"/>
              <a:gd name="connsiteY4" fmla="*/ 6096000 h 6508480"/>
              <a:gd name="connsiteX5" fmla="*/ 3027 w 7469039"/>
              <a:gd name="connsiteY5" fmla="*/ 6508480 h 6508480"/>
              <a:gd name="connsiteX6" fmla="*/ 0 w 7469039"/>
              <a:gd name="connsiteY6" fmla="*/ 0 h 6508480"/>
              <a:gd name="connsiteX0" fmla="*/ 0 w 7469039"/>
              <a:gd name="connsiteY0" fmla="*/ 0 h 6366494"/>
              <a:gd name="connsiteX1" fmla="*/ 7469039 w 7469039"/>
              <a:gd name="connsiteY1" fmla="*/ 0 h 6366494"/>
              <a:gd name="connsiteX2" fmla="*/ 7469039 w 7469039"/>
              <a:gd name="connsiteY2" fmla="*/ 6353183 h 6366494"/>
              <a:gd name="connsiteX3" fmla="*/ 6108633 w 7469039"/>
              <a:gd name="connsiteY3" fmla="*/ 6366494 h 6366494"/>
              <a:gd name="connsiteX4" fmla="*/ 3027 w 7469039"/>
              <a:gd name="connsiteY4" fmla="*/ 6096000 h 6366494"/>
              <a:gd name="connsiteX5" fmla="*/ 0 w 7469039"/>
              <a:gd name="connsiteY5" fmla="*/ 0 h 6366494"/>
              <a:gd name="connsiteX0" fmla="*/ 0 w 7469039"/>
              <a:gd name="connsiteY0" fmla="*/ 0 h 6366494"/>
              <a:gd name="connsiteX1" fmla="*/ 7469039 w 7469039"/>
              <a:gd name="connsiteY1" fmla="*/ 0 h 6366494"/>
              <a:gd name="connsiteX2" fmla="*/ 7469039 w 7469039"/>
              <a:gd name="connsiteY2" fmla="*/ 6353183 h 6366494"/>
              <a:gd name="connsiteX3" fmla="*/ 6108633 w 7469039"/>
              <a:gd name="connsiteY3" fmla="*/ 6366494 h 6366494"/>
              <a:gd name="connsiteX4" fmla="*/ 645 w 7469039"/>
              <a:gd name="connsiteY4" fmla="*/ 6096000 h 6366494"/>
              <a:gd name="connsiteX5" fmla="*/ 0 w 7469039"/>
              <a:gd name="connsiteY5" fmla="*/ 0 h 636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9039" h="6366494">
                <a:moveTo>
                  <a:pt x="0" y="0"/>
                </a:moveTo>
                <a:lnTo>
                  <a:pt x="7469039" y="0"/>
                </a:lnTo>
                <a:lnTo>
                  <a:pt x="7469039" y="6353183"/>
                </a:lnTo>
                <a:cubicBezTo>
                  <a:pt x="7022837" y="6362323"/>
                  <a:pt x="6568869" y="6366494"/>
                  <a:pt x="6108633" y="6366494"/>
                </a:cubicBezTo>
                <a:cubicBezTo>
                  <a:pt x="3867960" y="6366494"/>
                  <a:pt x="1773459" y="6267615"/>
                  <a:pt x="645" y="6096000"/>
                </a:cubicBezTo>
                <a:lnTo>
                  <a:pt x="0" y="0"/>
                </a:lnTo>
                <a:close/>
              </a:path>
            </a:pathLst>
          </a:custGeom>
          <a:noFill/>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923211" y="3962400"/>
            <a:ext cx="3781439" cy="1828800"/>
          </a:xfrm>
        </p:spPr>
        <p:txBody>
          <a:bodyPr>
            <a:normAutofit/>
          </a:bodyPr>
          <a:lstStyle>
            <a:lvl1pPr marL="0" indent="0">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bwMode="white"/>
        <p:txBody>
          <a:bodyPr/>
          <a:lstStyle>
            <a:lvl1pPr>
              <a:defRPr>
                <a:solidFill>
                  <a:schemeClr val="bg1"/>
                </a:solidFill>
              </a:defRPr>
            </a:lvl1pPr>
          </a:lstStyle>
          <a:p>
            <a:r>
              <a:rPr lang="en-US"/>
              <a:t>Add a footer</a:t>
            </a:r>
            <a:endParaRPr lang="en-US" dirty="0"/>
          </a:p>
        </p:txBody>
      </p:sp>
      <p:sp>
        <p:nvSpPr>
          <p:cNvPr id="5" name="Date Placeholder 4"/>
          <p:cNvSpPr>
            <a:spLocks noGrp="1"/>
          </p:cNvSpPr>
          <p:nvPr>
            <p:ph type="dt" sz="half" idx="10"/>
          </p:nvPr>
        </p:nvSpPr>
        <p:spPr bwMode="white"/>
        <p:txBody>
          <a:bodyPr/>
          <a:lstStyle>
            <a:lvl1pPr>
              <a:defRPr>
                <a:solidFill>
                  <a:schemeClr val="bg1"/>
                </a:solidFill>
              </a:defRPr>
            </a:lvl1pPr>
          </a:lstStyle>
          <a:p>
            <a:fld id="{14F042A8-43C1-4815-A5CF-022104463224}" type="datetimeFigureOut">
              <a:rPr lang="en-US" smtClean="0"/>
              <a:pPr/>
              <a:t>11/30/2022</a:t>
            </a:fld>
            <a:endParaRPr lang="en-US"/>
          </a:p>
        </p:txBody>
      </p:sp>
      <p:sp>
        <p:nvSpPr>
          <p:cNvPr id="7" name="Slide Number Placeholder 6"/>
          <p:cNvSpPr>
            <a:spLocks noGrp="1"/>
          </p:cNvSpPr>
          <p:nvPr>
            <p:ph type="sldNum" sz="quarter" idx="12"/>
          </p:nvPr>
        </p:nvSpPr>
        <p:spPr bwMode="white"/>
        <p:txBody>
          <a:bodyPr/>
          <a:lstStyle>
            <a:lvl1pPr>
              <a:defRPr>
                <a:solidFill>
                  <a:schemeClr val="bg1"/>
                </a:solidFill>
              </a:defRPr>
            </a:lvl1pPr>
          </a:lstStyle>
          <a:p>
            <a:fld id="{5382E9EE-A870-438B-947A-FF671DFAFC96}" type="slidenum">
              <a:rPr lang="en-US" smtClean="0"/>
              <a:pPr/>
              <a:t>‹#›</a:t>
            </a:fld>
            <a:endParaRPr lang="en-US"/>
          </a:p>
        </p:txBody>
      </p:sp>
    </p:spTree>
    <p:extLst>
      <p:ext uri="{BB962C8B-B14F-4D97-AF65-F5344CB8AC3E}">
        <p14:creationId xmlns:p14="http://schemas.microsoft.com/office/powerpoint/2010/main" val="67349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1pPr>
              <a:defRPr/>
            </a:lvl1pPr>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14F042A8-43C1-4815-A5CF-022104463224}" type="datetimeFigureOut">
              <a:rPr lang="en-US"/>
              <a:t>11/30/2022</a:t>
            </a:fld>
            <a:endParaRPr/>
          </a:p>
        </p:txBody>
      </p:sp>
      <p:sp>
        <p:nvSpPr>
          <p:cNvPr id="6" name="Slide Number Placeholder 5"/>
          <p:cNvSpPr>
            <a:spLocks noGrp="1"/>
          </p:cNvSpPr>
          <p:nvPr>
            <p:ph type="sldNum" sz="quarter" idx="12"/>
          </p:nvPr>
        </p:nvSpPr>
        <p:spPr/>
        <p:txBody>
          <a:bodyPr/>
          <a:lstStyle/>
          <a:p>
            <a:fld id="{5382E9EE-A870-438B-947A-FF671DFAFC96}" type="slidenum">
              <a:rPr/>
              <a:t>‹#›</a:t>
            </a:fld>
            <a:endParaRPr/>
          </a:p>
        </p:txBody>
      </p:sp>
    </p:spTree>
    <p:extLst>
      <p:ext uri="{BB962C8B-B14F-4D97-AF65-F5344CB8AC3E}">
        <p14:creationId xmlns:p14="http://schemas.microsoft.com/office/powerpoint/2010/main" val="6259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12"/>
          <p:cNvSpPr/>
          <p:nvPr/>
        </p:nvSpPr>
        <p:spPr>
          <a:xfrm flipV="1">
            <a:off x="1" y="6096000"/>
            <a:ext cx="12188824"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12"/>
          <p:cNvSpPr/>
          <p:nvPr/>
        </p:nvSpPr>
        <p:spPr>
          <a:xfrm flipV="1">
            <a:off x="3" y="6158960"/>
            <a:ext cx="12188823" cy="699040"/>
          </a:xfrm>
          <a:custGeom>
            <a:avLst/>
            <a:gdLst/>
            <a:ahLst/>
            <a:cxnLst/>
            <a:rect l="l" t="t" r="r" b="b"/>
            <a:pathLst>
              <a:path w="12188823" h="699040">
                <a:moveTo>
                  <a:pt x="12188823" y="699040"/>
                </a:moveTo>
                <a:lnTo>
                  <a:pt x="12188823" y="0"/>
                </a:lnTo>
                <a:lnTo>
                  <a:pt x="0" y="0"/>
                </a:lnTo>
                <a:lnTo>
                  <a:pt x="0" y="609601"/>
                </a:lnTo>
                <a:cubicBezTo>
                  <a:pt x="1772814" y="437986"/>
                  <a:pt x="4065905" y="369154"/>
                  <a:pt x="6105606" y="384827"/>
                </a:cubicBezTo>
                <a:cubicBezTo>
                  <a:pt x="8126376" y="400355"/>
                  <a:pt x="10427037" y="530961"/>
                  <a:pt x="12188823" y="69904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bwMode="black">
          <a:xfrm>
            <a:off x="9294812" y="274639"/>
            <a:ext cx="1371602" cy="5897561"/>
          </a:xfrm>
        </p:spPr>
        <p:txBody>
          <a:bodyPr vert="eaVert"/>
          <a:lstStyle>
            <a:lvl1pPr>
              <a:defRPr>
                <a:solidFill>
                  <a:schemeClr val="tx1"/>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3" y="274639"/>
            <a:ext cx="7619999" cy="5884321"/>
          </a:xfrm>
        </p:spPr>
        <p:txBody>
          <a:bodyPr vert="eaVert"/>
          <a:lstStyle>
            <a:lvl1pPr>
              <a:defRPr/>
            </a:lvl1pPr>
            <a:lvl5pPr>
              <a:defRPr/>
            </a:lvl5pPr>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bwMode="white"/>
        <p:txBody>
          <a:bodyPr/>
          <a:lstStyle>
            <a:lvl1pPr>
              <a:defRPr>
                <a:solidFill>
                  <a:schemeClr val="bg1"/>
                </a:solidFill>
              </a:defRPr>
            </a:lvl1pPr>
          </a:lstStyle>
          <a:p>
            <a:r>
              <a:rPr lang="en-US"/>
              <a:t>Add a footer</a:t>
            </a:r>
            <a:endParaRPr lang="en-US" dirty="0"/>
          </a:p>
        </p:txBody>
      </p:sp>
      <p:sp>
        <p:nvSpPr>
          <p:cNvPr id="4" name="Date Placeholder 3"/>
          <p:cNvSpPr>
            <a:spLocks noGrp="1"/>
          </p:cNvSpPr>
          <p:nvPr>
            <p:ph type="dt" sz="half" idx="10"/>
          </p:nvPr>
        </p:nvSpPr>
        <p:spPr bwMode="white"/>
        <p:txBody>
          <a:bodyPr/>
          <a:lstStyle>
            <a:lvl1pPr>
              <a:defRPr>
                <a:solidFill>
                  <a:schemeClr val="bg1"/>
                </a:solidFill>
              </a:defRPr>
            </a:lvl1pPr>
          </a:lstStyle>
          <a:p>
            <a:fld id="{14F042A8-43C1-4815-A5CF-022104463224}" type="datetimeFigureOut">
              <a:rPr lang="en-US" smtClean="0"/>
              <a:pPr/>
              <a:t>11/30/2022</a:t>
            </a:fld>
            <a:endParaRPr lang="en-US"/>
          </a:p>
        </p:txBody>
      </p:sp>
      <p:sp>
        <p:nvSpPr>
          <p:cNvPr id="6" name="Slide Number Placeholder 5"/>
          <p:cNvSpPr>
            <a:spLocks noGrp="1"/>
          </p:cNvSpPr>
          <p:nvPr>
            <p:ph type="sldNum" sz="quarter" idx="12"/>
          </p:nvPr>
        </p:nvSpPr>
        <p:spPr bwMode="white"/>
        <p:txBody>
          <a:bodyPr/>
          <a:lstStyle>
            <a:lvl1pPr>
              <a:defRPr>
                <a:solidFill>
                  <a:schemeClr val="bg1"/>
                </a:solidFill>
              </a:defRPr>
            </a:lvl1pPr>
          </a:lstStyle>
          <a:p>
            <a:fld id="{5382E9EE-A870-438B-947A-FF671DFAFC96}" type="slidenum">
              <a:rPr lang="en-US" smtClean="0"/>
              <a:pPr/>
              <a:t>‹#›</a:t>
            </a:fld>
            <a:endParaRPr lang="en-US"/>
          </a:p>
        </p:txBody>
      </p:sp>
    </p:spTree>
    <p:extLst>
      <p:ext uri="{BB962C8B-B14F-4D97-AF65-F5344CB8AC3E}">
        <p14:creationId xmlns:p14="http://schemas.microsoft.com/office/powerpoint/2010/main" val="418576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1pPr>
              <a:defRPr/>
            </a:lvl1pPr>
            <a:lvl5pPr>
              <a:defRPr/>
            </a:lvl5pPr>
            <a:lvl6pPr>
              <a:defRPr/>
            </a:lvl6pPr>
            <a:lvl7pPr>
              <a:defRPr/>
            </a:lvl7pPr>
            <a:lvl8pPr>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14F042A8-43C1-4815-A5CF-022104463224}" type="datetimeFigureOut">
              <a:rPr lang="en-US"/>
              <a:t>11/30/2022</a:t>
            </a:fld>
            <a:endParaRPr/>
          </a:p>
        </p:txBody>
      </p:sp>
      <p:sp>
        <p:nvSpPr>
          <p:cNvPr id="6" name="Slide Number Placeholder 5"/>
          <p:cNvSpPr>
            <a:spLocks noGrp="1"/>
          </p:cNvSpPr>
          <p:nvPr>
            <p:ph type="sldNum" sz="quarter" idx="12"/>
          </p:nvPr>
        </p:nvSpPr>
        <p:spPr/>
        <p:txBody>
          <a:bodyPr/>
          <a:lstStyle/>
          <a:p>
            <a:fld id="{5382E9EE-A870-438B-947A-FF671DFAFC96}" type="slidenum">
              <a:rPr/>
              <a:t>‹#›</a:t>
            </a:fld>
            <a:endParaRPr/>
          </a:p>
        </p:txBody>
      </p:sp>
    </p:spTree>
    <p:extLst>
      <p:ext uri="{BB962C8B-B14F-4D97-AF65-F5344CB8AC3E}">
        <p14:creationId xmlns:p14="http://schemas.microsoft.com/office/powerpoint/2010/main" val="224562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hoto">
    <p:spTree>
      <p:nvGrpSpPr>
        <p:cNvPr id="1" name=""/>
        <p:cNvGrpSpPr/>
        <p:nvPr/>
      </p:nvGrpSpPr>
      <p:grpSpPr>
        <a:xfrm>
          <a:off x="0" y="0"/>
          <a:ext cx="0" cy="0"/>
          <a:chOff x="0" y="0"/>
          <a:chExt cx="0" cy="0"/>
        </a:xfrm>
      </p:grpSpPr>
      <p:sp>
        <p:nvSpPr>
          <p:cNvPr id="12" name="Rectangle 11"/>
          <p:cNvSpPr/>
          <p:nvPr/>
        </p:nvSpPr>
        <p:spPr>
          <a:xfrm flipH="1">
            <a:off x="0" y="0"/>
            <a:ext cx="12188825" cy="3245754"/>
          </a:xfrm>
          <a:custGeom>
            <a:avLst/>
            <a:gdLst/>
            <a:ahLst/>
            <a:cxnLst/>
            <a:rect l="l" t="t" r="r" b="b"/>
            <a:pathLst>
              <a:path w="12188825" h="3245754">
                <a:moveTo>
                  <a:pt x="12188825" y="0"/>
                </a:moveTo>
                <a:lnTo>
                  <a:pt x="0" y="0"/>
                </a:lnTo>
                <a:lnTo>
                  <a:pt x="1" y="2975260"/>
                </a:lnTo>
                <a:cubicBezTo>
                  <a:pt x="1772815" y="3146875"/>
                  <a:pt x="3864934" y="3245754"/>
                  <a:pt x="6105607" y="3245754"/>
                </a:cubicBezTo>
                <a:cubicBezTo>
                  <a:pt x="8336850" y="3245754"/>
                  <a:pt x="10420785" y="3147705"/>
                  <a:pt x="12188825" y="2977484"/>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12"/>
          <p:cNvSpPr/>
          <p:nvPr/>
        </p:nvSpPr>
        <p:spPr>
          <a:xfrm flipH="1" flipV="1">
            <a:off x="0" y="2975260"/>
            <a:ext cx="12188824" cy="1785092"/>
          </a:xfrm>
          <a:custGeom>
            <a:avLst/>
            <a:gdLst/>
            <a:ahLst/>
            <a:cxnLst/>
            <a:rect l="l" t="t" r="r" b="b"/>
            <a:pathLst>
              <a:path w="12188824" h="1785092">
                <a:moveTo>
                  <a:pt x="0" y="0"/>
                </a:moveTo>
                <a:lnTo>
                  <a:pt x="12188824" y="0"/>
                </a:lnTo>
                <a:lnTo>
                  <a:pt x="12188824" y="1782868"/>
                </a:lnTo>
                <a:cubicBezTo>
                  <a:pt x="10420784" y="1612647"/>
                  <a:pt x="8336849" y="1514598"/>
                  <a:pt x="6105606" y="1514598"/>
                </a:cubicBezTo>
                <a:cubicBezTo>
                  <a:pt x="3864933" y="1514598"/>
                  <a:pt x="1772814" y="1613477"/>
                  <a:pt x="0" y="178509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16"/>
          <p:cNvSpPr/>
          <p:nvPr/>
        </p:nvSpPr>
        <p:spPr>
          <a:xfrm flipH="1" flipV="1">
            <a:off x="0" y="3028586"/>
            <a:ext cx="12188825" cy="3829414"/>
          </a:xfrm>
          <a:custGeom>
            <a:avLst/>
            <a:gdLst>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25 w 12188825"/>
              <a:gd name="connsiteY11" fmla="*/ 1600200 h 3829414"/>
              <a:gd name="connsiteX12" fmla="*/ 12188825 w 12188825"/>
              <a:gd name="connsiteY12" fmla="*/ 2270882 h 3829414"/>
              <a:gd name="connsiteX13" fmla="*/ 12188819 w 12188825"/>
              <a:gd name="connsiteY13" fmla="*/ 2270882 h 3829414"/>
              <a:gd name="connsiteX14" fmla="*/ 12188819 w 12188825"/>
              <a:gd name="connsiteY14"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25 w 12188825"/>
              <a:gd name="connsiteY11" fmla="*/ 1600200 h 3829414"/>
              <a:gd name="connsiteX12" fmla="*/ 12188825 w 12188825"/>
              <a:gd name="connsiteY12" fmla="*/ 2270882 h 3829414"/>
              <a:gd name="connsiteX13" fmla="*/ 12188819 w 12188825"/>
              <a:gd name="connsiteY13"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25 w 12188825"/>
              <a:gd name="connsiteY11" fmla="*/ 1600200 h 3829414"/>
              <a:gd name="connsiteX12" fmla="*/ 12188819 w 12188825"/>
              <a:gd name="connsiteY12"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25 w 12188825"/>
              <a:gd name="connsiteY10" fmla="*/ 1204082 h 3829414"/>
              <a:gd name="connsiteX11" fmla="*/ 12188819 w 12188825"/>
              <a:gd name="connsiteY11"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1204082 h 3829414"/>
              <a:gd name="connsiteX8" fmla="*/ 1 w 12188825"/>
              <a:gd name="connsiteY8" fmla="*/ 0 h 3829414"/>
              <a:gd name="connsiteX9" fmla="*/ 12188825 w 12188825"/>
              <a:gd name="connsiteY9" fmla="*/ 0 h 3829414"/>
              <a:gd name="connsiteX10" fmla="*/ 12188819 w 12188825"/>
              <a:gd name="connsiteY10"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1600200 h 3829414"/>
              <a:gd name="connsiteX7" fmla="*/ 1 w 12188825"/>
              <a:gd name="connsiteY7" fmla="*/ 0 h 3829414"/>
              <a:gd name="connsiteX8" fmla="*/ 12188825 w 12188825"/>
              <a:gd name="connsiteY8" fmla="*/ 0 h 3829414"/>
              <a:gd name="connsiteX9" fmla="*/ 12188819 w 12188825"/>
              <a:gd name="connsiteY9"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1966082 h 3829414"/>
              <a:gd name="connsiteX6" fmla="*/ 1 w 12188825"/>
              <a:gd name="connsiteY6" fmla="*/ 0 h 3829414"/>
              <a:gd name="connsiteX7" fmla="*/ 12188825 w 12188825"/>
              <a:gd name="connsiteY7" fmla="*/ 0 h 3829414"/>
              <a:gd name="connsiteX8" fmla="*/ 12188819 w 12188825"/>
              <a:gd name="connsiteY8"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2097648 h 3829414"/>
              <a:gd name="connsiteX5" fmla="*/ 1 w 12188825"/>
              <a:gd name="connsiteY5" fmla="*/ 0 h 3829414"/>
              <a:gd name="connsiteX6" fmla="*/ 12188825 w 12188825"/>
              <a:gd name="connsiteY6" fmla="*/ 0 h 3829414"/>
              <a:gd name="connsiteX7" fmla="*/ 12188819 w 12188825"/>
              <a:gd name="connsiteY7"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0 w 12188825"/>
              <a:gd name="connsiteY3" fmla="*/ 2097648 h 3829414"/>
              <a:gd name="connsiteX4" fmla="*/ 1 w 12188825"/>
              <a:gd name="connsiteY4" fmla="*/ 0 h 3829414"/>
              <a:gd name="connsiteX5" fmla="*/ 12188825 w 12188825"/>
              <a:gd name="connsiteY5" fmla="*/ 0 h 3829414"/>
              <a:gd name="connsiteX6" fmla="*/ 12188819 w 12188825"/>
              <a:gd name="connsiteY6" fmla="*/ 3829414 h 3829414"/>
              <a:gd name="connsiteX0" fmla="*/ 12188819 w 12188825"/>
              <a:gd name="connsiteY0" fmla="*/ 3829414 h 3829414"/>
              <a:gd name="connsiteX1" fmla="*/ 6121030 w 12188825"/>
              <a:gd name="connsiteY1" fmla="*/ 3425501 h 3829414"/>
              <a:gd name="connsiteX2" fmla="*/ 0 w 12188825"/>
              <a:gd name="connsiteY2" fmla="*/ 3621385 h 3829414"/>
              <a:gd name="connsiteX3" fmla="*/ 1 w 12188825"/>
              <a:gd name="connsiteY3" fmla="*/ 0 h 3829414"/>
              <a:gd name="connsiteX4" fmla="*/ 12188825 w 12188825"/>
              <a:gd name="connsiteY4" fmla="*/ 0 h 3829414"/>
              <a:gd name="connsiteX5" fmla="*/ 12188819 w 12188825"/>
              <a:gd name="connsiteY5" fmla="*/ 3829414 h 382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3829414">
                <a:moveTo>
                  <a:pt x="12188819" y="3829414"/>
                </a:moveTo>
                <a:cubicBezTo>
                  <a:pt x="10472741" y="3611474"/>
                  <a:pt x="8380478" y="3464940"/>
                  <a:pt x="6121030" y="3425501"/>
                </a:cubicBezTo>
                <a:cubicBezTo>
                  <a:pt x="3842817" y="3385734"/>
                  <a:pt x="1730673" y="3460715"/>
                  <a:pt x="0" y="3621385"/>
                </a:cubicBezTo>
                <a:cubicBezTo>
                  <a:pt x="0" y="2414257"/>
                  <a:pt x="1" y="1207128"/>
                  <a:pt x="1" y="0"/>
                </a:cubicBezTo>
                <a:lnTo>
                  <a:pt x="12188825" y="0"/>
                </a:lnTo>
                <a:cubicBezTo>
                  <a:pt x="12188823" y="1276471"/>
                  <a:pt x="12188821" y="2552943"/>
                  <a:pt x="12188819" y="382941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3505200"/>
            <a:ext cx="9144000" cy="1908446"/>
          </a:xfrm>
        </p:spPr>
        <p:txBody>
          <a:bodyPr>
            <a:noAutofit/>
          </a:bodyPr>
          <a:lstStyle>
            <a:lvl1pPr>
              <a:lnSpc>
                <a:spcPct val="85000"/>
              </a:lnSpc>
              <a:defRPr sz="6600"/>
            </a:lvl1pPr>
          </a:lstStyle>
          <a:p>
            <a:r>
              <a:rPr lang="en-US"/>
              <a:t>Click to edit Master title style</a:t>
            </a:r>
            <a:endParaRPr/>
          </a:p>
        </p:txBody>
      </p:sp>
      <p:sp>
        <p:nvSpPr>
          <p:cNvPr id="17" name="Picture Placeholder 16" descr="An empty placeholder to add an image. Click on the placeholder and select the image that you wish to add"/>
          <p:cNvSpPr>
            <a:spLocks noGrp="1"/>
          </p:cNvSpPr>
          <p:nvPr>
            <p:ph type="pic" sz="quarter" idx="13"/>
          </p:nvPr>
        </p:nvSpPr>
        <p:spPr>
          <a:xfrm>
            <a:off x="0" y="0"/>
            <a:ext cx="12188825" cy="3141318"/>
          </a:xfrm>
          <a:custGeom>
            <a:avLst/>
            <a:gdLst>
              <a:gd name="connsiteX0" fmla="*/ 0 w 12188825"/>
              <a:gd name="connsiteY0" fmla="*/ 0 h 3867150"/>
              <a:gd name="connsiteX1" fmla="*/ 12188825 w 12188825"/>
              <a:gd name="connsiteY1" fmla="*/ 0 h 3867150"/>
              <a:gd name="connsiteX2" fmla="*/ 12188825 w 12188825"/>
              <a:gd name="connsiteY2" fmla="*/ 3867150 h 3867150"/>
              <a:gd name="connsiteX3" fmla="*/ 12188824 w 12188825"/>
              <a:gd name="connsiteY3" fmla="*/ 2819066 h 3867150"/>
              <a:gd name="connsiteX4" fmla="*/ 6324758 w 12188825"/>
              <a:gd name="connsiteY4" fmla="*/ 3141318 h 3867150"/>
              <a:gd name="connsiteX5" fmla="*/ 0 w 12188825"/>
              <a:gd name="connsiteY5" fmla="*/ 2907554 h 3867150"/>
              <a:gd name="connsiteX6" fmla="*/ 0 w 12188825"/>
              <a:gd name="connsiteY6" fmla="*/ 0 h 3867150"/>
              <a:gd name="connsiteX0" fmla="*/ 0 w 12188825"/>
              <a:gd name="connsiteY0" fmla="*/ 0 h 3141318"/>
              <a:gd name="connsiteX1" fmla="*/ 12188825 w 12188825"/>
              <a:gd name="connsiteY1" fmla="*/ 0 h 3141318"/>
              <a:gd name="connsiteX2" fmla="*/ 12188824 w 12188825"/>
              <a:gd name="connsiteY2" fmla="*/ 2819066 h 3141318"/>
              <a:gd name="connsiteX3" fmla="*/ 6324758 w 12188825"/>
              <a:gd name="connsiteY3" fmla="*/ 3141318 h 3141318"/>
              <a:gd name="connsiteX4" fmla="*/ 0 w 12188825"/>
              <a:gd name="connsiteY4" fmla="*/ 2907554 h 3141318"/>
              <a:gd name="connsiteX5" fmla="*/ 0 w 12188825"/>
              <a:gd name="connsiteY5" fmla="*/ 0 h 314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3141318">
                <a:moveTo>
                  <a:pt x="0" y="0"/>
                </a:moveTo>
                <a:lnTo>
                  <a:pt x="12188825" y="0"/>
                </a:lnTo>
                <a:cubicBezTo>
                  <a:pt x="12188825" y="939689"/>
                  <a:pt x="12188824" y="1879377"/>
                  <a:pt x="12188824" y="2819066"/>
                </a:cubicBezTo>
                <a:cubicBezTo>
                  <a:pt x="10416010" y="2990681"/>
                  <a:pt x="8565431" y="3141318"/>
                  <a:pt x="6324758" y="3141318"/>
                </a:cubicBezTo>
                <a:cubicBezTo>
                  <a:pt x="4093515" y="3141318"/>
                  <a:pt x="1768040" y="3077775"/>
                  <a:pt x="0" y="2907554"/>
                </a:cubicBezTo>
                <a:lnTo>
                  <a:pt x="0" y="0"/>
                </a:lnTo>
                <a:close/>
              </a:path>
            </a:pathLst>
          </a:custGeom>
        </p:spPr>
        <p:txBody>
          <a:bodyPr tIns="457200"/>
          <a:lstStyle>
            <a:lvl1pPr marL="0" indent="0" algn="ctr">
              <a:buNone/>
              <a:defRPr/>
            </a:lvl1pPr>
          </a:lstStyle>
          <a:p>
            <a:r>
              <a:rPr lang="en-US"/>
              <a:t>Click icon to add picture</a:t>
            </a:r>
            <a:endParaRPr/>
          </a:p>
        </p:txBody>
      </p:sp>
      <p:sp>
        <p:nvSpPr>
          <p:cNvPr id="3" name="Subtitle 2"/>
          <p:cNvSpPr>
            <a:spLocks noGrp="1"/>
          </p:cNvSpPr>
          <p:nvPr>
            <p:ph type="subTitle" idx="1" hasCustomPrompt="1"/>
          </p:nvPr>
        </p:nvSpPr>
        <p:spPr bwMode="white">
          <a:xfrm>
            <a:off x="1501775" y="5562600"/>
            <a:ext cx="7335837" cy="838200"/>
          </a:xfrm>
        </p:spPr>
        <p:txBody>
          <a:bodyPr/>
          <a:lstStyle>
            <a:lvl1pPr marL="0" indent="0" algn="l">
              <a:spcBef>
                <a:spcPts val="0"/>
              </a:spcBef>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Edit Master subtitle style</a:t>
            </a:r>
            <a:endParaRPr dirty="0"/>
          </a:p>
        </p:txBody>
      </p:sp>
    </p:spTree>
    <p:extLst>
      <p:ext uri="{BB962C8B-B14F-4D97-AF65-F5344CB8AC3E}">
        <p14:creationId xmlns:p14="http://schemas.microsoft.com/office/powerpoint/2010/main" val="223617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lumMod val="75000"/>
          </a:schemeClr>
        </a:solidFill>
        <a:effectLst/>
      </p:bgPr>
    </p:bg>
    <p:spTree>
      <p:nvGrpSpPr>
        <p:cNvPr id="1" name=""/>
        <p:cNvGrpSpPr/>
        <p:nvPr/>
      </p:nvGrpSpPr>
      <p:grpSpPr>
        <a:xfrm>
          <a:off x="0" y="0"/>
          <a:ext cx="0" cy="0"/>
          <a:chOff x="0" y="0"/>
          <a:chExt cx="0" cy="0"/>
        </a:xfrm>
      </p:grpSpPr>
      <p:sp>
        <p:nvSpPr>
          <p:cNvPr id="10" name="Rectangle 12"/>
          <p:cNvSpPr/>
          <p:nvPr userDrawn="1"/>
        </p:nvSpPr>
        <p:spPr>
          <a:xfrm flipH="1">
            <a:off x="2" y="789993"/>
            <a:ext cx="12188825" cy="5080598"/>
          </a:xfrm>
          <a:custGeom>
            <a:avLst/>
            <a:gdLst/>
            <a:ahLst/>
            <a:cxnLst/>
            <a:rect l="l" t="t" r="r" b="b"/>
            <a:pathLst>
              <a:path w="12188825" h="5080598">
                <a:moveTo>
                  <a:pt x="12188824" y="0"/>
                </a:moveTo>
                <a:cubicBezTo>
                  <a:pt x="10416010" y="171615"/>
                  <a:pt x="8323891" y="270494"/>
                  <a:pt x="6083218" y="270494"/>
                </a:cubicBezTo>
                <a:cubicBezTo>
                  <a:pt x="3851975" y="270494"/>
                  <a:pt x="1768040" y="172445"/>
                  <a:pt x="0" y="2224"/>
                </a:cubicBezTo>
                <a:lnTo>
                  <a:pt x="0" y="1496008"/>
                </a:lnTo>
                <a:lnTo>
                  <a:pt x="0" y="1785092"/>
                </a:lnTo>
                <a:lnTo>
                  <a:pt x="0" y="3295506"/>
                </a:lnTo>
                <a:lnTo>
                  <a:pt x="0" y="3553408"/>
                </a:lnTo>
                <a:lnTo>
                  <a:pt x="0" y="5080598"/>
                </a:lnTo>
                <a:cubicBezTo>
                  <a:pt x="1772814" y="4908983"/>
                  <a:pt x="3864933" y="4810104"/>
                  <a:pt x="6105606" y="4810104"/>
                </a:cubicBezTo>
                <a:cubicBezTo>
                  <a:pt x="8336849" y="4810104"/>
                  <a:pt x="10420784" y="4908153"/>
                  <a:pt x="12188824" y="5078374"/>
                </a:cubicBezTo>
                <a:lnTo>
                  <a:pt x="12188824" y="3553408"/>
                </a:lnTo>
                <a:lnTo>
                  <a:pt x="12188825" y="3553408"/>
                </a:lnTo>
                <a:lnTo>
                  <a:pt x="12188825" y="1496008"/>
                </a:lnTo>
                <a:lnTo>
                  <a:pt x="12188824" y="1496008"/>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5" name="Rectangle 12"/>
          <p:cNvSpPr/>
          <p:nvPr userDrawn="1"/>
        </p:nvSpPr>
        <p:spPr>
          <a:xfrm flipH="1">
            <a:off x="2" y="792217"/>
            <a:ext cx="12188825" cy="5078374"/>
          </a:xfrm>
          <a:custGeom>
            <a:avLst/>
            <a:gdLst/>
            <a:ahLst/>
            <a:cxnLst/>
            <a:rect l="l" t="t" r="r" b="b"/>
            <a:pathLst>
              <a:path w="12188825" h="5078374">
                <a:moveTo>
                  <a:pt x="0" y="0"/>
                </a:moveTo>
                <a:lnTo>
                  <a:pt x="0" y="1493784"/>
                </a:lnTo>
                <a:lnTo>
                  <a:pt x="0" y="1782868"/>
                </a:lnTo>
                <a:lnTo>
                  <a:pt x="0" y="3293282"/>
                </a:lnTo>
                <a:lnTo>
                  <a:pt x="0" y="3551184"/>
                </a:lnTo>
                <a:lnTo>
                  <a:pt x="0" y="5078374"/>
                </a:lnTo>
                <a:lnTo>
                  <a:pt x="2" y="5078374"/>
                </a:lnTo>
                <a:lnTo>
                  <a:pt x="2" y="4101849"/>
                </a:lnTo>
                <a:lnTo>
                  <a:pt x="8" y="4101849"/>
                </a:lnTo>
                <a:lnTo>
                  <a:pt x="8" y="4825486"/>
                </a:lnTo>
                <a:cubicBezTo>
                  <a:pt x="1730681" y="4664816"/>
                  <a:pt x="3842825" y="4589835"/>
                  <a:pt x="6121038" y="4629602"/>
                </a:cubicBezTo>
                <a:cubicBezTo>
                  <a:pt x="8380486" y="4669041"/>
                  <a:pt x="10472749" y="4815575"/>
                  <a:pt x="12188824" y="5033515"/>
                </a:cubicBezTo>
                <a:lnTo>
                  <a:pt x="12188824" y="3551184"/>
                </a:lnTo>
                <a:lnTo>
                  <a:pt x="12188825" y="3551184"/>
                </a:lnTo>
                <a:lnTo>
                  <a:pt x="12188825" y="1493784"/>
                </a:lnTo>
                <a:lnTo>
                  <a:pt x="12188824" y="1493784"/>
                </a:lnTo>
                <a:lnTo>
                  <a:pt x="12188824" y="254012"/>
                </a:lnTo>
                <a:cubicBezTo>
                  <a:pt x="10458154" y="414682"/>
                  <a:pt x="8346010" y="489663"/>
                  <a:pt x="6067797" y="449896"/>
                </a:cubicBezTo>
                <a:cubicBezTo>
                  <a:pt x="3808349" y="410457"/>
                  <a:pt x="1716086" y="263923"/>
                  <a:pt x="8" y="45983"/>
                </a:cubicBezTo>
                <a:lnTo>
                  <a:pt x="8" y="977649"/>
                </a:lnTo>
                <a:lnTo>
                  <a:pt x="2" y="97764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1522413" y="1371600"/>
            <a:ext cx="9144000" cy="2743200"/>
          </a:xfrm>
        </p:spPr>
        <p:txBody>
          <a:bodyPr anchor="b">
            <a:normAutofit/>
          </a:bodyPr>
          <a:lstStyle>
            <a:lvl1pPr algn="l">
              <a:lnSpc>
                <a:spcPct val="85000"/>
              </a:lnSpc>
              <a:defRPr sz="60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4" y="4267201"/>
            <a:ext cx="7315198" cy="1066800"/>
          </a:xfrm>
        </p:spPr>
        <p:txBody>
          <a:bodyPr anchor="t">
            <a:normAutofit/>
          </a:bodyPr>
          <a:lstStyle>
            <a:lvl1pPr marL="0" indent="0">
              <a:spcBef>
                <a:spcPts val="60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14F042A8-43C1-4815-A5CF-022104463224}" type="datetimeFigureOut">
              <a:rPr lang="en-US"/>
              <a:t>11/30/2022</a:t>
            </a:fld>
            <a:endParaRPr/>
          </a:p>
        </p:txBody>
      </p:sp>
      <p:sp>
        <p:nvSpPr>
          <p:cNvPr id="6" name="Slide Number Placeholder 5"/>
          <p:cNvSpPr>
            <a:spLocks noGrp="1"/>
          </p:cNvSpPr>
          <p:nvPr>
            <p:ph type="sldNum" sz="quarter" idx="12"/>
          </p:nvPr>
        </p:nvSpPr>
        <p:spPr/>
        <p:txBody>
          <a:bodyPr/>
          <a:lstStyle/>
          <a:p>
            <a:fld id="{5382E9EE-A870-438B-947A-FF671DFAFC96}" type="slidenum">
              <a:rPr/>
              <a:t>‹#›</a:t>
            </a:fld>
            <a:endParaRPr/>
          </a:p>
        </p:txBody>
      </p:sp>
    </p:spTree>
    <p:extLst>
      <p:ext uri="{BB962C8B-B14F-4D97-AF65-F5344CB8AC3E}">
        <p14:creationId xmlns:p14="http://schemas.microsoft.com/office/powerpoint/2010/main" val="257037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baseline="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49862" y="1905000"/>
            <a:ext cx="4416552" cy="42672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baseline="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14F042A8-43C1-4815-A5CF-022104463224}" type="datetimeFigureOut">
              <a:rPr lang="en-US"/>
              <a:t>11/30/2022</a:t>
            </a:fld>
            <a:endParaRPr/>
          </a:p>
        </p:txBody>
      </p:sp>
      <p:sp>
        <p:nvSpPr>
          <p:cNvPr id="7" name="Slide Number Placeholder 6"/>
          <p:cNvSpPr>
            <a:spLocks noGrp="1"/>
          </p:cNvSpPr>
          <p:nvPr>
            <p:ph type="sldNum" sz="quarter" idx="12"/>
          </p:nvPr>
        </p:nvSpPr>
        <p:spPr/>
        <p:txBody>
          <a:bodyPr/>
          <a:lstStyle/>
          <a:p>
            <a:fld id="{5382E9EE-A870-438B-947A-FF671DFAFC96}" type="slidenum">
              <a:rPr/>
              <a:t>‹#›</a:t>
            </a:fld>
            <a:endParaRPr/>
          </a:p>
        </p:txBody>
      </p:sp>
    </p:spTree>
    <p:extLst>
      <p:ext uri="{BB962C8B-B14F-4D97-AF65-F5344CB8AC3E}">
        <p14:creationId xmlns:p14="http://schemas.microsoft.com/office/powerpoint/2010/main" val="354418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68580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666999"/>
            <a:ext cx="4416552" cy="35052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91754" y="1905000"/>
            <a:ext cx="4416552" cy="68580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666999"/>
            <a:ext cx="4416552" cy="3505201"/>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14F042A8-43C1-4815-A5CF-022104463224}" type="datetimeFigureOut">
              <a:rPr lang="en-US"/>
              <a:t>11/30/2022</a:t>
            </a:fld>
            <a:endParaRPr/>
          </a:p>
        </p:txBody>
      </p:sp>
      <p:sp>
        <p:nvSpPr>
          <p:cNvPr id="9" name="Slide Number Placeholder 8"/>
          <p:cNvSpPr>
            <a:spLocks noGrp="1"/>
          </p:cNvSpPr>
          <p:nvPr>
            <p:ph type="sldNum" sz="quarter" idx="12"/>
          </p:nvPr>
        </p:nvSpPr>
        <p:spPr/>
        <p:txBody>
          <a:bodyPr/>
          <a:lstStyle/>
          <a:p>
            <a:fld id="{5382E9EE-A870-438B-947A-FF671DFAFC96}" type="slidenum">
              <a:rPr/>
              <a:t>‹#›</a:t>
            </a:fld>
            <a:endParaRPr/>
          </a:p>
        </p:txBody>
      </p:sp>
    </p:spTree>
    <p:extLst>
      <p:ext uri="{BB962C8B-B14F-4D97-AF65-F5344CB8AC3E}">
        <p14:creationId xmlns:p14="http://schemas.microsoft.com/office/powerpoint/2010/main" val="226610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14F042A8-43C1-4815-A5CF-022104463224}" type="datetimeFigureOut">
              <a:rPr lang="en-US"/>
              <a:t>11/30/2022</a:t>
            </a:fld>
            <a:endParaRPr/>
          </a:p>
        </p:txBody>
      </p:sp>
      <p:sp>
        <p:nvSpPr>
          <p:cNvPr id="5" name="Slide Number Placeholder 4"/>
          <p:cNvSpPr>
            <a:spLocks noGrp="1"/>
          </p:cNvSpPr>
          <p:nvPr>
            <p:ph type="sldNum" sz="quarter" idx="12"/>
          </p:nvPr>
        </p:nvSpPr>
        <p:spPr/>
        <p:txBody>
          <a:bodyPr/>
          <a:lstStyle/>
          <a:p>
            <a:fld id="{5382E9EE-A870-438B-947A-FF671DFAFC96}" type="slidenum">
              <a:rPr/>
              <a:t>‹#›</a:t>
            </a:fld>
            <a:endParaRPr/>
          </a:p>
        </p:txBody>
      </p:sp>
    </p:spTree>
    <p:extLst>
      <p:ext uri="{BB962C8B-B14F-4D97-AF65-F5344CB8AC3E}">
        <p14:creationId xmlns:p14="http://schemas.microsoft.com/office/powerpoint/2010/main" val="118338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12"/>
          <p:cNvSpPr/>
          <p:nvPr/>
        </p:nvSpPr>
        <p:spPr>
          <a:xfrm flipV="1">
            <a:off x="1" y="6096000"/>
            <a:ext cx="12188824"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12"/>
          <p:cNvSpPr/>
          <p:nvPr/>
        </p:nvSpPr>
        <p:spPr>
          <a:xfrm flipV="1">
            <a:off x="3" y="6158960"/>
            <a:ext cx="12188823" cy="699040"/>
          </a:xfrm>
          <a:custGeom>
            <a:avLst/>
            <a:gdLst/>
            <a:ahLst/>
            <a:cxnLst/>
            <a:rect l="l" t="t" r="r" b="b"/>
            <a:pathLst>
              <a:path w="12188823" h="699040">
                <a:moveTo>
                  <a:pt x="12188823" y="699040"/>
                </a:moveTo>
                <a:lnTo>
                  <a:pt x="12188823" y="0"/>
                </a:lnTo>
                <a:lnTo>
                  <a:pt x="0" y="0"/>
                </a:lnTo>
                <a:lnTo>
                  <a:pt x="0" y="609601"/>
                </a:lnTo>
                <a:cubicBezTo>
                  <a:pt x="1772814" y="437986"/>
                  <a:pt x="4065905" y="369154"/>
                  <a:pt x="6105606" y="384827"/>
                </a:cubicBezTo>
                <a:cubicBezTo>
                  <a:pt x="8126376" y="400355"/>
                  <a:pt x="10427037" y="530961"/>
                  <a:pt x="12188823" y="69904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Footer Placeholder 2"/>
          <p:cNvSpPr>
            <a:spLocks noGrp="1"/>
          </p:cNvSpPr>
          <p:nvPr>
            <p:ph type="ftr" sz="quarter" idx="11"/>
          </p:nvPr>
        </p:nvSpPr>
        <p:spPr bwMode="white"/>
        <p:txBody>
          <a:bodyPr/>
          <a:lstStyle>
            <a:lvl1pPr>
              <a:defRPr>
                <a:solidFill>
                  <a:schemeClr val="bg1"/>
                </a:solidFill>
              </a:defRPr>
            </a:lvl1pPr>
          </a:lstStyle>
          <a:p>
            <a:r>
              <a:rPr lang="en-US"/>
              <a:t>Add a footer</a:t>
            </a:r>
            <a:endParaRPr lang="en-US" dirty="0"/>
          </a:p>
        </p:txBody>
      </p:sp>
      <p:sp>
        <p:nvSpPr>
          <p:cNvPr id="2" name="Date Placeholder 1"/>
          <p:cNvSpPr>
            <a:spLocks noGrp="1"/>
          </p:cNvSpPr>
          <p:nvPr>
            <p:ph type="dt" sz="half" idx="10"/>
          </p:nvPr>
        </p:nvSpPr>
        <p:spPr bwMode="white"/>
        <p:txBody>
          <a:bodyPr/>
          <a:lstStyle>
            <a:lvl1pPr>
              <a:defRPr>
                <a:solidFill>
                  <a:schemeClr val="bg1"/>
                </a:solidFill>
              </a:defRPr>
            </a:lvl1pPr>
          </a:lstStyle>
          <a:p>
            <a:fld id="{14F042A8-43C1-4815-A5CF-022104463224}" type="datetimeFigureOut">
              <a:rPr lang="en-US" smtClean="0"/>
              <a:pPr/>
              <a:t>11/30/2022</a:t>
            </a:fld>
            <a:endParaRPr lang="en-US"/>
          </a:p>
        </p:txBody>
      </p:sp>
      <p:sp>
        <p:nvSpPr>
          <p:cNvPr id="4" name="Slide Number Placeholder 3"/>
          <p:cNvSpPr>
            <a:spLocks noGrp="1"/>
          </p:cNvSpPr>
          <p:nvPr>
            <p:ph type="sldNum" sz="quarter" idx="12"/>
          </p:nvPr>
        </p:nvSpPr>
        <p:spPr bwMode="white"/>
        <p:txBody>
          <a:bodyPr/>
          <a:lstStyle>
            <a:lvl1pPr>
              <a:defRPr>
                <a:solidFill>
                  <a:schemeClr val="bg1"/>
                </a:solidFill>
              </a:defRPr>
            </a:lvl1pPr>
          </a:lstStyle>
          <a:p>
            <a:fld id="{5382E9EE-A870-438B-947A-FF671DFAFC96}" type="slidenum">
              <a:rPr lang="en-US" smtClean="0"/>
              <a:pPr/>
              <a:t>‹#›</a:t>
            </a:fld>
            <a:endParaRPr lang="en-US"/>
          </a:p>
        </p:txBody>
      </p:sp>
    </p:spTree>
    <p:extLst>
      <p:ext uri="{BB962C8B-B14F-4D97-AF65-F5344CB8AC3E}">
        <p14:creationId xmlns:p14="http://schemas.microsoft.com/office/powerpoint/2010/main" val="287941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3" name="Rectangle 12"/>
          <p:cNvSpPr/>
          <p:nvPr/>
        </p:nvSpPr>
        <p:spPr>
          <a:xfrm>
            <a:off x="7466013" y="1"/>
            <a:ext cx="4722806" cy="6353183"/>
          </a:xfrm>
          <a:custGeom>
            <a:avLst/>
            <a:gdLst/>
            <a:ahLst/>
            <a:cxnLst/>
            <a:rect l="l" t="t" r="r" b="b"/>
            <a:pathLst>
              <a:path w="4722806" h="6353183">
                <a:moveTo>
                  <a:pt x="0" y="0"/>
                </a:moveTo>
                <a:lnTo>
                  <a:pt x="4722806" y="0"/>
                </a:lnTo>
                <a:lnTo>
                  <a:pt x="4722806" y="6098225"/>
                </a:lnTo>
                <a:cubicBezTo>
                  <a:pt x="3319459" y="6233334"/>
                  <a:pt x="1717095" y="6322975"/>
                  <a:pt x="0" y="6353183"/>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2"/>
          <p:cNvSpPr/>
          <p:nvPr/>
        </p:nvSpPr>
        <p:spPr>
          <a:xfrm flipV="1">
            <a:off x="1" y="6096000"/>
            <a:ext cx="12188824"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2"/>
          <p:cNvSpPr/>
          <p:nvPr/>
        </p:nvSpPr>
        <p:spPr>
          <a:xfrm flipV="1">
            <a:off x="3" y="6158960"/>
            <a:ext cx="12188823" cy="699040"/>
          </a:xfrm>
          <a:custGeom>
            <a:avLst/>
            <a:gdLst/>
            <a:ahLst/>
            <a:cxnLst/>
            <a:rect l="l" t="t" r="r" b="b"/>
            <a:pathLst>
              <a:path w="12188823" h="699040">
                <a:moveTo>
                  <a:pt x="12188823" y="699040"/>
                </a:moveTo>
                <a:lnTo>
                  <a:pt x="12188823" y="0"/>
                </a:lnTo>
                <a:lnTo>
                  <a:pt x="0" y="0"/>
                </a:lnTo>
                <a:lnTo>
                  <a:pt x="0" y="609601"/>
                </a:lnTo>
                <a:cubicBezTo>
                  <a:pt x="1772814" y="437986"/>
                  <a:pt x="4065905" y="369154"/>
                  <a:pt x="6105606" y="384827"/>
                </a:cubicBezTo>
                <a:cubicBezTo>
                  <a:pt x="8126376" y="400355"/>
                  <a:pt x="10427037" y="530961"/>
                  <a:pt x="12188823" y="69904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7923212" y="457200"/>
            <a:ext cx="3781439" cy="3276600"/>
          </a:xfrm>
        </p:spPr>
        <p:txBody>
          <a:bodyPr anchor="b">
            <a:noAutofit/>
          </a:bodyPr>
          <a:lstStyle>
            <a:lvl1pPr algn="l">
              <a:defRPr sz="4000" b="0">
                <a:solidFill>
                  <a:schemeClr val="tx1"/>
                </a:solidFill>
              </a:defRPr>
            </a:lvl1pPr>
          </a:lstStyle>
          <a:p>
            <a:r>
              <a:rPr lang="en-US"/>
              <a:t>Click to edit Master title style</a:t>
            </a:r>
            <a:endParaRPr/>
          </a:p>
        </p:txBody>
      </p:sp>
      <p:sp>
        <p:nvSpPr>
          <p:cNvPr id="3" name="Content Placeholder 2"/>
          <p:cNvSpPr>
            <a:spLocks noGrp="1"/>
          </p:cNvSpPr>
          <p:nvPr>
            <p:ph idx="1"/>
          </p:nvPr>
        </p:nvSpPr>
        <p:spPr>
          <a:xfrm>
            <a:off x="608013" y="457200"/>
            <a:ext cx="6324599" cy="5334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923212" y="3962400"/>
            <a:ext cx="3781439" cy="1828800"/>
          </a:xfrm>
        </p:spPr>
        <p:txBody>
          <a:bodyPr>
            <a:normAutofit/>
          </a:bodyPr>
          <a:lstStyle>
            <a:lvl1pPr marL="0" indent="0">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bwMode="white"/>
        <p:txBody>
          <a:bodyPr/>
          <a:lstStyle>
            <a:lvl1pPr>
              <a:defRPr>
                <a:solidFill>
                  <a:schemeClr val="bg1"/>
                </a:solidFill>
              </a:defRPr>
            </a:lvl1pPr>
          </a:lstStyle>
          <a:p>
            <a:r>
              <a:rPr lang="en-US"/>
              <a:t>Add a footer</a:t>
            </a:r>
            <a:endParaRPr lang="en-US" dirty="0"/>
          </a:p>
        </p:txBody>
      </p:sp>
      <p:sp>
        <p:nvSpPr>
          <p:cNvPr id="5" name="Date Placeholder 4"/>
          <p:cNvSpPr>
            <a:spLocks noGrp="1"/>
          </p:cNvSpPr>
          <p:nvPr>
            <p:ph type="dt" sz="half" idx="10"/>
          </p:nvPr>
        </p:nvSpPr>
        <p:spPr bwMode="white"/>
        <p:txBody>
          <a:bodyPr/>
          <a:lstStyle>
            <a:lvl1pPr>
              <a:defRPr>
                <a:solidFill>
                  <a:schemeClr val="bg1"/>
                </a:solidFill>
              </a:defRPr>
            </a:lvl1pPr>
          </a:lstStyle>
          <a:p>
            <a:fld id="{14F042A8-43C1-4815-A5CF-022104463224}" type="datetimeFigureOut">
              <a:rPr lang="en-US" smtClean="0"/>
              <a:pPr/>
              <a:t>11/30/2022</a:t>
            </a:fld>
            <a:endParaRPr lang="en-US"/>
          </a:p>
        </p:txBody>
      </p:sp>
      <p:sp>
        <p:nvSpPr>
          <p:cNvPr id="7" name="Slide Number Placeholder 6"/>
          <p:cNvSpPr>
            <a:spLocks noGrp="1"/>
          </p:cNvSpPr>
          <p:nvPr>
            <p:ph type="sldNum" sz="quarter" idx="12"/>
          </p:nvPr>
        </p:nvSpPr>
        <p:spPr bwMode="white"/>
        <p:txBody>
          <a:bodyPr/>
          <a:lstStyle>
            <a:lvl1pPr>
              <a:defRPr>
                <a:solidFill>
                  <a:schemeClr val="bg1"/>
                </a:solidFill>
              </a:defRPr>
            </a:lvl1pPr>
          </a:lstStyle>
          <a:p>
            <a:fld id="{5382E9EE-A870-438B-947A-FF671DFAFC96}" type="slidenum">
              <a:rPr lang="en-US" smtClean="0"/>
              <a:pPr/>
              <a:t>‹#›</a:t>
            </a:fld>
            <a:endParaRPr lang="en-US"/>
          </a:p>
        </p:txBody>
      </p:sp>
    </p:spTree>
    <p:extLst>
      <p:ext uri="{BB962C8B-B14F-4D97-AF65-F5344CB8AC3E}">
        <p14:creationId xmlns:p14="http://schemas.microsoft.com/office/powerpoint/2010/main" val="389945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Rectangle 12"/>
          <p:cNvSpPr/>
          <p:nvPr/>
        </p:nvSpPr>
        <p:spPr>
          <a:xfrm>
            <a:off x="0" y="0"/>
            <a:ext cx="12188825" cy="1870938"/>
          </a:xfrm>
          <a:custGeom>
            <a:avLst/>
            <a:gdLst>
              <a:gd name="connsiteX0" fmla="*/ 0 w 12188825"/>
              <a:gd name="connsiteY0" fmla="*/ 0 h 1870938"/>
              <a:gd name="connsiteX1" fmla="*/ 12188825 w 12188825"/>
              <a:gd name="connsiteY1" fmla="*/ 0 h 1870938"/>
              <a:gd name="connsiteX2" fmla="*/ 12188825 w 12188825"/>
              <a:gd name="connsiteY2" fmla="*/ 85846 h 1870938"/>
              <a:gd name="connsiteX3" fmla="*/ 12188825 w 12188825"/>
              <a:gd name="connsiteY3" fmla="*/ 335280 h 1870938"/>
              <a:gd name="connsiteX4" fmla="*/ 12188825 w 12188825"/>
              <a:gd name="connsiteY4" fmla="*/ 1868714 h 1870938"/>
              <a:gd name="connsiteX5" fmla="*/ 6105607 w 12188825"/>
              <a:gd name="connsiteY5" fmla="*/ 1600444 h 1870938"/>
              <a:gd name="connsiteX6" fmla="*/ 1 w 12188825"/>
              <a:gd name="connsiteY6" fmla="*/ 1870938 h 1870938"/>
              <a:gd name="connsiteX7" fmla="*/ 1 w 12188825"/>
              <a:gd name="connsiteY7" fmla="*/ 335280 h 1870938"/>
              <a:gd name="connsiteX8" fmla="*/ 0 w 12188825"/>
              <a:gd name="connsiteY8" fmla="*/ 0 h 1870938"/>
              <a:gd name="connsiteX0" fmla="*/ 0 w 12188825"/>
              <a:gd name="connsiteY0" fmla="*/ 0 h 1870938"/>
              <a:gd name="connsiteX1" fmla="*/ 12188825 w 12188825"/>
              <a:gd name="connsiteY1" fmla="*/ 0 h 1870938"/>
              <a:gd name="connsiteX2" fmla="*/ 12188825 w 12188825"/>
              <a:gd name="connsiteY2" fmla="*/ 85846 h 1870938"/>
              <a:gd name="connsiteX3" fmla="*/ 12188825 w 12188825"/>
              <a:gd name="connsiteY3" fmla="*/ 335280 h 1870938"/>
              <a:gd name="connsiteX4" fmla="*/ 12188825 w 12188825"/>
              <a:gd name="connsiteY4" fmla="*/ 1868714 h 1870938"/>
              <a:gd name="connsiteX5" fmla="*/ 6105607 w 12188825"/>
              <a:gd name="connsiteY5" fmla="*/ 1600444 h 1870938"/>
              <a:gd name="connsiteX6" fmla="*/ 1 w 12188825"/>
              <a:gd name="connsiteY6" fmla="*/ 1870938 h 1870938"/>
              <a:gd name="connsiteX7" fmla="*/ 0 w 12188825"/>
              <a:gd name="connsiteY7" fmla="*/ 0 h 1870938"/>
              <a:gd name="connsiteX0" fmla="*/ 0 w 12188825"/>
              <a:gd name="connsiteY0" fmla="*/ 0 h 1870938"/>
              <a:gd name="connsiteX1" fmla="*/ 12188825 w 12188825"/>
              <a:gd name="connsiteY1" fmla="*/ 0 h 1870938"/>
              <a:gd name="connsiteX2" fmla="*/ 12188825 w 12188825"/>
              <a:gd name="connsiteY2" fmla="*/ 335280 h 1870938"/>
              <a:gd name="connsiteX3" fmla="*/ 12188825 w 12188825"/>
              <a:gd name="connsiteY3" fmla="*/ 1868714 h 1870938"/>
              <a:gd name="connsiteX4" fmla="*/ 6105607 w 12188825"/>
              <a:gd name="connsiteY4" fmla="*/ 1600444 h 1870938"/>
              <a:gd name="connsiteX5" fmla="*/ 1 w 12188825"/>
              <a:gd name="connsiteY5" fmla="*/ 1870938 h 1870938"/>
              <a:gd name="connsiteX6" fmla="*/ 0 w 12188825"/>
              <a:gd name="connsiteY6" fmla="*/ 0 h 1870938"/>
              <a:gd name="connsiteX0" fmla="*/ 0 w 12188825"/>
              <a:gd name="connsiteY0" fmla="*/ 0 h 1870938"/>
              <a:gd name="connsiteX1" fmla="*/ 12188825 w 12188825"/>
              <a:gd name="connsiteY1" fmla="*/ 0 h 1870938"/>
              <a:gd name="connsiteX2" fmla="*/ 12188825 w 12188825"/>
              <a:gd name="connsiteY2" fmla="*/ 1868714 h 1870938"/>
              <a:gd name="connsiteX3" fmla="*/ 6105607 w 12188825"/>
              <a:gd name="connsiteY3" fmla="*/ 1600444 h 1870938"/>
              <a:gd name="connsiteX4" fmla="*/ 1 w 12188825"/>
              <a:gd name="connsiteY4" fmla="*/ 1870938 h 1870938"/>
              <a:gd name="connsiteX5" fmla="*/ 0 w 12188825"/>
              <a:gd name="connsiteY5" fmla="*/ 0 h 187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1870938">
                <a:moveTo>
                  <a:pt x="0" y="0"/>
                </a:moveTo>
                <a:lnTo>
                  <a:pt x="12188825" y="0"/>
                </a:lnTo>
                <a:lnTo>
                  <a:pt x="12188825" y="1868714"/>
                </a:lnTo>
                <a:cubicBezTo>
                  <a:pt x="10420785" y="1698493"/>
                  <a:pt x="8336850" y="1600444"/>
                  <a:pt x="6105607" y="1600444"/>
                </a:cubicBezTo>
                <a:cubicBezTo>
                  <a:pt x="3864934" y="1600444"/>
                  <a:pt x="1772815" y="1699323"/>
                  <a:pt x="1" y="1870938"/>
                </a:cubicBezTo>
                <a:cubicBezTo>
                  <a:pt x="1" y="1247292"/>
                  <a:pt x="0" y="623646"/>
                  <a:pt x="0" y="0"/>
                </a:cubicBez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3" name="Rectangle 12"/>
          <p:cNvSpPr/>
          <p:nvPr/>
        </p:nvSpPr>
        <p:spPr>
          <a:xfrm>
            <a:off x="1" y="0"/>
            <a:ext cx="12188824" cy="1812642"/>
          </a:xfrm>
          <a:custGeom>
            <a:avLst/>
            <a:gdLst>
              <a:gd name="connsiteX0" fmla="*/ 0 w 12188824"/>
              <a:gd name="connsiteY0" fmla="*/ 0 h 1812642"/>
              <a:gd name="connsiteX1" fmla="*/ 12188824 w 12188824"/>
              <a:gd name="connsiteY1" fmla="*/ 0 h 1812642"/>
              <a:gd name="connsiteX2" fmla="*/ 12188824 w 12188824"/>
              <a:gd name="connsiteY2" fmla="*/ 1812642 h 1812642"/>
              <a:gd name="connsiteX3" fmla="*/ 6105607 w 12188824"/>
              <a:gd name="connsiteY3" fmla="*/ 1498429 h 1812642"/>
              <a:gd name="connsiteX4" fmla="*/ 1 w 12188824"/>
              <a:gd name="connsiteY4" fmla="*/ 1723203 h 1812642"/>
              <a:gd name="connsiteX5" fmla="*/ 1 w 12188824"/>
              <a:gd name="connsiteY5" fmla="*/ 187545 h 1812642"/>
              <a:gd name="connsiteX6" fmla="*/ 0 w 12188824"/>
              <a:gd name="connsiteY6" fmla="*/ 0 h 1812642"/>
              <a:gd name="connsiteX0" fmla="*/ 0 w 12188824"/>
              <a:gd name="connsiteY0" fmla="*/ 0 h 1812642"/>
              <a:gd name="connsiteX1" fmla="*/ 12188824 w 12188824"/>
              <a:gd name="connsiteY1" fmla="*/ 0 h 1812642"/>
              <a:gd name="connsiteX2" fmla="*/ 12188824 w 12188824"/>
              <a:gd name="connsiteY2" fmla="*/ 1812642 h 1812642"/>
              <a:gd name="connsiteX3" fmla="*/ 6105607 w 12188824"/>
              <a:gd name="connsiteY3" fmla="*/ 1498429 h 1812642"/>
              <a:gd name="connsiteX4" fmla="*/ 1 w 12188824"/>
              <a:gd name="connsiteY4" fmla="*/ 1723203 h 1812642"/>
              <a:gd name="connsiteX5" fmla="*/ 0 w 12188824"/>
              <a:gd name="connsiteY5" fmla="*/ 0 h 181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4" h="1812642">
                <a:moveTo>
                  <a:pt x="0" y="0"/>
                </a:moveTo>
                <a:lnTo>
                  <a:pt x="12188824" y="0"/>
                </a:lnTo>
                <a:lnTo>
                  <a:pt x="12188824" y="1812642"/>
                </a:lnTo>
                <a:cubicBezTo>
                  <a:pt x="10427038" y="1644563"/>
                  <a:pt x="8126377" y="1513957"/>
                  <a:pt x="6105607" y="1498429"/>
                </a:cubicBezTo>
                <a:cubicBezTo>
                  <a:pt x="4065906" y="1482756"/>
                  <a:pt x="1772815" y="1551588"/>
                  <a:pt x="1" y="1723203"/>
                </a:cubicBezTo>
                <a:cubicBezTo>
                  <a:pt x="1" y="1148802"/>
                  <a:pt x="0" y="574401"/>
                  <a:pt x="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7"/>
          <p:cNvSpPr/>
          <p:nvPr/>
        </p:nvSpPr>
        <p:spPr bwMode="hidden">
          <a:xfrm>
            <a:off x="1" y="6354411"/>
            <a:ext cx="12188824" cy="503589"/>
          </a:xfrm>
          <a:custGeom>
            <a:avLst/>
            <a:gdLst/>
            <a:ahLst/>
            <a:cxnLst/>
            <a:rect l="l" t="t" r="r" b="b"/>
            <a:pathLst>
              <a:path w="12188824" h="503589">
                <a:moveTo>
                  <a:pt x="6105606" y="0"/>
                </a:moveTo>
                <a:cubicBezTo>
                  <a:pt x="8336849" y="0"/>
                  <a:pt x="10420784" y="98049"/>
                  <a:pt x="12188824" y="268270"/>
                </a:cubicBezTo>
                <a:lnTo>
                  <a:pt x="12188824" y="503589"/>
                </a:lnTo>
                <a:lnTo>
                  <a:pt x="0" y="503589"/>
                </a:lnTo>
                <a:lnTo>
                  <a:pt x="0" y="270494"/>
                </a:lnTo>
                <a:cubicBezTo>
                  <a:pt x="1772814" y="98879"/>
                  <a:pt x="3864933" y="0"/>
                  <a:pt x="6105606" y="0"/>
                </a:cubicBezTo>
                <a:close/>
              </a:path>
            </a:pathLst>
          </a:cu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bwMode="white">
          <a:xfrm>
            <a:off x="1522414" y="274638"/>
            <a:ext cx="9144000" cy="10969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5138" y="6518274"/>
            <a:ext cx="5864674" cy="320676"/>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7618412" y="6518274"/>
            <a:ext cx="1676400" cy="320676"/>
          </a:xfrm>
          <a:prstGeom prst="rect">
            <a:avLst/>
          </a:prstGeom>
        </p:spPr>
        <p:txBody>
          <a:bodyPr vert="horz" lIns="91440" tIns="45720" rIns="91440" bIns="45720" rtlCol="0" anchor="ctr"/>
          <a:lstStyle>
            <a:lvl1pPr algn="r">
              <a:defRPr sz="1100">
                <a:solidFill>
                  <a:schemeClr val="tx1"/>
                </a:solidFill>
              </a:defRPr>
            </a:lvl1pPr>
          </a:lstStyle>
          <a:p>
            <a:fld id="{14F042A8-43C1-4815-A5CF-022104463224}" type="datetimeFigureOut">
              <a:rPr lang="en-US" smtClean="0"/>
              <a:pPr/>
              <a:t>11/30/2022</a:t>
            </a:fld>
            <a:endParaRPr lang="en-US"/>
          </a:p>
        </p:txBody>
      </p:sp>
      <p:sp>
        <p:nvSpPr>
          <p:cNvPr id="6" name="Slide Number Placeholder 5"/>
          <p:cNvSpPr>
            <a:spLocks noGrp="1"/>
          </p:cNvSpPr>
          <p:nvPr>
            <p:ph type="sldNum" sz="quarter" idx="4"/>
          </p:nvPr>
        </p:nvSpPr>
        <p:spPr>
          <a:xfrm>
            <a:off x="9523412" y="6518274"/>
            <a:ext cx="1143002" cy="320676"/>
          </a:xfrm>
          <a:prstGeom prst="rect">
            <a:avLst/>
          </a:prstGeom>
        </p:spPr>
        <p:txBody>
          <a:bodyPr vert="horz" lIns="91440" tIns="45720" rIns="91440" bIns="45720" rtlCol="0" anchor="ctr"/>
          <a:lstStyle>
            <a:lvl1pPr algn="r">
              <a:defRPr sz="1100">
                <a:solidFill>
                  <a:schemeClr val="tx1"/>
                </a:solidFill>
              </a:defRPr>
            </a:lvl1pPr>
          </a:lstStyle>
          <a:p>
            <a:fld id="{5382E9EE-A870-438B-947A-FF671DFAFC96}" type="slidenum">
              <a:rPr lang="en-US" smtClean="0"/>
              <a:pPr/>
              <a:t>‹#›</a:t>
            </a:fld>
            <a:endParaRPr lang="en-US"/>
          </a:p>
        </p:txBody>
      </p:sp>
    </p:spTree>
    <p:extLst>
      <p:ext uri="{BB962C8B-B14F-4D97-AF65-F5344CB8AC3E}">
        <p14:creationId xmlns:p14="http://schemas.microsoft.com/office/powerpoint/2010/main" val="4248769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1000"/>
        </a:spcBef>
        <a:buSzPct val="90000"/>
        <a:buFont typeface="Arial"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SzPct val="100000"/>
        <a:buFont typeface="Arial" pitchFamily="34" charset="0"/>
        <a:buChar char="▪"/>
        <a:defRPr sz="1600" kern="1200">
          <a:solidFill>
            <a:schemeClr val="tx1"/>
          </a:solidFill>
          <a:latin typeface="+mn-lt"/>
          <a:ea typeface="+mn-ea"/>
          <a:cs typeface="+mn-cs"/>
        </a:defRPr>
      </a:lvl3pPr>
      <a:lvl4pPr marL="86868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400" kern="1200">
          <a:solidFill>
            <a:schemeClr val="tx1"/>
          </a:solidFill>
          <a:latin typeface="+mn-lt"/>
          <a:ea typeface="+mn-ea"/>
          <a:cs typeface="+mn-cs"/>
        </a:defRPr>
      </a:lvl5pPr>
      <a:lvl6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417320" indent="-182880" algn="l" defTabSz="914400" rtl="0" eaLnBrk="1" latinLnBrk="0" hangingPunct="1">
        <a:lnSpc>
          <a:spcPct val="90000"/>
        </a:lnSpc>
        <a:spcBef>
          <a:spcPts val="600"/>
        </a:spcBef>
        <a:buSzPct val="100000"/>
        <a:buFont typeface="Arial" pitchFamily="34" charset="0"/>
        <a:buChar char="▪"/>
        <a:defRPr sz="1400" kern="1200">
          <a:solidFill>
            <a:schemeClr val="tx1"/>
          </a:solidFill>
          <a:latin typeface="+mn-lt"/>
          <a:ea typeface="+mn-ea"/>
          <a:cs typeface="+mn-cs"/>
        </a:defRPr>
      </a:lvl7pPr>
      <a:lvl8pPr marL="160020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1783080" indent="-182880" algn="l" defTabSz="914400" rtl="0" eaLnBrk="1" latinLnBrk="0" hangingPunct="1">
        <a:lnSpc>
          <a:spcPct val="90000"/>
        </a:lnSpc>
        <a:spcBef>
          <a:spcPts val="600"/>
        </a:spcBef>
        <a:buSzPct val="100000"/>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4"/><Relationship Id="rId7"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video" Target="../media/media3.mp4"/><Relationship Id="rId5" Type="http://schemas.microsoft.com/office/2007/relationships/media" Target="../media/media3.mp4"/><Relationship Id="rId10" Type="http://schemas.openxmlformats.org/officeDocument/2006/relationships/image" Target="../media/image6.png"/><Relationship Id="rId4" Type="http://schemas.openxmlformats.org/officeDocument/2006/relationships/video" Target="../media/media2.mp4"/><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612" y="3505200"/>
            <a:ext cx="12039600" cy="1908446"/>
          </a:xfrm>
        </p:spPr>
        <p:txBody>
          <a:bodyPr/>
          <a:lstStyle/>
          <a:p>
            <a:r>
              <a:rPr lang="en-US" sz="8000" dirty="0">
                <a:latin typeface="Blackadder ITC" panose="04020505051007020D02" pitchFamily="82" charset="0"/>
              </a:rPr>
              <a:t>Music Generation and Analysis</a:t>
            </a:r>
          </a:p>
        </p:txBody>
      </p:sp>
      <p:pic>
        <p:nvPicPr>
          <p:cNvPr id="10" name="Picture Placeholder 9" descr="Piano keys"/>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3" b="3"/>
          <a:stretch>
            <a:fillRect/>
          </a:stretch>
        </p:blipFill>
        <p:spPr/>
      </p:pic>
      <p:sp>
        <p:nvSpPr>
          <p:cNvPr id="3" name="Subtitle 2"/>
          <p:cNvSpPr>
            <a:spLocks noGrp="1"/>
          </p:cNvSpPr>
          <p:nvPr>
            <p:ph type="subTitle" idx="1"/>
          </p:nvPr>
        </p:nvSpPr>
        <p:spPr/>
        <p:txBody>
          <a:bodyPr>
            <a:normAutofit/>
          </a:bodyPr>
          <a:lstStyle/>
          <a:p>
            <a:r>
              <a:rPr lang="en-US" sz="3200" dirty="0">
                <a:latin typeface="Dreaming Outloud Pro" panose="020B0604020202020204" pitchFamily="66" charset="0"/>
                <a:cs typeface="Dreaming Outloud Pro" panose="020B0604020202020204" pitchFamily="66" charset="0"/>
              </a:rPr>
              <a:t>By: Kira Cope</a:t>
            </a:r>
          </a:p>
        </p:txBody>
      </p:sp>
    </p:spTree>
    <p:extLst>
      <p:ext uri="{BB962C8B-B14F-4D97-AF65-F5344CB8AC3E}">
        <p14:creationId xmlns:p14="http://schemas.microsoft.com/office/powerpoint/2010/main" val="13494264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6000" dirty="0">
                <a:latin typeface="Dreaming Outloud Pro" panose="03050502040302030504" pitchFamily="66" charset="0"/>
                <a:cs typeface="Dreaming Outloud Pro" panose="03050502040302030504" pitchFamily="66" charset="0"/>
              </a:rPr>
              <a:t>Why this Project?</a:t>
            </a:r>
          </a:p>
        </p:txBody>
      </p:sp>
      <p:sp>
        <p:nvSpPr>
          <p:cNvPr id="14" name="Content Placeholder 13"/>
          <p:cNvSpPr>
            <a:spLocks noGrp="1"/>
          </p:cNvSpPr>
          <p:nvPr>
            <p:ph idx="1"/>
          </p:nvPr>
        </p:nvSpPr>
        <p:spPr>
          <a:xfrm>
            <a:off x="1522414" y="1905000"/>
            <a:ext cx="5791198" cy="4267200"/>
          </a:xfrm>
        </p:spPr>
        <p:txBody>
          <a:bodyPr>
            <a:normAutofit/>
          </a:bodyPr>
          <a:lstStyle/>
          <a:p>
            <a:r>
              <a:rPr lang="en-US" sz="2800" dirty="0">
                <a:latin typeface="Dreaming Outloud Pro" panose="03050502040302030504" pitchFamily="66" charset="0"/>
                <a:cs typeface="Dreaming Outloud Pro" panose="03050502040302030504" pitchFamily="66" charset="0"/>
              </a:rPr>
              <a:t>One of my greatest passions is music!</a:t>
            </a:r>
          </a:p>
          <a:p>
            <a:r>
              <a:rPr lang="en-US" sz="2800" dirty="0">
                <a:latin typeface="Dreaming Outloud Pro" panose="03050502040302030504" pitchFamily="66" charset="0"/>
                <a:cs typeface="Dreaming Outloud Pro" panose="03050502040302030504" pitchFamily="66" charset="0"/>
              </a:rPr>
              <a:t>I am in Data 8 right now</a:t>
            </a:r>
          </a:p>
          <a:p>
            <a:pPr lvl="1"/>
            <a:r>
              <a:rPr lang="en-US" sz="2400" dirty="0">
                <a:latin typeface="Dreaming Outloud Pro" panose="03050502040302030504" pitchFamily="66" charset="0"/>
                <a:cs typeface="Dreaming Outloud Pro" panose="03050502040302030504" pitchFamily="66" charset="0"/>
              </a:rPr>
              <a:t>I find the Infinite Monkey </a:t>
            </a:r>
            <a:r>
              <a:rPr lang="en-US" sz="2000" dirty="0">
                <a:latin typeface="Dreaming Outloud Pro" panose="03050502040302030504" pitchFamily="66" charset="0"/>
                <a:cs typeface="Dreaming Outloud Pro" panose="03050502040302030504" pitchFamily="66" charset="0"/>
              </a:rPr>
              <a:t>Theorem amusing</a:t>
            </a:r>
          </a:p>
          <a:p>
            <a:pPr lvl="2"/>
            <a:r>
              <a:rPr lang="en-US" sz="1800" dirty="0">
                <a:latin typeface="Dreaming Outloud Pro" panose="03050502040302030504" pitchFamily="66" charset="0"/>
                <a:cs typeface="Dreaming Outloud Pro" panose="03050502040302030504" pitchFamily="66" charset="0"/>
              </a:rPr>
              <a:t>The Infinite Monkey Theorem is a theory that an unlimited number of monkeys, given typewriters and sufficient time, will eventually produce a particular text, such as Hamlet or even the complete works of Shakespeare.</a:t>
            </a:r>
          </a:p>
        </p:txBody>
      </p:sp>
      <p:pic>
        <p:nvPicPr>
          <p:cNvPr id="1026" name="Picture 2" descr="Dramatic Music Monkey GIF - Dramatic Music Monkey Piano - Discover &amp; Share  GIFs">
            <a:extLst>
              <a:ext uri="{FF2B5EF4-FFF2-40B4-BE49-F238E27FC236}">
                <a16:creationId xmlns:a16="http://schemas.microsoft.com/office/drawing/2014/main" id="{0095FA9E-F9C8-4470-270F-14239F742F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3612" y="1905000"/>
            <a:ext cx="432954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26274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6000" dirty="0">
                <a:latin typeface="Dreaming Outloud Pro" panose="03050502040302030504" pitchFamily="66" charset="0"/>
                <a:cs typeface="Dreaming Outloud Pro" panose="03050502040302030504" pitchFamily="66" charset="0"/>
              </a:rPr>
              <a:t>My Music Generator</a:t>
            </a:r>
          </a:p>
        </p:txBody>
      </p:sp>
      <p:sp>
        <p:nvSpPr>
          <p:cNvPr id="14" name="Content Placeholder 13"/>
          <p:cNvSpPr>
            <a:spLocks noGrp="1"/>
          </p:cNvSpPr>
          <p:nvPr>
            <p:ph idx="1"/>
          </p:nvPr>
        </p:nvSpPr>
        <p:spPr>
          <a:xfrm>
            <a:off x="1522414" y="1524000"/>
            <a:ext cx="9144000" cy="4247123"/>
          </a:xfrm>
        </p:spPr>
        <p:txBody>
          <a:bodyPr/>
          <a:lstStyle/>
          <a:p>
            <a:endParaRPr lang="en-US" dirty="0">
              <a:latin typeface="Dreaming Outloud Pro" panose="03050502040302030504" pitchFamily="66" charset="0"/>
              <a:cs typeface="Dreaming Outloud Pro" panose="03050502040302030504" pitchFamily="66" charset="0"/>
            </a:endParaRPr>
          </a:p>
          <a:p>
            <a:r>
              <a:rPr lang="en-US" dirty="0">
                <a:latin typeface="Dreaming Outloud Pro" panose="03050502040302030504" pitchFamily="66" charset="0"/>
                <a:cs typeface="Dreaming Outloud Pro" panose="03050502040302030504" pitchFamily="66" charset="0"/>
              </a:rPr>
              <a:t>Random Note Lengths</a:t>
            </a:r>
          </a:p>
          <a:p>
            <a:r>
              <a:rPr lang="en-US" dirty="0">
                <a:latin typeface="Dreaming Outloud Pro" panose="03050502040302030504" pitchFamily="66" charset="0"/>
                <a:cs typeface="Dreaming Outloud Pro" panose="03050502040302030504" pitchFamily="66" charset="0"/>
              </a:rPr>
              <a:t>Random Notes (given a scale)</a:t>
            </a:r>
          </a:p>
          <a:p>
            <a:r>
              <a:rPr lang="en-US" dirty="0">
                <a:latin typeface="Dreaming Outloud Pro" panose="03050502040302030504" pitchFamily="66" charset="0"/>
                <a:cs typeface="Dreaming Outloud Pro" panose="03050502040302030504" pitchFamily="66" charset="0"/>
              </a:rPr>
              <a:t>You give it the number of notes so we don’t create extremely long songs</a:t>
            </a:r>
          </a:p>
        </p:txBody>
      </p:sp>
      <p:pic>
        <p:nvPicPr>
          <p:cNvPr id="5" name="Picture 4">
            <a:extLst>
              <a:ext uri="{FF2B5EF4-FFF2-40B4-BE49-F238E27FC236}">
                <a16:creationId xmlns:a16="http://schemas.microsoft.com/office/drawing/2014/main" id="{1635D37D-5D5F-84A6-94A4-37465EE0359E}"/>
              </a:ext>
            </a:extLst>
          </p:cNvPr>
          <p:cNvPicPr>
            <a:picLocks noChangeAspect="1"/>
          </p:cNvPicPr>
          <p:nvPr/>
        </p:nvPicPr>
        <p:blipFill>
          <a:blip r:embed="rId3"/>
          <a:stretch>
            <a:fillRect/>
          </a:stretch>
        </p:blipFill>
        <p:spPr>
          <a:xfrm>
            <a:off x="2541561" y="3429000"/>
            <a:ext cx="7105702" cy="3219474"/>
          </a:xfrm>
          <a:prstGeom prst="rect">
            <a:avLst/>
          </a:prstGeom>
        </p:spPr>
      </p:pic>
    </p:spTree>
    <p:extLst>
      <p:ext uri="{BB962C8B-B14F-4D97-AF65-F5344CB8AC3E}">
        <p14:creationId xmlns:p14="http://schemas.microsoft.com/office/powerpoint/2010/main" val="24713646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6600" dirty="0">
                <a:latin typeface="Dreaming Outloud Pro" panose="03050502040302030504" pitchFamily="66" charset="0"/>
                <a:cs typeface="Dreaming Outloud Pro" panose="03050502040302030504" pitchFamily="66" charset="0"/>
              </a:rPr>
              <a:t>My Methods</a:t>
            </a:r>
          </a:p>
        </p:txBody>
      </p:sp>
      <p:sp>
        <p:nvSpPr>
          <p:cNvPr id="14" name="Content Placeholder 13"/>
          <p:cNvSpPr>
            <a:spLocks noGrp="1"/>
          </p:cNvSpPr>
          <p:nvPr>
            <p:ph idx="1"/>
          </p:nvPr>
        </p:nvSpPr>
        <p:spPr>
          <a:xfrm>
            <a:off x="1522412" y="1828800"/>
            <a:ext cx="9144000" cy="4247123"/>
          </a:xfrm>
        </p:spPr>
        <p:txBody>
          <a:bodyPr>
            <a:normAutofit/>
          </a:bodyPr>
          <a:lstStyle/>
          <a:p>
            <a:r>
              <a:rPr lang="en-US" sz="2800" dirty="0">
                <a:latin typeface="Dreaming Outloud Pro" panose="03050502040302030504" pitchFamily="66" charset="0"/>
                <a:cs typeface="Dreaming Outloud Pro" panose="03050502040302030504" pitchFamily="66" charset="0"/>
              </a:rPr>
              <a:t>I used various methods of analysis from </a:t>
            </a:r>
            <a:r>
              <a:rPr lang="en-US" sz="2800" dirty="0" err="1">
                <a:latin typeface="Dreaming Outloud Pro" panose="03050502040302030504" pitchFamily="66" charset="0"/>
                <a:cs typeface="Dreaming Outloud Pro" panose="03050502040302030504" pitchFamily="66" charset="0"/>
              </a:rPr>
              <a:t>homeworks</a:t>
            </a:r>
            <a:r>
              <a:rPr lang="en-US" sz="2800" dirty="0">
                <a:latin typeface="Dreaming Outloud Pro" panose="03050502040302030504" pitchFamily="66" charset="0"/>
                <a:cs typeface="Dreaming Outloud Pro" panose="03050502040302030504" pitchFamily="66" charset="0"/>
              </a:rPr>
              <a:t>/labs</a:t>
            </a:r>
          </a:p>
          <a:p>
            <a:pPr lvl="1"/>
            <a:r>
              <a:rPr lang="en-US" sz="2400" dirty="0" err="1">
                <a:latin typeface="Dreaming Outloud Pro" panose="03050502040302030504" pitchFamily="66" charset="0"/>
                <a:cs typeface="Dreaming Outloud Pro" panose="03050502040302030504" pitchFamily="66" charset="0"/>
              </a:rPr>
              <a:t>simpleaudio</a:t>
            </a:r>
            <a:endParaRPr lang="en-US" sz="2400" dirty="0">
              <a:latin typeface="Dreaming Outloud Pro" panose="03050502040302030504" pitchFamily="66" charset="0"/>
              <a:cs typeface="Dreaming Outloud Pro" panose="03050502040302030504" pitchFamily="66" charset="0"/>
            </a:endParaRPr>
          </a:p>
          <a:p>
            <a:pPr lvl="1"/>
            <a:r>
              <a:rPr lang="en-US" sz="2400" dirty="0">
                <a:latin typeface="Dreaming Outloud Pro" panose="03050502040302030504" pitchFamily="66" charset="0"/>
                <a:cs typeface="Dreaming Outloud Pro" panose="03050502040302030504" pitchFamily="66" charset="0"/>
              </a:rPr>
              <a:t>Audio Information for Generated Music</a:t>
            </a:r>
          </a:p>
          <a:p>
            <a:pPr lvl="1"/>
            <a:r>
              <a:rPr lang="en-US" sz="2400" dirty="0">
                <a:latin typeface="Dreaming Outloud Pro" panose="03050502040302030504" pitchFamily="66" charset="0"/>
                <a:cs typeface="Dreaming Outloud Pro" panose="03050502040302030504" pitchFamily="66" charset="0"/>
              </a:rPr>
              <a:t>Fast Fourier Transform</a:t>
            </a:r>
          </a:p>
          <a:p>
            <a:r>
              <a:rPr lang="en-US" sz="2800" dirty="0">
                <a:latin typeface="Dreaming Outloud Pro" panose="03050502040302030504" pitchFamily="66" charset="0"/>
                <a:cs typeface="Dreaming Outloud Pro" panose="03050502040302030504" pitchFamily="66" charset="0"/>
              </a:rPr>
              <a:t>Comparing generated FFT with actual FFT of the song</a:t>
            </a:r>
          </a:p>
          <a:p>
            <a:pPr lvl="1"/>
            <a:r>
              <a:rPr lang="en-US" sz="2600" dirty="0">
                <a:latin typeface="Dreaming Outloud Pro" panose="03050502040302030504" pitchFamily="66" charset="0"/>
                <a:cs typeface="Dreaming Outloud Pro" panose="03050502040302030504" pitchFamily="66" charset="0"/>
              </a:rPr>
              <a:t>Created a program that will take a list of frequencies and put them into the song</a:t>
            </a:r>
          </a:p>
          <a:p>
            <a:r>
              <a:rPr lang="en-US" sz="2800" dirty="0">
                <a:latin typeface="Dreaming Outloud Pro" panose="03050502040302030504" pitchFamily="66" charset="0"/>
                <a:cs typeface="Dreaming Outloud Pro" panose="03050502040302030504" pitchFamily="66" charset="0"/>
              </a:rPr>
              <a:t>Calculating the Probabilities </a:t>
            </a:r>
          </a:p>
        </p:txBody>
      </p:sp>
    </p:spTree>
    <p:extLst>
      <p:ext uri="{BB962C8B-B14F-4D97-AF65-F5344CB8AC3E}">
        <p14:creationId xmlns:p14="http://schemas.microsoft.com/office/powerpoint/2010/main" val="33641889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latin typeface="Dreaming Outloud Pro" panose="03050502040302030504" pitchFamily="66" charset="0"/>
                <a:cs typeface="Dreaming Outloud Pro" panose="03050502040302030504" pitchFamily="66" charset="0"/>
              </a:rPr>
              <a:t>Music Generator Results</a:t>
            </a:r>
          </a:p>
        </p:txBody>
      </p:sp>
      <p:pic>
        <p:nvPicPr>
          <p:cNvPr id="5" name="Nice-Completely-Random">
            <a:hlinkClick r:id="" action="ppaction://media"/>
            <a:extLst>
              <a:ext uri="{FF2B5EF4-FFF2-40B4-BE49-F238E27FC236}">
                <a16:creationId xmlns:a16="http://schemas.microsoft.com/office/drawing/2014/main" id="{EBE54258-CFC8-A423-7FCA-CB6D35059C72}"/>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8"/>
          <a:stretch>
            <a:fillRect/>
          </a:stretch>
        </p:blipFill>
        <p:spPr>
          <a:xfrm>
            <a:off x="610074" y="2371725"/>
            <a:ext cx="2819400" cy="2114550"/>
          </a:xfrm>
        </p:spPr>
      </p:pic>
      <p:sp>
        <p:nvSpPr>
          <p:cNvPr id="7" name="TextBox 6">
            <a:extLst>
              <a:ext uri="{FF2B5EF4-FFF2-40B4-BE49-F238E27FC236}">
                <a16:creationId xmlns:a16="http://schemas.microsoft.com/office/drawing/2014/main" id="{1DB481FD-A9C0-CE8E-8751-EC78AAD04CA2}"/>
              </a:ext>
            </a:extLst>
          </p:cNvPr>
          <p:cNvSpPr txBox="1"/>
          <p:nvPr/>
        </p:nvSpPr>
        <p:spPr>
          <a:xfrm>
            <a:off x="0" y="1829097"/>
            <a:ext cx="4953000" cy="461665"/>
          </a:xfrm>
          <a:prstGeom prst="rect">
            <a:avLst/>
          </a:prstGeom>
          <a:noFill/>
        </p:spPr>
        <p:txBody>
          <a:bodyPr wrap="square" rtlCol="0">
            <a:spAutoFit/>
          </a:bodyPr>
          <a:lstStyle/>
          <a:p>
            <a:r>
              <a:rPr lang="en-US" sz="2400" dirty="0">
                <a:latin typeface="Dreaming Outloud Pro" panose="03050502040302030504" pitchFamily="66" charset="0"/>
                <a:cs typeface="Dreaming Outloud Pro" panose="03050502040302030504" pitchFamily="66" charset="0"/>
              </a:rPr>
              <a:t>5 notes out of all notes in an octave</a:t>
            </a:r>
            <a:endParaRPr lang="en-US" sz="2400" dirty="0"/>
          </a:p>
        </p:txBody>
      </p:sp>
      <p:pic>
        <p:nvPicPr>
          <p:cNvPr id="8" name="Completely-Random">
            <a:hlinkClick r:id="" action="ppaction://media"/>
            <a:extLst>
              <a:ext uri="{FF2B5EF4-FFF2-40B4-BE49-F238E27FC236}">
                <a16:creationId xmlns:a16="http://schemas.microsoft.com/office/drawing/2014/main" id="{9C0A51B7-F04B-B0DD-EE75-756F23CFE50D}"/>
              </a:ext>
            </a:extLst>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610074" y="4648200"/>
            <a:ext cx="2819400" cy="2114550"/>
          </a:xfrm>
          <a:prstGeom prst="rect">
            <a:avLst/>
          </a:prstGeom>
        </p:spPr>
      </p:pic>
      <p:sp>
        <p:nvSpPr>
          <p:cNvPr id="9" name="TextBox 8">
            <a:extLst>
              <a:ext uri="{FF2B5EF4-FFF2-40B4-BE49-F238E27FC236}">
                <a16:creationId xmlns:a16="http://schemas.microsoft.com/office/drawing/2014/main" id="{7385171A-AE80-59D3-BE42-C6C624C37BF2}"/>
              </a:ext>
            </a:extLst>
          </p:cNvPr>
          <p:cNvSpPr txBox="1"/>
          <p:nvPr/>
        </p:nvSpPr>
        <p:spPr>
          <a:xfrm>
            <a:off x="6792912" y="1683603"/>
            <a:ext cx="3276600" cy="830997"/>
          </a:xfrm>
          <a:prstGeom prst="rect">
            <a:avLst/>
          </a:prstGeom>
          <a:noFill/>
        </p:spPr>
        <p:txBody>
          <a:bodyPr wrap="square" rtlCol="0">
            <a:spAutoFit/>
          </a:bodyPr>
          <a:lstStyle/>
          <a:p>
            <a:pPr algn="ctr"/>
            <a:r>
              <a:rPr lang="en-US" sz="2400" dirty="0">
                <a:latin typeface="Dreaming Outloud Pro" panose="03050502040302030504" pitchFamily="66" charset="0"/>
                <a:cs typeface="Dreaming Outloud Pro" panose="03050502040302030504" pitchFamily="66" charset="0"/>
              </a:rPr>
              <a:t>Yankee Doodle Attempt</a:t>
            </a:r>
          </a:p>
          <a:p>
            <a:pPr algn="ctr"/>
            <a:r>
              <a:rPr lang="en-US" sz="2400" dirty="0">
                <a:latin typeface="Dreaming Outloud Pro" panose="03050502040302030504" pitchFamily="66" charset="0"/>
                <a:cs typeface="Dreaming Outloud Pro" panose="03050502040302030504" pitchFamily="66" charset="0"/>
              </a:rPr>
              <a:t>(About a minute long)</a:t>
            </a:r>
            <a:endParaRPr lang="en-US" sz="2400" dirty="0"/>
          </a:p>
        </p:txBody>
      </p:sp>
      <p:pic>
        <p:nvPicPr>
          <p:cNvPr id="10" name="yankee-doodle-attempt">
            <a:hlinkClick r:id="" action="ppaction://media"/>
            <a:extLst>
              <a:ext uri="{FF2B5EF4-FFF2-40B4-BE49-F238E27FC236}">
                <a16:creationId xmlns:a16="http://schemas.microsoft.com/office/drawing/2014/main" id="{13287322-34DC-9A9D-A2C3-7F61088FA9CA}"/>
              </a:ext>
            </a:extLst>
          </p:cNvPr>
          <p:cNvPicPr>
            <a:picLocks noChangeAspect="1"/>
          </p:cNvPicPr>
          <p:nvPr>
            <a:videoFile r:link="rId6"/>
            <p:extLst>
              <p:ext uri="{DAA4B4D4-6D71-4841-9C94-3DE7FCFB9230}">
                <p14:media xmlns:p14="http://schemas.microsoft.com/office/powerpoint/2010/main" r:embed="rId5"/>
              </p:ext>
            </p:extLst>
          </p:nvPr>
        </p:nvPicPr>
        <p:blipFill>
          <a:blip r:embed="rId10"/>
          <a:stretch>
            <a:fillRect/>
          </a:stretch>
        </p:blipFill>
        <p:spPr>
          <a:xfrm>
            <a:off x="6018212" y="2514600"/>
            <a:ext cx="4826000" cy="3619500"/>
          </a:xfrm>
          <a:prstGeom prst="rect">
            <a:avLst/>
          </a:prstGeom>
        </p:spPr>
      </p:pic>
    </p:spTree>
    <p:extLst>
      <p:ext uri="{BB962C8B-B14F-4D97-AF65-F5344CB8AC3E}">
        <p14:creationId xmlns:p14="http://schemas.microsoft.com/office/powerpoint/2010/main" val="313906823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0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0000" fill="hold"/>
                                        <p:tgtEl>
                                          <p:spTgt spid="8"/>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6100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5"/>
                </p:tgtEl>
              </p:cMediaNode>
            </p:video>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5"/>
                                        </p:tgtEl>
                                      </p:cBhvr>
                                    </p:cmd>
                                  </p:childTnLst>
                                </p:cTn>
                              </p:par>
                            </p:childTnLst>
                          </p:cTn>
                        </p:par>
                      </p:childTnLst>
                    </p:cTn>
                  </p:par>
                </p:childTnLst>
              </p:cTn>
              <p:nextCondLst>
                <p:cond evt="onClick" delay="0">
                  <p:tgtEl>
                    <p:spTgt spid="5"/>
                  </p:tgtEl>
                </p:cond>
              </p:nextCondLst>
            </p:seq>
            <p:video>
              <p:cMediaNode vol="80000">
                <p:cTn id="21" fill="hold" display="0">
                  <p:stCondLst>
                    <p:cond delay="indefinite"/>
                  </p:stCondLst>
                </p:cTn>
                <p:tgtEl>
                  <p:spTgt spid="8"/>
                </p:tgtEl>
              </p:cMediaNode>
            </p:video>
            <p:seq concurrent="1" nextAc="seek">
              <p:cTn id="22" restart="whenNotActive" fill="hold" evtFilter="cancelBubble" nodeType="interactiveSeq">
                <p:stCondLst>
                  <p:cond evt="onClick" delay="0">
                    <p:tgtEl>
                      <p:spTgt spid="8"/>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8"/>
                                        </p:tgtEl>
                                      </p:cBhvr>
                                    </p:cmd>
                                  </p:childTnLst>
                                </p:cTn>
                              </p:par>
                            </p:childTnLst>
                          </p:cTn>
                        </p:par>
                      </p:childTnLst>
                    </p:cTn>
                  </p:par>
                </p:childTnLst>
              </p:cTn>
              <p:nextCondLst>
                <p:cond evt="onClick" delay="0">
                  <p:tgtEl>
                    <p:spTgt spid="8"/>
                  </p:tgtEl>
                </p:cond>
              </p:nextCondLst>
            </p:seq>
            <p:video>
              <p:cMediaNode vol="80000">
                <p:cTn id="27" fill="hold" display="0">
                  <p:stCondLst>
                    <p:cond delay="indefinite"/>
                  </p:stCondLst>
                </p:cTn>
                <p:tgtEl>
                  <p:spTgt spid="10"/>
                </p:tgtEl>
              </p:cMediaNode>
            </p:video>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reaming Outloud Pro" panose="03050502040302030504" pitchFamily="66" charset="0"/>
                <a:cs typeface="Dreaming Outloud Pro" panose="03050502040302030504" pitchFamily="66" charset="0"/>
              </a:rPr>
              <a:t>Probability Analysis/Example Yankee Doodle</a:t>
            </a:r>
          </a:p>
        </p:txBody>
      </p:sp>
      <p:sp>
        <p:nvSpPr>
          <p:cNvPr id="3" name="Content Placeholder 2"/>
          <p:cNvSpPr>
            <a:spLocks noGrp="1"/>
          </p:cNvSpPr>
          <p:nvPr>
            <p:ph sz="half" idx="1"/>
          </p:nvPr>
        </p:nvSpPr>
        <p:spPr/>
        <p:txBody>
          <a:bodyPr/>
          <a:lstStyle/>
          <a:p>
            <a:pPr marL="279082" lvl="1" indent="0">
              <a:buNone/>
            </a:pPr>
            <a:r>
              <a:rPr lang="en-US" dirty="0">
                <a:latin typeface="Dreaming Outloud Pro" panose="03050502040302030504" pitchFamily="66" charset="0"/>
                <a:cs typeface="Dreaming Outloud Pro" panose="03050502040302030504" pitchFamily="66" charset="0"/>
              </a:rPr>
              <a:t>My music Gen has a probability of about 0.013019 of producing the same note lengths and notes in the right order to make Yankee Doodle</a:t>
            </a:r>
          </a:p>
        </p:txBody>
      </p:sp>
      <p:pic>
        <p:nvPicPr>
          <p:cNvPr id="3074" name="Picture 2" descr="Yankee Doodle, pre staff piano sheet music with letters. A ...">
            <a:extLst>
              <a:ext uri="{FF2B5EF4-FFF2-40B4-BE49-F238E27FC236}">
                <a16:creationId xmlns:a16="http://schemas.microsoft.com/office/drawing/2014/main" id="{0CD8E396-45F5-CC99-F930-9F1CDE98E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612" y="3021711"/>
            <a:ext cx="2749887" cy="35552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CA0744C-7861-D983-BFAB-ACF8E1AA364F}"/>
              </a:ext>
            </a:extLst>
          </p:cNvPr>
          <p:cNvPicPr>
            <a:picLocks noChangeAspect="1"/>
          </p:cNvPicPr>
          <p:nvPr/>
        </p:nvPicPr>
        <p:blipFill>
          <a:blip r:embed="rId3"/>
          <a:stretch>
            <a:fillRect/>
          </a:stretch>
        </p:blipFill>
        <p:spPr>
          <a:xfrm>
            <a:off x="6704012" y="1752600"/>
            <a:ext cx="4800600" cy="4597757"/>
          </a:xfrm>
          <a:prstGeom prst="rect">
            <a:avLst/>
          </a:prstGeom>
        </p:spPr>
      </p:pic>
    </p:spTree>
    <p:extLst>
      <p:ext uri="{BB962C8B-B14F-4D97-AF65-F5344CB8AC3E}">
        <p14:creationId xmlns:p14="http://schemas.microsoft.com/office/powerpoint/2010/main" val="360334232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4EA6E-3D6C-410B-4764-8B21F53499AD}"/>
              </a:ext>
            </a:extLst>
          </p:cNvPr>
          <p:cNvSpPr>
            <a:spLocks noGrp="1"/>
          </p:cNvSpPr>
          <p:nvPr>
            <p:ph type="ctrTitle" idx="4294967295"/>
          </p:nvPr>
        </p:nvSpPr>
        <p:spPr>
          <a:xfrm>
            <a:off x="1522412" y="206956"/>
            <a:ext cx="9144000" cy="2743200"/>
          </a:xfrm>
        </p:spPr>
        <p:txBody>
          <a:bodyPr>
            <a:normAutofit/>
          </a:bodyPr>
          <a:lstStyle/>
          <a:p>
            <a:pPr algn="ctr"/>
            <a:r>
              <a:rPr lang="en-US" sz="4400" dirty="0">
                <a:solidFill>
                  <a:schemeClr val="tx1"/>
                </a:solidFill>
                <a:latin typeface="Dreaming Outloud Pro" panose="03050502040302030504" pitchFamily="66" charset="0"/>
                <a:cs typeface="Dreaming Outloud Pro" panose="03050502040302030504" pitchFamily="66" charset="0"/>
              </a:rPr>
              <a:t>Thank you for listening! </a:t>
            </a:r>
            <a:br>
              <a:rPr lang="en-US" sz="4400" dirty="0">
                <a:solidFill>
                  <a:schemeClr val="tx1"/>
                </a:solidFill>
                <a:latin typeface="Dreaming Outloud Pro" panose="03050502040302030504" pitchFamily="66" charset="0"/>
                <a:cs typeface="Dreaming Outloud Pro" panose="03050502040302030504" pitchFamily="66" charset="0"/>
              </a:rPr>
            </a:br>
            <a:r>
              <a:rPr lang="en-US" sz="4400" dirty="0">
                <a:solidFill>
                  <a:schemeClr val="tx1"/>
                </a:solidFill>
                <a:latin typeface="Dreaming Outloud Pro" panose="03050502040302030504" pitchFamily="66" charset="0"/>
                <a:cs typeface="Dreaming Outloud Pro" panose="03050502040302030504" pitchFamily="66" charset="0"/>
              </a:rPr>
              <a:t>Do you have any questions?</a:t>
            </a:r>
          </a:p>
        </p:txBody>
      </p:sp>
      <p:pic>
        <p:nvPicPr>
          <p:cNvPr id="4098" name="Picture 2" descr="War Against The Machines: How AI Is Changing The Way We Make Music |  Telekom Electronic Beats">
            <a:extLst>
              <a:ext uri="{FF2B5EF4-FFF2-40B4-BE49-F238E27FC236}">
                <a16:creationId xmlns:a16="http://schemas.microsoft.com/office/drawing/2014/main" id="{74E4F6D7-4D52-5641-92C6-E9A5A76F63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12" y="3276600"/>
            <a:ext cx="5164138" cy="295015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 Retrospective of AI + Music. How AI has shaped music creation and… | by  Chong Li | Prototypr">
            <a:extLst>
              <a:ext uri="{FF2B5EF4-FFF2-40B4-BE49-F238E27FC236}">
                <a16:creationId xmlns:a16="http://schemas.microsoft.com/office/drawing/2014/main" id="{D62AADE0-79FD-10CA-44C0-23366BE005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9076" y="3276600"/>
            <a:ext cx="4898571"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4274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4EA6E-3D6C-410B-4764-8B21F53499AD}"/>
              </a:ext>
            </a:extLst>
          </p:cNvPr>
          <p:cNvSpPr>
            <a:spLocks noGrp="1"/>
          </p:cNvSpPr>
          <p:nvPr>
            <p:ph type="ctrTitle" idx="4294967295"/>
          </p:nvPr>
        </p:nvSpPr>
        <p:spPr>
          <a:xfrm>
            <a:off x="1522412" y="1295400"/>
            <a:ext cx="9144000" cy="2743200"/>
          </a:xfrm>
        </p:spPr>
        <p:txBody>
          <a:bodyPr>
            <a:normAutofit/>
          </a:bodyPr>
          <a:lstStyle/>
          <a:p>
            <a:r>
              <a:rPr lang="en-US" sz="4400" dirty="0">
                <a:solidFill>
                  <a:schemeClr val="tx1"/>
                </a:solidFill>
                <a:latin typeface="Dreaming Outloud Pro" panose="03050502040302030504" pitchFamily="66" charset="0"/>
                <a:cs typeface="Dreaming Outloud Pro" panose="03050502040302030504" pitchFamily="66" charset="0"/>
              </a:rPr>
              <a:t>This is where the Presentation Stops in Class, but I have more information after this slide for future years</a:t>
            </a:r>
          </a:p>
        </p:txBody>
      </p:sp>
    </p:spTree>
    <p:extLst>
      <p:ext uri="{BB962C8B-B14F-4D97-AF65-F5344CB8AC3E}">
        <p14:creationId xmlns:p14="http://schemas.microsoft.com/office/powerpoint/2010/main" val="27924755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Dreaming Outloud Pro" panose="03050502040302030504" pitchFamily="66" charset="0"/>
                <a:cs typeface="Dreaming Outloud Pro" panose="03050502040302030504" pitchFamily="66" charset="0"/>
              </a:rPr>
              <a:t>Music Theory</a:t>
            </a:r>
          </a:p>
        </p:txBody>
      </p:sp>
      <p:sp>
        <p:nvSpPr>
          <p:cNvPr id="14" name="Content Placeholder 13"/>
          <p:cNvSpPr>
            <a:spLocks noGrp="1"/>
          </p:cNvSpPr>
          <p:nvPr>
            <p:ph idx="1"/>
          </p:nvPr>
        </p:nvSpPr>
        <p:spPr>
          <a:xfrm>
            <a:off x="1522414" y="1676400"/>
            <a:ext cx="9220198" cy="5334000"/>
          </a:xfrm>
        </p:spPr>
        <p:txBody>
          <a:bodyPr>
            <a:normAutofit/>
          </a:bodyPr>
          <a:lstStyle/>
          <a:p>
            <a:r>
              <a:rPr lang="en-US" dirty="0">
                <a:latin typeface="Dreaming Outloud Pro" panose="03050502040302030504" pitchFamily="66" charset="0"/>
                <a:cs typeface="Dreaming Outloud Pro" panose="03050502040302030504" pitchFamily="66" charset="0"/>
              </a:rPr>
              <a:t>Songs have keys and scales that make them up</a:t>
            </a:r>
          </a:p>
          <a:p>
            <a:endParaRPr lang="en-US" dirty="0">
              <a:latin typeface="Dreaming Outloud Pro" panose="03050502040302030504" pitchFamily="66" charset="0"/>
              <a:cs typeface="Dreaming Outloud Pro" panose="03050502040302030504" pitchFamily="66" charset="0"/>
            </a:endParaRPr>
          </a:p>
          <a:p>
            <a:endParaRPr lang="en-US" dirty="0">
              <a:latin typeface="Dreaming Outloud Pro" panose="03050502040302030504" pitchFamily="66" charset="0"/>
              <a:cs typeface="Dreaming Outloud Pro" panose="03050502040302030504" pitchFamily="66" charset="0"/>
            </a:endParaRPr>
          </a:p>
          <a:p>
            <a:endParaRPr lang="en-US" dirty="0">
              <a:latin typeface="Dreaming Outloud Pro" panose="03050502040302030504" pitchFamily="66" charset="0"/>
              <a:cs typeface="Dreaming Outloud Pro" panose="03050502040302030504" pitchFamily="66" charset="0"/>
            </a:endParaRPr>
          </a:p>
          <a:p>
            <a:r>
              <a:rPr lang="en-US" dirty="0">
                <a:latin typeface="Dreaming Outloud Pro" panose="03050502040302030504" pitchFamily="66" charset="0"/>
                <a:cs typeface="Dreaming Outloud Pro" panose="03050502040302030504" pitchFamily="66" charset="0"/>
              </a:rPr>
              <a:t>Old McDonald is in C major</a:t>
            </a:r>
          </a:p>
          <a:p>
            <a:endParaRPr lang="en-US" dirty="0">
              <a:latin typeface="Dreaming Outloud Pro" panose="03050502040302030504" pitchFamily="66" charset="0"/>
              <a:cs typeface="Dreaming Outloud Pro" panose="03050502040302030504" pitchFamily="66" charset="0"/>
            </a:endParaRPr>
          </a:p>
          <a:p>
            <a:endParaRPr lang="en-US" dirty="0">
              <a:latin typeface="Dreaming Outloud Pro" panose="03050502040302030504" pitchFamily="66" charset="0"/>
              <a:cs typeface="Dreaming Outloud Pro" panose="03050502040302030504" pitchFamily="66" charset="0"/>
            </a:endParaRPr>
          </a:p>
          <a:p>
            <a:endParaRPr lang="en-US" dirty="0">
              <a:latin typeface="Dreaming Outloud Pro" panose="03050502040302030504" pitchFamily="66" charset="0"/>
              <a:cs typeface="Dreaming Outloud Pro" panose="03050502040302030504" pitchFamily="66" charset="0"/>
            </a:endParaRPr>
          </a:p>
          <a:p>
            <a:endParaRPr lang="en-US" dirty="0">
              <a:latin typeface="Dreaming Outloud Pro" panose="03050502040302030504" pitchFamily="66" charset="0"/>
              <a:cs typeface="Dreaming Outloud Pro" panose="03050502040302030504" pitchFamily="66" charset="0"/>
            </a:endParaRPr>
          </a:p>
          <a:p>
            <a:r>
              <a:rPr lang="en-US" dirty="0">
                <a:latin typeface="Dreaming Outloud Pro" panose="03050502040302030504" pitchFamily="66" charset="0"/>
                <a:cs typeface="Dreaming Outloud Pro" panose="03050502040302030504" pitchFamily="66" charset="0"/>
              </a:rPr>
              <a:t>Never </a:t>
            </a:r>
            <a:r>
              <a:rPr lang="en-US" dirty="0" err="1">
                <a:latin typeface="Dreaming Outloud Pro" panose="03050502040302030504" pitchFamily="66" charset="0"/>
                <a:cs typeface="Dreaming Outloud Pro" panose="03050502040302030504" pitchFamily="66" charset="0"/>
              </a:rPr>
              <a:t>Gonna</a:t>
            </a:r>
            <a:r>
              <a:rPr lang="en-US" dirty="0">
                <a:latin typeface="Dreaming Outloud Pro" panose="03050502040302030504" pitchFamily="66" charset="0"/>
                <a:cs typeface="Dreaming Outloud Pro" panose="03050502040302030504" pitchFamily="66" charset="0"/>
              </a:rPr>
              <a:t> Give You Up is in F Major</a:t>
            </a:r>
          </a:p>
        </p:txBody>
      </p:sp>
      <p:pic>
        <p:nvPicPr>
          <p:cNvPr id="2050" name="Picture 2" descr="Music Scale Notes | What is a Musical Scale | Мusic Gateway">
            <a:extLst>
              <a:ext uri="{FF2B5EF4-FFF2-40B4-BE49-F238E27FC236}">
                <a16:creationId xmlns:a16="http://schemas.microsoft.com/office/drawing/2014/main" id="{C0F7DE11-4FDD-B36D-42D5-BAD55A86DA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348" b="13044"/>
          <a:stretch/>
        </p:blipFill>
        <p:spPr bwMode="auto">
          <a:xfrm>
            <a:off x="1529495" y="2133600"/>
            <a:ext cx="3505201"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62BFD7F-D29D-D408-21A7-B8671447A378}"/>
              </a:ext>
            </a:extLst>
          </p:cNvPr>
          <p:cNvPicPr>
            <a:picLocks noChangeAspect="1"/>
          </p:cNvPicPr>
          <p:nvPr/>
        </p:nvPicPr>
        <p:blipFill>
          <a:blip r:embed="rId4"/>
          <a:stretch>
            <a:fillRect/>
          </a:stretch>
        </p:blipFill>
        <p:spPr>
          <a:xfrm>
            <a:off x="5256211" y="2197241"/>
            <a:ext cx="4457733" cy="1209684"/>
          </a:xfrm>
          <a:prstGeom prst="rect">
            <a:avLst/>
          </a:prstGeom>
        </p:spPr>
      </p:pic>
      <p:pic>
        <p:nvPicPr>
          <p:cNvPr id="7" name="Picture 6">
            <a:extLst>
              <a:ext uri="{FF2B5EF4-FFF2-40B4-BE49-F238E27FC236}">
                <a16:creationId xmlns:a16="http://schemas.microsoft.com/office/drawing/2014/main" id="{D22AD02D-6179-FE9E-B411-1028985D6FD6}"/>
              </a:ext>
            </a:extLst>
          </p:cNvPr>
          <p:cNvPicPr>
            <a:picLocks noChangeAspect="1"/>
          </p:cNvPicPr>
          <p:nvPr/>
        </p:nvPicPr>
        <p:blipFill>
          <a:blip r:embed="rId5"/>
          <a:stretch>
            <a:fillRect/>
          </a:stretch>
        </p:blipFill>
        <p:spPr>
          <a:xfrm>
            <a:off x="5503877" y="4030915"/>
            <a:ext cx="3962400" cy="2073349"/>
          </a:xfrm>
          <a:prstGeom prst="rect">
            <a:avLst/>
          </a:prstGeom>
        </p:spPr>
      </p:pic>
      <p:pic>
        <p:nvPicPr>
          <p:cNvPr id="2052" name="Picture 4" descr="F Major Scale on Piano: Notes, Fingering &amp; How To Play It">
            <a:extLst>
              <a:ext uri="{FF2B5EF4-FFF2-40B4-BE49-F238E27FC236}">
                <a16:creationId xmlns:a16="http://schemas.microsoft.com/office/drawing/2014/main" id="{6EE5AE08-9FB9-0390-344B-26AB9ECB76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8457" y="4134067"/>
            <a:ext cx="2987275" cy="1867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1346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theme/theme1.xml><?xml version="1.0" encoding="utf-8"?>
<a:theme xmlns:a="http://schemas.openxmlformats.org/drawingml/2006/main" name="Curves 16x9">
  <a:themeElements>
    <a:clrScheme name="Curves_16x9">
      <a:dk1>
        <a:sysClr val="windowText" lastClr="000000"/>
      </a:dk1>
      <a:lt1>
        <a:sysClr val="window" lastClr="FFFFFF"/>
      </a:lt1>
      <a:dk2>
        <a:srgbClr val="1D4D53"/>
      </a:dk2>
      <a:lt2>
        <a:srgbClr val="96D2DA"/>
      </a:lt2>
      <a:accent1>
        <a:srgbClr val="00B1C5"/>
      </a:accent1>
      <a:accent2>
        <a:srgbClr val="49AF0A"/>
      </a:accent2>
      <a:accent3>
        <a:srgbClr val="6457DB"/>
      </a:accent3>
      <a:accent4>
        <a:srgbClr val="CF4895"/>
      </a:accent4>
      <a:accent5>
        <a:srgbClr val="0065E1"/>
      </a:accent5>
      <a:accent6>
        <a:srgbClr val="A84BE1"/>
      </a:accent6>
      <a:hlink>
        <a:srgbClr val="CF4895"/>
      </a:hlink>
      <a:folHlink>
        <a:srgbClr val="7F7F7F"/>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usical curves presentation (widescreen).potx" id="{68710E6A-EAC6-48C2-B3F1-37ABA3E433C0}" vid="{1E11B4D8-8842-4901-9C7E-68BBF3CF07CC}"/>
    </a:ext>
  </a:extLst>
</a:theme>
</file>

<file path=ppt/theme/theme2.xml><?xml version="1.0" encoding="utf-8"?>
<a:theme xmlns:a="http://schemas.openxmlformats.org/drawingml/2006/main" name="Office Theme">
  <a:themeElements>
    <a:clrScheme name="Curves_16x9">
      <a:dk1>
        <a:sysClr val="windowText" lastClr="000000"/>
      </a:dk1>
      <a:lt1>
        <a:sysClr val="window" lastClr="FFFFFF"/>
      </a:lt1>
      <a:dk2>
        <a:srgbClr val="1D4D53"/>
      </a:dk2>
      <a:lt2>
        <a:srgbClr val="96D2DA"/>
      </a:lt2>
      <a:accent1>
        <a:srgbClr val="00B1C5"/>
      </a:accent1>
      <a:accent2>
        <a:srgbClr val="49AF0A"/>
      </a:accent2>
      <a:accent3>
        <a:srgbClr val="6457DB"/>
      </a:accent3>
      <a:accent4>
        <a:srgbClr val="CF4895"/>
      </a:accent4>
      <a:accent5>
        <a:srgbClr val="0065E1"/>
      </a:accent5>
      <a:accent6>
        <a:srgbClr val="A84BE1"/>
      </a:accent6>
      <a:hlink>
        <a:srgbClr val="CF4895"/>
      </a:hlink>
      <a:folHlink>
        <a:srgbClr val="7F7F7F"/>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ves_16x9">
      <a:dk1>
        <a:sysClr val="windowText" lastClr="000000"/>
      </a:dk1>
      <a:lt1>
        <a:sysClr val="window" lastClr="FFFFFF"/>
      </a:lt1>
      <a:dk2>
        <a:srgbClr val="1D4D53"/>
      </a:dk2>
      <a:lt2>
        <a:srgbClr val="96D2DA"/>
      </a:lt2>
      <a:accent1>
        <a:srgbClr val="00B1C5"/>
      </a:accent1>
      <a:accent2>
        <a:srgbClr val="49AF0A"/>
      </a:accent2>
      <a:accent3>
        <a:srgbClr val="6457DB"/>
      </a:accent3>
      <a:accent4>
        <a:srgbClr val="CF4895"/>
      </a:accent4>
      <a:accent5>
        <a:srgbClr val="0065E1"/>
      </a:accent5>
      <a:accent6>
        <a:srgbClr val="A84BE1"/>
      </a:accent6>
      <a:hlink>
        <a:srgbClr val="CF4895"/>
      </a:hlink>
      <a:folHlink>
        <a:srgbClr val="7F7F7F"/>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Musical curves presentation (widescreen)</Template>
  <TotalTime>338</TotalTime>
  <Words>342</Words>
  <Application>Microsoft Office PowerPoint</Application>
  <PresentationFormat>Custom</PresentationFormat>
  <Paragraphs>45</Paragraphs>
  <Slides>9</Slides>
  <Notes>3</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Blackadder ITC</vt:lpstr>
      <vt:lpstr>Dreaming Outloud Pro</vt:lpstr>
      <vt:lpstr>Euphemia</vt:lpstr>
      <vt:lpstr>Curves 16x9</vt:lpstr>
      <vt:lpstr>Music Generation and Analysis</vt:lpstr>
      <vt:lpstr>Why this Project?</vt:lpstr>
      <vt:lpstr>My Music Generator</vt:lpstr>
      <vt:lpstr>My Methods</vt:lpstr>
      <vt:lpstr>Music Generator Results</vt:lpstr>
      <vt:lpstr>Probability Analysis/Example Yankee Doodle</vt:lpstr>
      <vt:lpstr>Thank you for listening!  Do you have any questions?</vt:lpstr>
      <vt:lpstr>This is where the Presentation Stops in Class, but I have more information after this slide for future years</vt:lpstr>
      <vt:lpstr>Music Theory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Kira Cope</dc:creator>
  <cp:lastModifiedBy>Kira Cope</cp:lastModifiedBy>
  <cp:revision>8</cp:revision>
  <dcterms:created xsi:type="dcterms:W3CDTF">2022-11-30T15:12:45Z</dcterms:created>
  <dcterms:modified xsi:type="dcterms:W3CDTF">2022-11-30T20:51:44Z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