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6"/>
    </p:embeddedFont>
    <p:embeddedFont>
      <p:font typeface="Didact Gothic" pitchFamily="2" charset="0"/>
      <p:regular r:id="rId7"/>
    </p:embeddedFont>
    <p:embeddedFont>
      <p:font typeface="DM Serif Display" pitchFamily="2" charset="0"/>
      <p:regular r:id="rId8"/>
      <p:italic r:id="rId9"/>
    </p:embeddedFont>
    <p:embeddedFont>
      <p:font typeface="Nunito Light" panose="020F0302020204030204" pitchFamily="34" charset="0"/>
      <p:regular r:id="rId10"/>
      <p:italic r:id="rId11"/>
    </p:embeddedFont>
    <p:embeddedFont>
      <p:font typeface="Philosopher" pitchFamily="2" charset="77"/>
      <p:regular r:id="rId12"/>
      <p:bold r:id="rId13"/>
      <p:italic r:id="rId14"/>
      <p:boldItalic r:id="rId15"/>
    </p:embeddedFont>
    <p:embeddedFont>
      <p:font typeface="PT Sans" panose="020B0503020203020204" pitchFamily="34" charset="77"/>
      <p:regular r:id="rId16"/>
      <p:bold r:id="rId17"/>
      <p:italic r:id="rId18"/>
      <p:boldItalic r:id="rId19"/>
    </p:embeddedFont>
    <p:embeddedFont>
      <p:font typeface="Roboto Condensed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74" d="100"/>
          <a:sy n="74" d="100"/>
        </p:scale>
        <p:origin x="184" y="1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e6d783e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e6d783e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fractal dimensions. These numbers attempt to quantify how densely the fractal occupies the space in which it lies.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the fractal dimension of a coastline is constant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The fractal dimension is used to quantify this roughness and complexity - the higher the dimension, the higher the roughness, the higher the complexity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f37ebc89c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f37ebc89c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11" name="Google Shape;11;p2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50" y="1072225"/>
            <a:ext cx="7717500" cy="24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489250" y="3609213"/>
            <a:ext cx="416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328766" y="987648"/>
            <a:ext cx="1298096" cy="1298615"/>
            <a:chOff x="3147975" y="298450"/>
            <a:chExt cx="1249250" cy="1249750"/>
          </a:xfrm>
        </p:grpSpPr>
        <p:sp>
          <p:nvSpPr>
            <p:cNvPr id="16" name="Google Shape;16;p2"/>
            <p:cNvSpPr/>
            <p:nvPr/>
          </p:nvSpPr>
          <p:spPr>
            <a:xfrm>
              <a:off x="3571875" y="336350"/>
              <a:ext cx="400950" cy="1173950"/>
            </a:xfrm>
            <a:custGeom>
              <a:avLst/>
              <a:gdLst/>
              <a:ahLst/>
              <a:cxnLst/>
              <a:rect l="l" t="t" r="r" b="b"/>
              <a:pathLst>
                <a:path w="16038" h="46958" extrusionOk="0">
                  <a:moveTo>
                    <a:pt x="15938" y="1"/>
                  </a:moveTo>
                  <a:lnTo>
                    <a:pt x="0" y="46918"/>
                  </a:lnTo>
                  <a:lnTo>
                    <a:pt x="100" y="46957"/>
                  </a:lnTo>
                  <a:lnTo>
                    <a:pt x="16038" y="41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71875" y="331875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16058" y="0"/>
                  </a:moveTo>
                  <a:lnTo>
                    <a:pt x="16038" y="100"/>
                  </a:lnTo>
                  <a:lnTo>
                    <a:pt x="16616" y="319"/>
                  </a:lnTo>
                  <a:lnTo>
                    <a:pt x="17195" y="539"/>
                  </a:lnTo>
                  <a:lnTo>
                    <a:pt x="17773" y="758"/>
                  </a:lnTo>
                  <a:lnTo>
                    <a:pt x="18332" y="1017"/>
                  </a:lnTo>
                  <a:lnTo>
                    <a:pt x="18890" y="1277"/>
                  </a:lnTo>
                  <a:lnTo>
                    <a:pt x="19429" y="1536"/>
                  </a:lnTo>
                  <a:lnTo>
                    <a:pt x="19968" y="1835"/>
                  </a:lnTo>
                  <a:lnTo>
                    <a:pt x="20506" y="2135"/>
                  </a:lnTo>
                  <a:lnTo>
                    <a:pt x="21025" y="2434"/>
                  </a:lnTo>
                  <a:lnTo>
                    <a:pt x="21543" y="2753"/>
                  </a:lnTo>
                  <a:lnTo>
                    <a:pt x="22042" y="3092"/>
                  </a:lnTo>
                  <a:lnTo>
                    <a:pt x="22541" y="3451"/>
                  </a:lnTo>
                  <a:lnTo>
                    <a:pt x="23039" y="3810"/>
                  </a:lnTo>
                  <a:lnTo>
                    <a:pt x="23518" y="4169"/>
                  </a:lnTo>
                  <a:lnTo>
                    <a:pt x="23977" y="4548"/>
                  </a:lnTo>
                  <a:lnTo>
                    <a:pt x="24436" y="4947"/>
                  </a:lnTo>
                  <a:lnTo>
                    <a:pt x="24895" y="5346"/>
                  </a:lnTo>
                  <a:lnTo>
                    <a:pt x="25333" y="5765"/>
                  </a:lnTo>
                  <a:lnTo>
                    <a:pt x="25772" y="6204"/>
                  </a:lnTo>
                  <a:lnTo>
                    <a:pt x="26191" y="6623"/>
                  </a:lnTo>
                  <a:lnTo>
                    <a:pt x="26590" y="7082"/>
                  </a:lnTo>
                  <a:lnTo>
                    <a:pt x="26989" y="7540"/>
                  </a:lnTo>
                  <a:lnTo>
                    <a:pt x="27368" y="7999"/>
                  </a:lnTo>
                  <a:lnTo>
                    <a:pt x="27747" y="8478"/>
                  </a:lnTo>
                  <a:lnTo>
                    <a:pt x="28126" y="8977"/>
                  </a:lnTo>
                  <a:lnTo>
                    <a:pt x="28465" y="9475"/>
                  </a:lnTo>
                  <a:lnTo>
                    <a:pt x="28804" y="9974"/>
                  </a:lnTo>
                  <a:lnTo>
                    <a:pt x="29143" y="10493"/>
                  </a:lnTo>
                  <a:lnTo>
                    <a:pt x="29463" y="11031"/>
                  </a:lnTo>
                  <a:lnTo>
                    <a:pt x="29762" y="11570"/>
                  </a:lnTo>
                  <a:lnTo>
                    <a:pt x="30061" y="12108"/>
                  </a:lnTo>
                  <a:lnTo>
                    <a:pt x="30340" y="12667"/>
                  </a:lnTo>
                  <a:lnTo>
                    <a:pt x="30620" y="13225"/>
                  </a:lnTo>
                  <a:lnTo>
                    <a:pt x="30859" y="13784"/>
                  </a:lnTo>
                  <a:lnTo>
                    <a:pt x="31098" y="14362"/>
                  </a:lnTo>
                  <a:lnTo>
                    <a:pt x="31318" y="14941"/>
                  </a:lnTo>
                  <a:lnTo>
                    <a:pt x="31537" y="15499"/>
                  </a:lnTo>
                  <a:lnTo>
                    <a:pt x="31737" y="16098"/>
                  </a:lnTo>
                  <a:lnTo>
                    <a:pt x="31916" y="16676"/>
                  </a:lnTo>
                  <a:lnTo>
                    <a:pt x="32076" y="17255"/>
                  </a:lnTo>
                  <a:lnTo>
                    <a:pt x="32235" y="17853"/>
                  </a:lnTo>
                  <a:lnTo>
                    <a:pt x="32355" y="18452"/>
                  </a:lnTo>
                  <a:lnTo>
                    <a:pt x="32475" y="19030"/>
                  </a:lnTo>
                  <a:lnTo>
                    <a:pt x="32594" y="19629"/>
                  </a:lnTo>
                  <a:lnTo>
                    <a:pt x="32674" y="20227"/>
                  </a:lnTo>
                  <a:lnTo>
                    <a:pt x="32754" y="20825"/>
                  </a:lnTo>
                  <a:lnTo>
                    <a:pt x="32814" y="21444"/>
                  </a:lnTo>
                  <a:lnTo>
                    <a:pt x="32874" y="22042"/>
                  </a:lnTo>
                  <a:lnTo>
                    <a:pt x="32894" y="22641"/>
                  </a:lnTo>
                  <a:lnTo>
                    <a:pt x="32914" y="23239"/>
                  </a:lnTo>
                  <a:lnTo>
                    <a:pt x="32914" y="23858"/>
                  </a:lnTo>
                  <a:lnTo>
                    <a:pt x="32914" y="24456"/>
                  </a:lnTo>
                  <a:lnTo>
                    <a:pt x="32874" y="25054"/>
                  </a:lnTo>
                  <a:lnTo>
                    <a:pt x="32834" y="25673"/>
                  </a:lnTo>
                  <a:lnTo>
                    <a:pt x="32774" y="26271"/>
                  </a:lnTo>
                  <a:lnTo>
                    <a:pt x="32694" y="26870"/>
                  </a:lnTo>
                  <a:lnTo>
                    <a:pt x="32614" y="27488"/>
                  </a:lnTo>
                  <a:lnTo>
                    <a:pt x="32515" y="28086"/>
                  </a:lnTo>
                  <a:lnTo>
                    <a:pt x="32395" y="28685"/>
                  </a:lnTo>
                  <a:lnTo>
                    <a:pt x="32255" y="29283"/>
                  </a:lnTo>
                  <a:lnTo>
                    <a:pt x="32116" y="29882"/>
                  </a:lnTo>
                  <a:lnTo>
                    <a:pt x="31956" y="30480"/>
                  </a:lnTo>
                  <a:lnTo>
                    <a:pt x="31777" y="31079"/>
                  </a:lnTo>
                  <a:lnTo>
                    <a:pt x="31577" y="31657"/>
                  </a:lnTo>
                  <a:lnTo>
                    <a:pt x="31378" y="32275"/>
                  </a:lnTo>
                  <a:lnTo>
                    <a:pt x="31138" y="32854"/>
                  </a:lnTo>
                  <a:lnTo>
                    <a:pt x="30899" y="33452"/>
                  </a:lnTo>
                  <a:lnTo>
                    <a:pt x="30639" y="34031"/>
                  </a:lnTo>
                  <a:lnTo>
                    <a:pt x="30380" y="34589"/>
                  </a:lnTo>
                  <a:lnTo>
                    <a:pt x="30101" y="35148"/>
                  </a:lnTo>
                  <a:lnTo>
                    <a:pt x="29802" y="35706"/>
                  </a:lnTo>
                  <a:lnTo>
                    <a:pt x="29502" y="36245"/>
                  </a:lnTo>
                  <a:lnTo>
                    <a:pt x="29183" y="36764"/>
                  </a:lnTo>
                  <a:lnTo>
                    <a:pt x="28844" y="37282"/>
                  </a:lnTo>
                  <a:lnTo>
                    <a:pt x="28505" y="37801"/>
                  </a:lnTo>
                  <a:lnTo>
                    <a:pt x="28146" y="38300"/>
                  </a:lnTo>
                  <a:lnTo>
                    <a:pt x="27787" y="38778"/>
                  </a:lnTo>
                  <a:lnTo>
                    <a:pt x="27408" y="39257"/>
                  </a:lnTo>
                  <a:lnTo>
                    <a:pt x="27009" y="39736"/>
                  </a:lnTo>
                  <a:lnTo>
                    <a:pt x="26610" y="40195"/>
                  </a:lnTo>
                  <a:lnTo>
                    <a:pt x="26211" y="40634"/>
                  </a:lnTo>
                  <a:lnTo>
                    <a:pt x="25792" y="41072"/>
                  </a:lnTo>
                  <a:lnTo>
                    <a:pt x="25353" y="41491"/>
                  </a:lnTo>
                  <a:lnTo>
                    <a:pt x="24934" y="41910"/>
                  </a:lnTo>
                  <a:lnTo>
                    <a:pt x="24476" y="42309"/>
                  </a:lnTo>
                  <a:lnTo>
                    <a:pt x="24017" y="42708"/>
                  </a:lnTo>
                  <a:lnTo>
                    <a:pt x="23558" y="43087"/>
                  </a:lnTo>
                  <a:lnTo>
                    <a:pt x="23079" y="43446"/>
                  </a:lnTo>
                  <a:lnTo>
                    <a:pt x="22601" y="43805"/>
                  </a:lnTo>
                  <a:lnTo>
                    <a:pt x="22122" y="44164"/>
                  </a:lnTo>
                  <a:lnTo>
                    <a:pt x="21623" y="44483"/>
                  </a:lnTo>
                  <a:lnTo>
                    <a:pt x="21105" y="44803"/>
                  </a:lnTo>
                  <a:lnTo>
                    <a:pt x="20606" y="45122"/>
                  </a:lnTo>
                  <a:lnTo>
                    <a:pt x="20087" y="45401"/>
                  </a:lnTo>
                  <a:lnTo>
                    <a:pt x="19549" y="45700"/>
                  </a:lnTo>
                  <a:lnTo>
                    <a:pt x="19030" y="45960"/>
                  </a:lnTo>
                  <a:lnTo>
                    <a:pt x="18471" y="46219"/>
                  </a:lnTo>
                  <a:lnTo>
                    <a:pt x="17933" y="46458"/>
                  </a:lnTo>
                  <a:lnTo>
                    <a:pt x="17394" y="46698"/>
                  </a:lnTo>
                  <a:lnTo>
                    <a:pt x="16836" y="46917"/>
                  </a:lnTo>
                  <a:lnTo>
                    <a:pt x="16277" y="47116"/>
                  </a:lnTo>
                  <a:lnTo>
                    <a:pt x="15699" y="47316"/>
                  </a:lnTo>
                  <a:lnTo>
                    <a:pt x="15140" y="47495"/>
                  </a:lnTo>
                  <a:lnTo>
                    <a:pt x="14562" y="47655"/>
                  </a:lnTo>
                  <a:lnTo>
                    <a:pt x="13983" y="47815"/>
                  </a:lnTo>
                  <a:lnTo>
                    <a:pt x="13385" y="47954"/>
                  </a:lnTo>
                  <a:lnTo>
                    <a:pt x="12806" y="48074"/>
                  </a:lnTo>
                  <a:lnTo>
                    <a:pt x="12208" y="48174"/>
                  </a:lnTo>
                  <a:lnTo>
                    <a:pt x="11610" y="48273"/>
                  </a:lnTo>
                  <a:lnTo>
                    <a:pt x="11011" y="48353"/>
                  </a:lnTo>
                  <a:lnTo>
                    <a:pt x="10413" y="48413"/>
                  </a:lnTo>
                  <a:lnTo>
                    <a:pt x="9814" y="48473"/>
                  </a:lnTo>
                  <a:lnTo>
                    <a:pt x="9216" y="48513"/>
                  </a:lnTo>
                  <a:lnTo>
                    <a:pt x="8597" y="48533"/>
                  </a:lnTo>
                  <a:lnTo>
                    <a:pt x="7381" y="48533"/>
                  </a:lnTo>
                  <a:lnTo>
                    <a:pt x="6762" y="48513"/>
                  </a:lnTo>
                  <a:lnTo>
                    <a:pt x="6164" y="48473"/>
                  </a:lnTo>
                  <a:lnTo>
                    <a:pt x="5545" y="48413"/>
                  </a:lnTo>
                  <a:lnTo>
                    <a:pt x="4927" y="48353"/>
                  </a:lnTo>
                  <a:lnTo>
                    <a:pt x="4309" y="48254"/>
                  </a:lnTo>
                  <a:lnTo>
                    <a:pt x="3690" y="48154"/>
                  </a:lnTo>
                  <a:lnTo>
                    <a:pt x="3092" y="48034"/>
                  </a:lnTo>
                  <a:lnTo>
                    <a:pt x="2474" y="47914"/>
                  </a:lnTo>
                  <a:lnTo>
                    <a:pt x="1855" y="47755"/>
                  </a:lnTo>
                  <a:lnTo>
                    <a:pt x="1237" y="47595"/>
                  </a:lnTo>
                  <a:lnTo>
                    <a:pt x="638" y="4741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997" y="47635"/>
                  </a:lnTo>
                  <a:lnTo>
                    <a:pt x="1995" y="47894"/>
                  </a:lnTo>
                  <a:lnTo>
                    <a:pt x="2992" y="48134"/>
                  </a:lnTo>
                  <a:lnTo>
                    <a:pt x="3990" y="48313"/>
                  </a:lnTo>
                  <a:lnTo>
                    <a:pt x="5007" y="48453"/>
                  </a:lnTo>
                  <a:lnTo>
                    <a:pt x="6004" y="48573"/>
                  </a:lnTo>
                  <a:lnTo>
                    <a:pt x="7002" y="48633"/>
                  </a:lnTo>
                  <a:lnTo>
                    <a:pt x="7999" y="48652"/>
                  </a:lnTo>
                  <a:lnTo>
                    <a:pt x="8976" y="48633"/>
                  </a:lnTo>
                  <a:lnTo>
                    <a:pt x="9954" y="48573"/>
                  </a:lnTo>
                  <a:lnTo>
                    <a:pt x="10911" y="48473"/>
                  </a:lnTo>
                  <a:lnTo>
                    <a:pt x="11869" y="48333"/>
                  </a:lnTo>
                  <a:lnTo>
                    <a:pt x="12806" y="48174"/>
                  </a:lnTo>
                  <a:lnTo>
                    <a:pt x="13764" y="47974"/>
                  </a:lnTo>
                  <a:lnTo>
                    <a:pt x="14681" y="47735"/>
                  </a:lnTo>
                  <a:lnTo>
                    <a:pt x="15599" y="47456"/>
                  </a:lnTo>
                  <a:lnTo>
                    <a:pt x="16517" y="47156"/>
                  </a:lnTo>
                  <a:lnTo>
                    <a:pt x="17394" y="46797"/>
                  </a:lnTo>
                  <a:lnTo>
                    <a:pt x="18272" y="46438"/>
                  </a:lnTo>
                  <a:lnTo>
                    <a:pt x="19150" y="46019"/>
                  </a:lnTo>
                  <a:lnTo>
                    <a:pt x="19988" y="45581"/>
                  </a:lnTo>
                  <a:lnTo>
                    <a:pt x="20825" y="45102"/>
                  </a:lnTo>
                  <a:lnTo>
                    <a:pt x="21623" y="44603"/>
                  </a:lnTo>
                  <a:lnTo>
                    <a:pt x="22421" y="44065"/>
                  </a:lnTo>
                  <a:lnTo>
                    <a:pt x="23199" y="43506"/>
                  </a:lnTo>
                  <a:lnTo>
                    <a:pt x="23957" y="42908"/>
                  </a:lnTo>
                  <a:lnTo>
                    <a:pt x="24675" y="42269"/>
                  </a:lnTo>
                  <a:lnTo>
                    <a:pt x="25393" y="41631"/>
                  </a:lnTo>
                  <a:lnTo>
                    <a:pt x="26072" y="40933"/>
                  </a:lnTo>
                  <a:lnTo>
                    <a:pt x="26730" y="40235"/>
                  </a:lnTo>
                  <a:lnTo>
                    <a:pt x="27348" y="39496"/>
                  </a:lnTo>
                  <a:lnTo>
                    <a:pt x="27967" y="38719"/>
                  </a:lnTo>
                  <a:lnTo>
                    <a:pt x="28525" y="37941"/>
                  </a:lnTo>
                  <a:lnTo>
                    <a:pt x="29084" y="37123"/>
                  </a:lnTo>
                  <a:lnTo>
                    <a:pt x="29602" y="36265"/>
                  </a:lnTo>
                  <a:lnTo>
                    <a:pt x="30081" y="35407"/>
                  </a:lnTo>
                  <a:lnTo>
                    <a:pt x="30540" y="34510"/>
                  </a:lnTo>
                  <a:lnTo>
                    <a:pt x="30959" y="33592"/>
                  </a:lnTo>
                  <a:lnTo>
                    <a:pt x="31338" y="32654"/>
                  </a:lnTo>
                  <a:lnTo>
                    <a:pt x="31677" y="31697"/>
                  </a:lnTo>
                  <a:lnTo>
                    <a:pt x="31876" y="31099"/>
                  </a:lnTo>
                  <a:lnTo>
                    <a:pt x="32056" y="30500"/>
                  </a:lnTo>
                  <a:lnTo>
                    <a:pt x="32215" y="29902"/>
                  </a:lnTo>
                  <a:lnTo>
                    <a:pt x="32375" y="29303"/>
                  </a:lnTo>
                  <a:lnTo>
                    <a:pt x="32495" y="28705"/>
                  </a:lnTo>
                  <a:lnTo>
                    <a:pt x="32614" y="28106"/>
                  </a:lnTo>
                  <a:lnTo>
                    <a:pt x="32714" y="27488"/>
                  </a:lnTo>
                  <a:lnTo>
                    <a:pt x="32814" y="26890"/>
                  </a:lnTo>
                  <a:lnTo>
                    <a:pt x="32874" y="26291"/>
                  </a:lnTo>
                  <a:lnTo>
                    <a:pt x="32933" y="25673"/>
                  </a:lnTo>
                  <a:lnTo>
                    <a:pt x="32973" y="25074"/>
                  </a:lnTo>
                  <a:lnTo>
                    <a:pt x="33013" y="24456"/>
                  </a:lnTo>
                  <a:lnTo>
                    <a:pt x="33013" y="23858"/>
                  </a:lnTo>
                  <a:lnTo>
                    <a:pt x="33013" y="23239"/>
                  </a:lnTo>
                  <a:lnTo>
                    <a:pt x="33013" y="22641"/>
                  </a:lnTo>
                  <a:lnTo>
                    <a:pt x="32973" y="22022"/>
                  </a:lnTo>
                  <a:lnTo>
                    <a:pt x="32933" y="21424"/>
                  </a:lnTo>
                  <a:lnTo>
                    <a:pt x="32854" y="20825"/>
                  </a:lnTo>
                  <a:lnTo>
                    <a:pt x="32794" y="20227"/>
                  </a:lnTo>
                  <a:lnTo>
                    <a:pt x="32694" y="19609"/>
                  </a:lnTo>
                  <a:lnTo>
                    <a:pt x="32594" y="19010"/>
                  </a:lnTo>
                  <a:lnTo>
                    <a:pt x="32475" y="18412"/>
                  </a:lnTo>
                  <a:lnTo>
                    <a:pt x="32335" y="17833"/>
                  </a:lnTo>
                  <a:lnTo>
                    <a:pt x="32175" y="17235"/>
                  </a:lnTo>
                  <a:lnTo>
                    <a:pt x="32016" y="16636"/>
                  </a:lnTo>
                  <a:lnTo>
                    <a:pt x="31836" y="16058"/>
                  </a:lnTo>
                  <a:lnTo>
                    <a:pt x="31637" y="15480"/>
                  </a:lnTo>
                  <a:lnTo>
                    <a:pt x="31417" y="14901"/>
                  </a:lnTo>
                  <a:lnTo>
                    <a:pt x="31198" y="14323"/>
                  </a:lnTo>
                  <a:lnTo>
                    <a:pt x="30959" y="13744"/>
                  </a:lnTo>
                  <a:lnTo>
                    <a:pt x="30699" y="13186"/>
                  </a:lnTo>
                  <a:lnTo>
                    <a:pt x="30440" y="12607"/>
                  </a:lnTo>
                  <a:lnTo>
                    <a:pt x="30161" y="12049"/>
                  </a:lnTo>
                  <a:lnTo>
                    <a:pt x="29862" y="11510"/>
                  </a:lnTo>
                  <a:lnTo>
                    <a:pt x="29542" y="10971"/>
                  </a:lnTo>
                  <a:lnTo>
                    <a:pt x="29223" y="10433"/>
                  </a:lnTo>
                  <a:lnTo>
                    <a:pt x="28904" y="9914"/>
                  </a:lnTo>
                  <a:lnTo>
                    <a:pt x="28565" y="9415"/>
                  </a:lnTo>
                  <a:lnTo>
                    <a:pt x="28206" y="8917"/>
                  </a:lnTo>
                  <a:lnTo>
                    <a:pt x="27827" y="8418"/>
                  </a:lnTo>
                  <a:lnTo>
                    <a:pt x="27448" y="7939"/>
                  </a:lnTo>
                  <a:lnTo>
                    <a:pt x="27069" y="7461"/>
                  </a:lnTo>
                  <a:lnTo>
                    <a:pt x="26670" y="7002"/>
                  </a:lnTo>
                  <a:lnTo>
                    <a:pt x="26251" y="6563"/>
                  </a:lnTo>
                  <a:lnTo>
                    <a:pt x="25832" y="6124"/>
                  </a:lnTo>
                  <a:lnTo>
                    <a:pt x="25413" y="5685"/>
                  </a:lnTo>
                  <a:lnTo>
                    <a:pt x="24974" y="5266"/>
                  </a:lnTo>
                  <a:lnTo>
                    <a:pt x="24516" y="4867"/>
                  </a:lnTo>
                  <a:lnTo>
                    <a:pt x="24057" y="4468"/>
                  </a:lnTo>
                  <a:lnTo>
                    <a:pt x="23578" y="4089"/>
                  </a:lnTo>
                  <a:lnTo>
                    <a:pt x="23099" y="3710"/>
                  </a:lnTo>
                  <a:lnTo>
                    <a:pt x="22601" y="3351"/>
                  </a:lnTo>
                  <a:lnTo>
                    <a:pt x="22102" y="3012"/>
                  </a:lnTo>
                  <a:lnTo>
                    <a:pt x="21603" y="2673"/>
                  </a:lnTo>
                  <a:lnTo>
                    <a:pt x="21085" y="2354"/>
                  </a:lnTo>
                  <a:lnTo>
                    <a:pt x="20566" y="2035"/>
                  </a:lnTo>
                  <a:lnTo>
                    <a:pt x="20027" y="1736"/>
                  </a:lnTo>
                  <a:lnTo>
                    <a:pt x="19489" y="1456"/>
                  </a:lnTo>
                  <a:lnTo>
                    <a:pt x="18930" y="1177"/>
                  </a:lnTo>
                  <a:lnTo>
                    <a:pt x="18372" y="918"/>
                  </a:lnTo>
                  <a:lnTo>
                    <a:pt x="17813" y="658"/>
                  </a:lnTo>
                  <a:lnTo>
                    <a:pt x="17235" y="439"/>
                  </a:lnTo>
                  <a:lnTo>
                    <a:pt x="16656" y="22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71875" y="331875"/>
              <a:ext cx="749550" cy="1196875"/>
            </a:xfrm>
            <a:custGeom>
              <a:avLst/>
              <a:gdLst/>
              <a:ahLst/>
              <a:cxnLst/>
              <a:rect l="l" t="t" r="r" b="b"/>
              <a:pathLst>
                <a:path w="29982" h="47875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517" y="339"/>
                  </a:lnTo>
                  <a:lnTo>
                    <a:pt x="17015" y="579"/>
                  </a:lnTo>
                  <a:lnTo>
                    <a:pt x="17494" y="838"/>
                  </a:lnTo>
                  <a:lnTo>
                    <a:pt x="17973" y="1117"/>
                  </a:lnTo>
                  <a:lnTo>
                    <a:pt x="18432" y="1396"/>
                  </a:lnTo>
                  <a:lnTo>
                    <a:pt x="18890" y="1696"/>
                  </a:lnTo>
                  <a:lnTo>
                    <a:pt x="19349" y="1995"/>
                  </a:lnTo>
                  <a:lnTo>
                    <a:pt x="19788" y="2294"/>
                  </a:lnTo>
                  <a:lnTo>
                    <a:pt x="20227" y="2633"/>
                  </a:lnTo>
                  <a:lnTo>
                    <a:pt x="20666" y="2952"/>
                  </a:lnTo>
                  <a:lnTo>
                    <a:pt x="21085" y="3311"/>
                  </a:lnTo>
                  <a:lnTo>
                    <a:pt x="21504" y="3671"/>
                  </a:lnTo>
                  <a:lnTo>
                    <a:pt x="21902" y="4030"/>
                  </a:lnTo>
                  <a:lnTo>
                    <a:pt x="22301" y="4409"/>
                  </a:lnTo>
                  <a:lnTo>
                    <a:pt x="22700" y="4788"/>
                  </a:lnTo>
                  <a:lnTo>
                    <a:pt x="23079" y="5187"/>
                  </a:lnTo>
                  <a:lnTo>
                    <a:pt x="23458" y="5585"/>
                  </a:lnTo>
                  <a:lnTo>
                    <a:pt x="23817" y="5984"/>
                  </a:lnTo>
                  <a:lnTo>
                    <a:pt x="24176" y="6423"/>
                  </a:lnTo>
                  <a:lnTo>
                    <a:pt x="24516" y="6842"/>
                  </a:lnTo>
                  <a:lnTo>
                    <a:pt x="24855" y="7281"/>
                  </a:lnTo>
                  <a:lnTo>
                    <a:pt x="25194" y="7740"/>
                  </a:lnTo>
                  <a:lnTo>
                    <a:pt x="25513" y="8179"/>
                  </a:lnTo>
                  <a:lnTo>
                    <a:pt x="25812" y="8657"/>
                  </a:lnTo>
                  <a:lnTo>
                    <a:pt x="26111" y="9116"/>
                  </a:lnTo>
                  <a:lnTo>
                    <a:pt x="26391" y="9595"/>
                  </a:lnTo>
                  <a:lnTo>
                    <a:pt x="26670" y="10094"/>
                  </a:lnTo>
                  <a:lnTo>
                    <a:pt x="26949" y="10592"/>
                  </a:lnTo>
                  <a:lnTo>
                    <a:pt x="27209" y="11091"/>
                  </a:lnTo>
                  <a:lnTo>
                    <a:pt x="27448" y="11610"/>
                  </a:lnTo>
                  <a:lnTo>
                    <a:pt x="27687" y="12128"/>
                  </a:lnTo>
                  <a:lnTo>
                    <a:pt x="27927" y="12647"/>
                  </a:lnTo>
                  <a:lnTo>
                    <a:pt x="28126" y="13186"/>
                  </a:lnTo>
                  <a:lnTo>
                    <a:pt x="28346" y="13724"/>
                  </a:lnTo>
                  <a:lnTo>
                    <a:pt x="28525" y="14263"/>
                  </a:lnTo>
                  <a:lnTo>
                    <a:pt x="28705" y="14821"/>
                  </a:lnTo>
                  <a:lnTo>
                    <a:pt x="28884" y="15360"/>
                  </a:lnTo>
                  <a:lnTo>
                    <a:pt x="29024" y="15918"/>
                  </a:lnTo>
                  <a:lnTo>
                    <a:pt x="29163" y="16477"/>
                  </a:lnTo>
                  <a:lnTo>
                    <a:pt x="29303" y="17035"/>
                  </a:lnTo>
                  <a:lnTo>
                    <a:pt x="29423" y="17594"/>
                  </a:lnTo>
                  <a:lnTo>
                    <a:pt x="29522" y="18172"/>
                  </a:lnTo>
                  <a:lnTo>
                    <a:pt x="29602" y="18731"/>
                  </a:lnTo>
                  <a:lnTo>
                    <a:pt x="29682" y="19290"/>
                  </a:lnTo>
                  <a:lnTo>
                    <a:pt x="29742" y="19868"/>
                  </a:lnTo>
                  <a:lnTo>
                    <a:pt x="29802" y="20427"/>
                  </a:lnTo>
                  <a:lnTo>
                    <a:pt x="29842" y="21005"/>
                  </a:lnTo>
                  <a:lnTo>
                    <a:pt x="29862" y="21564"/>
                  </a:lnTo>
                  <a:lnTo>
                    <a:pt x="29881" y="22142"/>
                  </a:lnTo>
                  <a:lnTo>
                    <a:pt x="29881" y="22721"/>
                  </a:lnTo>
                  <a:lnTo>
                    <a:pt x="29862" y="23279"/>
                  </a:lnTo>
                  <a:lnTo>
                    <a:pt x="29842" y="23858"/>
                  </a:lnTo>
                  <a:lnTo>
                    <a:pt x="29802" y="24436"/>
                  </a:lnTo>
                  <a:lnTo>
                    <a:pt x="29742" y="24995"/>
                  </a:lnTo>
                  <a:lnTo>
                    <a:pt x="29682" y="25573"/>
                  </a:lnTo>
                  <a:lnTo>
                    <a:pt x="29602" y="26132"/>
                  </a:lnTo>
                  <a:lnTo>
                    <a:pt x="29522" y="26710"/>
                  </a:lnTo>
                  <a:lnTo>
                    <a:pt x="29423" y="27269"/>
                  </a:lnTo>
                  <a:lnTo>
                    <a:pt x="29303" y="27827"/>
                  </a:lnTo>
                  <a:lnTo>
                    <a:pt x="29163" y="28406"/>
                  </a:lnTo>
                  <a:lnTo>
                    <a:pt x="29024" y="28964"/>
                  </a:lnTo>
                  <a:lnTo>
                    <a:pt x="28864" y="29523"/>
                  </a:lnTo>
                  <a:lnTo>
                    <a:pt x="28705" y="30061"/>
                  </a:lnTo>
                  <a:lnTo>
                    <a:pt x="28525" y="30620"/>
                  </a:lnTo>
                  <a:lnTo>
                    <a:pt x="28326" y="31178"/>
                  </a:lnTo>
                  <a:lnTo>
                    <a:pt x="28126" y="31717"/>
                  </a:lnTo>
                  <a:lnTo>
                    <a:pt x="27907" y="32255"/>
                  </a:lnTo>
                  <a:lnTo>
                    <a:pt x="27687" y="32774"/>
                  </a:lnTo>
                  <a:lnTo>
                    <a:pt x="27448" y="33313"/>
                  </a:lnTo>
                  <a:lnTo>
                    <a:pt x="27189" y="33831"/>
                  </a:lnTo>
                  <a:lnTo>
                    <a:pt x="26929" y="34330"/>
                  </a:lnTo>
                  <a:lnTo>
                    <a:pt x="26650" y="34849"/>
                  </a:lnTo>
                  <a:lnTo>
                    <a:pt x="26371" y="35327"/>
                  </a:lnTo>
                  <a:lnTo>
                    <a:pt x="26072" y="35826"/>
                  </a:lnTo>
                  <a:lnTo>
                    <a:pt x="25772" y="36305"/>
                  </a:lnTo>
                  <a:lnTo>
                    <a:pt x="25453" y="36784"/>
                  </a:lnTo>
                  <a:lnTo>
                    <a:pt x="25114" y="37262"/>
                  </a:lnTo>
                  <a:lnTo>
                    <a:pt x="24775" y="37721"/>
                  </a:lnTo>
                  <a:lnTo>
                    <a:pt x="24436" y="38180"/>
                  </a:lnTo>
                  <a:lnTo>
                    <a:pt x="24077" y="38619"/>
                  </a:lnTo>
                  <a:lnTo>
                    <a:pt x="23698" y="39058"/>
                  </a:lnTo>
                  <a:lnTo>
                    <a:pt x="23339" y="39477"/>
                  </a:lnTo>
                  <a:lnTo>
                    <a:pt x="22940" y="39895"/>
                  </a:lnTo>
                  <a:lnTo>
                    <a:pt x="22541" y="40314"/>
                  </a:lnTo>
                  <a:lnTo>
                    <a:pt x="22142" y="40713"/>
                  </a:lnTo>
                  <a:lnTo>
                    <a:pt x="21723" y="41112"/>
                  </a:lnTo>
                  <a:lnTo>
                    <a:pt x="21304" y="41491"/>
                  </a:lnTo>
                  <a:lnTo>
                    <a:pt x="20865" y="41870"/>
                  </a:lnTo>
                  <a:lnTo>
                    <a:pt x="20426" y="42229"/>
                  </a:lnTo>
                  <a:lnTo>
                    <a:pt x="19968" y="42588"/>
                  </a:lnTo>
                  <a:lnTo>
                    <a:pt x="19509" y="42927"/>
                  </a:lnTo>
                  <a:lnTo>
                    <a:pt x="19050" y="43267"/>
                  </a:lnTo>
                  <a:lnTo>
                    <a:pt x="18571" y="43606"/>
                  </a:lnTo>
                  <a:lnTo>
                    <a:pt x="18092" y="43905"/>
                  </a:lnTo>
                  <a:lnTo>
                    <a:pt x="17594" y="44224"/>
                  </a:lnTo>
                  <a:lnTo>
                    <a:pt x="17095" y="44503"/>
                  </a:lnTo>
                  <a:lnTo>
                    <a:pt x="16596" y="44783"/>
                  </a:lnTo>
                  <a:lnTo>
                    <a:pt x="16098" y="45062"/>
                  </a:lnTo>
                  <a:lnTo>
                    <a:pt x="15579" y="45301"/>
                  </a:lnTo>
                  <a:lnTo>
                    <a:pt x="15080" y="45541"/>
                  </a:lnTo>
                  <a:lnTo>
                    <a:pt x="14562" y="45780"/>
                  </a:lnTo>
                  <a:lnTo>
                    <a:pt x="14043" y="45999"/>
                  </a:lnTo>
                  <a:lnTo>
                    <a:pt x="13524" y="46199"/>
                  </a:lnTo>
                  <a:lnTo>
                    <a:pt x="12986" y="46398"/>
                  </a:lnTo>
                  <a:lnTo>
                    <a:pt x="12467" y="46578"/>
                  </a:lnTo>
                  <a:lnTo>
                    <a:pt x="11929" y="46737"/>
                  </a:lnTo>
                  <a:lnTo>
                    <a:pt x="11410" y="46897"/>
                  </a:lnTo>
                  <a:lnTo>
                    <a:pt x="10871" y="47037"/>
                  </a:lnTo>
                  <a:lnTo>
                    <a:pt x="10333" y="47176"/>
                  </a:lnTo>
                  <a:lnTo>
                    <a:pt x="9794" y="47296"/>
                  </a:lnTo>
                  <a:lnTo>
                    <a:pt x="9256" y="47396"/>
                  </a:lnTo>
                  <a:lnTo>
                    <a:pt x="8717" y="47476"/>
                  </a:lnTo>
                  <a:lnTo>
                    <a:pt x="8159" y="47555"/>
                  </a:lnTo>
                  <a:lnTo>
                    <a:pt x="7620" y="47635"/>
                  </a:lnTo>
                  <a:lnTo>
                    <a:pt x="7081" y="47675"/>
                  </a:lnTo>
                  <a:lnTo>
                    <a:pt x="6523" y="47735"/>
                  </a:lnTo>
                  <a:lnTo>
                    <a:pt x="5984" y="47755"/>
                  </a:lnTo>
                  <a:lnTo>
                    <a:pt x="5446" y="47775"/>
                  </a:lnTo>
                  <a:lnTo>
                    <a:pt x="4887" y="47775"/>
                  </a:lnTo>
                  <a:lnTo>
                    <a:pt x="4349" y="47755"/>
                  </a:lnTo>
                  <a:lnTo>
                    <a:pt x="3810" y="47735"/>
                  </a:lnTo>
                  <a:lnTo>
                    <a:pt x="3252" y="47695"/>
                  </a:lnTo>
                  <a:lnTo>
                    <a:pt x="2713" y="47655"/>
                  </a:lnTo>
                  <a:lnTo>
                    <a:pt x="2174" y="47595"/>
                  </a:lnTo>
                  <a:lnTo>
                    <a:pt x="1636" y="47515"/>
                  </a:lnTo>
                  <a:lnTo>
                    <a:pt x="1097" y="47436"/>
                  </a:lnTo>
                  <a:lnTo>
                    <a:pt x="559" y="4733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18" y="47456"/>
                  </a:lnTo>
                  <a:lnTo>
                    <a:pt x="1257" y="47555"/>
                  </a:lnTo>
                  <a:lnTo>
                    <a:pt x="1875" y="47655"/>
                  </a:lnTo>
                  <a:lnTo>
                    <a:pt x="2513" y="47735"/>
                  </a:lnTo>
                  <a:lnTo>
                    <a:pt x="3152" y="47795"/>
                  </a:lnTo>
                  <a:lnTo>
                    <a:pt x="3770" y="47835"/>
                  </a:lnTo>
                  <a:lnTo>
                    <a:pt x="4408" y="47875"/>
                  </a:lnTo>
                  <a:lnTo>
                    <a:pt x="5825" y="47875"/>
                  </a:lnTo>
                  <a:lnTo>
                    <a:pt x="6603" y="47835"/>
                  </a:lnTo>
                  <a:lnTo>
                    <a:pt x="7381" y="47755"/>
                  </a:lnTo>
                  <a:lnTo>
                    <a:pt x="8159" y="47675"/>
                  </a:lnTo>
                  <a:lnTo>
                    <a:pt x="8937" y="47555"/>
                  </a:lnTo>
                  <a:lnTo>
                    <a:pt x="9695" y="47416"/>
                  </a:lnTo>
                  <a:lnTo>
                    <a:pt x="10473" y="47236"/>
                  </a:lnTo>
                  <a:lnTo>
                    <a:pt x="11231" y="47057"/>
                  </a:lnTo>
                  <a:lnTo>
                    <a:pt x="11989" y="46837"/>
                  </a:lnTo>
                  <a:lnTo>
                    <a:pt x="12747" y="46598"/>
                  </a:lnTo>
                  <a:lnTo>
                    <a:pt x="13505" y="46319"/>
                  </a:lnTo>
                  <a:lnTo>
                    <a:pt x="14243" y="46019"/>
                  </a:lnTo>
                  <a:lnTo>
                    <a:pt x="14981" y="45700"/>
                  </a:lnTo>
                  <a:lnTo>
                    <a:pt x="15719" y="45361"/>
                  </a:lnTo>
                  <a:lnTo>
                    <a:pt x="16437" y="45002"/>
                  </a:lnTo>
                  <a:lnTo>
                    <a:pt x="17135" y="44603"/>
                  </a:lnTo>
                  <a:lnTo>
                    <a:pt x="17654" y="44304"/>
                  </a:lnTo>
                  <a:lnTo>
                    <a:pt x="18132" y="44005"/>
                  </a:lnTo>
                  <a:lnTo>
                    <a:pt x="18631" y="43685"/>
                  </a:lnTo>
                  <a:lnTo>
                    <a:pt x="19110" y="43366"/>
                  </a:lnTo>
                  <a:lnTo>
                    <a:pt x="19569" y="43027"/>
                  </a:lnTo>
                  <a:lnTo>
                    <a:pt x="20027" y="42668"/>
                  </a:lnTo>
                  <a:lnTo>
                    <a:pt x="20486" y="42309"/>
                  </a:lnTo>
                  <a:lnTo>
                    <a:pt x="20925" y="41950"/>
                  </a:lnTo>
                  <a:lnTo>
                    <a:pt x="21364" y="41571"/>
                  </a:lnTo>
                  <a:lnTo>
                    <a:pt x="21803" y="41192"/>
                  </a:lnTo>
                  <a:lnTo>
                    <a:pt x="22222" y="40793"/>
                  </a:lnTo>
                  <a:lnTo>
                    <a:pt x="22621" y="40394"/>
                  </a:lnTo>
                  <a:lnTo>
                    <a:pt x="23020" y="39975"/>
                  </a:lnTo>
                  <a:lnTo>
                    <a:pt x="23399" y="39556"/>
                  </a:lnTo>
                  <a:lnTo>
                    <a:pt x="23778" y="39117"/>
                  </a:lnTo>
                  <a:lnTo>
                    <a:pt x="24157" y="38679"/>
                  </a:lnTo>
                  <a:lnTo>
                    <a:pt x="24516" y="38240"/>
                  </a:lnTo>
                  <a:lnTo>
                    <a:pt x="24875" y="37781"/>
                  </a:lnTo>
                  <a:lnTo>
                    <a:pt x="25214" y="37322"/>
                  </a:lnTo>
                  <a:lnTo>
                    <a:pt x="25533" y="36843"/>
                  </a:lnTo>
                  <a:lnTo>
                    <a:pt x="25852" y="36365"/>
                  </a:lnTo>
                  <a:lnTo>
                    <a:pt x="26151" y="35886"/>
                  </a:lnTo>
                  <a:lnTo>
                    <a:pt x="26451" y="35387"/>
                  </a:lnTo>
                  <a:lnTo>
                    <a:pt x="26750" y="34889"/>
                  </a:lnTo>
                  <a:lnTo>
                    <a:pt x="27009" y="34390"/>
                  </a:lnTo>
                  <a:lnTo>
                    <a:pt x="27288" y="33871"/>
                  </a:lnTo>
                  <a:lnTo>
                    <a:pt x="27528" y="33353"/>
                  </a:lnTo>
                  <a:lnTo>
                    <a:pt x="27767" y="32814"/>
                  </a:lnTo>
                  <a:lnTo>
                    <a:pt x="28006" y="32295"/>
                  </a:lnTo>
                  <a:lnTo>
                    <a:pt x="28226" y="31757"/>
                  </a:lnTo>
                  <a:lnTo>
                    <a:pt x="28425" y="31198"/>
                  </a:lnTo>
                  <a:lnTo>
                    <a:pt x="28625" y="30660"/>
                  </a:lnTo>
                  <a:lnTo>
                    <a:pt x="28804" y="30101"/>
                  </a:lnTo>
                  <a:lnTo>
                    <a:pt x="28984" y="29543"/>
                  </a:lnTo>
                  <a:lnTo>
                    <a:pt x="29123" y="28984"/>
                  </a:lnTo>
                  <a:lnTo>
                    <a:pt x="29263" y="28426"/>
                  </a:lnTo>
                  <a:lnTo>
                    <a:pt x="29403" y="27847"/>
                  </a:lnTo>
                  <a:lnTo>
                    <a:pt x="29522" y="27289"/>
                  </a:lnTo>
                  <a:lnTo>
                    <a:pt x="29622" y="26730"/>
                  </a:lnTo>
                  <a:lnTo>
                    <a:pt x="29722" y="26152"/>
                  </a:lnTo>
                  <a:lnTo>
                    <a:pt x="29782" y="25573"/>
                  </a:lnTo>
                  <a:lnTo>
                    <a:pt x="29862" y="25015"/>
                  </a:lnTo>
                  <a:lnTo>
                    <a:pt x="29901" y="24436"/>
                  </a:lnTo>
                  <a:lnTo>
                    <a:pt x="29941" y="23858"/>
                  </a:lnTo>
                  <a:lnTo>
                    <a:pt x="29961" y="23299"/>
                  </a:lnTo>
                  <a:lnTo>
                    <a:pt x="29981" y="22721"/>
                  </a:lnTo>
                  <a:lnTo>
                    <a:pt x="29981" y="22142"/>
                  </a:lnTo>
                  <a:lnTo>
                    <a:pt x="29961" y="21564"/>
                  </a:lnTo>
                  <a:lnTo>
                    <a:pt x="29941" y="21005"/>
                  </a:lnTo>
                  <a:lnTo>
                    <a:pt x="29901" y="20427"/>
                  </a:lnTo>
                  <a:lnTo>
                    <a:pt x="29862" y="19848"/>
                  </a:lnTo>
                  <a:lnTo>
                    <a:pt x="29782" y="19290"/>
                  </a:lnTo>
                  <a:lnTo>
                    <a:pt x="29722" y="18711"/>
                  </a:lnTo>
                  <a:lnTo>
                    <a:pt x="29622" y="18153"/>
                  </a:lnTo>
                  <a:lnTo>
                    <a:pt x="29522" y="17574"/>
                  </a:lnTo>
                  <a:lnTo>
                    <a:pt x="29403" y="17015"/>
                  </a:lnTo>
                  <a:lnTo>
                    <a:pt x="29283" y="16457"/>
                  </a:lnTo>
                  <a:lnTo>
                    <a:pt x="29143" y="15898"/>
                  </a:lnTo>
                  <a:lnTo>
                    <a:pt x="28984" y="15340"/>
                  </a:lnTo>
                  <a:lnTo>
                    <a:pt x="28804" y="14781"/>
                  </a:lnTo>
                  <a:lnTo>
                    <a:pt x="28625" y="14243"/>
                  </a:lnTo>
                  <a:lnTo>
                    <a:pt x="28445" y="13684"/>
                  </a:lnTo>
                  <a:lnTo>
                    <a:pt x="28226" y="13146"/>
                  </a:lnTo>
                  <a:lnTo>
                    <a:pt x="28006" y="12607"/>
                  </a:lnTo>
                  <a:lnTo>
                    <a:pt x="27787" y="12068"/>
                  </a:lnTo>
                  <a:lnTo>
                    <a:pt x="27548" y="11550"/>
                  </a:lnTo>
                  <a:lnTo>
                    <a:pt x="27308" y="11051"/>
                  </a:lnTo>
                  <a:lnTo>
                    <a:pt x="27049" y="10533"/>
                  </a:lnTo>
                  <a:lnTo>
                    <a:pt x="26770" y="10034"/>
                  </a:lnTo>
                  <a:lnTo>
                    <a:pt x="26490" y="9555"/>
                  </a:lnTo>
                  <a:lnTo>
                    <a:pt x="26211" y="9076"/>
                  </a:lnTo>
                  <a:lnTo>
                    <a:pt x="25892" y="8598"/>
                  </a:lnTo>
                  <a:lnTo>
                    <a:pt x="25593" y="8119"/>
                  </a:lnTo>
                  <a:lnTo>
                    <a:pt x="25274" y="7660"/>
                  </a:lnTo>
                  <a:lnTo>
                    <a:pt x="24934" y="7221"/>
                  </a:lnTo>
                  <a:lnTo>
                    <a:pt x="24595" y="6782"/>
                  </a:lnTo>
                  <a:lnTo>
                    <a:pt x="24256" y="6344"/>
                  </a:lnTo>
                  <a:lnTo>
                    <a:pt x="23897" y="5925"/>
                  </a:lnTo>
                  <a:lnTo>
                    <a:pt x="23538" y="5506"/>
                  </a:lnTo>
                  <a:lnTo>
                    <a:pt x="23159" y="5107"/>
                  </a:lnTo>
                  <a:lnTo>
                    <a:pt x="22780" y="4708"/>
                  </a:lnTo>
                  <a:lnTo>
                    <a:pt x="22381" y="4329"/>
                  </a:lnTo>
                  <a:lnTo>
                    <a:pt x="21982" y="3950"/>
                  </a:lnTo>
                  <a:lnTo>
                    <a:pt x="21563" y="3591"/>
                  </a:lnTo>
                  <a:lnTo>
                    <a:pt x="21144" y="3232"/>
                  </a:lnTo>
                  <a:lnTo>
                    <a:pt x="20726" y="2873"/>
                  </a:lnTo>
                  <a:lnTo>
                    <a:pt x="20287" y="2534"/>
                  </a:lnTo>
                  <a:lnTo>
                    <a:pt x="19848" y="2214"/>
                  </a:lnTo>
                  <a:lnTo>
                    <a:pt x="19409" y="1895"/>
                  </a:lnTo>
                  <a:lnTo>
                    <a:pt x="18950" y="1596"/>
                  </a:lnTo>
                  <a:lnTo>
                    <a:pt x="18491" y="1297"/>
                  </a:lnTo>
                  <a:lnTo>
                    <a:pt x="18013" y="1017"/>
                  </a:lnTo>
                  <a:lnTo>
                    <a:pt x="17534" y="758"/>
                  </a:lnTo>
                  <a:lnTo>
                    <a:pt x="17055" y="499"/>
                  </a:lnTo>
                  <a:lnTo>
                    <a:pt x="16557" y="24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1875" y="331875"/>
              <a:ext cx="654300" cy="1184400"/>
            </a:xfrm>
            <a:custGeom>
              <a:avLst/>
              <a:gdLst/>
              <a:ahLst/>
              <a:cxnLst/>
              <a:rect l="l" t="t" r="r" b="b"/>
              <a:pathLst>
                <a:path w="26172" h="47376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776" y="619"/>
                  </a:lnTo>
                  <a:lnTo>
                    <a:pt x="17514" y="1197"/>
                  </a:lnTo>
                  <a:lnTo>
                    <a:pt x="18212" y="1795"/>
                  </a:lnTo>
                  <a:lnTo>
                    <a:pt x="18910" y="2434"/>
                  </a:lnTo>
                  <a:lnTo>
                    <a:pt x="19569" y="3092"/>
                  </a:lnTo>
                  <a:lnTo>
                    <a:pt x="20187" y="3810"/>
                  </a:lnTo>
                  <a:lnTo>
                    <a:pt x="20805" y="4528"/>
                  </a:lnTo>
                  <a:lnTo>
                    <a:pt x="21384" y="5306"/>
                  </a:lnTo>
                  <a:lnTo>
                    <a:pt x="21922" y="6104"/>
                  </a:lnTo>
                  <a:lnTo>
                    <a:pt x="22441" y="6922"/>
                  </a:lnTo>
                  <a:lnTo>
                    <a:pt x="22940" y="7780"/>
                  </a:lnTo>
                  <a:lnTo>
                    <a:pt x="23399" y="8657"/>
                  </a:lnTo>
                  <a:lnTo>
                    <a:pt x="23817" y="9575"/>
                  </a:lnTo>
                  <a:lnTo>
                    <a:pt x="24196" y="10493"/>
                  </a:lnTo>
                  <a:lnTo>
                    <a:pt x="24555" y="11450"/>
                  </a:lnTo>
                  <a:lnTo>
                    <a:pt x="24895" y="12428"/>
                  </a:lnTo>
                  <a:lnTo>
                    <a:pt x="25174" y="13445"/>
                  </a:lnTo>
                  <a:lnTo>
                    <a:pt x="25433" y="14482"/>
                  </a:lnTo>
                  <a:lnTo>
                    <a:pt x="25633" y="15519"/>
                  </a:lnTo>
                  <a:lnTo>
                    <a:pt x="25812" y="16577"/>
                  </a:lnTo>
                  <a:lnTo>
                    <a:pt x="25932" y="17634"/>
                  </a:lnTo>
                  <a:lnTo>
                    <a:pt x="26032" y="18691"/>
                  </a:lnTo>
                  <a:lnTo>
                    <a:pt x="26072" y="19768"/>
                  </a:lnTo>
                  <a:lnTo>
                    <a:pt x="26072" y="20845"/>
                  </a:lnTo>
                  <a:lnTo>
                    <a:pt x="26032" y="21903"/>
                  </a:lnTo>
                  <a:lnTo>
                    <a:pt x="25952" y="22980"/>
                  </a:lnTo>
                  <a:lnTo>
                    <a:pt x="25832" y="24057"/>
                  </a:lnTo>
                  <a:lnTo>
                    <a:pt x="25673" y="25114"/>
                  </a:lnTo>
                  <a:lnTo>
                    <a:pt x="25473" y="26171"/>
                  </a:lnTo>
                  <a:lnTo>
                    <a:pt x="25234" y="27229"/>
                  </a:lnTo>
                  <a:lnTo>
                    <a:pt x="24934" y="28266"/>
                  </a:lnTo>
                  <a:lnTo>
                    <a:pt x="24615" y="29283"/>
                  </a:lnTo>
                  <a:lnTo>
                    <a:pt x="24236" y="30301"/>
                  </a:lnTo>
                  <a:lnTo>
                    <a:pt x="23837" y="31318"/>
                  </a:lnTo>
                  <a:lnTo>
                    <a:pt x="23399" y="32295"/>
                  </a:lnTo>
                  <a:lnTo>
                    <a:pt x="22900" y="33253"/>
                  </a:lnTo>
                  <a:lnTo>
                    <a:pt x="22381" y="34190"/>
                  </a:lnTo>
                  <a:lnTo>
                    <a:pt x="21843" y="35108"/>
                  </a:lnTo>
                  <a:lnTo>
                    <a:pt x="21244" y="36006"/>
                  </a:lnTo>
                  <a:lnTo>
                    <a:pt x="20626" y="36883"/>
                  </a:lnTo>
                  <a:lnTo>
                    <a:pt x="19968" y="37741"/>
                  </a:lnTo>
                  <a:lnTo>
                    <a:pt x="19289" y="38559"/>
                  </a:lnTo>
                  <a:lnTo>
                    <a:pt x="18571" y="39357"/>
                  </a:lnTo>
                  <a:lnTo>
                    <a:pt x="17813" y="40115"/>
                  </a:lnTo>
                  <a:lnTo>
                    <a:pt x="17035" y="40833"/>
                  </a:lnTo>
                  <a:lnTo>
                    <a:pt x="16237" y="41551"/>
                  </a:lnTo>
                  <a:lnTo>
                    <a:pt x="15400" y="42209"/>
                  </a:lnTo>
                  <a:lnTo>
                    <a:pt x="14542" y="42848"/>
                  </a:lnTo>
                  <a:lnTo>
                    <a:pt x="13704" y="43426"/>
                  </a:lnTo>
                  <a:lnTo>
                    <a:pt x="12846" y="43945"/>
                  </a:lnTo>
                  <a:lnTo>
                    <a:pt x="11969" y="44444"/>
                  </a:lnTo>
                  <a:lnTo>
                    <a:pt x="11071" y="44902"/>
                  </a:lnTo>
                  <a:lnTo>
                    <a:pt x="10173" y="45321"/>
                  </a:lnTo>
                  <a:lnTo>
                    <a:pt x="9276" y="45700"/>
                  </a:lnTo>
                  <a:lnTo>
                    <a:pt x="8358" y="46039"/>
                  </a:lnTo>
                  <a:lnTo>
                    <a:pt x="7440" y="46339"/>
                  </a:lnTo>
                  <a:lnTo>
                    <a:pt x="6503" y="46598"/>
                  </a:lnTo>
                  <a:lnTo>
                    <a:pt x="5585" y="46817"/>
                  </a:lnTo>
                  <a:lnTo>
                    <a:pt x="4648" y="46997"/>
                  </a:lnTo>
                  <a:lnTo>
                    <a:pt x="3710" y="47116"/>
                  </a:lnTo>
                  <a:lnTo>
                    <a:pt x="2793" y="47216"/>
                  </a:lnTo>
                  <a:lnTo>
                    <a:pt x="1855" y="47256"/>
                  </a:lnTo>
                  <a:lnTo>
                    <a:pt x="938" y="4725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98" y="47356"/>
                  </a:lnTo>
                  <a:lnTo>
                    <a:pt x="1376" y="47376"/>
                  </a:lnTo>
                  <a:lnTo>
                    <a:pt x="2234" y="47356"/>
                  </a:lnTo>
                  <a:lnTo>
                    <a:pt x="3072" y="47296"/>
                  </a:lnTo>
                  <a:lnTo>
                    <a:pt x="3930" y="47196"/>
                  </a:lnTo>
                  <a:lnTo>
                    <a:pt x="4768" y="47077"/>
                  </a:lnTo>
                  <a:lnTo>
                    <a:pt x="5625" y="46917"/>
                  </a:lnTo>
                  <a:lnTo>
                    <a:pt x="6463" y="46718"/>
                  </a:lnTo>
                  <a:lnTo>
                    <a:pt x="7321" y="46498"/>
                  </a:lnTo>
                  <a:lnTo>
                    <a:pt x="8159" y="46239"/>
                  </a:lnTo>
                  <a:lnTo>
                    <a:pt x="8996" y="45940"/>
                  </a:lnTo>
                  <a:lnTo>
                    <a:pt x="9814" y="45600"/>
                  </a:lnTo>
                  <a:lnTo>
                    <a:pt x="10632" y="45241"/>
                  </a:lnTo>
                  <a:lnTo>
                    <a:pt x="11450" y="44842"/>
                  </a:lnTo>
                  <a:lnTo>
                    <a:pt x="12268" y="44404"/>
                  </a:lnTo>
                  <a:lnTo>
                    <a:pt x="13066" y="43945"/>
                  </a:lnTo>
                  <a:lnTo>
                    <a:pt x="13844" y="43446"/>
                  </a:lnTo>
                  <a:lnTo>
                    <a:pt x="14622" y="42927"/>
                  </a:lnTo>
                  <a:lnTo>
                    <a:pt x="15479" y="42289"/>
                  </a:lnTo>
                  <a:lnTo>
                    <a:pt x="16297" y="41631"/>
                  </a:lnTo>
                  <a:lnTo>
                    <a:pt x="17115" y="40913"/>
                  </a:lnTo>
                  <a:lnTo>
                    <a:pt x="17893" y="40195"/>
                  </a:lnTo>
                  <a:lnTo>
                    <a:pt x="18631" y="39417"/>
                  </a:lnTo>
                  <a:lnTo>
                    <a:pt x="19369" y="38619"/>
                  </a:lnTo>
                  <a:lnTo>
                    <a:pt x="20047" y="37801"/>
                  </a:lnTo>
                  <a:lnTo>
                    <a:pt x="20706" y="36943"/>
                  </a:lnTo>
                  <a:lnTo>
                    <a:pt x="21324" y="36065"/>
                  </a:lnTo>
                  <a:lnTo>
                    <a:pt x="21922" y="35168"/>
                  </a:lnTo>
                  <a:lnTo>
                    <a:pt x="22481" y="34250"/>
                  </a:lnTo>
                  <a:lnTo>
                    <a:pt x="23000" y="33313"/>
                  </a:lnTo>
                  <a:lnTo>
                    <a:pt x="23478" y="32335"/>
                  </a:lnTo>
                  <a:lnTo>
                    <a:pt x="23937" y="31358"/>
                  </a:lnTo>
                  <a:lnTo>
                    <a:pt x="24336" y="30341"/>
                  </a:lnTo>
                  <a:lnTo>
                    <a:pt x="24715" y="29323"/>
                  </a:lnTo>
                  <a:lnTo>
                    <a:pt x="25034" y="28286"/>
                  </a:lnTo>
                  <a:lnTo>
                    <a:pt x="25333" y="27249"/>
                  </a:lnTo>
                  <a:lnTo>
                    <a:pt x="25573" y="26191"/>
                  </a:lnTo>
                  <a:lnTo>
                    <a:pt x="25772" y="25134"/>
                  </a:lnTo>
                  <a:lnTo>
                    <a:pt x="25932" y="24057"/>
                  </a:lnTo>
                  <a:lnTo>
                    <a:pt x="26052" y="23000"/>
                  </a:lnTo>
                  <a:lnTo>
                    <a:pt x="26131" y="21923"/>
                  </a:lnTo>
                  <a:lnTo>
                    <a:pt x="26171" y="20845"/>
                  </a:lnTo>
                  <a:lnTo>
                    <a:pt x="26171" y="19768"/>
                  </a:lnTo>
                  <a:lnTo>
                    <a:pt x="26131" y="18691"/>
                  </a:lnTo>
                  <a:lnTo>
                    <a:pt x="26052" y="17614"/>
                  </a:lnTo>
                  <a:lnTo>
                    <a:pt x="25912" y="16557"/>
                  </a:lnTo>
                  <a:lnTo>
                    <a:pt x="25752" y="15499"/>
                  </a:lnTo>
                  <a:lnTo>
                    <a:pt x="25533" y="14462"/>
                  </a:lnTo>
                  <a:lnTo>
                    <a:pt x="25274" y="13425"/>
                  </a:lnTo>
                  <a:lnTo>
                    <a:pt x="24994" y="12388"/>
                  </a:lnTo>
                  <a:lnTo>
                    <a:pt x="24655" y="11410"/>
                  </a:lnTo>
                  <a:lnTo>
                    <a:pt x="24296" y="10453"/>
                  </a:lnTo>
                  <a:lnTo>
                    <a:pt x="23917" y="9515"/>
                  </a:lnTo>
                  <a:lnTo>
                    <a:pt x="23478" y="8618"/>
                  </a:lnTo>
                  <a:lnTo>
                    <a:pt x="23020" y="7740"/>
                  </a:lnTo>
                  <a:lnTo>
                    <a:pt x="22541" y="6882"/>
                  </a:lnTo>
                  <a:lnTo>
                    <a:pt x="22022" y="6044"/>
                  </a:lnTo>
                  <a:lnTo>
                    <a:pt x="21464" y="5246"/>
                  </a:lnTo>
                  <a:lnTo>
                    <a:pt x="20885" y="4468"/>
                  </a:lnTo>
                  <a:lnTo>
                    <a:pt x="20267" y="3730"/>
                  </a:lnTo>
                  <a:lnTo>
                    <a:pt x="19628" y="3032"/>
                  </a:lnTo>
                  <a:lnTo>
                    <a:pt x="18970" y="2354"/>
                  </a:lnTo>
                  <a:lnTo>
                    <a:pt x="18292" y="1716"/>
                  </a:lnTo>
                  <a:lnTo>
                    <a:pt x="17574" y="1097"/>
                  </a:lnTo>
                  <a:lnTo>
                    <a:pt x="16836" y="53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1875" y="332375"/>
              <a:ext cx="550075" cy="1182400"/>
            </a:xfrm>
            <a:custGeom>
              <a:avLst/>
              <a:gdLst/>
              <a:ahLst/>
              <a:cxnLst/>
              <a:rect l="l" t="t" r="r" b="b"/>
              <a:pathLst>
                <a:path w="22003" h="47296" extrusionOk="0">
                  <a:moveTo>
                    <a:pt x="16078" y="0"/>
                  </a:moveTo>
                  <a:lnTo>
                    <a:pt x="15998" y="60"/>
                  </a:lnTo>
                  <a:lnTo>
                    <a:pt x="16497" y="638"/>
                  </a:lnTo>
                  <a:lnTo>
                    <a:pt x="16975" y="1217"/>
                  </a:lnTo>
                  <a:lnTo>
                    <a:pt x="17454" y="1855"/>
                  </a:lnTo>
                  <a:lnTo>
                    <a:pt x="17893" y="2494"/>
                  </a:lnTo>
                  <a:lnTo>
                    <a:pt x="18312" y="3172"/>
                  </a:lnTo>
                  <a:lnTo>
                    <a:pt x="18711" y="3870"/>
                  </a:lnTo>
                  <a:lnTo>
                    <a:pt x="19090" y="4608"/>
                  </a:lnTo>
                  <a:lnTo>
                    <a:pt x="19449" y="5346"/>
                  </a:lnTo>
                  <a:lnTo>
                    <a:pt x="19768" y="6124"/>
                  </a:lnTo>
                  <a:lnTo>
                    <a:pt x="20087" y="6922"/>
                  </a:lnTo>
                  <a:lnTo>
                    <a:pt x="20386" y="7720"/>
                  </a:lnTo>
                  <a:lnTo>
                    <a:pt x="20646" y="8558"/>
                  </a:lnTo>
                  <a:lnTo>
                    <a:pt x="20885" y="9395"/>
                  </a:lnTo>
                  <a:lnTo>
                    <a:pt x="21105" y="10273"/>
                  </a:lnTo>
                  <a:lnTo>
                    <a:pt x="21284" y="11151"/>
                  </a:lnTo>
                  <a:lnTo>
                    <a:pt x="21464" y="12048"/>
                  </a:lnTo>
                  <a:lnTo>
                    <a:pt x="21603" y="13006"/>
                  </a:lnTo>
                  <a:lnTo>
                    <a:pt x="21723" y="13983"/>
                  </a:lnTo>
                  <a:lnTo>
                    <a:pt x="21803" y="14981"/>
                  </a:lnTo>
                  <a:lnTo>
                    <a:pt x="21863" y="15958"/>
                  </a:lnTo>
                  <a:lnTo>
                    <a:pt x="21883" y="16936"/>
                  </a:lnTo>
                  <a:lnTo>
                    <a:pt x="21883" y="17933"/>
                  </a:lnTo>
                  <a:lnTo>
                    <a:pt x="21843" y="18930"/>
                  </a:lnTo>
                  <a:lnTo>
                    <a:pt x="21783" y="19928"/>
                  </a:lnTo>
                  <a:lnTo>
                    <a:pt x="21683" y="20905"/>
                  </a:lnTo>
                  <a:lnTo>
                    <a:pt x="21543" y="21903"/>
                  </a:lnTo>
                  <a:lnTo>
                    <a:pt x="21384" y="22880"/>
                  </a:lnTo>
                  <a:lnTo>
                    <a:pt x="21204" y="23877"/>
                  </a:lnTo>
                  <a:lnTo>
                    <a:pt x="20985" y="24855"/>
                  </a:lnTo>
                  <a:lnTo>
                    <a:pt x="20726" y="25832"/>
                  </a:lnTo>
                  <a:lnTo>
                    <a:pt x="20446" y="26790"/>
                  </a:lnTo>
                  <a:lnTo>
                    <a:pt x="20147" y="27747"/>
                  </a:lnTo>
                  <a:lnTo>
                    <a:pt x="19808" y="28705"/>
                  </a:lnTo>
                  <a:lnTo>
                    <a:pt x="19429" y="29642"/>
                  </a:lnTo>
                  <a:lnTo>
                    <a:pt x="19030" y="30580"/>
                  </a:lnTo>
                  <a:lnTo>
                    <a:pt x="18611" y="31477"/>
                  </a:lnTo>
                  <a:lnTo>
                    <a:pt x="18172" y="32375"/>
                  </a:lnTo>
                  <a:lnTo>
                    <a:pt x="17694" y="33253"/>
                  </a:lnTo>
                  <a:lnTo>
                    <a:pt x="17195" y="34131"/>
                  </a:lnTo>
                  <a:lnTo>
                    <a:pt x="16676" y="34968"/>
                  </a:lnTo>
                  <a:lnTo>
                    <a:pt x="16118" y="35786"/>
                  </a:lnTo>
                  <a:lnTo>
                    <a:pt x="15539" y="36604"/>
                  </a:lnTo>
                  <a:lnTo>
                    <a:pt x="14941" y="37402"/>
                  </a:lnTo>
                  <a:lnTo>
                    <a:pt x="14322" y="38160"/>
                  </a:lnTo>
                  <a:lnTo>
                    <a:pt x="13684" y="38918"/>
                  </a:lnTo>
                  <a:lnTo>
                    <a:pt x="13006" y="39636"/>
                  </a:lnTo>
                  <a:lnTo>
                    <a:pt x="12328" y="40334"/>
                  </a:lnTo>
                  <a:lnTo>
                    <a:pt x="11610" y="41012"/>
                  </a:lnTo>
                  <a:lnTo>
                    <a:pt x="10931" y="41631"/>
                  </a:lnTo>
                  <a:lnTo>
                    <a:pt x="10253" y="42209"/>
                  </a:lnTo>
                  <a:lnTo>
                    <a:pt x="9555" y="42768"/>
                  </a:lnTo>
                  <a:lnTo>
                    <a:pt x="8837" y="43286"/>
                  </a:lnTo>
                  <a:lnTo>
                    <a:pt x="8139" y="43785"/>
                  </a:lnTo>
                  <a:lnTo>
                    <a:pt x="7401" y="44244"/>
                  </a:lnTo>
                  <a:lnTo>
                    <a:pt x="6682" y="44683"/>
                  </a:lnTo>
                  <a:lnTo>
                    <a:pt x="5944" y="45102"/>
                  </a:lnTo>
                  <a:lnTo>
                    <a:pt x="5206" y="45481"/>
                  </a:lnTo>
                  <a:lnTo>
                    <a:pt x="4448" y="45820"/>
                  </a:lnTo>
                  <a:lnTo>
                    <a:pt x="3710" y="46139"/>
                  </a:lnTo>
                  <a:lnTo>
                    <a:pt x="2972" y="46418"/>
                  </a:lnTo>
                  <a:lnTo>
                    <a:pt x="2214" y="46658"/>
                  </a:lnTo>
                  <a:lnTo>
                    <a:pt x="1476" y="46877"/>
                  </a:lnTo>
                  <a:lnTo>
                    <a:pt x="738" y="47057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758" y="47156"/>
                  </a:lnTo>
                  <a:lnTo>
                    <a:pt x="1496" y="46977"/>
                  </a:lnTo>
                  <a:lnTo>
                    <a:pt x="2254" y="46757"/>
                  </a:lnTo>
                  <a:lnTo>
                    <a:pt x="2992" y="46518"/>
                  </a:lnTo>
                  <a:lnTo>
                    <a:pt x="3750" y="46239"/>
                  </a:lnTo>
                  <a:lnTo>
                    <a:pt x="4488" y="45920"/>
                  </a:lnTo>
                  <a:lnTo>
                    <a:pt x="5246" y="45561"/>
                  </a:lnTo>
                  <a:lnTo>
                    <a:pt x="5984" y="45182"/>
                  </a:lnTo>
                  <a:lnTo>
                    <a:pt x="6722" y="44783"/>
                  </a:lnTo>
                  <a:lnTo>
                    <a:pt x="7460" y="44344"/>
                  </a:lnTo>
                  <a:lnTo>
                    <a:pt x="8179" y="43865"/>
                  </a:lnTo>
                  <a:lnTo>
                    <a:pt x="8897" y="43366"/>
                  </a:lnTo>
                  <a:lnTo>
                    <a:pt x="9615" y="42848"/>
                  </a:lnTo>
                  <a:lnTo>
                    <a:pt x="10313" y="42289"/>
                  </a:lnTo>
                  <a:lnTo>
                    <a:pt x="11011" y="41711"/>
                  </a:lnTo>
                  <a:lnTo>
                    <a:pt x="11689" y="41092"/>
                  </a:lnTo>
                  <a:lnTo>
                    <a:pt x="12407" y="40414"/>
                  </a:lnTo>
                  <a:lnTo>
                    <a:pt x="13086" y="39716"/>
                  </a:lnTo>
                  <a:lnTo>
                    <a:pt x="13764" y="38978"/>
                  </a:lnTo>
                  <a:lnTo>
                    <a:pt x="14402" y="38240"/>
                  </a:lnTo>
                  <a:lnTo>
                    <a:pt x="15021" y="37462"/>
                  </a:lnTo>
                  <a:lnTo>
                    <a:pt x="15619" y="36664"/>
                  </a:lnTo>
                  <a:lnTo>
                    <a:pt x="16197" y="35846"/>
                  </a:lnTo>
                  <a:lnTo>
                    <a:pt x="16756" y="35028"/>
                  </a:lnTo>
                  <a:lnTo>
                    <a:pt x="17275" y="34170"/>
                  </a:lnTo>
                  <a:lnTo>
                    <a:pt x="17793" y="33313"/>
                  </a:lnTo>
                  <a:lnTo>
                    <a:pt x="18272" y="32435"/>
                  </a:lnTo>
                  <a:lnTo>
                    <a:pt x="18711" y="31537"/>
                  </a:lnTo>
                  <a:lnTo>
                    <a:pt x="19130" y="30620"/>
                  </a:lnTo>
                  <a:lnTo>
                    <a:pt x="19529" y="29682"/>
                  </a:lnTo>
                  <a:lnTo>
                    <a:pt x="19908" y="28745"/>
                  </a:lnTo>
                  <a:lnTo>
                    <a:pt x="20247" y="27787"/>
                  </a:lnTo>
                  <a:lnTo>
                    <a:pt x="20546" y="26830"/>
                  </a:lnTo>
                  <a:lnTo>
                    <a:pt x="20845" y="25852"/>
                  </a:lnTo>
                  <a:lnTo>
                    <a:pt x="21085" y="24875"/>
                  </a:lnTo>
                  <a:lnTo>
                    <a:pt x="21304" y="23897"/>
                  </a:lnTo>
                  <a:lnTo>
                    <a:pt x="21504" y="22900"/>
                  </a:lnTo>
                  <a:lnTo>
                    <a:pt x="21663" y="21923"/>
                  </a:lnTo>
                  <a:lnTo>
                    <a:pt x="21783" y="20925"/>
                  </a:lnTo>
                  <a:lnTo>
                    <a:pt x="21883" y="19928"/>
                  </a:lnTo>
                  <a:lnTo>
                    <a:pt x="21962" y="18930"/>
                  </a:lnTo>
                  <a:lnTo>
                    <a:pt x="21982" y="17933"/>
                  </a:lnTo>
                  <a:lnTo>
                    <a:pt x="22002" y="16936"/>
                  </a:lnTo>
                  <a:lnTo>
                    <a:pt x="21982" y="15958"/>
                  </a:lnTo>
                  <a:lnTo>
                    <a:pt x="21922" y="14961"/>
                  </a:lnTo>
                  <a:lnTo>
                    <a:pt x="21823" y="13983"/>
                  </a:lnTo>
                  <a:lnTo>
                    <a:pt x="21703" y="13006"/>
                  </a:lnTo>
                  <a:lnTo>
                    <a:pt x="21563" y="12029"/>
                  </a:lnTo>
                  <a:lnTo>
                    <a:pt x="21404" y="11131"/>
                  </a:lnTo>
                  <a:lnTo>
                    <a:pt x="21204" y="10253"/>
                  </a:lnTo>
                  <a:lnTo>
                    <a:pt x="20985" y="9375"/>
                  </a:lnTo>
                  <a:lnTo>
                    <a:pt x="20746" y="8518"/>
                  </a:lnTo>
                  <a:lnTo>
                    <a:pt x="20486" y="7700"/>
                  </a:lnTo>
                  <a:lnTo>
                    <a:pt x="20187" y="6882"/>
                  </a:lnTo>
                  <a:lnTo>
                    <a:pt x="19868" y="6084"/>
                  </a:lnTo>
                  <a:lnTo>
                    <a:pt x="19529" y="5306"/>
                  </a:lnTo>
                  <a:lnTo>
                    <a:pt x="19170" y="4548"/>
                  </a:lnTo>
                  <a:lnTo>
                    <a:pt x="18791" y="3830"/>
                  </a:lnTo>
                  <a:lnTo>
                    <a:pt x="18392" y="3112"/>
                  </a:lnTo>
                  <a:lnTo>
                    <a:pt x="17973" y="2434"/>
                  </a:lnTo>
                  <a:lnTo>
                    <a:pt x="17534" y="1775"/>
                  </a:lnTo>
                  <a:lnTo>
                    <a:pt x="17075" y="1157"/>
                  </a:lnTo>
                  <a:lnTo>
                    <a:pt x="16576" y="55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71875" y="332375"/>
              <a:ext cx="445350" cy="1182400"/>
            </a:xfrm>
            <a:custGeom>
              <a:avLst/>
              <a:gdLst/>
              <a:ahLst/>
              <a:cxnLst/>
              <a:rect l="l" t="t" r="r" b="b"/>
              <a:pathLst>
                <a:path w="17814" h="47296" extrusionOk="0">
                  <a:moveTo>
                    <a:pt x="16098" y="0"/>
                  </a:moveTo>
                  <a:lnTo>
                    <a:pt x="15998" y="60"/>
                  </a:lnTo>
                  <a:lnTo>
                    <a:pt x="16058" y="160"/>
                  </a:lnTo>
                  <a:lnTo>
                    <a:pt x="16197" y="399"/>
                  </a:lnTo>
                  <a:lnTo>
                    <a:pt x="16417" y="838"/>
                  </a:lnTo>
                  <a:lnTo>
                    <a:pt x="16656" y="1436"/>
                  </a:lnTo>
                  <a:lnTo>
                    <a:pt x="16796" y="1795"/>
                  </a:lnTo>
                  <a:lnTo>
                    <a:pt x="16916" y="2234"/>
                  </a:lnTo>
                  <a:lnTo>
                    <a:pt x="17055" y="2693"/>
                  </a:lnTo>
                  <a:lnTo>
                    <a:pt x="17175" y="3212"/>
                  </a:lnTo>
                  <a:lnTo>
                    <a:pt x="17295" y="3770"/>
                  </a:lnTo>
                  <a:lnTo>
                    <a:pt x="17414" y="4389"/>
                  </a:lnTo>
                  <a:lnTo>
                    <a:pt x="17514" y="5067"/>
                  </a:lnTo>
                  <a:lnTo>
                    <a:pt x="17594" y="5785"/>
                  </a:lnTo>
                  <a:lnTo>
                    <a:pt x="17654" y="6423"/>
                  </a:lnTo>
                  <a:lnTo>
                    <a:pt x="17674" y="7062"/>
                  </a:lnTo>
                  <a:lnTo>
                    <a:pt x="17713" y="7700"/>
                  </a:lnTo>
                  <a:lnTo>
                    <a:pt x="17713" y="8358"/>
                  </a:lnTo>
                  <a:lnTo>
                    <a:pt x="17713" y="9016"/>
                  </a:lnTo>
                  <a:lnTo>
                    <a:pt x="17694" y="9655"/>
                  </a:lnTo>
                  <a:lnTo>
                    <a:pt x="17654" y="10313"/>
                  </a:lnTo>
                  <a:lnTo>
                    <a:pt x="17614" y="10991"/>
                  </a:lnTo>
                  <a:lnTo>
                    <a:pt x="17494" y="12308"/>
                  </a:lnTo>
                  <a:lnTo>
                    <a:pt x="17334" y="13624"/>
                  </a:lnTo>
                  <a:lnTo>
                    <a:pt x="17135" y="14961"/>
                  </a:lnTo>
                  <a:lnTo>
                    <a:pt x="16896" y="16277"/>
                  </a:lnTo>
                  <a:lnTo>
                    <a:pt x="16636" y="17574"/>
                  </a:lnTo>
                  <a:lnTo>
                    <a:pt x="16337" y="18851"/>
                  </a:lnTo>
                  <a:lnTo>
                    <a:pt x="16038" y="20087"/>
                  </a:lnTo>
                  <a:lnTo>
                    <a:pt x="15719" y="21324"/>
                  </a:lnTo>
                  <a:lnTo>
                    <a:pt x="15380" y="22501"/>
                  </a:lnTo>
                  <a:lnTo>
                    <a:pt x="15041" y="23638"/>
                  </a:lnTo>
                  <a:lnTo>
                    <a:pt x="14681" y="24735"/>
                  </a:lnTo>
                  <a:lnTo>
                    <a:pt x="14342" y="25792"/>
                  </a:lnTo>
                  <a:lnTo>
                    <a:pt x="13983" y="26830"/>
                  </a:lnTo>
                  <a:lnTo>
                    <a:pt x="13584" y="27907"/>
                  </a:lnTo>
                  <a:lnTo>
                    <a:pt x="13165" y="29024"/>
                  </a:lnTo>
                  <a:lnTo>
                    <a:pt x="12707" y="30161"/>
                  </a:lnTo>
                  <a:lnTo>
                    <a:pt x="12228" y="31338"/>
                  </a:lnTo>
                  <a:lnTo>
                    <a:pt x="11709" y="32515"/>
                  </a:lnTo>
                  <a:lnTo>
                    <a:pt x="11151" y="33692"/>
                  </a:lnTo>
                  <a:lnTo>
                    <a:pt x="10572" y="34889"/>
                  </a:lnTo>
                  <a:lnTo>
                    <a:pt x="9954" y="36065"/>
                  </a:lnTo>
                  <a:lnTo>
                    <a:pt x="9316" y="37242"/>
                  </a:lnTo>
                  <a:lnTo>
                    <a:pt x="8637" y="38399"/>
                  </a:lnTo>
                  <a:lnTo>
                    <a:pt x="7919" y="39516"/>
                  </a:lnTo>
                  <a:lnTo>
                    <a:pt x="7560" y="40075"/>
                  </a:lnTo>
                  <a:lnTo>
                    <a:pt x="7181" y="40614"/>
                  </a:lnTo>
                  <a:lnTo>
                    <a:pt x="6782" y="41132"/>
                  </a:lnTo>
                  <a:lnTo>
                    <a:pt x="6403" y="41651"/>
                  </a:lnTo>
                  <a:lnTo>
                    <a:pt x="6004" y="42169"/>
                  </a:lnTo>
                  <a:lnTo>
                    <a:pt x="5585" y="42668"/>
                  </a:lnTo>
                  <a:lnTo>
                    <a:pt x="5166" y="43147"/>
                  </a:lnTo>
                  <a:lnTo>
                    <a:pt x="4748" y="43626"/>
                  </a:lnTo>
                  <a:lnTo>
                    <a:pt x="4229" y="44144"/>
                  </a:lnTo>
                  <a:lnTo>
                    <a:pt x="3750" y="44623"/>
                  </a:lnTo>
                  <a:lnTo>
                    <a:pt x="3291" y="45042"/>
                  </a:lnTo>
                  <a:lnTo>
                    <a:pt x="2853" y="45421"/>
                  </a:lnTo>
                  <a:lnTo>
                    <a:pt x="2434" y="45740"/>
                  </a:lnTo>
                  <a:lnTo>
                    <a:pt x="2035" y="46039"/>
                  </a:lnTo>
                  <a:lnTo>
                    <a:pt x="1676" y="46299"/>
                  </a:lnTo>
                  <a:lnTo>
                    <a:pt x="1337" y="46498"/>
                  </a:lnTo>
                  <a:lnTo>
                    <a:pt x="778" y="46837"/>
                  </a:lnTo>
                  <a:lnTo>
                    <a:pt x="359" y="47037"/>
                  </a:lnTo>
                  <a:lnTo>
                    <a:pt x="80" y="47156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120" y="47256"/>
                  </a:lnTo>
                  <a:lnTo>
                    <a:pt x="399" y="47156"/>
                  </a:lnTo>
                  <a:lnTo>
                    <a:pt x="818" y="46937"/>
                  </a:lnTo>
                  <a:lnTo>
                    <a:pt x="1396" y="46598"/>
                  </a:lnTo>
                  <a:lnTo>
                    <a:pt x="1716" y="46378"/>
                  </a:lnTo>
                  <a:lnTo>
                    <a:pt x="2095" y="46139"/>
                  </a:lnTo>
                  <a:lnTo>
                    <a:pt x="2474" y="45840"/>
                  </a:lnTo>
                  <a:lnTo>
                    <a:pt x="2892" y="45501"/>
                  </a:lnTo>
                  <a:lnTo>
                    <a:pt x="3351" y="45122"/>
                  </a:lnTo>
                  <a:lnTo>
                    <a:pt x="3810" y="44703"/>
                  </a:lnTo>
                  <a:lnTo>
                    <a:pt x="4309" y="44224"/>
                  </a:lnTo>
                  <a:lnTo>
                    <a:pt x="4807" y="43705"/>
                  </a:lnTo>
                  <a:lnTo>
                    <a:pt x="5246" y="43227"/>
                  </a:lnTo>
                  <a:lnTo>
                    <a:pt x="5665" y="42748"/>
                  </a:lnTo>
                  <a:lnTo>
                    <a:pt x="6064" y="42249"/>
                  </a:lnTo>
                  <a:lnTo>
                    <a:pt x="6463" y="41731"/>
                  </a:lnTo>
                  <a:lnTo>
                    <a:pt x="6862" y="41212"/>
                  </a:lnTo>
                  <a:lnTo>
                    <a:pt x="7261" y="40673"/>
                  </a:lnTo>
                  <a:lnTo>
                    <a:pt x="7640" y="40135"/>
                  </a:lnTo>
                  <a:lnTo>
                    <a:pt x="7999" y="39596"/>
                  </a:lnTo>
                  <a:lnTo>
                    <a:pt x="8717" y="38459"/>
                  </a:lnTo>
                  <a:lnTo>
                    <a:pt x="9395" y="37302"/>
                  </a:lnTo>
                  <a:lnTo>
                    <a:pt x="10054" y="36125"/>
                  </a:lnTo>
                  <a:lnTo>
                    <a:pt x="10652" y="34948"/>
                  </a:lnTo>
                  <a:lnTo>
                    <a:pt x="11250" y="33752"/>
                  </a:lnTo>
                  <a:lnTo>
                    <a:pt x="11789" y="32555"/>
                  </a:lnTo>
                  <a:lnTo>
                    <a:pt x="12308" y="31378"/>
                  </a:lnTo>
                  <a:lnTo>
                    <a:pt x="12806" y="30201"/>
                  </a:lnTo>
                  <a:lnTo>
                    <a:pt x="13265" y="29064"/>
                  </a:lnTo>
                  <a:lnTo>
                    <a:pt x="13684" y="27947"/>
                  </a:lnTo>
                  <a:lnTo>
                    <a:pt x="14083" y="26850"/>
                  </a:lnTo>
                  <a:lnTo>
                    <a:pt x="14442" y="25812"/>
                  </a:lnTo>
                  <a:lnTo>
                    <a:pt x="14781" y="24775"/>
                  </a:lnTo>
                  <a:lnTo>
                    <a:pt x="15140" y="23678"/>
                  </a:lnTo>
                  <a:lnTo>
                    <a:pt x="15479" y="22521"/>
                  </a:lnTo>
                  <a:lnTo>
                    <a:pt x="15818" y="21344"/>
                  </a:lnTo>
                  <a:lnTo>
                    <a:pt x="16138" y="20107"/>
                  </a:lnTo>
                  <a:lnTo>
                    <a:pt x="16457" y="18851"/>
                  </a:lnTo>
                  <a:lnTo>
                    <a:pt x="16736" y="17574"/>
                  </a:lnTo>
                  <a:lnTo>
                    <a:pt x="16995" y="16277"/>
                  </a:lnTo>
                  <a:lnTo>
                    <a:pt x="17235" y="14961"/>
                  </a:lnTo>
                  <a:lnTo>
                    <a:pt x="17434" y="13644"/>
                  </a:lnTo>
                  <a:lnTo>
                    <a:pt x="17594" y="12308"/>
                  </a:lnTo>
                  <a:lnTo>
                    <a:pt x="17713" y="10971"/>
                  </a:lnTo>
                  <a:lnTo>
                    <a:pt x="17773" y="10313"/>
                  </a:lnTo>
                  <a:lnTo>
                    <a:pt x="17793" y="9655"/>
                  </a:lnTo>
                  <a:lnTo>
                    <a:pt x="17813" y="8996"/>
                  </a:lnTo>
                  <a:lnTo>
                    <a:pt x="17813" y="8338"/>
                  </a:lnTo>
                  <a:lnTo>
                    <a:pt x="17813" y="7680"/>
                  </a:lnTo>
                  <a:lnTo>
                    <a:pt x="17793" y="7042"/>
                  </a:lnTo>
                  <a:lnTo>
                    <a:pt x="17753" y="6403"/>
                  </a:lnTo>
                  <a:lnTo>
                    <a:pt x="17694" y="5765"/>
                  </a:lnTo>
                  <a:lnTo>
                    <a:pt x="17614" y="5047"/>
                  </a:lnTo>
                  <a:lnTo>
                    <a:pt x="17514" y="4369"/>
                  </a:lnTo>
                  <a:lnTo>
                    <a:pt x="17394" y="3750"/>
                  </a:lnTo>
                  <a:lnTo>
                    <a:pt x="17275" y="3172"/>
                  </a:lnTo>
                  <a:lnTo>
                    <a:pt x="17155" y="2653"/>
                  </a:lnTo>
                  <a:lnTo>
                    <a:pt x="17015" y="2174"/>
                  </a:lnTo>
                  <a:lnTo>
                    <a:pt x="16876" y="1755"/>
                  </a:lnTo>
                  <a:lnTo>
                    <a:pt x="16756" y="1376"/>
                  </a:lnTo>
                  <a:lnTo>
                    <a:pt x="16497" y="778"/>
                  </a:lnTo>
                  <a:lnTo>
                    <a:pt x="16297" y="339"/>
                  </a:lnTo>
                  <a:lnTo>
                    <a:pt x="16138" y="100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47975" y="298450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25015" y="1"/>
                  </a:moveTo>
                  <a:lnTo>
                    <a:pt x="24396" y="21"/>
                  </a:lnTo>
                  <a:lnTo>
                    <a:pt x="23798" y="41"/>
                  </a:lnTo>
                  <a:lnTo>
                    <a:pt x="23180" y="80"/>
                  </a:lnTo>
                  <a:lnTo>
                    <a:pt x="22581" y="120"/>
                  </a:lnTo>
                  <a:lnTo>
                    <a:pt x="21983" y="200"/>
                  </a:lnTo>
                  <a:lnTo>
                    <a:pt x="21384" y="280"/>
                  </a:lnTo>
                  <a:lnTo>
                    <a:pt x="20786" y="380"/>
                  </a:lnTo>
                  <a:lnTo>
                    <a:pt x="20188" y="479"/>
                  </a:lnTo>
                  <a:lnTo>
                    <a:pt x="19589" y="599"/>
                  </a:lnTo>
                  <a:lnTo>
                    <a:pt x="19011" y="739"/>
                  </a:lnTo>
                  <a:lnTo>
                    <a:pt x="18432" y="898"/>
                  </a:lnTo>
                  <a:lnTo>
                    <a:pt x="17854" y="1058"/>
                  </a:lnTo>
                  <a:lnTo>
                    <a:pt x="17275" y="1237"/>
                  </a:lnTo>
                  <a:lnTo>
                    <a:pt x="16717" y="1437"/>
                  </a:lnTo>
                  <a:lnTo>
                    <a:pt x="16138" y="1636"/>
                  </a:lnTo>
                  <a:lnTo>
                    <a:pt x="15580" y="1856"/>
                  </a:lnTo>
                  <a:lnTo>
                    <a:pt x="15041" y="2095"/>
                  </a:lnTo>
                  <a:lnTo>
                    <a:pt x="14483" y="2335"/>
                  </a:lnTo>
                  <a:lnTo>
                    <a:pt x="13944" y="2594"/>
                  </a:lnTo>
                  <a:lnTo>
                    <a:pt x="13405" y="2873"/>
                  </a:lnTo>
                  <a:lnTo>
                    <a:pt x="12887" y="3152"/>
                  </a:lnTo>
                  <a:lnTo>
                    <a:pt x="12368" y="3452"/>
                  </a:lnTo>
                  <a:lnTo>
                    <a:pt x="11849" y="3751"/>
                  </a:lnTo>
                  <a:lnTo>
                    <a:pt x="11331" y="4070"/>
                  </a:lnTo>
                  <a:lnTo>
                    <a:pt x="10832" y="4409"/>
                  </a:lnTo>
                  <a:lnTo>
                    <a:pt x="10353" y="4768"/>
                  </a:lnTo>
                  <a:lnTo>
                    <a:pt x="9855" y="5107"/>
                  </a:lnTo>
                  <a:lnTo>
                    <a:pt x="9396" y="5486"/>
                  </a:lnTo>
                  <a:lnTo>
                    <a:pt x="8917" y="5865"/>
                  </a:lnTo>
                  <a:lnTo>
                    <a:pt x="8458" y="6264"/>
                  </a:lnTo>
                  <a:lnTo>
                    <a:pt x="8020" y="6663"/>
                  </a:lnTo>
                  <a:lnTo>
                    <a:pt x="7581" y="7082"/>
                  </a:lnTo>
                  <a:lnTo>
                    <a:pt x="7142" y="7501"/>
                  </a:lnTo>
                  <a:lnTo>
                    <a:pt x="6723" y="7940"/>
                  </a:lnTo>
                  <a:lnTo>
                    <a:pt x="6324" y="8399"/>
                  </a:lnTo>
                  <a:lnTo>
                    <a:pt x="5905" y="8857"/>
                  </a:lnTo>
                  <a:lnTo>
                    <a:pt x="5526" y="9316"/>
                  </a:lnTo>
                  <a:lnTo>
                    <a:pt x="5147" y="9795"/>
                  </a:lnTo>
                  <a:lnTo>
                    <a:pt x="4788" y="10294"/>
                  </a:lnTo>
                  <a:lnTo>
                    <a:pt x="4429" y="10792"/>
                  </a:lnTo>
                  <a:lnTo>
                    <a:pt x="4070" y="11311"/>
                  </a:lnTo>
                  <a:lnTo>
                    <a:pt x="3751" y="11830"/>
                  </a:lnTo>
                  <a:lnTo>
                    <a:pt x="3432" y="12368"/>
                  </a:lnTo>
                  <a:lnTo>
                    <a:pt x="3112" y="12907"/>
                  </a:lnTo>
                  <a:lnTo>
                    <a:pt x="2813" y="13445"/>
                  </a:lnTo>
                  <a:lnTo>
                    <a:pt x="2534" y="14024"/>
                  </a:lnTo>
                  <a:lnTo>
                    <a:pt x="2275" y="14582"/>
                  </a:lnTo>
                  <a:lnTo>
                    <a:pt x="2015" y="15161"/>
                  </a:lnTo>
                  <a:lnTo>
                    <a:pt x="1776" y="15759"/>
                  </a:lnTo>
                  <a:lnTo>
                    <a:pt x="1537" y="16358"/>
                  </a:lnTo>
                  <a:lnTo>
                    <a:pt x="1337" y="16956"/>
                  </a:lnTo>
                  <a:lnTo>
                    <a:pt x="1138" y="17575"/>
                  </a:lnTo>
                  <a:lnTo>
                    <a:pt x="938" y="18193"/>
                  </a:lnTo>
                  <a:lnTo>
                    <a:pt x="779" y="18791"/>
                  </a:lnTo>
                  <a:lnTo>
                    <a:pt x="639" y="19410"/>
                  </a:lnTo>
                  <a:lnTo>
                    <a:pt x="499" y="20028"/>
                  </a:lnTo>
                  <a:lnTo>
                    <a:pt x="380" y="20646"/>
                  </a:lnTo>
                  <a:lnTo>
                    <a:pt x="280" y="21265"/>
                  </a:lnTo>
                  <a:lnTo>
                    <a:pt x="200" y="21883"/>
                  </a:lnTo>
                  <a:lnTo>
                    <a:pt x="120" y="22502"/>
                  </a:lnTo>
                  <a:lnTo>
                    <a:pt x="60" y="23120"/>
                  </a:lnTo>
                  <a:lnTo>
                    <a:pt x="21" y="23738"/>
                  </a:lnTo>
                  <a:lnTo>
                    <a:pt x="1" y="24357"/>
                  </a:lnTo>
                  <a:lnTo>
                    <a:pt x="1" y="24955"/>
                  </a:lnTo>
                  <a:lnTo>
                    <a:pt x="1" y="25574"/>
                  </a:lnTo>
                  <a:lnTo>
                    <a:pt x="21" y="26192"/>
                  </a:lnTo>
                  <a:lnTo>
                    <a:pt x="60" y="26790"/>
                  </a:lnTo>
                  <a:lnTo>
                    <a:pt x="120" y="27389"/>
                  </a:lnTo>
                  <a:lnTo>
                    <a:pt x="180" y="28007"/>
                  </a:lnTo>
                  <a:lnTo>
                    <a:pt x="260" y="28606"/>
                  </a:lnTo>
                  <a:lnTo>
                    <a:pt x="360" y="29204"/>
                  </a:lnTo>
                  <a:lnTo>
                    <a:pt x="459" y="29782"/>
                  </a:lnTo>
                  <a:lnTo>
                    <a:pt x="599" y="30381"/>
                  </a:lnTo>
                  <a:lnTo>
                    <a:pt x="739" y="30959"/>
                  </a:lnTo>
                  <a:lnTo>
                    <a:pt x="878" y="31558"/>
                  </a:lnTo>
                  <a:lnTo>
                    <a:pt x="1058" y="32136"/>
                  </a:lnTo>
                  <a:lnTo>
                    <a:pt x="1237" y="32695"/>
                  </a:lnTo>
                  <a:lnTo>
                    <a:pt x="1417" y="33273"/>
                  </a:lnTo>
                  <a:lnTo>
                    <a:pt x="1636" y="33832"/>
                  </a:lnTo>
                  <a:lnTo>
                    <a:pt x="1856" y="34390"/>
                  </a:lnTo>
                  <a:lnTo>
                    <a:pt x="2075" y="34949"/>
                  </a:lnTo>
                  <a:lnTo>
                    <a:pt x="2334" y="35488"/>
                  </a:lnTo>
                  <a:lnTo>
                    <a:pt x="2594" y="36026"/>
                  </a:lnTo>
                  <a:lnTo>
                    <a:pt x="2853" y="36565"/>
                  </a:lnTo>
                  <a:lnTo>
                    <a:pt x="3132" y="37103"/>
                  </a:lnTo>
                  <a:lnTo>
                    <a:pt x="3432" y="37622"/>
                  </a:lnTo>
                  <a:lnTo>
                    <a:pt x="3751" y="38141"/>
                  </a:lnTo>
                  <a:lnTo>
                    <a:pt x="4070" y="38639"/>
                  </a:lnTo>
                  <a:lnTo>
                    <a:pt x="4409" y="39138"/>
                  </a:lnTo>
                  <a:lnTo>
                    <a:pt x="4748" y="39637"/>
                  </a:lnTo>
                  <a:lnTo>
                    <a:pt x="5107" y="40115"/>
                  </a:lnTo>
                  <a:lnTo>
                    <a:pt x="5466" y="40594"/>
                  </a:lnTo>
                  <a:lnTo>
                    <a:pt x="5845" y="41053"/>
                  </a:lnTo>
                  <a:lnTo>
                    <a:pt x="6244" y="41512"/>
                  </a:lnTo>
                  <a:lnTo>
                    <a:pt x="6643" y="41971"/>
                  </a:lnTo>
                  <a:lnTo>
                    <a:pt x="7062" y="42409"/>
                  </a:lnTo>
                  <a:lnTo>
                    <a:pt x="7501" y="42828"/>
                  </a:lnTo>
                  <a:lnTo>
                    <a:pt x="7940" y="43247"/>
                  </a:lnTo>
                  <a:lnTo>
                    <a:pt x="8379" y="43666"/>
                  </a:lnTo>
                  <a:lnTo>
                    <a:pt x="8837" y="44065"/>
                  </a:lnTo>
                  <a:lnTo>
                    <a:pt x="9316" y="44444"/>
                  </a:lnTo>
                  <a:lnTo>
                    <a:pt x="9795" y="44823"/>
                  </a:lnTo>
                  <a:lnTo>
                    <a:pt x="10274" y="45202"/>
                  </a:lnTo>
                  <a:lnTo>
                    <a:pt x="10792" y="45561"/>
                  </a:lnTo>
                  <a:lnTo>
                    <a:pt x="11291" y="45900"/>
                  </a:lnTo>
                  <a:lnTo>
                    <a:pt x="11810" y="46239"/>
                  </a:lnTo>
                  <a:lnTo>
                    <a:pt x="12348" y="46558"/>
                  </a:lnTo>
                  <a:lnTo>
                    <a:pt x="12887" y="46858"/>
                  </a:lnTo>
                  <a:lnTo>
                    <a:pt x="13445" y="47157"/>
                  </a:lnTo>
                  <a:lnTo>
                    <a:pt x="14004" y="47436"/>
                  </a:lnTo>
                  <a:lnTo>
                    <a:pt x="14582" y="47715"/>
                  </a:lnTo>
                  <a:lnTo>
                    <a:pt x="15161" y="47975"/>
                  </a:lnTo>
                  <a:lnTo>
                    <a:pt x="15739" y="48214"/>
                  </a:lnTo>
                  <a:lnTo>
                    <a:pt x="16338" y="48434"/>
                  </a:lnTo>
                  <a:lnTo>
                    <a:pt x="16956" y="48653"/>
                  </a:lnTo>
                  <a:lnTo>
                    <a:pt x="16976" y="48553"/>
                  </a:lnTo>
                  <a:lnTo>
                    <a:pt x="16378" y="48334"/>
                  </a:lnTo>
                  <a:lnTo>
                    <a:pt x="15779" y="48114"/>
                  </a:lnTo>
                  <a:lnTo>
                    <a:pt x="15201" y="47875"/>
                  </a:lnTo>
                  <a:lnTo>
                    <a:pt x="14622" y="47616"/>
                  </a:lnTo>
                  <a:lnTo>
                    <a:pt x="14044" y="47336"/>
                  </a:lnTo>
                  <a:lnTo>
                    <a:pt x="13485" y="47057"/>
                  </a:lnTo>
                  <a:lnTo>
                    <a:pt x="12947" y="46778"/>
                  </a:lnTo>
                  <a:lnTo>
                    <a:pt x="12408" y="46459"/>
                  </a:lnTo>
                  <a:lnTo>
                    <a:pt x="11869" y="46140"/>
                  </a:lnTo>
                  <a:lnTo>
                    <a:pt x="11351" y="45820"/>
                  </a:lnTo>
                  <a:lnTo>
                    <a:pt x="10852" y="45461"/>
                  </a:lnTo>
                  <a:lnTo>
                    <a:pt x="10353" y="45122"/>
                  </a:lnTo>
                  <a:lnTo>
                    <a:pt x="9855" y="44743"/>
                  </a:lnTo>
                  <a:lnTo>
                    <a:pt x="9376" y="44364"/>
                  </a:lnTo>
                  <a:lnTo>
                    <a:pt x="8917" y="43985"/>
                  </a:lnTo>
                  <a:lnTo>
                    <a:pt x="8458" y="43586"/>
                  </a:lnTo>
                  <a:lnTo>
                    <a:pt x="8000" y="43187"/>
                  </a:lnTo>
                  <a:lnTo>
                    <a:pt x="7561" y="42768"/>
                  </a:lnTo>
                  <a:lnTo>
                    <a:pt x="7142" y="42330"/>
                  </a:lnTo>
                  <a:lnTo>
                    <a:pt x="6723" y="41891"/>
                  </a:lnTo>
                  <a:lnTo>
                    <a:pt x="6324" y="41452"/>
                  </a:lnTo>
                  <a:lnTo>
                    <a:pt x="5945" y="40993"/>
                  </a:lnTo>
                  <a:lnTo>
                    <a:pt x="5566" y="40534"/>
                  </a:lnTo>
                  <a:lnTo>
                    <a:pt x="5187" y="40056"/>
                  </a:lnTo>
                  <a:lnTo>
                    <a:pt x="4828" y="39577"/>
                  </a:lnTo>
                  <a:lnTo>
                    <a:pt x="4489" y="39078"/>
                  </a:lnTo>
                  <a:lnTo>
                    <a:pt x="4150" y="38579"/>
                  </a:lnTo>
                  <a:lnTo>
                    <a:pt x="3831" y="38081"/>
                  </a:lnTo>
                  <a:lnTo>
                    <a:pt x="3531" y="37562"/>
                  </a:lnTo>
                  <a:lnTo>
                    <a:pt x="3232" y="37043"/>
                  </a:lnTo>
                  <a:lnTo>
                    <a:pt x="2953" y="36525"/>
                  </a:lnTo>
                  <a:lnTo>
                    <a:pt x="2674" y="35986"/>
                  </a:lnTo>
                  <a:lnTo>
                    <a:pt x="2414" y="35448"/>
                  </a:lnTo>
                  <a:lnTo>
                    <a:pt x="2175" y="34909"/>
                  </a:lnTo>
                  <a:lnTo>
                    <a:pt x="1936" y="34351"/>
                  </a:lnTo>
                  <a:lnTo>
                    <a:pt x="1736" y="33792"/>
                  </a:lnTo>
                  <a:lnTo>
                    <a:pt x="1517" y="33233"/>
                  </a:lnTo>
                  <a:lnTo>
                    <a:pt x="1337" y="32675"/>
                  </a:lnTo>
                  <a:lnTo>
                    <a:pt x="1158" y="32096"/>
                  </a:lnTo>
                  <a:lnTo>
                    <a:pt x="978" y="31518"/>
                  </a:lnTo>
                  <a:lnTo>
                    <a:pt x="838" y="30939"/>
                  </a:lnTo>
                  <a:lnTo>
                    <a:pt x="699" y="30361"/>
                  </a:lnTo>
                  <a:lnTo>
                    <a:pt x="579" y="29763"/>
                  </a:lnTo>
                  <a:lnTo>
                    <a:pt x="459" y="29184"/>
                  </a:lnTo>
                  <a:lnTo>
                    <a:pt x="360" y="28586"/>
                  </a:lnTo>
                  <a:lnTo>
                    <a:pt x="280" y="27987"/>
                  </a:lnTo>
                  <a:lnTo>
                    <a:pt x="220" y="27389"/>
                  </a:lnTo>
                  <a:lnTo>
                    <a:pt x="160" y="26790"/>
                  </a:lnTo>
                  <a:lnTo>
                    <a:pt x="140" y="26172"/>
                  </a:lnTo>
                  <a:lnTo>
                    <a:pt x="120" y="25574"/>
                  </a:lnTo>
                  <a:lnTo>
                    <a:pt x="100" y="24955"/>
                  </a:lnTo>
                  <a:lnTo>
                    <a:pt x="120" y="24357"/>
                  </a:lnTo>
                  <a:lnTo>
                    <a:pt x="140" y="23738"/>
                  </a:lnTo>
                  <a:lnTo>
                    <a:pt x="180" y="23120"/>
                  </a:lnTo>
                  <a:lnTo>
                    <a:pt x="220" y="22522"/>
                  </a:lnTo>
                  <a:lnTo>
                    <a:pt x="300" y="21903"/>
                  </a:lnTo>
                  <a:lnTo>
                    <a:pt x="380" y="21285"/>
                  </a:lnTo>
                  <a:lnTo>
                    <a:pt x="479" y="20666"/>
                  </a:lnTo>
                  <a:lnTo>
                    <a:pt x="599" y="20048"/>
                  </a:lnTo>
                  <a:lnTo>
                    <a:pt x="739" y="19450"/>
                  </a:lnTo>
                  <a:lnTo>
                    <a:pt x="878" y="18831"/>
                  </a:lnTo>
                  <a:lnTo>
                    <a:pt x="1038" y="18213"/>
                  </a:lnTo>
                  <a:lnTo>
                    <a:pt x="1237" y="17594"/>
                  </a:lnTo>
                  <a:lnTo>
                    <a:pt x="1437" y="16996"/>
                  </a:lnTo>
                  <a:lnTo>
                    <a:pt x="1636" y="16398"/>
                  </a:lnTo>
                  <a:lnTo>
                    <a:pt x="1856" y="15819"/>
                  </a:lnTo>
                  <a:lnTo>
                    <a:pt x="2095" y="15261"/>
                  </a:lnTo>
                  <a:lnTo>
                    <a:pt x="2334" y="14702"/>
                  </a:lnTo>
                  <a:lnTo>
                    <a:pt x="2594" y="14144"/>
                  </a:lnTo>
                  <a:lnTo>
                    <a:pt x="2873" y="13585"/>
                  </a:lnTo>
                  <a:lnTo>
                    <a:pt x="3152" y="13046"/>
                  </a:lnTo>
                  <a:lnTo>
                    <a:pt x="3452" y="12508"/>
                  </a:lnTo>
                  <a:lnTo>
                    <a:pt x="3771" y="11989"/>
                  </a:lnTo>
                  <a:lnTo>
                    <a:pt x="4090" y="11471"/>
                  </a:lnTo>
                  <a:lnTo>
                    <a:pt x="4429" y="10972"/>
                  </a:lnTo>
                  <a:lnTo>
                    <a:pt x="4768" y="10473"/>
                  </a:lnTo>
                  <a:lnTo>
                    <a:pt x="5127" y="9994"/>
                  </a:lnTo>
                  <a:lnTo>
                    <a:pt x="5506" y="9516"/>
                  </a:lnTo>
                  <a:lnTo>
                    <a:pt x="5885" y="9037"/>
                  </a:lnTo>
                  <a:lnTo>
                    <a:pt x="6264" y="8578"/>
                  </a:lnTo>
                  <a:lnTo>
                    <a:pt x="6683" y="8139"/>
                  </a:lnTo>
                  <a:lnTo>
                    <a:pt x="7102" y="7681"/>
                  </a:lnTo>
                  <a:lnTo>
                    <a:pt x="7521" y="7262"/>
                  </a:lnTo>
                  <a:lnTo>
                    <a:pt x="7960" y="6843"/>
                  </a:lnTo>
                  <a:lnTo>
                    <a:pt x="8399" y="6424"/>
                  </a:lnTo>
                  <a:lnTo>
                    <a:pt x="8857" y="6045"/>
                  </a:lnTo>
                  <a:lnTo>
                    <a:pt x="9336" y="5646"/>
                  </a:lnTo>
                  <a:lnTo>
                    <a:pt x="9815" y="5267"/>
                  </a:lnTo>
                  <a:lnTo>
                    <a:pt x="10294" y="4908"/>
                  </a:lnTo>
                  <a:lnTo>
                    <a:pt x="10792" y="4549"/>
                  </a:lnTo>
                  <a:lnTo>
                    <a:pt x="11311" y="4210"/>
                  </a:lnTo>
                  <a:lnTo>
                    <a:pt x="11830" y="3890"/>
                  </a:lnTo>
                  <a:lnTo>
                    <a:pt x="12348" y="3571"/>
                  </a:lnTo>
                  <a:lnTo>
                    <a:pt x="12887" y="3252"/>
                  </a:lnTo>
                  <a:lnTo>
                    <a:pt x="13425" y="2953"/>
                  </a:lnTo>
                  <a:lnTo>
                    <a:pt x="13984" y="2674"/>
                  </a:lnTo>
                  <a:lnTo>
                    <a:pt x="14542" y="2414"/>
                  </a:lnTo>
                  <a:lnTo>
                    <a:pt x="15121" y="2155"/>
                  </a:lnTo>
                  <a:lnTo>
                    <a:pt x="15679" y="1916"/>
                  </a:lnTo>
                  <a:lnTo>
                    <a:pt x="16258" y="1696"/>
                  </a:lnTo>
                  <a:lnTo>
                    <a:pt x="16836" y="1497"/>
                  </a:lnTo>
                  <a:lnTo>
                    <a:pt x="17415" y="1297"/>
                  </a:lnTo>
                  <a:lnTo>
                    <a:pt x="17993" y="1118"/>
                  </a:lnTo>
                  <a:lnTo>
                    <a:pt x="18592" y="938"/>
                  </a:lnTo>
                  <a:lnTo>
                    <a:pt x="19170" y="799"/>
                  </a:lnTo>
                  <a:lnTo>
                    <a:pt x="19769" y="659"/>
                  </a:lnTo>
                  <a:lnTo>
                    <a:pt x="20367" y="539"/>
                  </a:lnTo>
                  <a:lnTo>
                    <a:pt x="20966" y="440"/>
                  </a:lnTo>
                  <a:lnTo>
                    <a:pt x="21564" y="340"/>
                  </a:lnTo>
                  <a:lnTo>
                    <a:pt x="22162" y="260"/>
                  </a:lnTo>
                  <a:lnTo>
                    <a:pt x="22761" y="200"/>
                  </a:lnTo>
                  <a:lnTo>
                    <a:pt x="23359" y="160"/>
                  </a:lnTo>
                  <a:lnTo>
                    <a:pt x="23958" y="120"/>
                  </a:lnTo>
                  <a:lnTo>
                    <a:pt x="24576" y="100"/>
                  </a:lnTo>
                  <a:lnTo>
                    <a:pt x="25174" y="100"/>
                  </a:lnTo>
                  <a:lnTo>
                    <a:pt x="25773" y="120"/>
                  </a:lnTo>
                  <a:lnTo>
                    <a:pt x="26391" y="140"/>
                  </a:lnTo>
                  <a:lnTo>
                    <a:pt x="26990" y="180"/>
                  </a:lnTo>
                  <a:lnTo>
                    <a:pt x="27588" y="240"/>
                  </a:lnTo>
                  <a:lnTo>
                    <a:pt x="28206" y="320"/>
                  </a:lnTo>
                  <a:lnTo>
                    <a:pt x="28805" y="400"/>
                  </a:lnTo>
                  <a:lnTo>
                    <a:pt x="29403" y="519"/>
                  </a:lnTo>
                  <a:lnTo>
                    <a:pt x="30002" y="619"/>
                  </a:lnTo>
                  <a:lnTo>
                    <a:pt x="30600" y="759"/>
                  </a:lnTo>
                  <a:lnTo>
                    <a:pt x="31199" y="898"/>
                  </a:lnTo>
                  <a:lnTo>
                    <a:pt x="31797" y="1078"/>
                  </a:lnTo>
                  <a:lnTo>
                    <a:pt x="32395" y="1257"/>
                  </a:lnTo>
                  <a:lnTo>
                    <a:pt x="32994" y="1437"/>
                  </a:lnTo>
                  <a:lnTo>
                    <a:pt x="33014" y="1337"/>
                  </a:lnTo>
                  <a:lnTo>
                    <a:pt x="32415" y="1138"/>
                  </a:lnTo>
                  <a:lnTo>
                    <a:pt x="31797" y="958"/>
                  </a:lnTo>
                  <a:lnTo>
                    <a:pt x="31179" y="799"/>
                  </a:lnTo>
                  <a:lnTo>
                    <a:pt x="30560" y="639"/>
                  </a:lnTo>
                  <a:lnTo>
                    <a:pt x="29942" y="499"/>
                  </a:lnTo>
                  <a:lnTo>
                    <a:pt x="29324" y="400"/>
                  </a:lnTo>
                  <a:lnTo>
                    <a:pt x="28705" y="280"/>
                  </a:lnTo>
                  <a:lnTo>
                    <a:pt x="28087" y="200"/>
                  </a:lnTo>
                  <a:lnTo>
                    <a:pt x="27468" y="140"/>
                  </a:lnTo>
                  <a:lnTo>
                    <a:pt x="26870" y="80"/>
                  </a:lnTo>
                  <a:lnTo>
                    <a:pt x="26252" y="41"/>
                  </a:lnTo>
                  <a:lnTo>
                    <a:pt x="25633" y="21"/>
                  </a:lnTo>
                  <a:lnTo>
                    <a:pt x="2501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61675" y="320900"/>
              <a:ext cx="711650" cy="1193875"/>
            </a:xfrm>
            <a:custGeom>
              <a:avLst/>
              <a:gdLst/>
              <a:ahLst/>
              <a:cxnLst/>
              <a:rect l="l" t="t" r="r" b="b"/>
              <a:pathLst>
                <a:path w="28466" h="47755" extrusionOk="0">
                  <a:moveTo>
                    <a:pt x="23938" y="0"/>
                  </a:moveTo>
                  <a:lnTo>
                    <a:pt x="23419" y="20"/>
                  </a:lnTo>
                  <a:lnTo>
                    <a:pt x="22900" y="40"/>
                  </a:lnTo>
                  <a:lnTo>
                    <a:pt x="22402" y="80"/>
                  </a:lnTo>
                  <a:lnTo>
                    <a:pt x="21883" y="140"/>
                  </a:lnTo>
                  <a:lnTo>
                    <a:pt x="21384" y="200"/>
                  </a:lnTo>
                  <a:lnTo>
                    <a:pt x="20866" y="280"/>
                  </a:lnTo>
                  <a:lnTo>
                    <a:pt x="20367" y="379"/>
                  </a:lnTo>
                  <a:lnTo>
                    <a:pt x="19848" y="479"/>
                  </a:lnTo>
                  <a:lnTo>
                    <a:pt x="19350" y="599"/>
                  </a:lnTo>
                  <a:lnTo>
                    <a:pt x="18851" y="738"/>
                  </a:lnTo>
                  <a:lnTo>
                    <a:pt x="18332" y="878"/>
                  </a:lnTo>
                  <a:lnTo>
                    <a:pt x="17834" y="1038"/>
                  </a:lnTo>
                  <a:lnTo>
                    <a:pt x="17335" y="1197"/>
                  </a:lnTo>
                  <a:lnTo>
                    <a:pt x="16836" y="1377"/>
                  </a:lnTo>
                  <a:lnTo>
                    <a:pt x="16338" y="1576"/>
                  </a:lnTo>
                  <a:lnTo>
                    <a:pt x="15839" y="1776"/>
                  </a:lnTo>
                  <a:lnTo>
                    <a:pt x="15360" y="1995"/>
                  </a:lnTo>
                  <a:lnTo>
                    <a:pt x="14862" y="2214"/>
                  </a:lnTo>
                  <a:lnTo>
                    <a:pt x="14383" y="2454"/>
                  </a:lnTo>
                  <a:lnTo>
                    <a:pt x="13904" y="2713"/>
                  </a:lnTo>
                  <a:lnTo>
                    <a:pt x="13425" y="2973"/>
                  </a:lnTo>
                  <a:lnTo>
                    <a:pt x="12947" y="3252"/>
                  </a:lnTo>
                  <a:lnTo>
                    <a:pt x="12468" y="3551"/>
                  </a:lnTo>
                  <a:lnTo>
                    <a:pt x="11989" y="3850"/>
                  </a:lnTo>
                  <a:lnTo>
                    <a:pt x="11530" y="4169"/>
                  </a:lnTo>
                  <a:lnTo>
                    <a:pt x="11072" y="4489"/>
                  </a:lnTo>
                  <a:lnTo>
                    <a:pt x="10613" y="4828"/>
                  </a:lnTo>
                  <a:lnTo>
                    <a:pt x="10174" y="5167"/>
                  </a:lnTo>
                  <a:lnTo>
                    <a:pt x="9735" y="5526"/>
                  </a:lnTo>
                  <a:lnTo>
                    <a:pt x="9296" y="5885"/>
                  </a:lnTo>
                  <a:lnTo>
                    <a:pt x="8877" y="6264"/>
                  </a:lnTo>
                  <a:lnTo>
                    <a:pt x="8478" y="6663"/>
                  </a:lnTo>
                  <a:lnTo>
                    <a:pt x="8059" y="7042"/>
                  </a:lnTo>
                  <a:lnTo>
                    <a:pt x="7661" y="7441"/>
                  </a:lnTo>
                  <a:lnTo>
                    <a:pt x="7282" y="7860"/>
                  </a:lnTo>
                  <a:lnTo>
                    <a:pt x="6903" y="8279"/>
                  </a:lnTo>
                  <a:lnTo>
                    <a:pt x="6524" y="8697"/>
                  </a:lnTo>
                  <a:lnTo>
                    <a:pt x="6164" y="9136"/>
                  </a:lnTo>
                  <a:lnTo>
                    <a:pt x="5805" y="9595"/>
                  </a:lnTo>
                  <a:lnTo>
                    <a:pt x="5466" y="10034"/>
                  </a:lnTo>
                  <a:lnTo>
                    <a:pt x="5127" y="10493"/>
                  </a:lnTo>
                  <a:lnTo>
                    <a:pt x="4808" y="10972"/>
                  </a:lnTo>
                  <a:lnTo>
                    <a:pt x="4489" y="11430"/>
                  </a:lnTo>
                  <a:lnTo>
                    <a:pt x="4170" y="11929"/>
                  </a:lnTo>
                  <a:lnTo>
                    <a:pt x="3890" y="12408"/>
                  </a:lnTo>
                  <a:lnTo>
                    <a:pt x="3591" y="12906"/>
                  </a:lnTo>
                  <a:lnTo>
                    <a:pt x="3312" y="13405"/>
                  </a:lnTo>
                  <a:lnTo>
                    <a:pt x="3053" y="13924"/>
                  </a:lnTo>
                  <a:lnTo>
                    <a:pt x="2793" y="14442"/>
                  </a:lnTo>
                  <a:lnTo>
                    <a:pt x="2534" y="14961"/>
                  </a:lnTo>
                  <a:lnTo>
                    <a:pt x="2315" y="15480"/>
                  </a:lnTo>
                  <a:lnTo>
                    <a:pt x="2075" y="16018"/>
                  </a:lnTo>
                  <a:lnTo>
                    <a:pt x="1856" y="16557"/>
                  </a:lnTo>
                  <a:lnTo>
                    <a:pt x="1656" y="17095"/>
                  </a:lnTo>
                  <a:lnTo>
                    <a:pt x="1477" y="17654"/>
                  </a:lnTo>
                  <a:lnTo>
                    <a:pt x="1277" y="18213"/>
                  </a:lnTo>
                  <a:lnTo>
                    <a:pt x="1118" y="18771"/>
                  </a:lnTo>
                  <a:lnTo>
                    <a:pt x="958" y="19330"/>
                  </a:lnTo>
                  <a:lnTo>
                    <a:pt x="819" y="19888"/>
                  </a:lnTo>
                  <a:lnTo>
                    <a:pt x="679" y="20447"/>
                  </a:lnTo>
                  <a:lnTo>
                    <a:pt x="559" y="21005"/>
                  </a:lnTo>
                  <a:lnTo>
                    <a:pt x="440" y="21584"/>
                  </a:lnTo>
                  <a:lnTo>
                    <a:pt x="340" y="22142"/>
                  </a:lnTo>
                  <a:lnTo>
                    <a:pt x="260" y="22721"/>
                  </a:lnTo>
                  <a:lnTo>
                    <a:pt x="180" y="23279"/>
                  </a:lnTo>
                  <a:lnTo>
                    <a:pt x="120" y="23858"/>
                  </a:lnTo>
                  <a:lnTo>
                    <a:pt x="80" y="24416"/>
                  </a:lnTo>
                  <a:lnTo>
                    <a:pt x="41" y="24995"/>
                  </a:lnTo>
                  <a:lnTo>
                    <a:pt x="21" y="25553"/>
                  </a:lnTo>
                  <a:lnTo>
                    <a:pt x="1" y="26132"/>
                  </a:lnTo>
                  <a:lnTo>
                    <a:pt x="1" y="26690"/>
                  </a:lnTo>
                  <a:lnTo>
                    <a:pt x="1" y="27269"/>
                  </a:lnTo>
                  <a:lnTo>
                    <a:pt x="21" y="27827"/>
                  </a:lnTo>
                  <a:lnTo>
                    <a:pt x="61" y="28406"/>
                  </a:lnTo>
                  <a:lnTo>
                    <a:pt x="100" y="28964"/>
                  </a:lnTo>
                  <a:lnTo>
                    <a:pt x="160" y="29523"/>
                  </a:lnTo>
                  <a:lnTo>
                    <a:pt x="240" y="30081"/>
                  </a:lnTo>
                  <a:lnTo>
                    <a:pt x="320" y="30640"/>
                  </a:lnTo>
                  <a:lnTo>
                    <a:pt x="420" y="31198"/>
                  </a:lnTo>
                  <a:lnTo>
                    <a:pt x="519" y="31757"/>
                  </a:lnTo>
                  <a:lnTo>
                    <a:pt x="639" y="32296"/>
                  </a:lnTo>
                  <a:lnTo>
                    <a:pt x="759" y="32854"/>
                  </a:lnTo>
                  <a:lnTo>
                    <a:pt x="918" y="33393"/>
                  </a:lnTo>
                  <a:lnTo>
                    <a:pt x="1058" y="33931"/>
                  </a:lnTo>
                  <a:lnTo>
                    <a:pt x="1237" y="34470"/>
                  </a:lnTo>
                  <a:lnTo>
                    <a:pt x="1417" y="35008"/>
                  </a:lnTo>
                  <a:lnTo>
                    <a:pt x="1596" y="35547"/>
                  </a:lnTo>
                  <a:lnTo>
                    <a:pt x="1796" y="36066"/>
                  </a:lnTo>
                  <a:lnTo>
                    <a:pt x="1995" y="36564"/>
                  </a:lnTo>
                  <a:lnTo>
                    <a:pt x="2215" y="37063"/>
                  </a:lnTo>
                  <a:lnTo>
                    <a:pt x="2454" y="37562"/>
                  </a:lnTo>
                  <a:lnTo>
                    <a:pt x="2694" y="38060"/>
                  </a:lnTo>
                  <a:lnTo>
                    <a:pt x="2933" y="38539"/>
                  </a:lnTo>
                  <a:lnTo>
                    <a:pt x="3192" y="38998"/>
                  </a:lnTo>
                  <a:lnTo>
                    <a:pt x="3472" y="39477"/>
                  </a:lnTo>
                  <a:lnTo>
                    <a:pt x="3751" y="39916"/>
                  </a:lnTo>
                  <a:lnTo>
                    <a:pt x="4030" y="40374"/>
                  </a:lnTo>
                  <a:lnTo>
                    <a:pt x="4329" y="40813"/>
                  </a:lnTo>
                  <a:lnTo>
                    <a:pt x="4629" y="41232"/>
                  </a:lnTo>
                  <a:lnTo>
                    <a:pt x="4948" y="41651"/>
                  </a:lnTo>
                  <a:lnTo>
                    <a:pt x="5267" y="42070"/>
                  </a:lnTo>
                  <a:lnTo>
                    <a:pt x="5586" y="42469"/>
                  </a:lnTo>
                  <a:lnTo>
                    <a:pt x="5925" y="42868"/>
                  </a:lnTo>
                  <a:lnTo>
                    <a:pt x="6284" y="43247"/>
                  </a:lnTo>
                  <a:lnTo>
                    <a:pt x="6623" y="43626"/>
                  </a:lnTo>
                  <a:lnTo>
                    <a:pt x="7002" y="43985"/>
                  </a:lnTo>
                  <a:lnTo>
                    <a:pt x="7361" y="44344"/>
                  </a:lnTo>
                  <a:lnTo>
                    <a:pt x="7740" y="44683"/>
                  </a:lnTo>
                  <a:lnTo>
                    <a:pt x="8139" y="45022"/>
                  </a:lnTo>
                  <a:lnTo>
                    <a:pt x="8518" y="45341"/>
                  </a:lnTo>
                  <a:lnTo>
                    <a:pt x="8937" y="45641"/>
                  </a:lnTo>
                  <a:lnTo>
                    <a:pt x="9336" y="45960"/>
                  </a:lnTo>
                  <a:lnTo>
                    <a:pt x="9755" y="46239"/>
                  </a:lnTo>
                  <a:lnTo>
                    <a:pt x="10174" y="46518"/>
                  </a:lnTo>
                  <a:lnTo>
                    <a:pt x="10613" y="46797"/>
                  </a:lnTo>
                  <a:lnTo>
                    <a:pt x="11052" y="47057"/>
                  </a:lnTo>
                  <a:lnTo>
                    <a:pt x="11490" y="47296"/>
                  </a:lnTo>
                  <a:lnTo>
                    <a:pt x="11929" y="47536"/>
                  </a:lnTo>
                  <a:lnTo>
                    <a:pt x="12388" y="47755"/>
                  </a:lnTo>
                  <a:lnTo>
                    <a:pt x="12448" y="47655"/>
                  </a:lnTo>
                  <a:lnTo>
                    <a:pt x="11989" y="47436"/>
                  </a:lnTo>
                  <a:lnTo>
                    <a:pt x="11530" y="47196"/>
                  </a:lnTo>
                  <a:lnTo>
                    <a:pt x="11092" y="46957"/>
                  </a:lnTo>
                  <a:lnTo>
                    <a:pt x="10653" y="46698"/>
                  </a:lnTo>
                  <a:lnTo>
                    <a:pt x="10234" y="46438"/>
                  </a:lnTo>
                  <a:lnTo>
                    <a:pt x="9815" y="46159"/>
                  </a:lnTo>
                  <a:lnTo>
                    <a:pt x="9396" y="45860"/>
                  </a:lnTo>
                  <a:lnTo>
                    <a:pt x="8997" y="45561"/>
                  </a:lnTo>
                  <a:lnTo>
                    <a:pt x="8598" y="45262"/>
                  </a:lnTo>
                  <a:lnTo>
                    <a:pt x="8199" y="44922"/>
                  </a:lnTo>
                  <a:lnTo>
                    <a:pt x="7820" y="44603"/>
                  </a:lnTo>
                  <a:lnTo>
                    <a:pt x="7441" y="44264"/>
                  </a:lnTo>
                  <a:lnTo>
                    <a:pt x="7062" y="43905"/>
                  </a:lnTo>
                  <a:lnTo>
                    <a:pt x="6703" y="43546"/>
                  </a:lnTo>
                  <a:lnTo>
                    <a:pt x="6344" y="43167"/>
                  </a:lnTo>
                  <a:lnTo>
                    <a:pt x="6005" y="42788"/>
                  </a:lnTo>
                  <a:lnTo>
                    <a:pt x="5666" y="42409"/>
                  </a:lnTo>
                  <a:lnTo>
                    <a:pt x="5347" y="42010"/>
                  </a:lnTo>
                  <a:lnTo>
                    <a:pt x="5027" y="41591"/>
                  </a:lnTo>
                  <a:lnTo>
                    <a:pt x="4708" y="41172"/>
                  </a:lnTo>
                  <a:lnTo>
                    <a:pt x="4409" y="40753"/>
                  </a:lnTo>
                  <a:lnTo>
                    <a:pt x="4110" y="40314"/>
                  </a:lnTo>
                  <a:lnTo>
                    <a:pt x="3831" y="39876"/>
                  </a:lnTo>
                  <a:lnTo>
                    <a:pt x="3551" y="39417"/>
                  </a:lnTo>
                  <a:lnTo>
                    <a:pt x="3292" y="38958"/>
                  </a:lnTo>
                  <a:lnTo>
                    <a:pt x="3033" y="38479"/>
                  </a:lnTo>
                  <a:lnTo>
                    <a:pt x="2793" y="38001"/>
                  </a:lnTo>
                  <a:lnTo>
                    <a:pt x="2554" y="37522"/>
                  </a:lnTo>
                  <a:lnTo>
                    <a:pt x="2315" y="37023"/>
                  </a:lnTo>
                  <a:lnTo>
                    <a:pt x="2095" y="36524"/>
                  </a:lnTo>
                  <a:lnTo>
                    <a:pt x="1896" y="36026"/>
                  </a:lnTo>
                  <a:lnTo>
                    <a:pt x="1696" y="35507"/>
                  </a:lnTo>
                  <a:lnTo>
                    <a:pt x="1517" y="34969"/>
                  </a:lnTo>
                  <a:lnTo>
                    <a:pt x="1337" y="34450"/>
                  </a:lnTo>
                  <a:lnTo>
                    <a:pt x="1158" y="33911"/>
                  </a:lnTo>
                  <a:lnTo>
                    <a:pt x="1018" y="33373"/>
                  </a:lnTo>
                  <a:lnTo>
                    <a:pt x="878" y="32834"/>
                  </a:lnTo>
                  <a:lnTo>
                    <a:pt x="739" y="32276"/>
                  </a:lnTo>
                  <a:lnTo>
                    <a:pt x="619" y="31737"/>
                  </a:lnTo>
                  <a:lnTo>
                    <a:pt x="519" y="31178"/>
                  </a:lnTo>
                  <a:lnTo>
                    <a:pt x="420" y="30620"/>
                  </a:lnTo>
                  <a:lnTo>
                    <a:pt x="340" y="30061"/>
                  </a:lnTo>
                  <a:lnTo>
                    <a:pt x="280" y="29503"/>
                  </a:lnTo>
                  <a:lnTo>
                    <a:pt x="220" y="28944"/>
                  </a:lnTo>
                  <a:lnTo>
                    <a:pt x="160" y="28386"/>
                  </a:lnTo>
                  <a:lnTo>
                    <a:pt x="140" y="27827"/>
                  </a:lnTo>
                  <a:lnTo>
                    <a:pt x="120" y="27269"/>
                  </a:lnTo>
                  <a:lnTo>
                    <a:pt x="100" y="26690"/>
                  </a:lnTo>
                  <a:lnTo>
                    <a:pt x="120" y="25573"/>
                  </a:lnTo>
                  <a:lnTo>
                    <a:pt x="180" y="24436"/>
                  </a:lnTo>
                  <a:lnTo>
                    <a:pt x="300" y="23299"/>
                  </a:lnTo>
                  <a:lnTo>
                    <a:pt x="459" y="22162"/>
                  </a:lnTo>
                  <a:lnTo>
                    <a:pt x="559" y="21604"/>
                  </a:lnTo>
                  <a:lnTo>
                    <a:pt x="659" y="21025"/>
                  </a:lnTo>
                  <a:lnTo>
                    <a:pt x="779" y="20467"/>
                  </a:lnTo>
                  <a:lnTo>
                    <a:pt x="918" y="19908"/>
                  </a:lnTo>
                  <a:lnTo>
                    <a:pt x="1058" y="19350"/>
                  </a:lnTo>
                  <a:lnTo>
                    <a:pt x="1217" y="18791"/>
                  </a:lnTo>
                  <a:lnTo>
                    <a:pt x="1377" y="18232"/>
                  </a:lnTo>
                  <a:lnTo>
                    <a:pt x="1577" y="17694"/>
                  </a:lnTo>
                  <a:lnTo>
                    <a:pt x="1756" y="17135"/>
                  </a:lnTo>
                  <a:lnTo>
                    <a:pt x="1956" y="16597"/>
                  </a:lnTo>
                  <a:lnTo>
                    <a:pt x="2175" y="16058"/>
                  </a:lnTo>
                  <a:lnTo>
                    <a:pt x="2394" y="15520"/>
                  </a:lnTo>
                  <a:lnTo>
                    <a:pt x="2634" y="15001"/>
                  </a:lnTo>
                  <a:lnTo>
                    <a:pt x="2893" y="14482"/>
                  </a:lnTo>
                  <a:lnTo>
                    <a:pt x="3132" y="13964"/>
                  </a:lnTo>
                  <a:lnTo>
                    <a:pt x="3412" y="13465"/>
                  </a:lnTo>
                  <a:lnTo>
                    <a:pt x="3970" y="12468"/>
                  </a:lnTo>
                  <a:lnTo>
                    <a:pt x="4569" y="11490"/>
                  </a:lnTo>
                  <a:lnTo>
                    <a:pt x="5207" y="10553"/>
                  </a:lnTo>
                  <a:lnTo>
                    <a:pt x="5885" y="9655"/>
                  </a:lnTo>
                  <a:lnTo>
                    <a:pt x="6244" y="9216"/>
                  </a:lnTo>
                  <a:lnTo>
                    <a:pt x="6603" y="8777"/>
                  </a:lnTo>
                  <a:lnTo>
                    <a:pt x="6982" y="8358"/>
                  </a:lnTo>
                  <a:lnTo>
                    <a:pt x="7361" y="7939"/>
                  </a:lnTo>
                  <a:lnTo>
                    <a:pt x="7740" y="7521"/>
                  </a:lnTo>
                  <a:lnTo>
                    <a:pt x="8139" y="7122"/>
                  </a:lnTo>
                  <a:lnTo>
                    <a:pt x="8538" y="6723"/>
                  </a:lnTo>
                  <a:lnTo>
                    <a:pt x="8957" y="6344"/>
                  </a:lnTo>
                  <a:lnTo>
                    <a:pt x="9376" y="5985"/>
                  </a:lnTo>
                  <a:lnTo>
                    <a:pt x="9795" y="5606"/>
                  </a:lnTo>
                  <a:lnTo>
                    <a:pt x="10234" y="5266"/>
                  </a:lnTo>
                  <a:lnTo>
                    <a:pt x="10673" y="4907"/>
                  </a:lnTo>
                  <a:lnTo>
                    <a:pt x="11131" y="4588"/>
                  </a:lnTo>
                  <a:lnTo>
                    <a:pt x="11590" y="4249"/>
                  </a:lnTo>
                  <a:lnTo>
                    <a:pt x="12049" y="3950"/>
                  </a:lnTo>
                  <a:lnTo>
                    <a:pt x="12528" y="3631"/>
                  </a:lnTo>
                  <a:lnTo>
                    <a:pt x="12987" y="3352"/>
                  </a:lnTo>
                  <a:lnTo>
                    <a:pt x="13465" y="3072"/>
                  </a:lnTo>
                  <a:lnTo>
                    <a:pt x="13944" y="2813"/>
                  </a:lnTo>
                  <a:lnTo>
                    <a:pt x="14423" y="2554"/>
                  </a:lnTo>
                  <a:lnTo>
                    <a:pt x="14901" y="2314"/>
                  </a:lnTo>
                  <a:lnTo>
                    <a:pt x="15400" y="2095"/>
                  </a:lnTo>
                  <a:lnTo>
                    <a:pt x="15879" y="1875"/>
                  </a:lnTo>
                  <a:lnTo>
                    <a:pt x="16378" y="1676"/>
                  </a:lnTo>
                  <a:lnTo>
                    <a:pt x="16876" y="1476"/>
                  </a:lnTo>
                  <a:lnTo>
                    <a:pt x="17375" y="1297"/>
                  </a:lnTo>
                  <a:lnTo>
                    <a:pt x="17874" y="1137"/>
                  </a:lnTo>
                  <a:lnTo>
                    <a:pt x="18372" y="978"/>
                  </a:lnTo>
                  <a:lnTo>
                    <a:pt x="18871" y="838"/>
                  </a:lnTo>
                  <a:lnTo>
                    <a:pt x="19370" y="698"/>
                  </a:lnTo>
                  <a:lnTo>
                    <a:pt x="19868" y="599"/>
                  </a:lnTo>
                  <a:lnTo>
                    <a:pt x="20387" y="479"/>
                  </a:lnTo>
                  <a:lnTo>
                    <a:pt x="20886" y="399"/>
                  </a:lnTo>
                  <a:lnTo>
                    <a:pt x="21384" y="319"/>
                  </a:lnTo>
                  <a:lnTo>
                    <a:pt x="21903" y="240"/>
                  </a:lnTo>
                  <a:lnTo>
                    <a:pt x="22402" y="200"/>
                  </a:lnTo>
                  <a:lnTo>
                    <a:pt x="22920" y="160"/>
                  </a:lnTo>
                  <a:lnTo>
                    <a:pt x="23419" y="120"/>
                  </a:lnTo>
                  <a:lnTo>
                    <a:pt x="23938" y="100"/>
                  </a:lnTo>
                  <a:lnTo>
                    <a:pt x="24436" y="100"/>
                  </a:lnTo>
                  <a:lnTo>
                    <a:pt x="24935" y="120"/>
                  </a:lnTo>
                  <a:lnTo>
                    <a:pt x="25454" y="140"/>
                  </a:lnTo>
                  <a:lnTo>
                    <a:pt x="25952" y="180"/>
                  </a:lnTo>
                  <a:lnTo>
                    <a:pt x="26451" y="220"/>
                  </a:lnTo>
                  <a:lnTo>
                    <a:pt x="26950" y="280"/>
                  </a:lnTo>
                  <a:lnTo>
                    <a:pt x="27449" y="359"/>
                  </a:lnTo>
                  <a:lnTo>
                    <a:pt x="27947" y="439"/>
                  </a:lnTo>
                  <a:lnTo>
                    <a:pt x="28446" y="539"/>
                  </a:lnTo>
                  <a:lnTo>
                    <a:pt x="28466" y="439"/>
                  </a:lnTo>
                  <a:lnTo>
                    <a:pt x="27967" y="339"/>
                  </a:lnTo>
                  <a:lnTo>
                    <a:pt x="27468" y="260"/>
                  </a:lnTo>
                  <a:lnTo>
                    <a:pt x="26970" y="180"/>
                  </a:lnTo>
                  <a:lnTo>
                    <a:pt x="26471" y="120"/>
                  </a:lnTo>
                  <a:lnTo>
                    <a:pt x="25952" y="60"/>
                  </a:lnTo>
                  <a:lnTo>
                    <a:pt x="25454" y="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2875" y="331875"/>
              <a:ext cx="600450" cy="1182900"/>
            </a:xfrm>
            <a:custGeom>
              <a:avLst/>
              <a:gdLst/>
              <a:ahLst/>
              <a:cxnLst/>
              <a:rect l="l" t="t" r="r" b="b"/>
              <a:pathLst>
                <a:path w="24018" h="47316" extrusionOk="0">
                  <a:moveTo>
                    <a:pt x="23200" y="0"/>
                  </a:moveTo>
                  <a:lnTo>
                    <a:pt x="22402" y="40"/>
                  </a:lnTo>
                  <a:lnTo>
                    <a:pt x="21584" y="120"/>
                  </a:lnTo>
                  <a:lnTo>
                    <a:pt x="20766" y="259"/>
                  </a:lnTo>
                  <a:lnTo>
                    <a:pt x="19949" y="419"/>
                  </a:lnTo>
                  <a:lnTo>
                    <a:pt x="19111" y="638"/>
                  </a:lnTo>
                  <a:lnTo>
                    <a:pt x="18293" y="878"/>
                  </a:lnTo>
                  <a:lnTo>
                    <a:pt x="17475" y="1177"/>
                  </a:lnTo>
                  <a:lnTo>
                    <a:pt x="16657" y="1516"/>
                  </a:lnTo>
                  <a:lnTo>
                    <a:pt x="15839" y="1895"/>
                  </a:lnTo>
                  <a:lnTo>
                    <a:pt x="15021" y="2314"/>
                  </a:lnTo>
                  <a:lnTo>
                    <a:pt x="14224" y="2773"/>
                  </a:lnTo>
                  <a:lnTo>
                    <a:pt x="13426" y="3252"/>
                  </a:lnTo>
                  <a:lnTo>
                    <a:pt x="12648" y="3790"/>
                  </a:lnTo>
                  <a:lnTo>
                    <a:pt x="11870" y="4369"/>
                  </a:lnTo>
                  <a:lnTo>
                    <a:pt x="11092" y="4967"/>
                  </a:lnTo>
                  <a:lnTo>
                    <a:pt x="10314" y="5625"/>
                  </a:lnTo>
                  <a:lnTo>
                    <a:pt x="9556" y="6324"/>
                  </a:lnTo>
                  <a:lnTo>
                    <a:pt x="8838" y="7062"/>
                  </a:lnTo>
                  <a:lnTo>
                    <a:pt x="8120" y="7820"/>
                  </a:lnTo>
                  <a:lnTo>
                    <a:pt x="7441" y="8598"/>
                  </a:lnTo>
                  <a:lnTo>
                    <a:pt x="6763" y="9415"/>
                  </a:lnTo>
                  <a:lnTo>
                    <a:pt x="6145" y="10253"/>
                  </a:lnTo>
                  <a:lnTo>
                    <a:pt x="5526" y="11131"/>
                  </a:lnTo>
                  <a:lnTo>
                    <a:pt x="4948" y="12009"/>
                  </a:lnTo>
                  <a:lnTo>
                    <a:pt x="4389" y="12926"/>
                  </a:lnTo>
                  <a:lnTo>
                    <a:pt x="3871" y="13864"/>
                  </a:lnTo>
                  <a:lnTo>
                    <a:pt x="3372" y="14821"/>
                  </a:lnTo>
                  <a:lnTo>
                    <a:pt x="2913" y="15799"/>
                  </a:lnTo>
                  <a:lnTo>
                    <a:pt x="2474" y="16776"/>
                  </a:lnTo>
                  <a:lnTo>
                    <a:pt x="2076" y="17793"/>
                  </a:lnTo>
                  <a:lnTo>
                    <a:pt x="1697" y="18811"/>
                  </a:lnTo>
                  <a:lnTo>
                    <a:pt x="1377" y="19848"/>
                  </a:lnTo>
                  <a:lnTo>
                    <a:pt x="1078" y="20885"/>
                  </a:lnTo>
                  <a:lnTo>
                    <a:pt x="819" y="21923"/>
                  </a:lnTo>
                  <a:lnTo>
                    <a:pt x="599" y="22980"/>
                  </a:lnTo>
                  <a:lnTo>
                    <a:pt x="400" y="24037"/>
                  </a:lnTo>
                  <a:lnTo>
                    <a:pt x="260" y="25114"/>
                  </a:lnTo>
                  <a:lnTo>
                    <a:pt x="141" y="26171"/>
                  </a:lnTo>
                  <a:lnTo>
                    <a:pt x="61" y="27229"/>
                  </a:lnTo>
                  <a:lnTo>
                    <a:pt x="1" y="28286"/>
                  </a:lnTo>
                  <a:lnTo>
                    <a:pt x="1" y="29343"/>
                  </a:lnTo>
                  <a:lnTo>
                    <a:pt x="21" y="30400"/>
                  </a:lnTo>
                  <a:lnTo>
                    <a:pt x="101" y="31438"/>
                  </a:lnTo>
                  <a:lnTo>
                    <a:pt x="200" y="32475"/>
                  </a:lnTo>
                  <a:lnTo>
                    <a:pt x="340" y="33492"/>
                  </a:lnTo>
                  <a:lnTo>
                    <a:pt x="500" y="34510"/>
                  </a:lnTo>
                  <a:lnTo>
                    <a:pt x="719" y="35507"/>
                  </a:lnTo>
                  <a:lnTo>
                    <a:pt x="958" y="36445"/>
                  </a:lnTo>
                  <a:lnTo>
                    <a:pt x="1238" y="37382"/>
                  </a:lnTo>
                  <a:lnTo>
                    <a:pt x="1537" y="38280"/>
                  </a:lnTo>
                  <a:lnTo>
                    <a:pt x="1856" y="39157"/>
                  </a:lnTo>
                  <a:lnTo>
                    <a:pt x="2215" y="39995"/>
                  </a:lnTo>
                  <a:lnTo>
                    <a:pt x="2614" y="40833"/>
                  </a:lnTo>
                  <a:lnTo>
                    <a:pt x="3033" y="41631"/>
                  </a:lnTo>
                  <a:lnTo>
                    <a:pt x="3472" y="42389"/>
                  </a:lnTo>
                  <a:lnTo>
                    <a:pt x="3951" y="43127"/>
                  </a:lnTo>
                  <a:lnTo>
                    <a:pt x="4449" y="43825"/>
                  </a:lnTo>
                  <a:lnTo>
                    <a:pt x="4968" y="44503"/>
                  </a:lnTo>
                  <a:lnTo>
                    <a:pt x="5507" y="45122"/>
                  </a:lnTo>
                  <a:lnTo>
                    <a:pt x="6085" y="45740"/>
                  </a:lnTo>
                  <a:lnTo>
                    <a:pt x="6683" y="46299"/>
                  </a:lnTo>
                  <a:lnTo>
                    <a:pt x="7302" y="46817"/>
                  </a:lnTo>
                  <a:lnTo>
                    <a:pt x="7940" y="47316"/>
                  </a:lnTo>
                  <a:lnTo>
                    <a:pt x="8000" y="47216"/>
                  </a:lnTo>
                  <a:lnTo>
                    <a:pt x="7362" y="46737"/>
                  </a:lnTo>
                  <a:lnTo>
                    <a:pt x="6743" y="46219"/>
                  </a:lnTo>
                  <a:lnTo>
                    <a:pt x="6165" y="45660"/>
                  </a:lnTo>
                  <a:lnTo>
                    <a:pt x="5586" y="45062"/>
                  </a:lnTo>
                  <a:lnTo>
                    <a:pt x="5048" y="44424"/>
                  </a:lnTo>
                  <a:lnTo>
                    <a:pt x="4529" y="43765"/>
                  </a:lnTo>
                  <a:lnTo>
                    <a:pt x="4030" y="43067"/>
                  </a:lnTo>
                  <a:lnTo>
                    <a:pt x="3572" y="42329"/>
                  </a:lnTo>
                  <a:lnTo>
                    <a:pt x="3113" y="41571"/>
                  </a:lnTo>
                  <a:lnTo>
                    <a:pt x="2714" y="40773"/>
                  </a:lnTo>
                  <a:lnTo>
                    <a:pt x="2315" y="39955"/>
                  </a:lnTo>
                  <a:lnTo>
                    <a:pt x="1956" y="39117"/>
                  </a:lnTo>
                  <a:lnTo>
                    <a:pt x="1637" y="38240"/>
                  </a:lnTo>
                  <a:lnTo>
                    <a:pt x="1337" y="37342"/>
                  </a:lnTo>
                  <a:lnTo>
                    <a:pt x="1058" y="36425"/>
                  </a:lnTo>
                  <a:lnTo>
                    <a:pt x="819" y="35467"/>
                  </a:lnTo>
                  <a:lnTo>
                    <a:pt x="619" y="34490"/>
                  </a:lnTo>
                  <a:lnTo>
                    <a:pt x="440" y="33472"/>
                  </a:lnTo>
                  <a:lnTo>
                    <a:pt x="300" y="32455"/>
                  </a:lnTo>
                  <a:lnTo>
                    <a:pt x="200" y="31418"/>
                  </a:lnTo>
                  <a:lnTo>
                    <a:pt x="141" y="30380"/>
                  </a:lnTo>
                  <a:lnTo>
                    <a:pt x="101" y="29343"/>
                  </a:lnTo>
                  <a:lnTo>
                    <a:pt x="121" y="28286"/>
                  </a:lnTo>
                  <a:lnTo>
                    <a:pt x="161" y="27229"/>
                  </a:lnTo>
                  <a:lnTo>
                    <a:pt x="240" y="26171"/>
                  </a:lnTo>
                  <a:lnTo>
                    <a:pt x="360" y="25114"/>
                  </a:lnTo>
                  <a:lnTo>
                    <a:pt x="520" y="24057"/>
                  </a:lnTo>
                  <a:lnTo>
                    <a:pt x="699" y="23000"/>
                  </a:lnTo>
                  <a:lnTo>
                    <a:pt x="919" y="21963"/>
                  </a:lnTo>
                  <a:lnTo>
                    <a:pt x="1178" y="20905"/>
                  </a:lnTo>
                  <a:lnTo>
                    <a:pt x="1477" y="19868"/>
                  </a:lnTo>
                  <a:lnTo>
                    <a:pt x="1816" y="18851"/>
                  </a:lnTo>
                  <a:lnTo>
                    <a:pt x="2175" y="17833"/>
                  </a:lnTo>
                  <a:lnTo>
                    <a:pt x="2574" y="16816"/>
                  </a:lnTo>
                  <a:lnTo>
                    <a:pt x="2993" y="15839"/>
                  </a:lnTo>
                  <a:lnTo>
                    <a:pt x="3472" y="14861"/>
                  </a:lnTo>
                  <a:lnTo>
                    <a:pt x="3951" y="13904"/>
                  </a:lnTo>
                  <a:lnTo>
                    <a:pt x="4489" y="12986"/>
                  </a:lnTo>
                  <a:lnTo>
                    <a:pt x="5028" y="12068"/>
                  </a:lnTo>
                  <a:lnTo>
                    <a:pt x="5606" y="11191"/>
                  </a:lnTo>
                  <a:lnTo>
                    <a:pt x="6225" y="10313"/>
                  </a:lnTo>
                  <a:lnTo>
                    <a:pt x="6863" y="9475"/>
                  </a:lnTo>
                  <a:lnTo>
                    <a:pt x="7521" y="8677"/>
                  </a:lnTo>
                  <a:lnTo>
                    <a:pt x="8199" y="7879"/>
                  </a:lnTo>
                  <a:lnTo>
                    <a:pt x="8898" y="7121"/>
                  </a:lnTo>
                  <a:lnTo>
                    <a:pt x="9636" y="6403"/>
                  </a:lnTo>
                  <a:lnTo>
                    <a:pt x="10394" y="5705"/>
                  </a:lnTo>
                  <a:lnTo>
                    <a:pt x="11152" y="5047"/>
                  </a:lnTo>
                  <a:lnTo>
                    <a:pt x="11930" y="4448"/>
                  </a:lnTo>
                  <a:lnTo>
                    <a:pt x="12708" y="3870"/>
                  </a:lnTo>
                  <a:lnTo>
                    <a:pt x="13486" y="3351"/>
                  </a:lnTo>
                  <a:lnTo>
                    <a:pt x="14283" y="2853"/>
                  </a:lnTo>
                  <a:lnTo>
                    <a:pt x="15081" y="2414"/>
                  </a:lnTo>
                  <a:lnTo>
                    <a:pt x="15879" y="1995"/>
                  </a:lnTo>
                  <a:lnTo>
                    <a:pt x="16697" y="1616"/>
                  </a:lnTo>
                  <a:lnTo>
                    <a:pt x="17515" y="1277"/>
                  </a:lnTo>
                  <a:lnTo>
                    <a:pt x="18333" y="998"/>
                  </a:lnTo>
                  <a:lnTo>
                    <a:pt x="19151" y="738"/>
                  </a:lnTo>
                  <a:lnTo>
                    <a:pt x="19968" y="519"/>
                  </a:lnTo>
                  <a:lnTo>
                    <a:pt x="20786" y="359"/>
                  </a:lnTo>
                  <a:lnTo>
                    <a:pt x="21584" y="240"/>
                  </a:lnTo>
                  <a:lnTo>
                    <a:pt x="22402" y="140"/>
                  </a:lnTo>
                  <a:lnTo>
                    <a:pt x="23200" y="100"/>
                  </a:lnTo>
                  <a:lnTo>
                    <a:pt x="23998" y="100"/>
                  </a:lnTo>
                  <a:lnTo>
                    <a:pt x="240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78100" y="331875"/>
              <a:ext cx="495225" cy="1182425"/>
            </a:xfrm>
            <a:custGeom>
              <a:avLst/>
              <a:gdLst/>
              <a:ahLst/>
              <a:cxnLst/>
              <a:rect l="l" t="t" r="r" b="b"/>
              <a:pathLst>
                <a:path w="19809" h="47297" extrusionOk="0">
                  <a:moveTo>
                    <a:pt x="19789" y="0"/>
                  </a:moveTo>
                  <a:lnTo>
                    <a:pt x="19131" y="200"/>
                  </a:lnTo>
                  <a:lnTo>
                    <a:pt x="18472" y="439"/>
                  </a:lnTo>
                  <a:lnTo>
                    <a:pt x="17814" y="718"/>
                  </a:lnTo>
                  <a:lnTo>
                    <a:pt x="17176" y="1037"/>
                  </a:lnTo>
                  <a:lnTo>
                    <a:pt x="16517" y="1377"/>
                  </a:lnTo>
                  <a:lnTo>
                    <a:pt x="15859" y="1756"/>
                  </a:lnTo>
                  <a:lnTo>
                    <a:pt x="15221" y="2174"/>
                  </a:lnTo>
                  <a:lnTo>
                    <a:pt x="14583" y="2613"/>
                  </a:lnTo>
                  <a:lnTo>
                    <a:pt x="13944" y="3092"/>
                  </a:lnTo>
                  <a:lnTo>
                    <a:pt x="13306" y="3591"/>
                  </a:lnTo>
                  <a:lnTo>
                    <a:pt x="12688" y="4129"/>
                  </a:lnTo>
                  <a:lnTo>
                    <a:pt x="12049" y="4688"/>
                  </a:lnTo>
                  <a:lnTo>
                    <a:pt x="11451" y="5266"/>
                  </a:lnTo>
                  <a:lnTo>
                    <a:pt x="10832" y="5885"/>
                  </a:lnTo>
                  <a:lnTo>
                    <a:pt x="10234" y="6523"/>
                  </a:lnTo>
                  <a:lnTo>
                    <a:pt x="9656" y="7181"/>
                  </a:lnTo>
                  <a:lnTo>
                    <a:pt x="9077" y="7860"/>
                  </a:lnTo>
                  <a:lnTo>
                    <a:pt x="8519" y="8578"/>
                  </a:lnTo>
                  <a:lnTo>
                    <a:pt x="7960" y="9316"/>
                  </a:lnTo>
                  <a:lnTo>
                    <a:pt x="7421" y="10054"/>
                  </a:lnTo>
                  <a:lnTo>
                    <a:pt x="6883" y="10832"/>
                  </a:lnTo>
                  <a:lnTo>
                    <a:pt x="6384" y="11630"/>
                  </a:lnTo>
                  <a:lnTo>
                    <a:pt x="5885" y="12428"/>
                  </a:lnTo>
                  <a:lnTo>
                    <a:pt x="5387" y="13265"/>
                  </a:lnTo>
                  <a:lnTo>
                    <a:pt x="4928" y="14103"/>
                  </a:lnTo>
                  <a:lnTo>
                    <a:pt x="4469" y="14961"/>
                  </a:lnTo>
                  <a:lnTo>
                    <a:pt x="4050" y="15839"/>
                  </a:lnTo>
                  <a:lnTo>
                    <a:pt x="3631" y="16716"/>
                  </a:lnTo>
                  <a:lnTo>
                    <a:pt x="3232" y="17634"/>
                  </a:lnTo>
                  <a:lnTo>
                    <a:pt x="2873" y="18532"/>
                  </a:lnTo>
                  <a:lnTo>
                    <a:pt x="2514" y="19469"/>
                  </a:lnTo>
                  <a:lnTo>
                    <a:pt x="2175" y="20407"/>
                  </a:lnTo>
                  <a:lnTo>
                    <a:pt x="1876" y="21344"/>
                  </a:lnTo>
                  <a:lnTo>
                    <a:pt x="1597" y="22282"/>
                  </a:lnTo>
                  <a:lnTo>
                    <a:pt x="1337" y="23239"/>
                  </a:lnTo>
                  <a:lnTo>
                    <a:pt x="1098" y="24197"/>
                  </a:lnTo>
                  <a:lnTo>
                    <a:pt x="879" y="25154"/>
                  </a:lnTo>
                  <a:lnTo>
                    <a:pt x="699" y="26112"/>
                  </a:lnTo>
                  <a:lnTo>
                    <a:pt x="520" y="27069"/>
                  </a:lnTo>
                  <a:lnTo>
                    <a:pt x="380" y="28027"/>
                  </a:lnTo>
                  <a:lnTo>
                    <a:pt x="260" y="28964"/>
                  </a:lnTo>
                  <a:lnTo>
                    <a:pt x="160" y="29922"/>
                  </a:lnTo>
                  <a:lnTo>
                    <a:pt x="81" y="30859"/>
                  </a:lnTo>
                  <a:lnTo>
                    <a:pt x="41" y="31797"/>
                  </a:lnTo>
                  <a:lnTo>
                    <a:pt x="1" y="32714"/>
                  </a:lnTo>
                  <a:lnTo>
                    <a:pt x="1" y="33632"/>
                  </a:lnTo>
                  <a:lnTo>
                    <a:pt x="21" y="34530"/>
                  </a:lnTo>
                  <a:lnTo>
                    <a:pt x="61" y="35427"/>
                  </a:lnTo>
                  <a:lnTo>
                    <a:pt x="121" y="36325"/>
                  </a:lnTo>
                  <a:lnTo>
                    <a:pt x="200" y="37183"/>
                  </a:lnTo>
                  <a:lnTo>
                    <a:pt x="300" y="38040"/>
                  </a:lnTo>
                  <a:lnTo>
                    <a:pt x="440" y="38878"/>
                  </a:lnTo>
                  <a:lnTo>
                    <a:pt x="599" y="39696"/>
                  </a:lnTo>
                  <a:lnTo>
                    <a:pt x="759" y="40514"/>
                  </a:lnTo>
                  <a:lnTo>
                    <a:pt x="958" y="41292"/>
                  </a:lnTo>
                  <a:lnTo>
                    <a:pt x="1178" y="42050"/>
                  </a:lnTo>
                  <a:lnTo>
                    <a:pt x="1417" y="42788"/>
                  </a:lnTo>
                  <a:lnTo>
                    <a:pt x="1677" y="43526"/>
                  </a:lnTo>
                  <a:lnTo>
                    <a:pt x="1976" y="44204"/>
                  </a:lnTo>
                  <a:lnTo>
                    <a:pt x="2275" y="44882"/>
                  </a:lnTo>
                  <a:lnTo>
                    <a:pt x="2594" y="45521"/>
                  </a:lnTo>
                  <a:lnTo>
                    <a:pt x="2953" y="46139"/>
                  </a:lnTo>
                  <a:lnTo>
                    <a:pt x="3332" y="46737"/>
                  </a:lnTo>
                  <a:lnTo>
                    <a:pt x="3711" y="47296"/>
                  </a:lnTo>
                  <a:lnTo>
                    <a:pt x="3811" y="47236"/>
                  </a:lnTo>
                  <a:lnTo>
                    <a:pt x="3412" y="46678"/>
                  </a:lnTo>
                  <a:lnTo>
                    <a:pt x="3033" y="46099"/>
                  </a:lnTo>
                  <a:lnTo>
                    <a:pt x="2694" y="45481"/>
                  </a:lnTo>
                  <a:lnTo>
                    <a:pt x="2375" y="44842"/>
                  </a:lnTo>
                  <a:lnTo>
                    <a:pt x="2056" y="44164"/>
                  </a:lnTo>
                  <a:lnTo>
                    <a:pt x="1776" y="43466"/>
                  </a:lnTo>
                  <a:lnTo>
                    <a:pt x="1517" y="42748"/>
                  </a:lnTo>
                  <a:lnTo>
                    <a:pt x="1278" y="42010"/>
                  </a:lnTo>
                  <a:lnTo>
                    <a:pt x="1058" y="41252"/>
                  </a:lnTo>
                  <a:lnTo>
                    <a:pt x="859" y="40474"/>
                  </a:lnTo>
                  <a:lnTo>
                    <a:pt x="699" y="39676"/>
                  </a:lnTo>
                  <a:lnTo>
                    <a:pt x="539" y="38858"/>
                  </a:lnTo>
                  <a:lnTo>
                    <a:pt x="420" y="38020"/>
                  </a:lnTo>
                  <a:lnTo>
                    <a:pt x="300" y="37163"/>
                  </a:lnTo>
                  <a:lnTo>
                    <a:pt x="220" y="36305"/>
                  </a:lnTo>
                  <a:lnTo>
                    <a:pt x="160" y="35407"/>
                  </a:lnTo>
                  <a:lnTo>
                    <a:pt x="121" y="34530"/>
                  </a:lnTo>
                  <a:lnTo>
                    <a:pt x="101" y="33612"/>
                  </a:lnTo>
                  <a:lnTo>
                    <a:pt x="121" y="32714"/>
                  </a:lnTo>
                  <a:lnTo>
                    <a:pt x="141" y="31777"/>
                  </a:lnTo>
                  <a:lnTo>
                    <a:pt x="200" y="30859"/>
                  </a:lnTo>
                  <a:lnTo>
                    <a:pt x="260" y="29922"/>
                  </a:lnTo>
                  <a:lnTo>
                    <a:pt x="360" y="28964"/>
                  </a:lnTo>
                  <a:lnTo>
                    <a:pt x="480" y="28027"/>
                  </a:lnTo>
                  <a:lnTo>
                    <a:pt x="619" y="27069"/>
                  </a:lnTo>
                  <a:lnTo>
                    <a:pt x="799" y="26132"/>
                  </a:lnTo>
                  <a:lnTo>
                    <a:pt x="978" y="25174"/>
                  </a:lnTo>
                  <a:lnTo>
                    <a:pt x="1198" y="24217"/>
                  </a:lnTo>
                  <a:lnTo>
                    <a:pt x="1437" y="23259"/>
                  </a:lnTo>
                  <a:lnTo>
                    <a:pt x="1696" y="22322"/>
                  </a:lnTo>
                  <a:lnTo>
                    <a:pt x="1976" y="21384"/>
                  </a:lnTo>
                  <a:lnTo>
                    <a:pt x="2275" y="20427"/>
                  </a:lnTo>
                  <a:lnTo>
                    <a:pt x="2614" y="19509"/>
                  </a:lnTo>
                  <a:lnTo>
                    <a:pt x="2973" y="18571"/>
                  </a:lnTo>
                  <a:lnTo>
                    <a:pt x="3332" y="17674"/>
                  </a:lnTo>
                  <a:lnTo>
                    <a:pt x="3731" y="16776"/>
                  </a:lnTo>
                  <a:lnTo>
                    <a:pt x="4150" y="15878"/>
                  </a:lnTo>
                  <a:lnTo>
                    <a:pt x="4569" y="15021"/>
                  </a:lnTo>
                  <a:lnTo>
                    <a:pt x="5028" y="14163"/>
                  </a:lnTo>
                  <a:lnTo>
                    <a:pt x="5486" y="13325"/>
                  </a:lnTo>
                  <a:lnTo>
                    <a:pt x="5965" y="12487"/>
                  </a:lnTo>
                  <a:lnTo>
                    <a:pt x="6464" y="11689"/>
                  </a:lnTo>
                  <a:lnTo>
                    <a:pt x="6963" y="10892"/>
                  </a:lnTo>
                  <a:lnTo>
                    <a:pt x="7501" y="10134"/>
                  </a:lnTo>
                  <a:lnTo>
                    <a:pt x="8040" y="9376"/>
                  </a:lnTo>
                  <a:lnTo>
                    <a:pt x="8578" y="8657"/>
                  </a:lnTo>
                  <a:lnTo>
                    <a:pt x="9157" y="7939"/>
                  </a:lnTo>
                  <a:lnTo>
                    <a:pt x="9735" y="7261"/>
                  </a:lnTo>
                  <a:lnTo>
                    <a:pt x="10314" y="6603"/>
                  </a:lnTo>
                  <a:lnTo>
                    <a:pt x="10912" y="5965"/>
                  </a:lnTo>
                  <a:lnTo>
                    <a:pt x="11511" y="5346"/>
                  </a:lnTo>
                  <a:lnTo>
                    <a:pt x="12129" y="4768"/>
                  </a:lnTo>
                  <a:lnTo>
                    <a:pt x="12747" y="4209"/>
                  </a:lnTo>
                  <a:lnTo>
                    <a:pt x="13366" y="3671"/>
                  </a:lnTo>
                  <a:lnTo>
                    <a:pt x="14004" y="3172"/>
                  </a:lnTo>
                  <a:lnTo>
                    <a:pt x="14622" y="2713"/>
                  </a:lnTo>
                  <a:lnTo>
                    <a:pt x="15281" y="2274"/>
                  </a:lnTo>
                  <a:lnTo>
                    <a:pt x="15919" y="1855"/>
                  </a:lnTo>
                  <a:lnTo>
                    <a:pt x="16557" y="1476"/>
                  </a:lnTo>
                  <a:lnTo>
                    <a:pt x="17216" y="1137"/>
                  </a:lnTo>
                  <a:lnTo>
                    <a:pt x="17854" y="818"/>
                  </a:lnTo>
                  <a:lnTo>
                    <a:pt x="18512" y="539"/>
                  </a:lnTo>
                  <a:lnTo>
                    <a:pt x="19171" y="299"/>
                  </a:lnTo>
                  <a:lnTo>
                    <a:pt x="19809" y="100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61400" y="332375"/>
              <a:ext cx="412425" cy="1181425"/>
            </a:xfrm>
            <a:custGeom>
              <a:avLst/>
              <a:gdLst/>
              <a:ahLst/>
              <a:cxnLst/>
              <a:rect l="l" t="t" r="r" b="b"/>
              <a:pathLst>
                <a:path w="16497" h="47257" extrusionOk="0">
                  <a:moveTo>
                    <a:pt x="16437" y="0"/>
                  </a:moveTo>
                  <a:lnTo>
                    <a:pt x="16018" y="399"/>
                  </a:lnTo>
                  <a:lnTo>
                    <a:pt x="15599" y="818"/>
                  </a:lnTo>
                  <a:lnTo>
                    <a:pt x="15180" y="1257"/>
                  </a:lnTo>
                  <a:lnTo>
                    <a:pt x="14761" y="1716"/>
                  </a:lnTo>
                  <a:lnTo>
                    <a:pt x="13904" y="2693"/>
                  </a:lnTo>
                  <a:lnTo>
                    <a:pt x="13046" y="3770"/>
                  </a:lnTo>
                  <a:lnTo>
                    <a:pt x="12208" y="4907"/>
                  </a:lnTo>
                  <a:lnTo>
                    <a:pt x="11350" y="6104"/>
                  </a:lnTo>
                  <a:lnTo>
                    <a:pt x="10513" y="7361"/>
                  </a:lnTo>
                  <a:lnTo>
                    <a:pt x="9695" y="8677"/>
                  </a:lnTo>
                  <a:lnTo>
                    <a:pt x="9256" y="9435"/>
                  </a:lnTo>
                  <a:lnTo>
                    <a:pt x="8797" y="10213"/>
                  </a:lnTo>
                  <a:lnTo>
                    <a:pt x="8358" y="10991"/>
                  </a:lnTo>
                  <a:lnTo>
                    <a:pt x="7939" y="11789"/>
                  </a:lnTo>
                  <a:lnTo>
                    <a:pt x="7500" y="12607"/>
                  </a:lnTo>
                  <a:lnTo>
                    <a:pt x="7101" y="13425"/>
                  </a:lnTo>
                  <a:lnTo>
                    <a:pt x="6683" y="14243"/>
                  </a:lnTo>
                  <a:lnTo>
                    <a:pt x="6304" y="15081"/>
                  </a:lnTo>
                  <a:lnTo>
                    <a:pt x="5905" y="15938"/>
                  </a:lnTo>
                  <a:lnTo>
                    <a:pt x="5546" y="16776"/>
                  </a:lnTo>
                  <a:lnTo>
                    <a:pt x="5187" y="17634"/>
                  </a:lnTo>
                  <a:lnTo>
                    <a:pt x="4827" y="18492"/>
                  </a:lnTo>
                  <a:lnTo>
                    <a:pt x="4488" y="19349"/>
                  </a:lnTo>
                  <a:lnTo>
                    <a:pt x="4149" y="20227"/>
                  </a:lnTo>
                  <a:lnTo>
                    <a:pt x="3850" y="21105"/>
                  </a:lnTo>
                  <a:lnTo>
                    <a:pt x="3531" y="21962"/>
                  </a:lnTo>
                  <a:lnTo>
                    <a:pt x="3252" y="22860"/>
                  </a:lnTo>
                  <a:lnTo>
                    <a:pt x="2972" y="23738"/>
                  </a:lnTo>
                  <a:lnTo>
                    <a:pt x="2693" y="24615"/>
                  </a:lnTo>
                  <a:lnTo>
                    <a:pt x="2434" y="25513"/>
                  </a:lnTo>
                  <a:lnTo>
                    <a:pt x="2194" y="26411"/>
                  </a:lnTo>
                  <a:lnTo>
                    <a:pt x="1955" y="27308"/>
                  </a:lnTo>
                  <a:lnTo>
                    <a:pt x="1736" y="28206"/>
                  </a:lnTo>
                  <a:lnTo>
                    <a:pt x="1536" y="29104"/>
                  </a:lnTo>
                  <a:lnTo>
                    <a:pt x="1337" y="30021"/>
                  </a:lnTo>
                  <a:lnTo>
                    <a:pt x="1157" y="30919"/>
                  </a:lnTo>
                  <a:lnTo>
                    <a:pt x="978" y="31817"/>
                  </a:lnTo>
                  <a:lnTo>
                    <a:pt x="818" y="32714"/>
                  </a:lnTo>
                  <a:lnTo>
                    <a:pt x="678" y="33612"/>
                  </a:lnTo>
                  <a:lnTo>
                    <a:pt x="539" y="34510"/>
                  </a:lnTo>
                  <a:lnTo>
                    <a:pt x="439" y="35387"/>
                  </a:lnTo>
                  <a:lnTo>
                    <a:pt x="319" y="36265"/>
                  </a:lnTo>
                  <a:lnTo>
                    <a:pt x="180" y="37801"/>
                  </a:lnTo>
                  <a:lnTo>
                    <a:pt x="80" y="39317"/>
                  </a:lnTo>
                  <a:lnTo>
                    <a:pt x="20" y="40793"/>
                  </a:lnTo>
                  <a:lnTo>
                    <a:pt x="0" y="42209"/>
                  </a:lnTo>
                  <a:lnTo>
                    <a:pt x="20" y="43566"/>
                  </a:lnTo>
                  <a:lnTo>
                    <a:pt x="60" y="44224"/>
                  </a:lnTo>
                  <a:lnTo>
                    <a:pt x="100" y="44882"/>
                  </a:lnTo>
                  <a:lnTo>
                    <a:pt x="160" y="45501"/>
                  </a:lnTo>
                  <a:lnTo>
                    <a:pt x="220" y="46099"/>
                  </a:lnTo>
                  <a:lnTo>
                    <a:pt x="279" y="46698"/>
                  </a:lnTo>
                  <a:lnTo>
                    <a:pt x="379" y="47256"/>
                  </a:lnTo>
                  <a:lnTo>
                    <a:pt x="479" y="47236"/>
                  </a:lnTo>
                  <a:lnTo>
                    <a:pt x="359" y="46478"/>
                  </a:lnTo>
                  <a:lnTo>
                    <a:pt x="279" y="45720"/>
                  </a:lnTo>
                  <a:lnTo>
                    <a:pt x="200" y="44942"/>
                  </a:lnTo>
                  <a:lnTo>
                    <a:pt x="140" y="44164"/>
                  </a:lnTo>
                  <a:lnTo>
                    <a:pt x="120" y="43346"/>
                  </a:lnTo>
                  <a:lnTo>
                    <a:pt x="100" y="42548"/>
                  </a:lnTo>
                  <a:lnTo>
                    <a:pt x="80" y="41731"/>
                  </a:lnTo>
                  <a:lnTo>
                    <a:pt x="100" y="40893"/>
                  </a:lnTo>
                  <a:lnTo>
                    <a:pt x="140" y="40055"/>
                  </a:lnTo>
                  <a:lnTo>
                    <a:pt x="180" y="39217"/>
                  </a:lnTo>
                  <a:lnTo>
                    <a:pt x="240" y="38379"/>
                  </a:lnTo>
                  <a:lnTo>
                    <a:pt x="299" y="37542"/>
                  </a:lnTo>
                  <a:lnTo>
                    <a:pt x="399" y="36704"/>
                  </a:lnTo>
                  <a:lnTo>
                    <a:pt x="479" y="35846"/>
                  </a:lnTo>
                  <a:lnTo>
                    <a:pt x="718" y="34170"/>
                  </a:lnTo>
                  <a:lnTo>
                    <a:pt x="998" y="32495"/>
                  </a:lnTo>
                  <a:lnTo>
                    <a:pt x="1297" y="30839"/>
                  </a:lnTo>
                  <a:lnTo>
                    <a:pt x="1636" y="29223"/>
                  </a:lnTo>
                  <a:lnTo>
                    <a:pt x="1995" y="27667"/>
                  </a:lnTo>
                  <a:lnTo>
                    <a:pt x="2394" y="26151"/>
                  </a:lnTo>
                  <a:lnTo>
                    <a:pt x="2793" y="24695"/>
                  </a:lnTo>
                  <a:lnTo>
                    <a:pt x="3212" y="23299"/>
                  </a:lnTo>
                  <a:lnTo>
                    <a:pt x="3631" y="22002"/>
                  </a:lnTo>
                  <a:lnTo>
                    <a:pt x="4089" y="20726"/>
                  </a:lnTo>
                  <a:lnTo>
                    <a:pt x="4608" y="19369"/>
                  </a:lnTo>
                  <a:lnTo>
                    <a:pt x="5167" y="17973"/>
                  </a:lnTo>
                  <a:lnTo>
                    <a:pt x="5785" y="16517"/>
                  </a:lnTo>
                  <a:lnTo>
                    <a:pt x="6443" y="15061"/>
                  </a:lnTo>
                  <a:lnTo>
                    <a:pt x="7161" y="13565"/>
                  </a:lnTo>
                  <a:lnTo>
                    <a:pt x="7919" y="12068"/>
                  </a:lnTo>
                  <a:lnTo>
                    <a:pt x="8737" y="10592"/>
                  </a:lnTo>
                  <a:lnTo>
                    <a:pt x="9575" y="9116"/>
                  </a:lnTo>
                  <a:lnTo>
                    <a:pt x="10014" y="8378"/>
                  </a:lnTo>
                  <a:lnTo>
                    <a:pt x="10453" y="7660"/>
                  </a:lnTo>
                  <a:lnTo>
                    <a:pt x="10911" y="6942"/>
                  </a:lnTo>
                  <a:lnTo>
                    <a:pt x="11390" y="6244"/>
                  </a:lnTo>
                  <a:lnTo>
                    <a:pt x="11849" y="5546"/>
                  </a:lnTo>
                  <a:lnTo>
                    <a:pt x="12348" y="4867"/>
                  </a:lnTo>
                  <a:lnTo>
                    <a:pt x="12826" y="4209"/>
                  </a:lnTo>
                  <a:lnTo>
                    <a:pt x="13345" y="3551"/>
                  </a:lnTo>
                  <a:lnTo>
                    <a:pt x="13844" y="2932"/>
                  </a:lnTo>
                  <a:lnTo>
                    <a:pt x="14362" y="2314"/>
                  </a:lnTo>
                  <a:lnTo>
                    <a:pt x="14881" y="1716"/>
                  </a:lnTo>
                  <a:lnTo>
                    <a:pt x="15420" y="1157"/>
                  </a:lnTo>
                  <a:lnTo>
                    <a:pt x="15958" y="599"/>
                  </a:lnTo>
                  <a:lnTo>
                    <a:pt x="16497" y="80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81900" y="721850"/>
              <a:ext cx="1181400" cy="403450"/>
            </a:xfrm>
            <a:custGeom>
              <a:avLst/>
              <a:gdLst/>
              <a:ahLst/>
              <a:cxnLst/>
              <a:rect l="l" t="t" r="r" b="b"/>
              <a:pathLst>
                <a:path w="47256" h="16138" extrusionOk="0">
                  <a:moveTo>
                    <a:pt x="40" y="0"/>
                  </a:moveTo>
                  <a:lnTo>
                    <a:pt x="0" y="100"/>
                  </a:lnTo>
                  <a:lnTo>
                    <a:pt x="47216" y="16138"/>
                  </a:lnTo>
                  <a:lnTo>
                    <a:pt x="47256" y="160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6850" y="328875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20" y="0"/>
                  </a:moveTo>
                  <a:lnTo>
                    <a:pt x="1" y="100"/>
                  </a:lnTo>
                  <a:lnTo>
                    <a:pt x="28386" y="9755"/>
                  </a:lnTo>
                  <a:lnTo>
                    <a:pt x="28426" y="965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19275" y="407175"/>
              <a:ext cx="946025" cy="323675"/>
            </a:xfrm>
            <a:custGeom>
              <a:avLst/>
              <a:gdLst/>
              <a:ahLst/>
              <a:cxnLst/>
              <a:rect l="l" t="t" r="r" b="b"/>
              <a:pathLst>
                <a:path w="37841" h="12947" extrusionOk="0">
                  <a:moveTo>
                    <a:pt x="40" y="0"/>
                  </a:moveTo>
                  <a:lnTo>
                    <a:pt x="0" y="100"/>
                  </a:lnTo>
                  <a:lnTo>
                    <a:pt x="37821" y="12946"/>
                  </a:lnTo>
                  <a:lnTo>
                    <a:pt x="37841" y="1284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11050" y="502425"/>
              <a:ext cx="1083175" cy="370050"/>
            </a:xfrm>
            <a:custGeom>
              <a:avLst/>
              <a:gdLst/>
              <a:ahLst/>
              <a:cxnLst/>
              <a:rect l="l" t="t" r="r" b="b"/>
              <a:pathLst>
                <a:path w="43327" h="14802" extrusionOk="0">
                  <a:moveTo>
                    <a:pt x="40" y="0"/>
                  </a:moveTo>
                  <a:lnTo>
                    <a:pt x="0" y="100"/>
                  </a:lnTo>
                  <a:lnTo>
                    <a:pt x="43287" y="14801"/>
                  </a:lnTo>
                  <a:lnTo>
                    <a:pt x="43327" y="1470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233750" y="607650"/>
              <a:ext cx="1157475" cy="395475"/>
            </a:xfrm>
            <a:custGeom>
              <a:avLst/>
              <a:gdLst/>
              <a:ahLst/>
              <a:cxnLst/>
              <a:rect l="l" t="t" r="r" b="b"/>
              <a:pathLst>
                <a:path w="46299" h="15819" extrusionOk="0">
                  <a:moveTo>
                    <a:pt x="40" y="0"/>
                  </a:moveTo>
                  <a:lnTo>
                    <a:pt x="1" y="100"/>
                  </a:lnTo>
                  <a:lnTo>
                    <a:pt x="46279" y="15819"/>
                  </a:lnTo>
                  <a:lnTo>
                    <a:pt x="46299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57700" y="1273900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40" y="0"/>
                  </a:moveTo>
                  <a:lnTo>
                    <a:pt x="0" y="100"/>
                  </a:lnTo>
                  <a:lnTo>
                    <a:pt x="28385" y="9755"/>
                  </a:lnTo>
                  <a:lnTo>
                    <a:pt x="28425" y="96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79900" y="1115800"/>
              <a:ext cx="945525" cy="323675"/>
            </a:xfrm>
            <a:custGeom>
              <a:avLst/>
              <a:gdLst/>
              <a:ahLst/>
              <a:cxnLst/>
              <a:rect l="l" t="t" r="r" b="b"/>
              <a:pathLst>
                <a:path w="37821" h="12947" extrusionOk="0">
                  <a:moveTo>
                    <a:pt x="20" y="1"/>
                  </a:moveTo>
                  <a:lnTo>
                    <a:pt x="0" y="101"/>
                  </a:lnTo>
                  <a:lnTo>
                    <a:pt x="37801" y="12947"/>
                  </a:lnTo>
                  <a:lnTo>
                    <a:pt x="37821" y="12847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50975" y="974175"/>
              <a:ext cx="1082675" cy="370050"/>
            </a:xfrm>
            <a:custGeom>
              <a:avLst/>
              <a:gdLst/>
              <a:ahLst/>
              <a:cxnLst/>
              <a:rect l="l" t="t" r="r" b="b"/>
              <a:pathLst>
                <a:path w="43307" h="14802" extrusionOk="0">
                  <a:moveTo>
                    <a:pt x="40" y="1"/>
                  </a:moveTo>
                  <a:lnTo>
                    <a:pt x="0" y="100"/>
                  </a:lnTo>
                  <a:lnTo>
                    <a:pt x="43287" y="14802"/>
                  </a:lnTo>
                  <a:lnTo>
                    <a:pt x="43306" y="1470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53475" y="843525"/>
              <a:ext cx="1157975" cy="395475"/>
            </a:xfrm>
            <a:custGeom>
              <a:avLst/>
              <a:gdLst/>
              <a:ahLst/>
              <a:cxnLst/>
              <a:rect l="l" t="t" r="r" b="b"/>
              <a:pathLst>
                <a:path w="46319" h="15819" extrusionOk="0">
                  <a:moveTo>
                    <a:pt x="40" y="0"/>
                  </a:moveTo>
                  <a:lnTo>
                    <a:pt x="0" y="100"/>
                  </a:lnTo>
                  <a:lnTo>
                    <a:pt x="46278" y="15819"/>
                  </a:lnTo>
                  <a:lnTo>
                    <a:pt x="46318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10800000" flipH="1">
            <a:off x="776371" y="681008"/>
            <a:ext cx="501356" cy="750395"/>
            <a:chOff x="5552650" y="2390950"/>
            <a:chExt cx="684725" cy="1024850"/>
          </a:xfrm>
        </p:grpSpPr>
        <p:sp>
          <p:nvSpPr>
            <p:cNvPr id="37" name="Google Shape;37;p2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Google Shape;40;p2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>
            <a:off x="3111250" y="0"/>
            <a:ext cx="2921499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599998">
            <a:off x="7692600" y="4067693"/>
            <a:ext cx="1644260" cy="164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783025" y="3771407"/>
            <a:ext cx="181783" cy="182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2"/>
          <p:cNvGrpSpPr/>
          <p:nvPr/>
        </p:nvGrpSpPr>
        <p:grpSpPr>
          <a:xfrm>
            <a:off x="6839721" y="3926558"/>
            <a:ext cx="501356" cy="750395"/>
            <a:chOff x="5552650" y="2390950"/>
            <a:chExt cx="684725" cy="1024850"/>
          </a:xfrm>
        </p:grpSpPr>
        <p:sp>
          <p:nvSpPr>
            <p:cNvPr id="44" name="Google Shape;44;p2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b="27065"/>
          <a:stretch/>
        </p:blipFill>
        <p:spPr>
          <a:xfrm>
            <a:off x="1459" y="3135900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-925196" y="3401347"/>
            <a:ext cx="1480719" cy="14827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2"/>
          <p:cNvGrpSpPr/>
          <p:nvPr/>
        </p:nvGrpSpPr>
        <p:grpSpPr>
          <a:xfrm>
            <a:off x="-443734" y="4102321"/>
            <a:ext cx="3246354" cy="1984558"/>
            <a:chOff x="1288875" y="2504175"/>
            <a:chExt cx="2645550" cy="1617275"/>
          </a:xfrm>
        </p:grpSpPr>
        <p:sp>
          <p:nvSpPr>
            <p:cNvPr id="50" name="Google Shape;50;p2"/>
            <p:cNvSpPr/>
            <p:nvPr/>
          </p:nvSpPr>
          <p:spPr>
            <a:xfrm>
              <a:off x="1935175" y="2816850"/>
              <a:ext cx="1353950" cy="832825"/>
            </a:xfrm>
            <a:custGeom>
              <a:avLst/>
              <a:gdLst/>
              <a:ahLst/>
              <a:cxnLst/>
              <a:rect l="l" t="t" r="r" b="b"/>
              <a:pathLst>
                <a:path w="54158" h="33313" extrusionOk="0">
                  <a:moveTo>
                    <a:pt x="51864" y="140"/>
                  </a:moveTo>
                  <a:lnTo>
                    <a:pt x="52303" y="180"/>
                  </a:lnTo>
                  <a:lnTo>
                    <a:pt x="52702" y="240"/>
                  </a:lnTo>
                  <a:lnTo>
                    <a:pt x="53041" y="319"/>
                  </a:lnTo>
                  <a:lnTo>
                    <a:pt x="53200" y="379"/>
                  </a:lnTo>
                  <a:lnTo>
                    <a:pt x="53340" y="459"/>
                  </a:lnTo>
                  <a:lnTo>
                    <a:pt x="53480" y="519"/>
                  </a:lnTo>
                  <a:lnTo>
                    <a:pt x="53599" y="619"/>
                  </a:lnTo>
                  <a:lnTo>
                    <a:pt x="53699" y="698"/>
                  </a:lnTo>
                  <a:lnTo>
                    <a:pt x="53779" y="798"/>
                  </a:lnTo>
                  <a:lnTo>
                    <a:pt x="53859" y="918"/>
                  </a:lnTo>
                  <a:lnTo>
                    <a:pt x="53898" y="1038"/>
                  </a:lnTo>
                  <a:lnTo>
                    <a:pt x="53958" y="1177"/>
                  </a:lnTo>
                  <a:lnTo>
                    <a:pt x="53998" y="1317"/>
                  </a:lnTo>
                  <a:lnTo>
                    <a:pt x="53998" y="1496"/>
                  </a:lnTo>
                  <a:lnTo>
                    <a:pt x="53998" y="1656"/>
                  </a:lnTo>
                  <a:lnTo>
                    <a:pt x="53978" y="1835"/>
                  </a:lnTo>
                  <a:lnTo>
                    <a:pt x="53938" y="2035"/>
                  </a:lnTo>
                  <a:lnTo>
                    <a:pt x="53879" y="2234"/>
                  </a:lnTo>
                  <a:lnTo>
                    <a:pt x="53819" y="2434"/>
                  </a:lnTo>
                  <a:lnTo>
                    <a:pt x="53619" y="2873"/>
                  </a:lnTo>
                  <a:lnTo>
                    <a:pt x="53380" y="3332"/>
                  </a:lnTo>
                  <a:lnTo>
                    <a:pt x="53061" y="3830"/>
                  </a:lnTo>
                  <a:lnTo>
                    <a:pt x="52682" y="4349"/>
                  </a:lnTo>
                  <a:lnTo>
                    <a:pt x="52243" y="4907"/>
                  </a:lnTo>
                  <a:lnTo>
                    <a:pt x="51744" y="5486"/>
                  </a:lnTo>
                  <a:lnTo>
                    <a:pt x="51186" y="6084"/>
                  </a:lnTo>
                  <a:lnTo>
                    <a:pt x="50587" y="6703"/>
                  </a:lnTo>
                  <a:lnTo>
                    <a:pt x="49929" y="7361"/>
                  </a:lnTo>
                  <a:lnTo>
                    <a:pt x="49211" y="8019"/>
                  </a:lnTo>
                  <a:lnTo>
                    <a:pt x="48453" y="8717"/>
                  </a:lnTo>
                  <a:lnTo>
                    <a:pt x="47635" y="9416"/>
                  </a:lnTo>
                  <a:lnTo>
                    <a:pt x="46777" y="10134"/>
                  </a:lnTo>
                  <a:lnTo>
                    <a:pt x="45880" y="10872"/>
                  </a:lnTo>
                  <a:lnTo>
                    <a:pt x="44942" y="11630"/>
                  </a:lnTo>
                  <a:lnTo>
                    <a:pt x="43945" y="12388"/>
                  </a:lnTo>
                  <a:lnTo>
                    <a:pt x="42907" y="13166"/>
                  </a:lnTo>
                  <a:lnTo>
                    <a:pt x="41850" y="13944"/>
                  </a:lnTo>
                  <a:lnTo>
                    <a:pt x="40733" y="14742"/>
                  </a:lnTo>
                  <a:lnTo>
                    <a:pt x="39596" y="15539"/>
                  </a:lnTo>
                  <a:lnTo>
                    <a:pt x="38419" y="16337"/>
                  </a:lnTo>
                  <a:lnTo>
                    <a:pt x="37202" y="17155"/>
                  </a:lnTo>
                  <a:lnTo>
                    <a:pt x="35966" y="17953"/>
                  </a:lnTo>
                  <a:lnTo>
                    <a:pt x="34689" y="18771"/>
                  </a:lnTo>
                  <a:lnTo>
                    <a:pt x="33392" y="19589"/>
                  </a:lnTo>
                  <a:lnTo>
                    <a:pt x="32056" y="20407"/>
                  </a:lnTo>
                  <a:lnTo>
                    <a:pt x="30719" y="21225"/>
                  </a:lnTo>
                  <a:lnTo>
                    <a:pt x="29343" y="22022"/>
                  </a:lnTo>
                  <a:lnTo>
                    <a:pt x="26929" y="23399"/>
                  </a:lnTo>
                  <a:lnTo>
                    <a:pt x="24556" y="24695"/>
                  </a:lnTo>
                  <a:lnTo>
                    <a:pt x="22242" y="25912"/>
                  </a:lnTo>
                  <a:lnTo>
                    <a:pt x="19968" y="27069"/>
                  </a:lnTo>
                  <a:lnTo>
                    <a:pt x="17773" y="28126"/>
                  </a:lnTo>
                  <a:lnTo>
                    <a:pt x="16696" y="28625"/>
                  </a:lnTo>
                  <a:lnTo>
                    <a:pt x="15659" y="29084"/>
                  </a:lnTo>
                  <a:lnTo>
                    <a:pt x="14622" y="29543"/>
                  </a:lnTo>
                  <a:lnTo>
                    <a:pt x="13624" y="29962"/>
                  </a:lnTo>
                  <a:lnTo>
                    <a:pt x="12647" y="30361"/>
                  </a:lnTo>
                  <a:lnTo>
                    <a:pt x="11689" y="30740"/>
                  </a:lnTo>
                  <a:lnTo>
                    <a:pt x="10752" y="31099"/>
                  </a:lnTo>
                  <a:lnTo>
                    <a:pt x="9854" y="31418"/>
                  </a:lnTo>
                  <a:lnTo>
                    <a:pt x="8997" y="31717"/>
                  </a:lnTo>
                  <a:lnTo>
                    <a:pt x="8159" y="31996"/>
                  </a:lnTo>
                  <a:lnTo>
                    <a:pt x="7361" y="32236"/>
                  </a:lnTo>
                  <a:lnTo>
                    <a:pt x="6583" y="32455"/>
                  </a:lnTo>
                  <a:lnTo>
                    <a:pt x="5865" y="32635"/>
                  </a:lnTo>
                  <a:lnTo>
                    <a:pt x="5167" y="32794"/>
                  </a:lnTo>
                  <a:lnTo>
                    <a:pt x="4508" y="32934"/>
                  </a:lnTo>
                  <a:lnTo>
                    <a:pt x="3890" y="33034"/>
                  </a:lnTo>
                  <a:lnTo>
                    <a:pt x="3311" y="33093"/>
                  </a:lnTo>
                  <a:lnTo>
                    <a:pt x="2793" y="33133"/>
                  </a:lnTo>
                  <a:lnTo>
                    <a:pt x="2294" y="33153"/>
                  </a:lnTo>
                  <a:lnTo>
                    <a:pt x="1855" y="33113"/>
                  </a:lnTo>
                  <a:lnTo>
                    <a:pt x="1456" y="33054"/>
                  </a:lnTo>
                  <a:lnTo>
                    <a:pt x="1097" y="32974"/>
                  </a:lnTo>
                  <a:lnTo>
                    <a:pt x="958" y="32914"/>
                  </a:lnTo>
                  <a:lnTo>
                    <a:pt x="818" y="32854"/>
                  </a:lnTo>
                  <a:lnTo>
                    <a:pt x="678" y="32774"/>
                  </a:lnTo>
                  <a:lnTo>
                    <a:pt x="559" y="32694"/>
                  </a:lnTo>
                  <a:lnTo>
                    <a:pt x="459" y="32595"/>
                  </a:lnTo>
                  <a:lnTo>
                    <a:pt x="379" y="32495"/>
                  </a:lnTo>
                  <a:lnTo>
                    <a:pt x="299" y="32375"/>
                  </a:lnTo>
                  <a:lnTo>
                    <a:pt x="240" y="32276"/>
                  </a:lnTo>
                  <a:lnTo>
                    <a:pt x="200" y="32116"/>
                  </a:lnTo>
                  <a:lnTo>
                    <a:pt x="160" y="31976"/>
                  </a:lnTo>
                  <a:lnTo>
                    <a:pt x="160" y="31817"/>
                  </a:lnTo>
                  <a:lnTo>
                    <a:pt x="160" y="31637"/>
                  </a:lnTo>
                  <a:lnTo>
                    <a:pt x="180" y="31458"/>
                  </a:lnTo>
                  <a:lnTo>
                    <a:pt x="220" y="31278"/>
                  </a:lnTo>
                  <a:lnTo>
                    <a:pt x="259" y="31079"/>
                  </a:lnTo>
                  <a:lnTo>
                    <a:pt x="339" y="30859"/>
                  </a:lnTo>
                  <a:lnTo>
                    <a:pt x="539" y="30440"/>
                  </a:lnTo>
                  <a:lnTo>
                    <a:pt x="778" y="29962"/>
                  </a:lnTo>
                  <a:lnTo>
                    <a:pt x="1097" y="29463"/>
                  </a:lnTo>
                  <a:lnTo>
                    <a:pt x="1476" y="28944"/>
                  </a:lnTo>
                  <a:lnTo>
                    <a:pt x="1915" y="28386"/>
                  </a:lnTo>
                  <a:lnTo>
                    <a:pt x="2414" y="27807"/>
                  </a:lnTo>
                  <a:lnTo>
                    <a:pt x="2972" y="27209"/>
                  </a:lnTo>
                  <a:lnTo>
                    <a:pt x="3571" y="26590"/>
                  </a:lnTo>
                  <a:lnTo>
                    <a:pt x="4229" y="25932"/>
                  </a:lnTo>
                  <a:lnTo>
                    <a:pt x="4947" y="25274"/>
                  </a:lnTo>
                  <a:lnTo>
                    <a:pt x="5705" y="24596"/>
                  </a:lnTo>
                  <a:lnTo>
                    <a:pt x="6523" y="23878"/>
                  </a:lnTo>
                  <a:lnTo>
                    <a:pt x="7381" y="23159"/>
                  </a:lnTo>
                  <a:lnTo>
                    <a:pt x="8278" y="22421"/>
                  </a:lnTo>
                  <a:lnTo>
                    <a:pt x="9216" y="21683"/>
                  </a:lnTo>
                  <a:lnTo>
                    <a:pt x="10213" y="20905"/>
                  </a:lnTo>
                  <a:lnTo>
                    <a:pt x="11251" y="20147"/>
                  </a:lnTo>
                  <a:lnTo>
                    <a:pt x="12308" y="19349"/>
                  </a:lnTo>
                  <a:lnTo>
                    <a:pt x="13425" y="18572"/>
                  </a:lnTo>
                  <a:lnTo>
                    <a:pt x="14562" y="17774"/>
                  </a:lnTo>
                  <a:lnTo>
                    <a:pt x="15739" y="16956"/>
                  </a:lnTo>
                  <a:lnTo>
                    <a:pt x="16956" y="16158"/>
                  </a:lnTo>
                  <a:lnTo>
                    <a:pt x="18192" y="15340"/>
                  </a:lnTo>
                  <a:lnTo>
                    <a:pt x="19469" y="14522"/>
                  </a:lnTo>
                  <a:lnTo>
                    <a:pt x="20766" y="13704"/>
                  </a:lnTo>
                  <a:lnTo>
                    <a:pt x="22102" y="12886"/>
                  </a:lnTo>
                  <a:lnTo>
                    <a:pt x="23439" y="12069"/>
                  </a:lnTo>
                  <a:lnTo>
                    <a:pt x="24815" y="11271"/>
                  </a:lnTo>
                  <a:lnTo>
                    <a:pt x="27229" y="9894"/>
                  </a:lnTo>
                  <a:lnTo>
                    <a:pt x="29602" y="8598"/>
                  </a:lnTo>
                  <a:lnTo>
                    <a:pt x="31916" y="7381"/>
                  </a:lnTo>
                  <a:lnTo>
                    <a:pt x="34190" y="6224"/>
                  </a:lnTo>
                  <a:lnTo>
                    <a:pt x="36385" y="5167"/>
                  </a:lnTo>
                  <a:lnTo>
                    <a:pt x="37462" y="4688"/>
                  </a:lnTo>
                  <a:lnTo>
                    <a:pt x="38499" y="4209"/>
                  </a:lnTo>
                  <a:lnTo>
                    <a:pt x="39536" y="3750"/>
                  </a:lnTo>
                  <a:lnTo>
                    <a:pt x="40534" y="3332"/>
                  </a:lnTo>
                  <a:lnTo>
                    <a:pt x="41511" y="2933"/>
                  </a:lnTo>
                  <a:lnTo>
                    <a:pt x="42469" y="2554"/>
                  </a:lnTo>
                  <a:lnTo>
                    <a:pt x="43386" y="2195"/>
                  </a:lnTo>
                  <a:lnTo>
                    <a:pt x="44284" y="1875"/>
                  </a:lnTo>
                  <a:lnTo>
                    <a:pt x="45161" y="1576"/>
                  </a:lnTo>
                  <a:lnTo>
                    <a:pt x="45999" y="1297"/>
                  </a:lnTo>
                  <a:lnTo>
                    <a:pt x="46797" y="1057"/>
                  </a:lnTo>
                  <a:lnTo>
                    <a:pt x="47555" y="838"/>
                  </a:lnTo>
                  <a:lnTo>
                    <a:pt x="48293" y="659"/>
                  </a:lnTo>
                  <a:lnTo>
                    <a:pt x="48991" y="499"/>
                  </a:lnTo>
                  <a:lnTo>
                    <a:pt x="49650" y="359"/>
                  </a:lnTo>
                  <a:lnTo>
                    <a:pt x="50268" y="260"/>
                  </a:lnTo>
                  <a:lnTo>
                    <a:pt x="50846" y="200"/>
                  </a:lnTo>
                  <a:lnTo>
                    <a:pt x="51365" y="160"/>
                  </a:lnTo>
                  <a:lnTo>
                    <a:pt x="51864" y="140"/>
                  </a:lnTo>
                  <a:close/>
                  <a:moveTo>
                    <a:pt x="51405" y="0"/>
                  </a:moveTo>
                  <a:lnTo>
                    <a:pt x="50866" y="40"/>
                  </a:lnTo>
                  <a:lnTo>
                    <a:pt x="50288" y="100"/>
                  </a:lnTo>
                  <a:lnTo>
                    <a:pt x="49670" y="200"/>
                  </a:lnTo>
                  <a:lnTo>
                    <a:pt x="49011" y="339"/>
                  </a:lnTo>
                  <a:lnTo>
                    <a:pt x="48313" y="499"/>
                  </a:lnTo>
                  <a:lnTo>
                    <a:pt x="47575" y="678"/>
                  </a:lnTo>
                  <a:lnTo>
                    <a:pt x="46797" y="898"/>
                  </a:lnTo>
                  <a:lnTo>
                    <a:pt x="45999" y="1137"/>
                  </a:lnTo>
                  <a:lnTo>
                    <a:pt x="45161" y="1417"/>
                  </a:lnTo>
                  <a:lnTo>
                    <a:pt x="44284" y="1716"/>
                  </a:lnTo>
                  <a:lnTo>
                    <a:pt x="43386" y="2035"/>
                  </a:lnTo>
                  <a:lnTo>
                    <a:pt x="42449" y="2394"/>
                  </a:lnTo>
                  <a:lnTo>
                    <a:pt x="41491" y="2773"/>
                  </a:lnTo>
                  <a:lnTo>
                    <a:pt x="40514" y="3172"/>
                  </a:lnTo>
                  <a:lnTo>
                    <a:pt x="39496" y="3591"/>
                  </a:lnTo>
                  <a:lnTo>
                    <a:pt x="38479" y="4050"/>
                  </a:lnTo>
                  <a:lnTo>
                    <a:pt x="37422" y="4528"/>
                  </a:lnTo>
                  <a:lnTo>
                    <a:pt x="36345" y="5027"/>
                  </a:lnTo>
                  <a:lnTo>
                    <a:pt x="34130" y="6084"/>
                  </a:lnTo>
                  <a:lnTo>
                    <a:pt x="31856" y="7221"/>
                  </a:lnTo>
                  <a:lnTo>
                    <a:pt x="29523" y="8458"/>
                  </a:lnTo>
                  <a:lnTo>
                    <a:pt x="27149" y="9755"/>
                  </a:lnTo>
                  <a:lnTo>
                    <a:pt x="24735" y="11131"/>
                  </a:lnTo>
                  <a:lnTo>
                    <a:pt x="23399" y="11909"/>
                  </a:lnTo>
                  <a:lnTo>
                    <a:pt x="22082" y="12707"/>
                  </a:lnTo>
                  <a:lnTo>
                    <a:pt x="20766" y="13505"/>
                  </a:lnTo>
                  <a:lnTo>
                    <a:pt x="19489" y="14303"/>
                  </a:lnTo>
                  <a:lnTo>
                    <a:pt x="18232" y="15121"/>
                  </a:lnTo>
                  <a:lnTo>
                    <a:pt x="16995" y="15918"/>
                  </a:lnTo>
                  <a:lnTo>
                    <a:pt x="15779" y="16736"/>
                  </a:lnTo>
                  <a:lnTo>
                    <a:pt x="14602" y="17534"/>
                  </a:lnTo>
                  <a:lnTo>
                    <a:pt x="13465" y="18332"/>
                  </a:lnTo>
                  <a:lnTo>
                    <a:pt x="12328" y="19150"/>
                  </a:lnTo>
                  <a:lnTo>
                    <a:pt x="11251" y="19928"/>
                  </a:lnTo>
                  <a:lnTo>
                    <a:pt x="10193" y="20726"/>
                  </a:lnTo>
                  <a:lnTo>
                    <a:pt x="9176" y="21504"/>
                  </a:lnTo>
                  <a:lnTo>
                    <a:pt x="8199" y="22282"/>
                  </a:lnTo>
                  <a:lnTo>
                    <a:pt x="7261" y="23040"/>
                  </a:lnTo>
                  <a:lnTo>
                    <a:pt x="6383" y="23798"/>
                  </a:lnTo>
                  <a:lnTo>
                    <a:pt x="5526" y="24536"/>
                  </a:lnTo>
                  <a:lnTo>
                    <a:pt x="4748" y="25254"/>
                  </a:lnTo>
                  <a:lnTo>
                    <a:pt x="4010" y="25952"/>
                  </a:lnTo>
                  <a:lnTo>
                    <a:pt x="3331" y="26610"/>
                  </a:lnTo>
                  <a:lnTo>
                    <a:pt x="2713" y="27249"/>
                  </a:lnTo>
                  <a:lnTo>
                    <a:pt x="2174" y="27867"/>
                  </a:lnTo>
                  <a:lnTo>
                    <a:pt x="1676" y="28446"/>
                  </a:lnTo>
                  <a:lnTo>
                    <a:pt x="1257" y="29004"/>
                  </a:lnTo>
                  <a:lnTo>
                    <a:pt x="878" y="29543"/>
                  </a:lnTo>
                  <a:lnTo>
                    <a:pt x="579" y="30041"/>
                  </a:lnTo>
                  <a:lnTo>
                    <a:pt x="339" y="30500"/>
                  </a:lnTo>
                  <a:lnTo>
                    <a:pt x="160" y="30939"/>
                  </a:lnTo>
                  <a:lnTo>
                    <a:pt x="100" y="31139"/>
                  </a:lnTo>
                  <a:lnTo>
                    <a:pt x="40" y="31338"/>
                  </a:lnTo>
                  <a:lnTo>
                    <a:pt x="20" y="31518"/>
                  </a:lnTo>
                  <a:lnTo>
                    <a:pt x="0" y="31697"/>
                  </a:lnTo>
                  <a:lnTo>
                    <a:pt x="0" y="31877"/>
                  </a:lnTo>
                  <a:lnTo>
                    <a:pt x="20" y="32036"/>
                  </a:lnTo>
                  <a:lnTo>
                    <a:pt x="40" y="32196"/>
                  </a:lnTo>
                  <a:lnTo>
                    <a:pt x="100" y="32335"/>
                  </a:lnTo>
                  <a:lnTo>
                    <a:pt x="160" y="32455"/>
                  </a:lnTo>
                  <a:lnTo>
                    <a:pt x="240" y="32595"/>
                  </a:lnTo>
                  <a:lnTo>
                    <a:pt x="339" y="32694"/>
                  </a:lnTo>
                  <a:lnTo>
                    <a:pt x="459" y="32814"/>
                  </a:lnTo>
                  <a:lnTo>
                    <a:pt x="579" y="32894"/>
                  </a:lnTo>
                  <a:lnTo>
                    <a:pt x="718" y="32994"/>
                  </a:lnTo>
                  <a:lnTo>
                    <a:pt x="878" y="33054"/>
                  </a:lnTo>
                  <a:lnTo>
                    <a:pt x="1057" y="33133"/>
                  </a:lnTo>
                  <a:lnTo>
                    <a:pt x="1337" y="33213"/>
                  </a:lnTo>
                  <a:lnTo>
                    <a:pt x="1676" y="33253"/>
                  </a:lnTo>
                  <a:lnTo>
                    <a:pt x="2035" y="33293"/>
                  </a:lnTo>
                  <a:lnTo>
                    <a:pt x="2414" y="33313"/>
                  </a:lnTo>
                  <a:lnTo>
                    <a:pt x="2873" y="33293"/>
                  </a:lnTo>
                  <a:lnTo>
                    <a:pt x="3351" y="33253"/>
                  </a:lnTo>
                  <a:lnTo>
                    <a:pt x="3870" y="33193"/>
                  </a:lnTo>
                  <a:lnTo>
                    <a:pt x="4429" y="33093"/>
                  </a:lnTo>
                  <a:lnTo>
                    <a:pt x="5027" y="32994"/>
                  </a:lnTo>
                  <a:lnTo>
                    <a:pt x="5645" y="32854"/>
                  </a:lnTo>
                  <a:lnTo>
                    <a:pt x="6284" y="32694"/>
                  </a:lnTo>
                  <a:lnTo>
                    <a:pt x="6962" y="32515"/>
                  </a:lnTo>
                  <a:lnTo>
                    <a:pt x="7660" y="32315"/>
                  </a:lnTo>
                  <a:lnTo>
                    <a:pt x="8398" y="32076"/>
                  </a:lnTo>
                  <a:lnTo>
                    <a:pt x="9156" y="31837"/>
                  </a:lnTo>
                  <a:lnTo>
                    <a:pt x="9934" y="31557"/>
                  </a:lnTo>
                  <a:lnTo>
                    <a:pt x="11590" y="30959"/>
                  </a:lnTo>
                  <a:lnTo>
                    <a:pt x="13305" y="30261"/>
                  </a:lnTo>
                  <a:lnTo>
                    <a:pt x="15120" y="29503"/>
                  </a:lnTo>
                  <a:lnTo>
                    <a:pt x="17015" y="28645"/>
                  </a:lnTo>
                  <a:lnTo>
                    <a:pt x="18950" y="27727"/>
                  </a:lnTo>
                  <a:lnTo>
                    <a:pt x="20965" y="26750"/>
                  </a:lnTo>
                  <a:lnTo>
                    <a:pt x="23020" y="25693"/>
                  </a:lnTo>
                  <a:lnTo>
                    <a:pt x="25114" y="24576"/>
                  </a:lnTo>
                  <a:lnTo>
                    <a:pt x="27249" y="23399"/>
                  </a:lnTo>
                  <a:lnTo>
                    <a:pt x="29423" y="22162"/>
                  </a:lnTo>
                  <a:lnTo>
                    <a:pt x="30759" y="21384"/>
                  </a:lnTo>
                  <a:lnTo>
                    <a:pt x="32076" y="20586"/>
                  </a:lnTo>
                  <a:lnTo>
                    <a:pt x="33372" y="19788"/>
                  </a:lnTo>
                  <a:lnTo>
                    <a:pt x="34669" y="18990"/>
                  </a:lnTo>
                  <a:lnTo>
                    <a:pt x="35926" y="18173"/>
                  </a:lnTo>
                  <a:lnTo>
                    <a:pt x="37162" y="17375"/>
                  </a:lnTo>
                  <a:lnTo>
                    <a:pt x="38359" y="16557"/>
                  </a:lnTo>
                  <a:lnTo>
                    <a:pt x="39556" y="15759"/>
                  </a:lnTo>
                  <a:lnTo>
                    <a:pt x="40693" y="14961"/>
                  </a:lnTo>
                  <a:lnTo>
                    <a:pt x="41830" y="14163"/>
                  </a:lnTo>
                  <a:lnTo>
                    <a:pt x="42907" y="13365"/>
                  </a:lnTo>
                  <a:lnTo>
                    <a:pt x="43965" y="12567"/>
                  </a:lnTo>
                  <a:lnTo>
                    <a:pt x="44982" y="11789"/>
                  </a:lnTo>
                  <a:lnTo>
                    <a:pt x="45939" y="11011"/>
                  </a:lnTo>
                  <a:lnTo>
                    <a:pt x="46877" y="10253"/>
                  </a:lnTo>
                  <a:lnTo>
                    <a:pt x="47775" y="9495"/>
                  </a:lnTo>
                  <a:lnTo>
                    <a:pt x="48632" y="8757"/>
                  </a:lnTo>
                  <a:lnTo>
                    <a:pt x="49410" y="8039"/>
                  </a:lnTo>
                  <a:lnTo>
                    <a:pt x="50148" y="7341"/>
                  </a:lnTo>
                  <a:lnTo>
                    <a:pt x="50827" y="6683"/>
                  </a:lnTo>
                  <a:lnTo>
                    <a:pt x="51425" y="6044"/>
                  </a:lnTo>
                  <a:lnTo>
                    <a:pt x="51983" y="5426"/>
                  </a:lnTo>
                  <a:lnTo>
                    <a:pt x="52482" y="4848"/>
                  </a:lnTo>
                  <a:lnTo>
                    <a:pt x="52901" y="4289"/>
                  </a:lnTo>
                  <a:lnTo>
                    <a:pt x="53280" y="3750"/>
                  </a:lnTo>
                  <a:lnTo>
                    <a:pt x="53579" y="3272"/>
                  </a:lnTo>
                  <a:lnTo>
                    <a:pt x="53819" y="2793"/>
                  </a:lnTo>
                  <a:lnTo>
                    <a:pt x="53998" y="2354"/>
                  </a:lnTo>
                  <a:lnTo>
                    <a:pt x="54058" y="2155"/>
                  </a:lnTo>
                  <a:lnTo>
                    <a:pt x="54118" y="1955"/>
                  </a:lnTo>
                  <a:lnTo>
                    <a:pt x="54138" y="1776"/>
                  </a:lnTo>
                  <a:lnTo>
                    <a:pt x="54158" y="1596"/>
                  </a:lnTo>
                  <a:lnTo>
                    <a:pt x="54158" y="1417"/>
                  </a:lnTo>
                  <a:lnTo>
                    <a:pt x="54138" y="1257"/>
                  </a:lnTo>
                  <a:lnTo>
                    <a:pt x="54098" y="1117"/>
                  </a:lnTo>
                  <a:lnTo>
                    <a:pt x="54058" y="958"/>
                  </a:lnTo>
                  <a:lnTo>
                    <a:pt x="53998" y="838"/>
                  </a:lnTo>
                  <a:lnTo>
                    <a:pt x="53918" y="718"/>
                  </a:lnTo>
                  <a:lnTo>
                    <a:pt x="53819" y="599"/>
                  </a:lnTo>
                  <a:lnTo>
                    <a:pt x="53699" y="499"/>
                  </a:lnTo>
                  <a:lnTo>
                    <a:pt x="53579" y="399"/>
                  </a:lnTo>
                  <a:lnTo>
                    <a:pt x="53440" y="319"/>
                  </a:lnTo>
                  <a:lnTo>
                    <a:pt x="53280" y="240"/>
                  </a:lnTo>
                  <a:lnTo>
                    <a:pt x="53101" y="180"/>
                  </a:lnTo>
                  <a:lnTo>
                    <a:pt x="52742" y="80"/>
                  </a:lnTo>
                  <a:lnTo>
                    <a:pt x="52343" y="20"/>
                  </a:lnTo>
                  <a:lnTo>
                    <a:pt x="5190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19725" y="2712625"/>
              <a:ext cx="1784350" cy="1094150"/>
            </a:xfrm>
            <a:custGeom>
              <a:avLst/>
              <a:gdLst/>
              <a:ahLst/>
              <a:cxnLst/>
              <a:rect l="l" t="t" r="r" b="b"/>
              <a:pathLst>
                <a:path w="71374" h="43766" extrusionOk="0">
                  <a:moveTo>
                    <a:pt x="68820" y="160"/>
                  </a:moveTo>
                  <a:lnTo>
                    <a:pt x="69259" y="200"/>
                  </a:lnTo>
                  <a:lnTo>
                    <a:pt x="69658" y="279"/>
                  </a:lnTo>
                  <a:lnTo>
                    <a:pt x="70017" y="379"/>
                  </a:lnTo>
                  <a:lnTo>
                    <a:pt x="70216" y="459"/>
                  </a:lnTo>
                  <a:lnTo>
                    <a:pt x="70396" y="539"/>
                  </a:lnTo>
                  <a:lnTo>
                    <a:pt x="70555" y="639"/>
                  </a:lnTo>
                  <a:lnTo>
                    <a:pt x="70695" y="738"/>
                  </a:lnTo>
                  <a:lnTo>
                    <a:pt x="70835" y="858"/>
                  </a:lnTo>
                  <a:lnTo>
                    <a:pt x="70934" y="978"/>
                  </a:lnTo>
                  <a:lnTo>
                    <a:pt x="71034" y="1117"/>
                  </a:lnTo>
                  <a:lnTo>
                    <a:pt x="71094" y="1277"/>
                  </a:lnTo>
                  <a:lnTo>
                    <a:pt x="71174" y="1456"/>
                  </a:lnTo>
                  <a:lnTo>
                    <a:pt x="71214" y="1656"/>
                  </a:lnTo>
                  <a:lnTo>
                    <a:pt x="71234" y="1855"/>
                  </a:lnTo>
                  <a:lnTo>
                    <a:pt x="71214" y="2075"/>
                  </a:lnTo>
                  <a:lnTo>
                    <a:pt x="71194" y="2314"/>
                  </a:lnTo>
                  <a:lnTo>
                    <a:pt x="71134" y="2554"/>
                  </a:lnTo>
                  <a:lnTo>
                    <a:pt x="71074" y="2813"/>
                  </a:lnTo>
                  <a:lnTo>
                    <a:pt x="70974" y="3092"/>
                  </a:lnTo>
                  <a:lnTo>
                    <a:pt x="70855" y="3371"/>
                  </a:lnTo>
                  <a:lnTo>
                    <a:pt x="70715" y="3651"/>
                  </a:lnTo>
                  <a:lnTo>
                    <a:pt x="70555" y="3950"/>
                  </a:lnTo>
                  <a:lnTo>
                    <a:pt x="70376" y="4249"/>
                  </a:lnTo>
                  <a:lnTo>
                    <a:pt x="69957" y="4907"/>
                  </a:lnTo>
                  <a:lnTo>
                    <a:pt x="69458" y="5586"/>
                  </a:lnTo>
                  <a:lnTo>
                    <a:pt x="68880" y="6304"/>
                  </a:lnTo>
                  <a:lnTo>
                    <a:pt x="68221" y="7062"/>
                  </a:lnTo>
                  <a:lnTo>
                    <a:pt x="67483" y="7860"/>
                  </a:lnTo>
                  <a:lnTo>
                    <a:pt x="66686" y="8677"/>
                  </a:lnTo>
                  <a:lnTo>
                    <a:pt x="65808" y="9515"/>
                  </a:lnTo>
                  <a:lnTo>
                    <a:pt x="64870" y="10393"/>
                  </a:lnTo>
                  <a:lnTo>
                    <a:pt x="63853" y="11291"/>
                  </a:lnTo>
                  <a:lnTo>
                    <a:pt x="62776" y="12208"/>
                  </a:lnTo>
                  <a:lnTo>
                    <a:pt x="61639" y="13166"/>
                  </a:lnTo>
                  <a:lnTo>
                    <a:pt x="60462" y="14123"/>
                  </a:lnTo>
                  <a:lnTo>
                    <a:pt x="59205" y="15121"/>
                  </a:lnTo>
                  <a:lnTo>
                    <a:pt x="57889" y="16118"/>
                  </a:lnTo>
                  <a:lnTo>
                    <a:pt x="56532" y="17135"/>
                  </a:lnTo>
                  <a:lnTo>
                    <a:pt x="55116" y="18153"/>
                  </a:lnTo>
                  <a:lnTo>
                    <a:pt x="53660" y="19210"/>
                  </a:lnTo>
                  <a:lnTo>
                    <a:pt x="52144" y="20247"/>
                  </a:lnTo>
                  <a:lnTo>
                    <a:pt x="50588" y="21324"/>
                  </a:lnTo>
                  <a:lnTo>
                    <a:pt x="48992" y="22381"/>
                  </a:lnTo>
                  <a:lnTo>
                    <a:pt x="47356" y="23459"/>
                  </a:lnTo>
                  <a:lnTo>
                    <a:pt x="45681" y="24536"/>
                  </a:lnTo>
                  <a:lnTo>
                    <a:pt x="43945" y="25593"/>
                  </a:lnTo>
                  <a:lnTo>
                    <a:pt x="42210" y="26670"/>
                  </a:lnTo>
                  <a:lnTo>
                    <a:pt x="40415" y="27747"/>
                  </a:lnTo>
                  <a:lnTo>
                    <a:pt x="38599" y="28825"/>
                  </a:lnTo>
                  <a:lnTo>
                    <a:pt x="37163" y="29642"/>
                  </a:lnTo>
                  <a:lnTo>
                    <a:pt x="35727" y="30460"/>
                  </a:lnTo>
                  <a:lnTo>
                    <a:pt x="34311" y="31238"/>
                  </a:lnTo>
                  <a:lnTo>
                    <a:pt x="32914" y="32016"/>
                  </a:lnTo>
                  <a:lnTo>
                    <a:pt x="31518" y="32774"/>
                  </a:lnTo>
                  <a:lnTo>
                    <a:pt x="30122" y="33492"/>
                  </a:lnTo>
                  <a:lnTo>
                    <a:pt x="28765" y="34210"/>
                  </a:lnTo>
                  <a:lnTo>
                    <a:pt x="27409" y="34909"/>
                  </a:lnTo>
                  <a:lnTo>
                    <a:pt x="26072" y="35567"/>
                  </a:lnTo>
                  <a:lnTo>
                    <a:pt x="24756" y="36205"/>
                  </a:lnTo>
                  <a:lnTo>
                    <a:pt x="23459" y="36824"/>
                  </a:lnTo>
                  <a:lnTo>
                    <a:pt x="22183" y="37422"/>
                  </a:lnTo>
                  <a:lnTo>
                    <a:pt x="20926" y="38000"/>
                  </a:lnTo>
                  <a:lnTo>
                    <a:pt x="19689" y="38539"/>
                  </a:lnTo>
                  <a:lnTo>
                    <a:pt x="18472" y="39078"/>
                  </a:lnTo>
                  <a:lnTo>
                    <a:pt x="17295" y="39576"/>
                  </a:lnTo>
                  <a:lnTo>
                    <a:pt x="16158" y="40035"/>
                  </a:lnTo>
                  <a:lnTo>
                    <a:pt x="15021" y="40474"/>
                  </a:lnTo>
                  <a:lnTo>
                    <a:pt x="13924" y="40893"/>
                  </a:lnTo>
                  <a:lnTo>
                    <a:pt x="12867" y="41292"/>
                  </a:lnTo>
                  <a:lnTo>
                    <a:pt x="11850" y="41651"/>
                  </a:lnTo>
                  <a:lnTo>
                    <a:pt x="10852" y="41990"/>
                  </a:lnTo>
                  <a:lnTo>
                    <a:pt x="9895" y="42289"/>
                  </a:lnTo>
                  <a:lnTo>
                    <a:pt x="8957" y="42549"/>
                  </a:lnTo>
                  <a:lnTo>
                    <a:pt x="8080" y="42808"/>
                  </a:lnTo>
                  <a:lnTo>
                    <a:pt x="7222" y="43007"/>
                  </a:lnTo>
                  <a:lnTo>
                    <a:pt x="6424" y="43187"/>
                  </a:lnTo>
                  <a:lnTo>
                    <a:pt x="5666" y="43346"/>
                  </a:lnTo>
                  <a:lnTo>
                    <a:pt x="4948" y="43466"/>
                  </a:lnTo>
                  <a:lnTo>
                    <a:pt x="4270" y="43546"/>
                  </a:lnTo>
                  <a:lnTo>
                    <a:pt x="3631" y="43586"/>
                  </a:lnTo>
                  <a:lnTo>
                    <a:pt x="3053" y="43606"/>
                  </a:lnTo>
                  <a:lnTo>
                    <a:pt x="2574" y="43606"/>
                  </a:lnTo>
                  <a:lnTo>
                    <a:pt x="2115" y="43566"/>
                  </a:lnTo>
                  <a:lnTo>
                    <a:pt x="1716" y="43486"/>
                  </a:lnTo>
                  <a:lnTo>
                    <a:pt x="1357" y="43386"/>
                  </a:lnTo>
                  <a:lnTo>
                    <a:pt x="1158" y="43307"/>
                  </a:lnTo>
                  <a:lnTo>
                    <a:pt x="978" y="43227"/>
                  </a:lnTo>
                  <a:lnTo>
                    <a:pt x="819" y="43127"/>
                  </a:lnTo>
                  <a:lnTo>
                    <a:pt x="679" y="43027"/>
                  </a:lnTo>
                  <a:lnTo>
                    <a:pt x="559" y="42908"/>
                  </a:lnTo>
                  <a:lnTo>
                    <a:pt x="440" y="42788"/>
                  </a:lnTo>
                  <a:lnTo>
                    <a:pt x="360" y="42648"/>
                  </a:lnTo>
                  <a:lnTo>
                    <a:pt x="280" y="42489"/>
                  </a:lnTo>
                  <a:lnTo>
                    <a:pt x="220" y="42309"/>
                  </a:lnTo>
                  <a:lnTo>
                    <a:pt x="180" y="42110"/>
                  </a:lnTo>
                  <a:lnTo>
                    <a:pt x="160" y="41910"/>
                  </a:lnTo>
                  <a:lnTo>
                    <a:pt x="160" y="41671"/>
                  </a:lnTo>
                  <a:lnTo>
                    <a:pt x="180" y="41451"/>
                  </a:lnTo>
                  <a:lnTo>
                    <a:pt x="240" y="41212"/>
                  </a:lnTo>
                  <a:lnTo>
                    <a:pt x="320" y="40953"/>
                  </a:lnTo>
                  <a:lnTo>
                    <a:pt x="400" y="40673"/>
                  </a:lnTo>
                  <a:lnTo>
                    <a:pt x="519" y="40394"/>
                  </a:lnTo>
                  <a:lnTo>
                    <a:pt x="659" y="40115"/>
                  </a:lnTo>
                  <a:lnTo>
                    <a:pt x="819" y="39816"/>
                  </a:lnTo>
                  <a:lnTo>
                    <a:pt x="998" y="39516"/>
                  </a:lnTo>
                  <a:lnTo>
                    <a:pt x="1417" y="38858"/>
                  </a:lnTo>
                  <a:lnTo>
                    <a:pt x="1936" y="38180"/>
                  </a:lnTo>
                  <a:lnTo>
                    <a:pt x="2514" y="37462"/>
                  </a:lnTo>
                  <a:lnTo>
                    <a:pt x="3172" y="36704"/>
                  </a:lnTo>
                  <a:lnTo>
                    <a:pt x="3891" y="35906"/>
                  </a:lnTo>
                  <a:lnTo>
                    <a:pt x="4708" y="35088"/>
                  </a:lnTo>
                  <a:lnTo>
                    <a:pt x="5566" y="34250"/>
                  </a:lnTo>
                  <a:lnTo>
                    <a:pt x="6524" y="33373"/>
                  </a:lnTo>
                  <a:lnTo>
                    <a:pt x="7521" y="32475"/>
                  </a:lnTo>
                  <a:lnTo>
                    <a:pt x="8598" y="31557"/>
                  </a:lnTo>
                  <a:lnTo>
                    <a:pt x="9735" y="30600"/>
                  </a:lnTo>
                  <a:lnTo>
                    <a:pt x="10932" y="29642"/>
                  </a:lnTo>
                  <a:lnTo>
                    <a:pt x="12169" y="28645"/>
                  </a:lnTo>
                  <a:lnTo>
                    <a:pt x="13485" y="27648"/>
                  </a:lnTo>
                  <a:lnTo>
                    <a:pt x="14842" y="26630"/>
                  </a:lnTo>
                  <a:lnTo>
                    <a:pt x="16258" y="25613"/>
                  </a:lnTo>
                  <a:lnTo>
                    <a:pt x="17714" y="24556"/>
                  </a:lnTo>
                  <a:lnTo>
                    <a:pt x="19230" y="23518"/>
                  </a:lnTo>
                  <a:lnTo>
                    <a:pt x="20786" y="22441"/>
                  </a:lnTo>
                  <a:lnTo>
                    <a:pt x="22382" y="21384"/>
                  </a:lnTo>
                  <a:lnTo>
                    <a:pt x="24038" y="20307"/>
                  </a:lnTo>
                  <a:lnTo>
                    <a:pt x="25713" y="19230"/>
                  </a:lnTo>
                  <a:lnTo>
                    <a:pt x="27429" y="18173"/>
                  </a:lnTo>
                  <a:lnTo>
                    <a:pt x="29184" y="17095"/>
                  </a:lnTo>
                  <a:lnTo>
                    <a:pt x="30959" y="16018"/>
                  </a:lnTo>
                  <a:lnTo>
                    <a:pt x="32775" y="14941"/>
                  </a:lnTo>
                  <a:lnTo>
                    <a:pt x="34211" y="14123"/>
                  </a:lnTo>
                  <a:lnTo>
                    <a:pt x="35647" y="13305"/>
                  </a:lnTo>
                  <a:lnTo>
                    <a:pt x="37063" y="12527"/>
                  </a:lnTo>
                  <a:lnTo>
                    <a:pt x="38480" y="11749"/>
                  </a:lnTo>
                  <a:lnTo>
                    <a:pt x="39876" y="10991"/>
                  </a:lnTo>
                  <a:lnTo>
                    <a:pt x="41252" y="10273"/>
                  </a:lnTo>
                  <a:lnTo>
                    <a:pt x="42629" y="9555"/>
                  </a:lnTo>
                  <a:lnTo>
                    <a:pt x="43985" y="8857"/>
                  </a:lnTo>
                  <a:lnTo>
                    <a:pt x="45322" y="8199"/>
                  </a:lnTo>
                  <a:lnTo>
                    <a:pt x="46638" y="7560"/>
                  </a:lnTo>
                  <a:lnTo>
                    <a:pt x="47935" y="6942"/>
                  </a:lnTo>
                  <a:lnTo>
                    <a:pt x="49211" y="6344"/>
                  </a:lnTo>
                  <a:lnTo>
                    <a:pt x="50468" y="5765"/>
                  </a:lnTo>
                  <a:lnTo>
                    <a:pt x="51685" y="5226"/>
                  </a:lnTo>
                  <a:lnTo>
                    <a:pt x="52902" y="4688"/>
                  </a:lnTo>
                  <a:lnTo>
                    <a:pt x="54079" y="4189"/>
                  </a:lnTo>
                  <a:lnTo>
                    <a:pt x="55236" y="3730"/>
                  </a:lnTo>
                  <a:lnTo>
                    <a:pt x="56353" y="3292"/>
                  </a:lnTo>
                  <a:lnTo>
                    <a:pt x="57450" y="2873"/>
                  </a:lnTo>
                  <a:lnTo>
                    <a:pt x="58507" y="2474"/>
                  </a:lnTo>
                  <a:lnTo>
                    <a:pt x="59544" y="2115"/>
                  </a:lnTo>
                  <a:lnTo>
                    <a:pt x="60542" y="1776"/>
                  </a:lnTo>
                  <a:lnTo>
                    <a:pt x="61499" y="1476"/>
                  </a:lnTo>
                  <a:lnTo>
                    <a:pt x="62417" y="1217"/>
                  </a:lnTo>
                  <a:lnTo>
                    <a:pt x="63294" y="958"/>
                  </a:lnTo>
                  <a:lnTo>
                    <a:pt x="64152" y="758"/>
                  </a:lnTo>
                  <a:lnTo>
                    <a:pt x="64950" y="579"/>
                  </a:lnTo>
                  <a:lnTo>
                    <a:pt x="65728" y="419"/>
                  </a:lnTo>
                  <a:lnTo>
                    <a:pt x="66446" y="299"/>
                  </a:lnTo>
                  <a:lnTo>
                    <a:pt x="67124" y="220"/>
                  </a:lnTo>
                  <a:lnTo>
                    <a:pt x="67743" y="160"/>
                  </a:lnTo>
                  <a:close/>
                  <a:moveTo>
                    <a:pt x="67862" y="0"/>
                  </a:moveTo>
                  <a:lnTo>
                    <a:pt x="67164" y="60"/>
                  </a:lnTo>
                  <a:lnTo>
                    <a:pt x="66406" y="160"/>
                  </a:lnTo>
                  <a:lnTo>
                    <a:pt x="65588" y="279"/>
                  </a:lnTo>
                  <a:lnTo>
                    <a:pt x="64731" y="459"/>
                  </a:lnTo>
                  <a:lnTo>
                    <a:pt x="63813" y="678"/>
                  </a:lnTo>
                  <a:lnTo>
                    <a:pt x="62836" y="938"/>
                  </a:lnTo>
                  <a:lnTo>
                    <a:pt x="61838" y="1217"/>
                  </a:lnTo>
                  <a:lnTo>
                    <a:pt x="60761" y="1556"/>
                  </a:lnTo>
                  <a:lnTo>
                    <a:pt x="59664" y="1915"/>
                  </a:lnTo>
                  <a:lnTo>
                    <a:pt x="58527" y="2314"/>
                  </a:lnTo>
                  <a:lnTo>
                    <a:pt x="57330" y="2753"/>
                  </a:lnTo>
                  <a:lnTo>
                    <a:pt x="56113" y="3212"/>
                  </a:lnTo>
                  <a:lnTo>
                    <a:pt x="54837" y="3710"/>
                  </a:lnTo>
                  <a:lnTo>
                    <a:pt x="53540" y="4249"/>
                  </a:lnTo>
                  <a:lnTo>
                    <a:pt x="52224" y="4808"/>
                  </a:lnTo>
                  <a:lnTo>
                    <a:pt x="50847" y="5426"/>
                  </a:lnTo>
                  <a:lnTo>
                    <a:pt x="49471" y="6044"/>
                  </a:lnTo>
                  <a:lnTo>
                    <a:pt x="48035" y="6703"/>
                  </a:lnTo>
                  <a:lnTo>
                    <a:pt x="46598" y="7401"/>
                  </a:lnTo>
                  <a:lnTo>
                    <a:pt x="45122" y="8119"/>
                  </a:lnTo>
                  <a:lnTo>
                    <a:pt x="43626" y="8857"/>
                  </a:lnTo>
                  <a:lnTo>
                    <a:pt x="42110" y="9635"/>
                  </a:lnTo>
                  <a:lnTo>
                    <a:pt x="40594" y="10433"/>
                  </a:lnTo>
                  <a:lnTo>
                    <a:pt x="39038" y="11251"/>
                  </a:lnTo>
                  <a:lnTo>
                    <a:pt x="37462" y="12108"/>
                  </a:lnTo>
                  <a:lnTo>
                    <a:pt x="35886" y="12986"/>
                  </a:lnTo>
                  <a:lnTo>
                    <a:pt x="34291" y="13884"/>
                  </a:lnTo>
                  <a:lnTo>
                    <a:pt x="32695" y="14801"/>
                  </a:lnTo>
                  <a:lnTo>
                    <a:pt x="30939" y="15839"/>
                  </a:lnTo>
                  <a:lnTo>
                    <a:pt x="29184" y="16896"/>
                  </a:lnTo>
                  <a:lnTo>
                    <a:pt x="27469" y="17953"/>
                  </a:lnTo>
                  <a:lnTo>
                    <a:pt x="25773" y="19010"/>
                  </a:lnTo>
                  <a:lnTo>
                    <a:pt x="24117" y="20068"/>
                  </a:lnTo>
                  <a:lnTo>
                    <a:pt x="22482" y="21125"/>
                  </a:lnTo>
                  <a:lnTo>
                    <a:pt x="20886" y="22182"/>
                  </a:lnTo>
                  <a:lnTo>
                    <a:pt x="19330" y="23239"/>
                  </a:lnTo>
                  <a:lnTo>
                    <a:pt x="17814" y="24296"/>
                  </a:lnTo>
                  <a:lnTo>
                    <a:pt x="16338" y="25354"/>
                  </a:lnTo>
                  <a:lnTo>
                    <a:pt x="14902" y="26391"/>
                  </a:lnTo>
                  <a:lnTo>
                    <a:pt x="13505" y="27428"/>
                  </a:lnTo>
                  <a:lnTo>
                    <a:pt x="12169" y="28466"/>
                  </a:lnTo>
                  <a:lnTo>
                    <a:pt x="10872" y="29483"/>
                  </a:lnTo>
                  <a:lnTo>
                    <a:pt x="9635" y="30480"/>
                  </a:lnTo>
                  <a:lnTo>
                    <a:pt x="8459" y="31458"/>
                  </a:lnTo>
                  <a:lnTo>
                    <a:pt x="7342" y="32435"/>
                  </a:lnTo>
                  <a:lnTo>
                    <a:pt x="6284" y="33373"/>
                  </a:lnTo>
                  <a:lnTo>
                    <a:pt x="5327" y="34270"/>
                  </a:lnTo>
                  <a:lnTo>
                    <a:pt x="4429" y="35148"/>
                  </a:lnTo>
                  <a:lnTo>
                    <a:pt x="3631" y="35986"/>
                  </a:lnTo>
                  <a:lnTo>
                    <a:pt x="2893" y="36784"/>
                  </a:lnTo>
                  <a:lnTo>
                    <a:pt x="2255" y="37542"/>
                  </a:lnTo>
                  <a:lnTo>
                    <a:pt x="1676" y="38260"/>
                  </a:lnTo>
                  <a:lnTo>
                    <a:pt x="1178" y="38958"/>
                  </a:lnTo>
                  <a:lnTo>
                    <a:pt x="978" y="39277"/>
                  </a:lnTo>
                  <a:lnTo>
                    <a:pt x="779" y="39596"/>
                  </a:lnTo>
                  <a:lnTo>
                    <a:pt x="619" y="39896"/>
                  </a:lnTo>
                  <a:lnTo>
                    <a:pt x="460" y="40195"/>
                  </a:lnTo>
                  <a:lnTo>
                    <a:pt x="340" y="40494"/>
                  </a:lnTo>
                  <a:lnTo>
                    <a:pt x="220" y="40753"/>
                  </a:lnTo>
                  <a:lnTo>
                    <a:pt x="140" y="41033"/>
                  </a:lnTo>
                  <a:lnTo>
                    <a:pt x="61" y="41272"/>
                  </a:lnTo>
                  <a:lnTo>
                    <a:pt x="21" y="41511"/>
                  </a:lnTo>
                  <a:lnTo>
                    <a:pt x="1" y="41751"/>
                  </a:lnTo>
                  <a:lnTo>
                    <a:pt x="1" y="41970"/>
                  </a:lnTo>
                  <a:lnTo>
                    <a:pt x="21" y="42170"/>
                  </a:lnTo>
                  <a:lnTo>
                    <a:pt x="61" y="42369"/>
                  </a:lnTo>
                  <a:lnTo>
                    <a:pt x="121" y="42549"/>
                  </a:lnTo>
                  <a:lnTo>
                    <a:pt x="200" y="42728"/>
                  </a:lnTo>
                  <a:lnTo>
                    <a:pt x="300" y="42868"/>
                  </a:lnTo>
                  <a:lnTo>
                    <a:pt x="420" y="43007"/>
                  </a:lnTo>
                  <a:lnTo>
                    <a:pt x="559" y="43147"/>
                  </a:lnTo>
                  <a:lnTo>
                    <a:pt x="719" y="43267"/>
                  </a:lnTo>
                  <a:lnTo>
                    <a:pt x="898" y="43366"/>
                  </a:lnTo>
                  <a:lnTo>
                    <a:pt x="1098" y="43466"/>
                  </a:lnTo>
                  <a:lnTo>
                    <a:pt x="1317" y="43546"/>
                  </a:lnTo>
                  <a:lnTo>
                    <a:pt x="1676" y="43646"/>
                  </a:lnTo>
                  <a:lnTo>
                    <a:pt x="2095" y="43706"/>
                  </a:lnTo>
                  <a:lnTo>
                    <a:pt x="2534" y="43745"/>
                  </a:lnTo>
                  <a:lnTo>
                    <a:pt x="3033" y="43765"/>
                  </a:lnTo>
                  <a:lnTo>
                    <a:pt x="3611" y="43745"/>
                  </a:lnTo>
                  <a:lnTo>
                    <a:pt x="4250" y="43706"/>
                  </a:lnTo>
                  <a:lnTo>
                    <a:pt x="4928" y="43626"/>
                  </a:lnTo>
                  <a:lnTo>
                    <a:pt x="5646" y="43506"/>
                  </a:lnTo>
                  <a:lnTo>
                    <a:pt x="6424" y="43346"/>
                  </a:lnTo>
                  <a:lnTo>
                    <a:pt x="7222" y="43167"/>
                  </a:lnTo>
                  <a:lnTo>
                    <a:pt x="8080" y="42947"/>
                  </a:lnTo>
                  <a:lnTo>
                    <a:pt x="8977" y="42708"/>
                  </a:lnTo>
                  <a:lnTo>
                    <a:pt x="9895" y="42449"/>
                  </a:lnTo>
                  <a:lnTo>
                    <a:pt x="10852" y="42130"/>
                  </a:lnTo>
                  <a:lnTo>
                    <a:pt x="11870" y="41810"/>
                  </a:lnTo>
                  <a:lnTo>
                    <a:pt x="12887" y="41451"/>
                  </a:lnTo>
                  <a:lnTo>
                    <a:pt x="13964" y="41052"/>
                  </a:lnTo>
                  <a:lnTo>
                    <a:pt x="15061" y="40634"/>
                  </a:lnTo>
                  <a:lnTo>
                    <a:pt x="16178" y="40195"/>
                  </a:lnTo>
                  <a:lnTo>
                    <a:pt x="17335" y="39716"/>
                  </a:lnTo>
                  <a:lnTo>
                    <a:pt x="18532" y="39217"/>
                  </a:lnTo>
                  <a:lnTo>
                    <a:pt x="19729" y="38699"/>
                  </a:lnTo>
                  <a:lnTo>
                    <a:pt x="20966" y="38140"/>
                  </a:lnTo>
                  <a:lnTo>
                    <a:pt x="22222" y="37582"/>
                  </a:lnTo>
                  <a:lnTo>
                    <a:pt x="23499" y="36983"/>
                  </a:lnTo>
                  <a:lnTo>
                    <a:pt x="24796" y="36365"/>
                  </a:lnTo>
                  <a:lnTo>
                    <a:pt x="26132" y="35706"/>
                  </a:lnTo>
                  <a:lnTo>
                    <a:pt x="27469" y="35048"/>
                  </a:lnTo>
                  <a:lnTo>
                    <a:pt x="28825" y="34350"/>
                  </a:lnTo>
                  <a:lnTo>
                    <a:pt x="30201" y="33652"/>
                  </a:lnTo>
                  <a:lnTo>
                    <a:pt x="31578" y="32914"/>
                  </a:lnTo>
                  <a:lnTo>
                    <a:pt x="32974" y="32156"/>
                  </a:lnTo>
                  <a:lnTo>
                    <a:pt x="34390" y="31398"/>
                  </a:lnTo>
                  <a:lnTo>
                    <a:pt x="35807" y="30600"/>
                  </a:lnTo>
                  <a:lnTo>
                    <a:pt x="37243" y="29782"/>
                  </a:lnTo>
                  <a:lnTo>
                    <a:pt x="38679" y="28964"/>
                  </a:lnTo>
                  <a:lnTo>
                    <a:pt x="40454" y="27907"/>
                  </a:lnTo>
                  <a:lnTo>
                    <a:pt x="42190" y="26870"/>
                  </a:lnTo>
                  <a:lnTo>
                    <a:pt x="43905" y="25812"/>
                  </a:lnTo>
                  <a:lnTo>
                    <a:pt x="45601" y="24755"/>
                  </a:lnTo>
                  <a:lnTo>
                    <a:pt x="47277" y="23698"/>
                  </a:lnTo>
                  <a:lnTo>
                    <a:pt x="48892" y="22641"/>
                  </a:lnTo>
                  <a:lnTo>
                    <a:pt x="50488" y="21584"/>
                  </a:lnTo>
                  <a:lnTo>
                    <a:pt x="52044" y="20526"/>
                  </a:lnTo>
                  <a:lnTo>
                    <a:pt x="53580" y="19469"/>
                  </a:lnTo>
                  <a:lnTo>
                    <a:pt x="55056" y="18412"/>
                  </a:lnTo>
                  <a:lnTo>
                    <a:pt x="56492" y="17375"/>
                  </a:lnTo>
                  <a:lnTo>
                    <a:pt x="57869" y="16337"/>
                  </a:lnTo>
                  <a:lnTo>
                    <a:pt x="59225" y="15300"/>
                  </a:lnTo>
                  <a:lnTo>
                    <a:pt x="60502" y="14283"/>
                  </a:lnTo>
                  <a:lnTo>
                    <a:pt x="61739" y="13285"/>
                  </a:lnTo>
                  <a:lnTo>
                    <a:pt x="62915" y="12288"/>
                  </a:lnTo>
                  <a:lnTo>
                    <a:pt x="64052" y="11330"/>
                  </a:lnTo>
                  <a:lnTo>
                    <a:pt x="65090" y="10393"/>
                  </a:lnTo>
                  <a:lnTo>
                    <a:pt x="66047" y="9495"/>
                  </a:lnTo>
                  <a:lnTo>
                    <a:pt x="66945" y="8618"/>
                  </a:lnTo>
                  <a:lnTo>
                    <a:pt x="67743" y="7780"/>
                  </a:lnTo>
                  <a:lnTo>
                    <a:pt x="68481" y="6982"/>
                  </a:lnTo>
                  <a:lnTo>
                    <a:pt x="69139" y="6224"/>
                  </a:lnTo>
                  <a:lnTo>
                    <a:pt x="69698" y="5506"/>
                  </a:lnTo>
                  <a:lnTo>
                    <a:pt x="70196" y="4808"/>
                  </a:lnTo>
                  <a:lnTo>
                    <a:pt x="70396" y="4488"/>
                  </a:lnTo>
                  <a:lnTo>
                    <a:pt x="70595" y="4169"/>
                  </a:lnTo>
                  <a:lnTo>
                    <a:pt x="70775" y="3870"/>
                  </a:lnTo>
                  <a:lnTo>
                    <a:pt x="70914" y="3571"/>
                  </a:lnTo>
                  <a:lnTo>
                    <a:pt x="71054" y="3272"/>
                  </a:lnTo>
                  <a:lnTo>
                    <a:pt x="71154" y="3012"/>
                  </a:lnTo>
                  <a:lnTo>
                    <a:pt x="71253" y="2733"/>
                  </a:lnTo>
                  <a:lnTo>
                    <a:pt x="71313" y="2494"/>
                  </a:lnTo>
                  <a:lnTo>
                    <a:pt x="71353" y="2254"/>
                  </a:lnTo>
                  <a:lnTo>
                    <a:pt x="71373" y="2015"/>
                  </a:lnTo>
                  <a:lnTo>
                    <a:pt x="71373" y="1796"/>
                  </a:lnTo>
                  <a:lnTo>
                    <a:pt x="71353" y="1596"/>
                  </a:lnTo>
                  <a:lnTo>
                    <a:pt x="71313" y="1397"/>
                  </a:lnTo>
                  <a:lnTo>
                    <a:pt x="71253" y="1197"/>
                  </a:lnTo>
                  <a:lnTo>
                    <a:pt x="71174" y="1037"/>
                  </a:lnTo>
                  <a:lnTo>
                    <a:pt x="71074" y="898"/>
                  </a:lnTo>
                  <a:lnTo>
                    <a:pt x="70954" y="758"/>
                  </a:lnTo>
                  <a:lnTo>
                    <a:pt x="70815" y="619"/>
                  </a:lnTo>
                  <a:lnTo>
                    <a:pt x="70655" y="499"/>
                  </a:lnTo>
                  <a:lnTo>
                    <a:pt x="70476" y="399"/>
                  </a:lnTo>
                  <a:lnTo>
                    <a:pt x="70276" y="299"/>
                  </a:lnTo>
                  <a:lnTo>
                    <a:pt x="70077" y="220"/>
                  </a:lnTo>
                  <a:lnTo>
                    <a:pt x="69857" y="160"/>
                  </a:lnTo>
                  <a:lnTo>
                    <a:pt x="69618" y="100"/>
                  </a:lnTo>
                  <a:lnTo>
                    <a:pt x="69358" y="60"/>
                  </a:lnTo>
                  <a:lnTo>
                    <a:pt x="69099" y="20"/>
                  </a:lnTo>
                  <a:lnTo>
                    <a:pt x="6850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504300" y="2608400"/>
              <a:ext cx="2215200" cy="1355950"/>
            </a:xfrm>
            <a:custGeom>
              <a:avLst/>
              <a:gdLst/>
              <a:ahLst/>
              <a:cxnLst/>
              <a:rect l="l" t="t" r="r" b="b"/>
              <a:pathLst>
                <a:path w="88608" h="54238" extrusionOk="0">
                  <a:moveTo>
                    <a:pt x="85436" y="160"/>
                  </a:moveTo>
                  <a:lnTo>
                    <a:pt x="85795" y="200"/>
                  </a:lnTo>
                  <a:lnTo>
                    <a:pt x="86114" y="240"/>
                  </a:lnTo>
                  <a:lnTo>
                    <a:pt x="86433" y="279"/>
                  </a:lnTo>
                  <a:lnTo>
                    <a:pt x="86713" y="339"/>
                  </a:lnTo>
                  <a:lnTo>
                    <a:pt x="86972" y="419"/>
                  </a:lnTo>
                  <a:lnTo>
                    <a:pt x="87211" y="519"/>
                  </a:lnTo>
                  <a:lnTo>
                    <a:pt x="87431" y="619"/>
                  </a:lnTo>
                  <a:lnTo>
                    <a:pt x="87630" y="738"/>
                  </a:lnTo>
                  <a:lnTo>
                    <a:pt x="87810" y="858"/>
                  </a:lnTo>
                  <a:lnTo>
                    <a:pt x="87969" y="1017"/>
                  </a:lnTo>
                  <a:lnTo>
                    <a:pt x="88089" y="1157"/>
                  </a:lnTo>
                  <a:lnTo>
                    <a:pt x="88209" y="1337"/>
                  </a:lnTo>
                  <a:lnTo>
                    <a:pt x="88288" y="1516"/>
                  </a:lnTo>
                  <a:lnTo>
                    <a:pt x="88368" y="1736"/>
                  </a:lnTo>
                  <a:lnTo>
                    <a:pt x="88428" y="1975"/>
                  </a:lnTo>
                  <a:lnTo>
                    <a:pt x="88448" y="2234"/>
                  </a:lnTo>
                  <a:lnTo>
                    <a:pt x="88428" y="2514"/>
                  </a:lnTo>
                  <a:lnTo>
                    <a:pt x="88408" y="2793"/>
                  </a:lnTo>
                  <a:lnTo>
                    <a:pt x="88328" y="3092"/>
                  </a:lnTo>
                  <a:lnTo>
                    <a:pt x="88248" y="3411"/>
                  </a:lnTo>
                  <a:lnTo>
                    <a:pt x="88129" y="3730"/>
                  </a:lnTo>
                  <a:lnTo>
                    <a:pt x="87969" y="4089"/>
                  </a:lnTo>
                  <a:lnTo>
                    <a:pt x="87810" y="4429"/>
                  </a:lnTo>
                  <a:lnTo>
                    <a:pt x="87610" y="4808"/>
                  </a:lnTo>
                  <a:lnTo>
                    <a:pt x="87371" y="5187"/>
                  </a:lnTo>
                  <a:lnTo>
                    <a:pt x="87131" y="5585"/>
                  </a:lnTo>
                  <a:lnTo>
                    <a:pt x="86852" y="5984"/>
                  </a:lnTo>
                  <a:lnTo>
                    <a:pt x="86553" y="6403"/>
                  </a:lnTo>
                  <a:lnTo>
                    <a:pt x="86234" y="6822"/>
                  </a:lnTo>
                  <a:lnTo>
                    <a:pt x="85496" y="7720"/>
                  </a:lnTo>
                  <a:lnTo>
                    <a:pt x="84678" y="8657"/>
                  </a:lnTo>
                  <a:lnTo>
                    <a:pt x="83780" y="9615"/>
                  </a:lnTo>
                  <a:lnTo>
                    <a:pt x="82763" y="10632"/>
                  </a:lnTo>
                  <a:lnTo>
                    <a:pt x="81686" y="11670"/>
                  </a:lnTo>
                  <a:lnTo>
                    <a:pt x="80509" y="12767"/>
                  </a:lnTo>
                  <a:lnTo>
                    <a:pt x="79252" y="13884"/>
                  </a:lnTo>
                  <a:lnTo>
                    <a:pt x="77916" y="15021"/>
                  </a:lnTo>
                  <a:lnTo>
                    <a:pt x="76519" y="16198"/>
                  </a:lnTo>
                  <a:lnTo>
                    <a:pt x="75023" y="17395"/>
                  </a:lnTo>
                  <a:lnTo>
                    <a:pt x="73467" y="18611"/>
                  </a:lnTo>
                  <a:lnTo>
                    <a:pt x="71852" y="19848"/>
                  </a:lnTo>
                  <a:lnTo>
                    <a:pt x="70156" y="21105"/>
                  </a:lnTo>
                  <a:lnTo>
                    <a:pt x="68401" y="22381"/>
                  </a:lnTo>
                  <a:lnTo>
                    <a:pt x="66585" y="23678"/>
                  </a:lnTo>
                  <a:lnTo>
                    <a:pt x="64690" y="24975"/>
                  </a:lnTo>
                  <a:lnTo>
                    <a:pt x="62775" y="26291"/>
                  </a:lnTo>
                  <a:lnTo>
                    <a:pt x="60781" y="27608"/>
                  </a:lnTo>
                  <a:lnTo>
                    <a:pt x="58746" y="28944"/>
                  </a:lnTo>
                  <a:lnTo>
                    <a:pt x="56652" y="30281"/>
                  </a:lnTo>
                  <a:lnTo>
                    <a:pt x="54517" y="31617"/>
                  </a:lnTo>
                  <a:lnTo>
                    <a:pt x="52343" y="32954"/>
                  </a:lnTo>
                  <a:lnTo>
                    <a:pt x="50129" y="34270"/>
                  </a:lnTo>
                  <a:lnTo>
                    <a:pt x="47875" y="35607"/>
                  </a:lnTo>
                  <a:lnTo>
                    <a:pt x="45880" y="36744"/>
                  </a:lnTo>
                  <a:lnTo>
                    <a:pt x="43905" y="37861"/>
                  </a:lnTo>
                  <a:lnTo>
                    <a:pt x="41930" y="38958"/>
                  </a:lnTo>
                  <a:lnTo>
                    <a:pt x="39995" y="40015"/>
                  </a:lnTo>
                  <a:lnTo>
                    <a:pt x="38060" y="41052"/>
                  </a:lnTo>
                  <a:lnTo>
                    <a:pt x="36165" y="42050"/>
                  </a:lnTo>
                  <a:lnTo>
                    <a:pt x="34290" y="43007"/>
                  </a:lnTo>
                  <a:lnTo>
                    <a:pt x="32435" y="43925"/>
                  </a:lnTo>
                  <a:lnTo>
                    <a:pt x="30600" y="44823"/>
                  </a:lnTo>
                  <a:lnTo>
                    <a:pt x="28805" y="45680"/>
                  </a:lnTo>
                  <a:lnTo>
                    <a:pt x="27049" y="46498"/>
                  </a:lnTo>
                  <a:lnTo>
                    <a:pt x="25334" y="47296"/>
                  </a:lnTo>
                  <a:lnTo>
                    <a:pt x="23638" y="48034"/>
                  </a:lnTo>
                  <a:lnTo>
                    <a:pt x="21983" y="48752"/>
                  </a:lnTo>
                  <a:lnTo>
                    <a:pt x="20387" y="49410"/>
                  </a:lnTo>
                  <a:lnTo>
                    <a:pt x="18831" y="50029"/>
                  </a:lnTo>
                  <a:lnTo>
                    <a:pt x="17315" y="50627"/>
                  </a:lnTo>
                  <a:lnTo>
                    <a:pt x="15839" y="51166"/>
                  </a:lnTo>
                  <a:lnTo>
                    <a:pt x="14423" y="51665"/>
                  </a:lnTo>
                  <a:lnTo>
                    <a:pt x="13066" y="52123"/>
                  </a:lnTo>
                  <a:lnTo>
                    <a:pt x="11750" y="52522"/>
                  </a:lnTo>
                  <a:lnTo>
                    <a:pt x="10493" y="52901"/>
                  </a:lnTo>
                  <a:lnTo>
                    <a:pt x="9296" y="53201"/>
                  </a:lnTo>
                  <a:lnTo>
                    <a:pt x="8179" y="53480"/>
                  </a:lnTo>
                  <a:lnTo>
                    <a:pt x="7102" y="53699"/>
                  </a:lnTo>
                  <a:lnTo>
                    <a:pt x="6104" y="53879"/>
                  </a:lnTo>
                  <a:lnTo>
                    <a:pt x="5167" y="53998"/>
                  </a:lnTo>
                  <a:lnTo>
                    <a:pt x="4309" y="54058"/>
                  </a:lnTo>
                  <a:lnTo>
                    <a:pt x="3910" y="54078"/>
                  </a:lnTo>
                  <a:lnTo>
                    <a:pt x="3531" y="54078"/>
                  </a:lnTo>
                  <a:lnTo>
                    <a:pt x="3152" y="54058"/>
                  </a:lnTo>
                  <a:lnTo>
                    <a:pt x="2813" y="54038"/>
                  </a:lnTo>
                  <a:lnTo>
                    <a:pt x="2494" y="53998"/>
                  </a:lnTo>
                  <a:lnTo>
                    <a:pt x="2175" y="53959"/>
                  </a:lnTo>
                  <a:lnTo>
                    <a:pt x="1895" y="53879"/>
                  </a:lnTo>
                  <a:lnTo>
                    <a:pt x="1616" y="53799"/>
                  </a:lnTo>
                  <a:lnTo>
                    <a:pt x="1377" y="53719"/>
                  </a:lnTo>
                  <a:lnTo>
                    <a:pt x="1157" y="53619"/>
                  </a:lnTo>
                  <a:lnTo>
                    <a:pt x="958" y="53500"/>
                  </a:lnTo>
                  <a:lnTo>
                    <a:pt x="798" y="53360"/>
                  </a:lnTo>
                  <a:lnTo>
                    <a:pt x="639" y="53220"/>
                  </a:lnTo>
                  <a:lnTo>
                    <a:pt x="499" y="53061"/>
                  </a:lnTo>
                  <a:lnTo>
                    <a:pt x="399" y="52901"/>
                  </a:lnTo>
                  <a:lnTo>
                    <a:pt x="300" y="52722"/>
                  </a:lnTo>
                  <a:lnTo>
                    <a:pt x="220" y="52502"/>
                  </a:lnTo>
                  <a:lnTo>
                    <a:pt x="180" y="52263"/>
                  </a:lnTo>
                  <a:lnTo>
                    <a:pt x="160" y="52004"/>
                  </a:lnTo>
                  <a:lnTo>
                    <a:pt x="160" y="51724"/>
                  </a:lnTo>
                  <a:lnTo>
                    <a:pt x="200" y="51445"/>
                  </a:lnTo>
                  <a:lnTo>
                    <a:pt x="260" y="51146"/>
                  </a:lnTo>
                  <a:lnTo>
                    <a:pt x="360" y="50827"/>
                  </a:lnTo>
                  <a:lnTo>
                    <a:pt x="479" y="50488"/>
                  </a:lnTo>
                  <a:lnTo>
                    <a:pt x="619" y="50149"/>
                  </a:lnTo>
                  <a:lnTo>
                    <a:pt x="798" y="49789"/>
                  </a:lnTo>
                  <a:lnTo>
                    <a:pt x="998" y="49430"/>
                  </a:lnTo>
                  <a:lnTo>
                    <a:pt x="1217" y="49051"/>
                  </a:lnTo>
                  <a:lnTo>
                    <a:pt x="1477" y="48652"/>
                  </a:lnTo>
                  <a:lnTo>
                    <a:pt x="1756" y="48254"/>
                  </a:lnTo>
                  <a:lnTo>
                    <a:pt x="2055" y="47835"/>
                  </a:lnTo>
                  <a:lnTo>
                    <a:pt x="2374" y="47416"/>
                  </a:lnTo>
                  <a:lnTo>
                    <a:pt x="3092" y="46518"/>
                  </a:lnTo>
                  <a:lnTo>
                    <a:pt x="3910" y="45581"/>
                  </a:lnTo>
                  <a:lnTo>
                    <a:pt x="4828" y="44603"/>
                  </a:lnTo>
                  <a:lnTo>
                    <a:pt x="5825" y="43606"/>
                  </a:lnTo>
                  <a:lnTo>
                    <a:pt x="6922" y="42548"/>
                  </a:lnTo>
                  <a:lnTo>
                    <a:pt x="8099" y="41471"/>
                  </a:lnTo>
                  <a:lnTo>
                    <a:pt x="9336" y="40354"/>
                  </a:lnTo>
                  <a:lnTo>
                    <a:pt x="10672" y="39217"/>
                  </a:lnTo>
                  <a:lnTo>
                    <a:pt x="12089" y="38040"/>
                  </a:lnTo>
                  <a:lnTo>
                    <a:pt x="13565" y="36843"/>
                  </a:lnTo>
                  <a:lnTo>
                    <a:pt x="15141" y="35627"/>
                  </a:lnTo>
                  <a:lnTo>
                    <a:pt x="16756" y="34390"/>
                  </a:lnTo>
                  <a:lnTo>
                    <a:pt x="18452" y="33133"/>
                  </a:lnTo>
                  <a:lnTo>
                    <a:pt x="20207" y="31857"/>
                  </a:lnTo>
                  <a:lnTo>
                    <a:pt x="22023" y="30560"/>
                  </a:lnTo>
                  <a:lnTo>
                    <a:pt x="23898" y="29263"/>
                  </a:lnTo>
                  <a:lnTo>
                    <a:pt x="25833" y="27947"/>
                  </a:lnTo>
                  <a:lnTo>
                    <a:pt x="27827" y="26610"/>
                  </a:lnTo>
                  <a:lnTo>
                    <a:pt x="29862" y="25294"/>
                  </a:lnTo>
                  <a:lnTo>
                    <a:pt x="31956" y="23957"/>
                  </a:lnTo>
                  <a:lnTo>
                    <a:pt x="34091" y="22621"/>
                  </a:lnTo>
                  <a:lnTo>
                    <a:pt x="36265" y="21284"/>
                  </a:lnTo>
                  <a:lnTo>
                    <a:pt x="38479" y="19948"/>
                  </a:lnTo>
                  <a:lnTo>
                    <a:pt x="40733" y="18631"/>
                  </a:lnTo>
                  <a:lnTo>
                    <a:pt x="42728" y="17474"/>
                  </a:lnTo>
                  <a:lnTo>
                    <a:pt x="44703" y="16357"/>
                  </a:lnTo>
                  <a:lnTo>
                    <a:pt x="46658" y="15280"/>
                  </a:lnTo>
                  <a:lnTo>
                    <a:pt x="48613" y="14223"/>
                  </a:lnTo>
                  <a:lnTo>
                    <a:pt x="50528" y="13186"/>
                  </a:lnTo>
                  <a:lnTo>
                    <a:pt x="52443" y="12188"/>
                  </a:lnTo>
                  <a:lnTo>
                    <a:pt x="54318" y="11231"/>
                  </a:lnTo>
                  <a:lnTo>
                    <a:pt x="56173" y="10293"/>
                  </a:lnTo>
                  <a:lnTo>
                    <a:pt x="57988" y="9415"/>
                  </a:lnTo>
                  <a:lnTo>
                    <a:pt x="59783" y="8558"/>
                  </a:lnTo>
                  <a:lnTo>
                    <a:pt x="61539" y="7720"/>
                  </a:lnTo>
                  <a:lnTo>
                    <a:pt x="63274" y="6942"/>
                  </a:lnTo>
                  <a:lnTo>
                    <a:pt x="64970" y="6204"/>
                  </a:lnTo>
                  <a:lnTo>
                    <a:pt x="66605" y="5486"/>
                  </a:lnTo>
                  <a:lnTo>
                    <a:pt x="68221" y="4827"/>
                  </a:lnTo>
                  <a:lnTo>
                    <a:pt x="69777" y="4189"/>
                  </a:lnTo>
                  <a:lnTo>
                    <a:pt x="71293" y="3611"/>
                  </a:lnTo>
                  <a:lnTo>
                    <a:pt x="72769" y="3072"/>
                  </a:lnTo>
                  <a:lnTo>
                    <a:pt x="74185" y="2573"/>
                  </a:lnTo>
                  <a:lnTo>
                    <a:pt x="75542" y="2115"/>
                  </a:lnTo>
                  <a:lnTo>
                    <a:pt x="76858" y="1696"/>
                  </a:lnTo>
                  <a:lnTo>
                    <a:pt x="78095" y="1337"/>
                  </a:lnTo>
                  <a:lnTo>
                    <a:pt x="79292" y="1017"/>
                  </a:lnTo>
                  <a:lnTo>
                    <a:pt x="80429" y="758"/>
                  </a:lnTo>
                  <a:lnTo>
                    <a:pt x="81486" y="539"/>
                  </a:lnTo>
                  <a:lnTo>
                    <a:pt x="82504" y="359"/>
                  </a:lnTo>
                  <a:lnTo>
                    <a:pt x="83421" y="240"/>
                  </a:lnTo>
                  <a:lnTo>
                    <a:pt x="84279" y="180"/>
                  </a:lnTo>
                  <a:lnTo>
                    <a:pt x="84698" y="160"/>
                  </a:lnTo>
                  <a:close/>
                  <a:moveTo>
                    <a:pt x="84738" y="0"/>
                  </a:moveTo>
                  <a:lnTo>
                    <a:pt x="84319" y="20"/>
                  </a:lnTo>
                  <a:lnTo>
                    <a:pt x="83461" y="80"/>
                  </a:lnTo>
                  <a:lnTo>
                    <a:pt x="82524" y="200"/>
                  </a:lnTo>
                  <a:lnTo>
                    <a:pt x="81526" y="379"/>
                  </a:lnTo>
                  <a:lnTo>
                    <a:pt x="80449" y="599"/>
                  </a:lnTo>
                  <a:lnTo>
                    <a:pt x="79312" y="858"/>
                  </a:lnTo>
                  <a:lnTo>
                    <a:pt x="78115" y="1177"/>
                  </a:lnTo>
                  <a:lnTo>
                    <a:pt x="76858" y="1536"/>
                  </a:lnTo>
                  <a:lnTo>
                    <a:pt x="75542" y="1955"/>
                  </a:lnTo>
                  <a:lnTo>
                    <a:pt x="74185" y="2414"/>
                  </a:lnTo>
                  <a:lnTo>
                    <a:pt x="72749" y="2913"/>
                  </a:lnTo>
                  <a:lnTo>
                    <a:pt x="71273" y="3451"/>
                  </a:lnTo>
                  <a:lnTo>
                    <a:pt x="69757" y="4030"/>
                  </a:lnTo>
                  <a:lnTo>
                    <a:pt x="68201" y="4668"/>
                  </a:lnTo>
                  <a:lnTo>
                    <a:pt x="66585" y="5326"/>
                  </a:lnTo>
                  <a:lnTo>
                    <a:pt x="64930" y="6044"/>
                  </a:lnTo>
                  <a:lnTo>
                    <a:pt x="63234" y="6782"/>
                  </a:lnTo>
                  <a:lnTo>
                    <a:pt x="61519" y="7580"/>
                  </a:lnTo>
                  <a:lnTo>
                    <a:pt x="59743" y="8398"/>
                  </a:lnTo>
                  <a:lnTo>
                    <a:pt x="57948" y="9256"/>
                  </a:lnTo>
                  <a:lnTo>
                    <a:pt x="56113" y="10154"/>
                  </a:lnTo>
                  <a:lnTo>
                    <a:pt x="54258" y="11071"/>
                  </a:lnTo>
                  <a:lnTo>
                    <a:pt x="52383" y="12049"/>
                  </a:lnTo>
                  <a:lnTo>
                    <a:pt x="50468" y="13046"/>
                  </a:lnTo>
                  <a:lnTo>
                    <a:pt x="48533" y="14063"/>
                  </a:lnTo>
                  <a:lnTo>
                    <a:pt x="46598" y="15120"/>
                  </a:lnTo>
                  <a:lnTo>
                    <a:pt x="44623" y="16218"/>
                  </a:lnTo>
                  <a:lnTo>
                    <a:pt x="42648" y="17335"/>
                  </a:lnTo>
                  <a:lnTo>
                    <a:pt x="40654" y="18492"/>
                  </a:lnTo>
                  <a:lnTo>
                    <a:pt x="38459" y="19788"/>
                  </a:lnTo>
                  <a:lnTo>
                    <a:pt x="36285" y="21085"/>
                  </a:lnTo>
                  <a:lnTo>
                    <a:pt x="34151" y="22381"/>
                  </a:lnTo>
                  <a:lnTo>
                    <a:pt x="32056" y="23698"/>
                  </a:lnTo>
                  <a:lnTo>
                    <a:pt x="29982" y="25015"/>
                  </a:lnTo>
                  <a:lnTo>
                    <a:pt x="27967" y="26331"/>
                  </a:lnTo>
                  <a:lnTo>
                    <a:pt x="25992" y="27648"/>
                  </a:lnTo>
                  <a:lnTo>
                    <a:pt x="24037" y="28964"/>
                  </a:lnTo>
                  <a:lnTo>
                    <a:pt x="22162" y="30261"/>
                  </a:lnTo>
                  <a:lnTo>
                    <a:pt x="20327" y="31577"/>
                  </a:lnTo>
                  <a:lnTo>
                    <a:pt x="18532" y="32854"/>
                  </a:lnTo>
                  <a:lnTo>
                    <a:pt x="16816" y="34151"/>
                  </a:lnTo>
                  <a:lnTo>
                    <a:pt x="15141" y="35407"/>
                  </a:lnTo>
                  <a:lnTo>
                    <a:pt x="13545" y="36664"/>
                  </a:lnTo>
                  <a:lnTo>
                    <a:pt x="12009" y="37921"/>
                  </a:lnTo>
                  <a:lnTo>
                    <a:pt x="10533" y="39137"/>
                  </a:lnTo>
                  <a:lnTo>
                    <a:pt x="9136" y="40334"/>
                  </a:lnTo>
                  <a:lnTo>
                    <a:pt x="7840" y="41491"/>
                  </a:lnTo>
                  <a:lnTo>
                    <a:pt x="6643" y="42608"/>
                  </a:lnTo>
                  <a:lnTo>
                    <a:pt x="5546" y="43685"/>
                  </a:lnTo>
                  <a:lnTo>
                    <a:pt x="4529" y="44703"/>
                  </a:lnTo>
                  <a:lnTo>
                    <a:pt x="3611" y="45700"/>
                  </a:lnTo>
                  <a:lnTo>
                    <a:pt x="2813" y="46638"/>
                  </a:lnTo>
                  <a:lnTo>
                    <a:pt x="2434" y="47077"/>
                  </a:lnTo>
                  <a:lnTo>
                    <a:pt x="2095" y="47515"/>
                  </a:lnTo>
                  <a:lnTo>
                    <a:pt x="1776" y="47954"/>
                  </a:lnTo>
                  <a:lnTo>
                    <a:pt x="1497" y="48373"/>
                  </a:lnTo>
                  <a:lnTo>
                    <a:pt x="1217" y="48772"/>
                  </a:lnTo>
                  <a:lnTo>
                    <a:pt x="978" y="49151"/>
                  </a:lnTo>
                  <a:lnTo>
                    <a:pt x="778" y="49530"/>
                  </a:lnTo>
                  <a:lnTo>
                    <a:pt x="579" y="49889"/>
                  </a:lnTo>
                  <a:lnTo>
                    <a:pt x="419" y="50248"/>
                  </a:lnTo>
                  <a:lnTo>
                    <a:pt x="280" y="50587"/>
                  </a:lnTo>
                  <a:lnTo>
                    <a:pt x="180" y="50907"/>
                  </a:lnTo>
                  <a:lnTo>
                    <a:pt x="100" y="51226"/>
                  </a:lnTo>
                  <a:lnTo>
                    <a:pt x="40" y="51525"/>
                  </a:lnTo>
                  <a:lnTo>
                    <a:pt x="0" y="51804"/>
                  </a:lnTo>
                  <a:lnTo>
                    <a:pt x="0" y="52064"/>
                  </a:lnTo>
                  <a:lnTo>
                    <a:pt x="20" y="52323"/>
                  </a:lnTo>
                  <a:lnTo>
                    <a:pt x="80" y="52562"/>
                  </a:lnTo>
                  <a:lnTo>
                    <a:pt x="160" y="52782"/>
                  </a:lnTo>
                  <a:lnTo>
                    <a:pt x="260" y="52981"/>
                  </a:lnTo>
                  <a:lnTo>
                    <a:pt x="379" y="53161"/>
                  </a:lnTo>
                  <a:lnTo>
                    <a:pt x="519" y="53340"/>
                  </a:lnTo>
                  <a:lnTo>
                    <a:pt x="679" y="53480"/>
                  </a:lnTo>
                  <a:lnTo>
                    <a:pt x="878" y="53619"/>
                  </a:lnTo>
                  <a:lnTo>
                    <a:pt x="1078" y="53759"/>
                  </a:lnTo>
                  <a:lnTo>
                    <a:pt x="1317" y="53859"/>
                  </a:lnTo>
                  <a:lnTo>
                    <a:pt x="1576" y="53959"/>
                  </a:lnTo>
                  <a:lnTo>
                    <a:pt x="1776" y="54018"/>
                  </a:lnTo>
                  <a:lnTo>
                    <a:pt x="2015" y="54078"/>
                  </a:lnTo>
                  <a:lnTo>
                    <a:pt x="2494" y="54158"/>
                  </a:lnTo>
                  <a:lnTo>
                    <a:pt x="3052" y="54218"/>
                  </a:lnTo>
                  <a:lnTo>
                    <a:pt x="3631" y="54238"/>
                  </a:lnTo>
                  <a:lnTo>
                    <a:pt x="4349" y="54218"/>
                  </a:lnTo>
                  <a:lnTo>
                    <a:pt x="5147" y="54158"/>
                  </a:lnTo>
                  <a:lnTo>
                    <a:pt x="5985" y="54038"/>
                  </a:lnTo>
                  <a:lnTo>
                    <a:pt x="6882" y="53899"/>
                  </a:lnTo>
                  <a:lnTo>
                    <a:pt x="7820" y="53719"/>
                  </a:lnTo>
                  <a:lnTo>
                    <a:pt x="8817" y="53480"/>
                  </a:lnTo>
                  <a:lnTo>
                    <a:pt x="9875" y="53220"/>
                  </a:lnTo>
                  <a:lnTo>
                    <a:pt x="10972" y="52921"/>
                  </a:lnTo>
                  <a:lnTo>
                    <a:pt x="12129" y="52582"/>
                  </a:lnTo>
                  <a:lnTo>
                    <a:pt x="13325" y="52203"/>
                  </a:lnTo>
                  <a:lnTo>
                    <a:pt x="14562" y="51784"/>
                  </a:lnTo>
                  <a:lnTo>
                    <a:pt x="15839" y="51325"/>
                  </a:lnTo>
                  <a:lnTo>
                    <a:pt x="17175" y="50847"/>
                  </a:lnTo>
                  <a:lnTo>
                    <a:pt x="18532" y="50328"/>
                  </a:lnTo>
                  <a:lnTo>
                    <a:pt x="19928" y="49770"/>
                  </a:lnTo>
                  <a:lnTo>
                    <a:pt x="21364" y="49171"/>
                  </a:lnTo>
                  <a:lnTo>
                    <a:pt x="22840" y="48553"/>
                  </a:lnTo>
                  <a:lnTo>
                    <a:pt x="24336" y="47894"/>
                  </a:lnTo>
                  <a:lnTo>
                    <a:pt x="25872" y="47216"/>
                  </a:lnTo>
                  <a:lnTo>
                    <a:pt x="27448" y="46498"/>
                  </a:lnTo>
                  <a:lnTo>
                    <a:pt x="29024" y="45760"/>
                  </a:lnTo>
                  <a:lnTo>
                    <a:pt x="30660" y="44982"/>
                  </a:lnTo>
                  <a:lnTo>
                    <a:pt x="32296" y="44184"/>
                  </a:lnTo>
                  <a:lnTo>
                    <a:pt x="33971" y="43346"/>
                  </a:lnTo>
                  <a:lnTo>
                    <a:pt x="35647" y="42489"/>
                  </a:lnTo>
                  <a:lnTo>
                    <a:pt x="37362" y="41591"/>
                  </a:lnTo>
                  <a:lnTo>
                    <a:pt x="39098" y="40673"/>
                  </a:lnTo>
                  <a:lnTo>
                    <a:pt x="40833" y="39736"/>
                  </a:lnTo>
                  <a:lnTo>
                    <a:pt x="42589" y="38778"/>
                  </a:lnTo>
                  <a:lnTo>
                    <a:pt x="44364" y="37781"/>
                  </a:lnTo>
                  <a:lnTo>
                    <a:pt x="46159" y="36784"/>
                  </a:lnTo>
                  <a:lnTo>
                    <a:pt x="47954" y="35746"/>
                  </a:lnTo>
                  <a:lnTo>
                    <a:pt x="50149" y="34450"/>
                  </a:lnTo>
                  <a:lnTo>
                    <a:pt x="52303" y="33153"/>
                  </a:lnTo>
                  <a:lnTo>
                    <a:pt x="54437" y="31857"/>
                  </a:lnTo>
                  <a:lnTo>
                    <a:pt x="56552" y="30540"/>
                  </a:lnTo>
                  <a:lnTo>
                    <a:pt x="58606" y="29223"/>
                  </a:lnTo>
                  <a:lnTo>
                    <a:pt x="60641" y="27907"/>
                  </a:lnTo>
                  <a:lnTo>
                    <a:pt x="62616" y="26590"/>
                  </a:lnTo>
                  <a:lnTo>
                    <a:pt x="64551" y="25274"/>
                  </a:lnTo>
                  <a:lnTo>
                    <a:pt x="66446" y="23957"/>
                  </a:lnTo>
                  <a:lnTo>
                    <a:pt x="68281" y="22661"/>
                  </a:lnTo>
                  <a:lnTo>
                    <a:pt x="70056" y="21364"/>
                  </a:lnTo>
                  <a:lnTo>
                    <a:pt x="71792" y="20087"/>
                  </a:lnTo>
                  <a:lnTo>
                    <a:pt x="73447" y="18811"/>
                  </a:lnTo>
                  <a:lnTo>
                    <a:pt x="75063" y="17554"/>
                  </a:lnTo>
                  <a:lnTo>
                    <a:pt x="76599" y="16317"/>
                  </a:lnTo>
                  <a:lnTo>
                    <a:pt x="78075" y="15101"/>
                  </a:lnTo>
                  <a:lnTo>
                    <a:pt x="79452" y="13904"/>
                  </a:lnTo>
                  <a:lnTo>
                    <a:pt x="80748" y="12747"/>
                  </a:lnTo>
                  <a:lnTo>
                    <a:pt x="81965" y="11630"/>
                  </a:lnTo>
                  <a:lnTo>
                    <a:pt x="83062" y="10552"/>
                  </a:lnTo>
                  <a:lnTo>
                    <a:pt x="84079" y="9535"/>
                  </a:lnTo>
                  <a:lnTo>
                    <a:pt x="84977" y="8538"/>
                  </a:lnTo>
                  <a:lnTo>
                    <a:pt x="85795" y="7600"/>
                  </a:lnTo>
                  <a:lnTo>
                    <a:pt x="86154" y="7161"/>
                  </a:lnTo>
                  <a:lnTo>
                    <a:pt x="86493" y="6703"/>
                  </a:lnTo>
                  <a:lnTo>
                    <a:pt x="86812" y="6284"/>
                  </a:lnTo>
                  <a:lnTo>
                    <a:pt x="87111" y="5865"/>
                  </a:lnTo>
                  <a:lnTo>
                    <a:pt x="87371" y="5466"/>
                  </a:lnTo>
                  <a:lnTo>
                    <a:pt x="87610" y="5087"/>
                  </a:lnTo>
                  <a:lnTo>
                    <a:pt x="87830" y="4708"/>
                  </a:lnTo>
                  <a:lnTo>
                    <a:pt x="88009" y="4329"/>
                  </a:lnTo>
                  <a:lnTo>
                    <a:pt x="88189" y="3990"/>
                  </a:lnTo>
                  <a:lnTo>
                    <a:pt x="88308" y="3651"/>
                  </a:lnTo>
                  <a:lnTo>
                    <a:pt x="88428" y="3331"/>
                  </a:lnTo>
                  <a:lnTo>
                    <a:pt x="88508" y="3012"/>
                  </a:lnTo>
                  <a:lnTo>
                    <a:pt x="88568" y="2713"/>
                  </a:lnTo>
                  <a:lnTo>
                    <a:pt x="88588" y="2434"/>
                  </a:lnTo>
                  <a:lnTo>
                    <a:pt x="88608" y="2174"/>
                  </a:lnTo>
                  <a:lnTo>
                    <a:pt x="88568" y="1915"/>
                  </a:lnTo>
                  <a:lnTo>
                    <a:pt x="88528" y="1676"/>
                  </a:lnTo>
                  <a:lnTo>
                    <a:pt x="88448" y="1456"/>
                  </a:lnTo>
                  <a:lnTo>
                    <a:pt x="88348" y="1257"/>
                  </a:lnTo>
                  <a:lnTo>
                    <a:pt x="88229" y="1077"/>
                  </a:lnTo>
                  <a:lnTo>
                    <a:pt x="88089" y="898"/>
                  </a:lnTo>
                  <a:lnTo>
                    <a:pt x="87929" y="738"/>
                  </a:lnTo>
                  <a:lnTo>
                    <a:pt x="87730" y="599"/>
                  </a:lnTo>
                  <a:lnTo>
                    <a:pt x="87530" y="479"/>
                  </a:lnTo>
                  <a:lnTo>
                    <a:pt x="87291" y="379"/>
                  </a:lnTo>
                  <a:lnTo>
                    <a:pt x="87032" y="279"/>
                  </a:lnTo>
                  <a:lnTo>
                    <a:pt x="86772" y="200"/>
                  </a:lnTo>
                  <a:lnTo>
                    <a:pt x="86473" y="120"/>
                  </a:lnTo>
                  <a:lnTo>
                    <a:pt x="86154" y="80"/>
                  </a:lnTo>
                  <a:lnTo>
                    <a:pt x="85835" y="40"/>
                  </a:lnTo>
                  <a:lnTo>
                    <a:pt x="85476" y="20"/>
                  </a:lnTo>
                  <a:lnTo>
                    <a:pt x="851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288875" y="2504175"/>
              <a:ext cx="2645550" cy="1617275"/>
            </a:xfrm>
            <a:custGeom>
              <a:avLst/>
              <a:gdLst/>
              <a:ahLst/>
              <a:cxnLst/>
              <a:rect l="l" t="t" r="r" b="b"/>
              <a:pathLst>
                <a:path w="105822" h="64691" extrusionOk="0">
                  <a:moveTo>
                    <a:pt x="101673" y="160"/>
                  </a:moveTo>
                  <a:lnTo>
                    <a:pt x="102112" y="180"/>
                  </a:lnTo>
                  <a:lnTo>
                    <a:pt x="102531" y="200"/>
                  </a:lnTo>
                  <a:lnTo>
                    <a:pt x="102910" y="239"/>
                  </a:lnTo>
                  <a:lnTo>
                    <a:pt x="103289" y="299"/>
                  </a:lnTo>
                  <a:lnTo>
                    <a:pt x="103628" y="379"/>
                  </a:lnTo>
                  <a:lnTo>
                    <a:pt x="103947" y="479"/>
                  </a:lnTo>
                  <a:lnTo>
                    <a:pt x="104226" y="579"/>
                  </a:lnTo>
                  <a:lnTo>
                    <a:pt x="104485" y="698"/>
                  </a:lnTo>
                  <a:lnTo>
                    <a:pt x="104705" y="838"/>
                  </a:lnTo>
                  <a:lnTo>
                    <a:pt x="104924" y="997"/>
                  </a:lnTo>
                  <a:lnTo>
                    <a:pt x="105104" y="1157"/>
                  </a:lnTo>
                  <a:lnTo>
                    <a:pt x="105263" y="1337"/>
                  </a:lnTo>
                  <a:lnTo>
                    <a:pt x="105383" y="1536"/>
                  </a:lnTo>
                  <a:lnTo>
                    <a:pt x="105483" y="1755"/>
                  </a:lnTo>
                  <a:lnTo>
                    <a:pt x="105583" y="2015"/>
                  </a:lnTo>
                  <a:lnTo>
                    <a:pt x="105642" y="2314"/>
                  </a:lnTo>
                  <a:lnTo>
                    <a:pt x="105662" y="2613"/>
                  </a:lnTo>
                  <a:lnTo>
                    <a:pt x="105662" y="2932"/>
                  </a:lnTo>
                  <a:lnTo>
                    <a:pt x="105603" y="3272"/>
                  </a:lnTo>
                  <a:lnTo>
                    <a:pt x="105523" y="3631"/>
                  </a:lnTo>
                  <a:lnTo>
                    <a:pt x="105423" y="4010"/>
                  </a:lnTo>
                  <a:lnTo>
                    <a:pt x="105283" y="4389"/>
                  </a:lnTo>
                  <a:lnTo>
                    <a:pt x="105104" y="4807"/>
                  </a:lnTo>
                  <a:lnTo>
                    <a:pt x="104884" y="5226"/>
                  </a:lnTo>
                  <a:lnTo>
                    <a:pt x="104645" y="5665"/>
                  </a:lnTo>
                  <a:lnTo>
                    <a:pt x="104386" y="6104"/>
                  </a:lnTo>
                  <a:lnTo>
                    <a:pt x="104086" y="6583"/>
                  </a:lnTo>
                  <a:lnTo>
                    <a:pt x="103747" y="7062"/>
                  </a:lnTo>
                  <a:lnTo>
                    <a:pt x="103388" y="7560"/>
                  </a:lnTo>
                  <a:lnTo>
                    <a:pt x="102989" y="8059"/>
                  </a:lnTo>
                  <a:lnTo>
                    <a:pt x="102570" y="8578"/>
                  </a:lnTo>
                  <a:lnTo>
                    <a:pt x="102132" y="9116"/>
                  </a:lnTo>
                  <a:lnTo>
                    <a:pt x="101653" y="9675"/>
                  </a:lnTo>
                  <a:lnTo>
                    <a:pt x="101154" y="10233"/>
                  </a:lnTo>
                  <a:lnTo>
                    <a:pt x="100057" y="11390"/>
                  </a:lnTo>
                  <a:lnTo>
                    <a:pt x="98860" y="12587"/>
                  </a:lnTo>
                  <a:lnTo>
                    <a:pt x="97564" y="13844"/>
                  </a:lnTo>
                  <a:lnTo>
                    <a:pt x="96167" y="15120"/>
                  </a:lnTo>
                  <a:lnTo>
                    <a:pt x="94651" y="16457"/>
                  </a:lnTo>
                  <a:lnTo>
                    <a:pt x="93055" y="17813"/>
                  </a:lnTo>
                  <a:lnTo>
                    <a:pt x="91380" y="19210"/>
                  </a:lnTo>
                  <a:lnTo>
                    <a:pt x="89605" y="20646"/>
                  </a:lnTo>
                  <a:lnTo>
                    <a:pt x="87729" y="22102"/>
                  </a:lnTo>
                  <a:lnTo>
                    <a:pt x="85795" y="23578"/>
                  </a:lnTo>
                  <a:lnTo>
                    <a:pt x="83760" y="25074"/>
                  </a:lnTo>
                  <a:lnTo>
                    <a:pt x="81665" y="26610"/>
                  </a:lnTo>
                  <a:lnTo>
                    <a:pt x="79491" y="28146"/>
                  </a:lnTo>
                  <a:lnTo>
                    <a:pt x="77257" y="29702"/>
                  </a:lnTo>
                  <a:lnTo>
                    <a:pt x="74943" y="31278"/>
                  </a:lnTo>
                  <a:lnTo>
                    <a:pt x="72569" y="32854"/>
                  </a:lnTo>
                  <a:lnTo>
                    <a:pt x="70136" y="34430"/>
                  </a:lnTo>
                  <a:lnTo>
                    <a:pt x="67622" y="36026"/>
                  </a:lnTo>
                  <a:lnTo>
                    <a:pt x="65089" y="37621"/>
                  </a:lnTo>
                  <a:lnTo>
                    <a:pt x="62476" y="39217"/>
                  </a:lnTo>
                  <a:lnTo>
                    <a:pt x="59823" y="40813"/>
                  </a:lnTo>
                  <a:lnTo>
                    <a:pt x="57130" y="42389"/>
                  </a:lnTo>
                  <a:lnTo>
                    <a:pt x="54756" y="43765"/>
                  </a:lnTo>
                  <a:lnTo>
                    <a:pt x="52382" y="45102"/>
                  </a:lnTo>
                  <a:lnTo>
                    <a:pt x="50029" y="46398"/>
                  </a:lnTo>
                  <a:lnTo>
                    <a:pt x="47715" y="47675"/>
                  </a:lnTo>
                  <a:lnTo>
                    <a:pt x="45401" y="48912"/>
                  </a:lnTo>
                  <a:lnTo>
                    <a:pt x="43127" y="50109"/>
                  </a:lnTo>
                  <a:lnTo>
                    <a:pt x="40873" y="51246"/>
                  </a:lnTo>
                  <a:lnTo>
                    <a:pt x="38658" y="52363"/>
                  </a:lnTo>
                  <a:lnTo>
                    <a:pt x="36484" y="53440"/>
                  </a:lnTo>
                  <a:lnTo>
                    <a:pt x="34330" y="54457"/>
                  </a:lnTo>
                  <a:lnTo>
                    <a:pt x="32235" y="55455"/>
                  </a:lnTo>
                  <a:lnTo>
                    <a:pt x="30161" y="56392"/>
                  </a:lnTo>
                  <a:lnTo>
                    <a:pt x="28146" y="57290"/>
                  </a:lnTo>
                  <a:lnTo>
                    <a:pt x="26171" y="58128"/>
                  </a:lnTo>
                  <a:lnTo>
                    <a:pt x="24256" y="58925"/>
                  </a:lnTo>
                  <a:lnTo>
                    <a:pt x="22381" y="59683"/>
                  </a:lnTo>
                  <a:lnTo>
                    <a:pt x="20586" y="60382"/>
                  </a:lnTo>
                  <a:lnTo>
                    <a:pt x="18831" y="61040"/>
                  </a:lnTo>
                  <a:lnTo>
                    <a:pt x="17135" y="61638"/>
                  </a:lnTo>
                  <a:lnTo>
                    <a:pt x="15499" y="62177"/>
                  </a:lnTo>
                  <a:lnTo>
                    <a:pt x="13943" y="62676"/>
                  </a:lnTo>
                  <a:lnTo>
                    <a:pt x="12447" y="63114"/>
                  </a:lnTo>
                  <a:lnTo>
                    <a:pt x="11031" y="63493"/>
                  </a:lnTo>
                  <a:lnTo>
                    <a:pt x="9675" y="63813"/>
                  </a:lnTo>
                  <a:lnTo>
                    <a:pt x="8398" y="64092"/>
                  </a:lnTo>
                  <a:lnTo>
                    <a:pt x="7221" y="64291"/>
                  </a:lnTo>
                  <a:lnTo>
                    <a:pt x="6643" y="64371"/>
                  </a:lnTo>
                  <a:lnTo>
                    <a:pt x="6104" y="64431"/>
                  </a:lnTo>
                  <a:lnTo>
                    <a:pt x="5585" y="64491"/>
                  </a:lnTo>
                  <a:lnTo>
                    <a:pt x="5087" y="64511"/>
                  </a:lnTo>
                  <a:lnTo>
                    <a:pt x="4608" y="64531"/>
                  </a:lnTo>
                  <a:lnTo>
                    <a:pt x="4149" y="64551"/>
                  </a:lnTo>
                  <a:lnTo>
                    <a:pt x="3710" y="64531"/>
                  </a:lnTo>
                  <a:lnTo>
                    <a:pt x="3291" y="64511"/>
                  </a:lnTo>
                  <a:lnTo>
                    <a:pt x="2912" y="64451"/>
                  </a:lnTo>
                  <a:lnTo>
                    <a:pt x="2533" y="64391"/>
                  </a:lnTo>
                  <a:lnTo>
                    <a:pt x="2194" y="64311"/>
                  </a:lnTo>
                  <a:lnTo>
                    <a:pt x="1875" y="64232"/>
                  </a:lnTo>
                  <a:lnTo>
                    <a:pt x="1596" y="64112"/>
                  </a:lnTo>
                  <a:lnTo>
                    <a:pt x="1337" y="63992"/>
                  </a:lnTo>
                  <a:lnTo>
                    <a:pt x="1117" y="63853"/>
                  </a:lnTo>
                  <a:lnTo>
                    <a:pt x="898" y="63713"/>
                  </a:lnTo>
                  <a:lnTo>
                    <a:pt x="718" y="63533"/>
                  </a:lnTo>
                  <a:lnTo>
                    <a:pt x="559" y="63354"/>
                  </a:lnTo>
                  <a:lnTo>
                    <a:pt x="439" y="63154"/>
                  </a:lnTo>
                  <a:lnTo>
                    <a:pt x="339" y="62955"/>
                  </a:lnTo>
                  <a:lnTo>
                    <a:pt x="240" y="62676"/>
                  </a:lnTo>
                  <a:lnTo>
                    <a:pt x="180" y="62396"/>
                  </a:lnTo>
                  <a:lnTo>
                    <a:pt x="160" y="62097"/>
                  </a:lnTo>
                  <a:lnTo>
                    <a:pt x="180" y="61778"/>
                  </a:lnTo>
                  <a:lnTo>
                    <a:pt x="220" y="61419"/>
                  </a:lnTo>
                  <a:lnTo>
                    <a:pt x="299" y="61080"/>
                  </a:lnTo>
                  <a:lnTo>
                    <a:pt x="399" y="60701"/>
                  </a:lnTo>
                  <a:lnTo>
                    <a:pt x="539" y="60302"/>
                  </a:lnTo>
                  <a:lnTo>
                    <a:pt x="718" y="59903"/>
                  </a:lnTo>
                  <a:lnTo>
                    <a:pt x="938" y="59484"/>
                  </a:lnTo>
                  <a:lnTo>
                    <a:pt x="1177" y="59045"/>
                  </a:lnTo>
                  <a:lnTo>
                    <a:pt x="1436" y="58586"/>
                  </a:lnTo>
                  <a:lnTo>
                    <a:pt x="1736" y="58128"/>
                  </a:lnTo>
                  <a:lnTo>
                    <a:pt x="2075" y="57649"/>
                  </a:lnTo>
                  <a:lnTo>
                    <a:pt x="2434" y="57150"/>
                  </a:lnTo>
                  <a:lnTo>
                    <a:pt x="2833" y="56631"/>
                  </a:lnTo>
                  <a:lnTo>
                    <a:pt x="3252" y="56113"/>
                  </a:lnTo>
                  <a:lnTo>
                    <a:pt x="3690" y="55574"/>
                  </a:lnTo>
                  <a:lnTo>
                    <a:pt x="4169" y="55036"/>
                  </a:lnTo>
                  <a:lnTo>
                    <a:pt x="4668" y="54477"/>
                  </a:lnTo>
                  <a:lnTo>
                    <a:pt x="5765" y="53320"/>
                  </a:lnTo>
                  <a:lnTo>
                    <a:pt x="6962" y="52103"/>
                  </a:lnTo>
                  <a:lnTo>
                    <a:pt x="8258" y="50867"/>
                  </a:lnTo>
                  <a:lnTo>
                    <a:pt x="9655" y="49570"/>
                  </a:lnTo>
                  <a:lnTo>
                    <a:pt x="11171" y="48253"/>
                  </a:lnTo>
                  <a:lnTo>
                    <a:pt x="12767" y="46877"/>
                  </a:lnTo>
                  <a:lnTo>
                    <a:pt x="14442" y="45481"/>
                  </a:lnTo>
                  <a:lnTo>
                    <a:pt x="16217" y="44064"/>
                  </a:lnTo>
                  <a:lnTo>
                    <a:pt x="18093" y="42608"/>
                  </a:lnTo>
                  <a:lnTo>
                    <a:pt x="20027" y="41132"/>
                  </a:lnTo>
                  <a:lnTo>
                    <a:pt x="22062" y="39616"/>
                  </a:lnTo>
                  <a:lnTo>
                    <a:pt x="24157" y="38100"/>
                  </a:lnTo>
                  <a:lnTo>
                    <a:pt x="26331" y="36564"/>
                  </a:lnTo>
                  <a:lnTo>
                    <a:pt x="28565" y="35008"/>
                  </a:lnTo>
                  <a:lnTo>
                    <a:pt x="30879" y="33432"/>
                  </a:lnTo>
                  <a:lnTo>
                    <a:pt x="33253" y="31856"/>
                  </a:lnTo>
                  <a:lnTo>
                    <a:pt x="35686" y="30261"/>
                  </a:lnTo>
                  <a:lnTo>
                    <a:pt x="38200" y="28685"/>
                  </a:lnTo>
                  <a:lnTo>
                    <a:pt x="40733" y="27089"/>
                  </a:lnTo>
                  <a:lnTo>
                    <a:pt x="43346" y="25493"/>
                  </a:lnTo>
                  <a:lnTo>
                    <a:pt x="45999" y="23897"/>
                  </a:lnTo>
                  <a:lnTo>
                    <a:pt x="48692" y="22322"/>
                  </a:lnTo>
                  <a:lnTo>
                    <a:pt x="51066" y="20945"/>
                  </a:lnTo>
                  <a:lnTo>
                    <a:pt x="53440" y="19609"/>
                  </a:lnTo>
                  <a:lnTo>
                    <a:pt x="55793" y="18292"/>
                  </a:lnTo>
                  <a:lnTo>
                    <a:pt x="58107" y="17035"/>
                  </a:lnTo>
                  <a:lnTo>
                    <a:pt x="60421" y="15799"/>
                  </a:lnTo>
                  <a:lnTo>
                    <a:pt x="62695" y="14602"/>
                  </a:lnTo>
                  <a:lnTo>
                    <a:pt x="64949" y="13445"/>
                  </a:lnTo>
                  <a:lnTo>
                    <a:pt x="67164" y="12328"/>
                  </a:lnTo>
                  <a:lnTo>
                    <a:pt x="69338" y="11271"/>
                  </a:lnTo>
                  <a:lnTo>
                    <a:pt x="71492" y="10233"/>
                  </a:lnTo>
                  <a:lnTo>
                    <a:pt x="73587" y="9256"/>
                  </a:lnTo>
                  <a:lnTo>
                    <a:pt x="75661" y="8318"/>
                  </a:lnTo>
                  <a:lnTo>
                    <a:pt x="77676" y="7421"/>
                  </a:lnTo>
                  <a:lnTo>
                    <a:pt x="79651" y="6563"/>
                  </a:lnTo>
                  <a:lnTo>
                    <a:pt x="81566" y="5765"/>
                  </a:lnTo>
                  <a:lnTo>
                    <a:pt x="83441" y="5007"/>
                  </a:lnTo>
                  <a:lnTo>
                    <a:pt x="85236" y="4309"/>
                  </a:lnTo>
                  <a:lnTo>
                    <a:pt x="86991" y="3670"/>
                  </a:lnTo>
                  <a:lnTo>
                    <a:pt x="88687" y="3072"/>
                  </a:lnTo>
                  <a:lnTo>
                    <a:pt x="90323" y="2514"/>
                  </a:lnTo>
                  <a:lnTo>
                    <a:pt x="91879" y="2035"/>
                  </a:lnTo>
                  <a:lnTo>
                    <a:pt x="93375" y="1596"/>
                  </a:lnTo>
                  <a:lnTo>
                    <a:pt x="94791" y="1217"/>
                  </a:lnTo>
                  <a:lnTo>
                    <a:pt x="96147" y="878"/>
                  </a:lnTo>
                  <a:lnTo>
                    <a:pt x="97424" y="618"/>
                  </a:lnTo>
                  <a:lnTo>
                    <a:pt x="98601" y="419"/>
                  </a:lnTo>
                  <a:lnTo>
                    <a:pt x="99179" y="339"/>
                  </a:lnTo>
                  <a:lnTo>
                    <a:pt x="99718" y="259"/>
                  </a:lnTo>
                  <a:lnTo>
                    <a:pt x="100237" y="220"/>
                  </a:lnTo>
                  <a:lnTo>
                    <a:pt x="100735" y="180"/>
                  </a:lnTo>
                  <a:lnTo>
                    <a:pt x="101234" y="160"/>
                  </a:lnTo>
                  <a:close/>
                  <a:moveTo>
                    <a:pt x="101254" y="0"/>
                  </a:moveTo>
                  <a:lnTo>
                    <a:pt x="100775" y="20"/>
                  </a:lnTo>
                  <a:lnTo>
                    <a:pt x="100277" y="60"/>
                  </a:lnTo>
                  <a:lnTo>
                    <a:pt x="99758" y="100"/>
                  </a:lnTo>
                  <a:lnTo>
                    <a:pt x="99199" y="180"/>
                  </a:lnTo>
                  <a:lnTo>
                    <a:pt x="98641" y="259"/>
                  </a:lnTo>
                  <a:lnTo>
                    <a:pt x="97444" y="459"/>
                  </a:lnTo>
                  <a:lnTo>
                    <a:pt x="96167" y="718"/>
                  </a:lnTo>
                  <a:lnTo>
                    <a:pt x="94811" y="1057"/>
                  </a:lnTo>
                  <a:lnTo>
                    <a:pt x="93395" y="1436"/>
                  </a:lnTo>
                  <a:lnTo>
                    <a:pt x="91879" y="1855"/>
                  </a:lnTo>
                  <a:lnTo>
                    <a:pt x="90323" y="2354"/>
                  </a:lnTo>
                  <a:lnTo>
                    <a:pt x="88687" y="2912"/>
                  </a:lnTo>
                  <a:lnTo>
                    <a:pt x="86991" y="3511"/>
                  </a:lnTo>
                  <a:lnTo>
                    <a:pt x="85236" y="4149"/>
                  </a:lnTo>
                  <a:lnTo>
                    <a:pt x="83421" y="4847"/>
                  </a:lnTo>
                  <a:lnTo>
                    <a:pt x="81546" y="5605"/>
                  </a:lnTo>
                  <a:lnTo>
                    <a:pt x="79611" y="6403"/>
                  </a:lnTo>
                  <a:lnTo>
                    <a:pt x="77636" y="7261"/>
                  </a:lnTo>
                  <a:lnTo>
                    <a:pt x="75621" y="8159"/>
                  </a:lnTo>
                  <a:lnTo>
                    <a:pt x="73547" y="9096"/>
                  </a:lnTo>
                  <a:lnTo>
                    <a:pt x="71452" y="10074"/>
                  </a:lnTo>
                  <a:lnTo>
                    <a:pt x="69298" y="11111"/>
                  </a:lnTo>
                  <a:lnTo>
                    <a:pt x="67104" y="12188"/>
                  </a:lnTo>
                  <a:lnTo>
                    <a:pt x="64890" y="13305"/>
                  </a:lnTo>
                  <a:lnTo>
                    <a:pt x="62635" y="14462"/>
                  </a:lnTo>
                  <a:lnTo>
                    <a:pt x="60361" y="15639"/>
                  </a:lnTo>
                  <a:lnTo>
                    <a:pt x="58048" y="16876"/>
                  </a:lnTo>
                  <a:lnTo>
                    <a:pt x="55714" y="18152"/>
                  </a:lnTo>
                  <a:lnTo>
                    <a:pt x="53360" y="19449"/>
                  </a:lnTo>
                  <a:lnTo>
                    <a:pt x="50986" y="20805"/>
                  </a:lnTo>
                  <a:lnTo>
                    <a:pt x="48612" y="22182"/>
                  </a:lnTo>
                  <a:lnTo>
                    <a:pt x="45979" y="23718"/>
                  </a:lnTo>
                  <a:lnTo>
                    <a:pt x="43406" y="25274"/>
                  </a:lnTo>
                  <a:lnTo>
                    <a:pt x="40853" y="26830"/>
                  </a:lnTo>
                  <a:lnTo>
                    <a:pt x="38339" y="28386"/>
                  </a:lnTo>
                  <a:lnTo>
                    <a:pt x="35866" y="29961"/>
                  </a:lnTo>
                  <a:lnTo>
                    <a:pt x="33452" y="31537"/>
                  </a:lnTo>
                  <a:lnTo>
                    <a:pt x="31078" y="33093"/>
                  </a:lnTo>
                  <a:lnTo>
                    <a:pt x="28765" y="34669"/>
                  </a:lnTo>
                  <a:lnTo>
                    <a:pt x="26510" y="36225"/>
                  </a:lnTo>
                  <a:lnTo>
                    <a:pt x="24316" y="37781"/>
                  </a:lnTo>
                  <a:lnTo>
                    <a:pt x="22182" y="39317"/>
                  </a:lnTo>
                  <a:lnTo>
                    <a:pt x="20107" y="40853"/>
                  </a:lnTo>
                  <a:lnTo>
                    <a:pt x="18132" y="42369"/>
                  </a:lnTo>
                  <a:lnTo>
                    <a:pt x="16217" y="43865"/>
                  </a:lnTo>
                  <a:lnTo>
                    <a:pt x="14362" y="45341"/>
                  </a:lnTo>
                  <a:lnTo>
                    <a:pt x="12607" y="46797"/>
                  </a:lnTo>
                  <a:lnTo>
                    <a:pt x="10951" y="48234"/>
                  </a:lnTo>
                  <a:lnTo>
                    <a:pt x="9395" y="49610"/>
                  </a:lnTo>
                  <a:lnTo>
                    <a:pt x="7959" y="50926"/>
                  </a:lnTo>
                  <a:lnTo>
                    <a:pt x="6643" y="52203"/>
                  </a:lnTo>
                  <a:lnTo>
                    <a:pt x="5426" y="53440"/>
                  </a:lnTo>
                  <a:lnTo>
                    <a:pt x="4867" y="54018"/>
                  </a:lnTo>
                  <a:lnTo>
                    <a:pt x="4349" y="54597"/>
                  </a:lnTo>
                  <a:lnTo>
                    <a:pt x="3850" y="55175"/>
                  </a:lnTo>
                  <a:lnTo>
                    <a:pt x="3371" y="55714"/>
                  </a:lnTo>
                  <a:lnTo>
                    <a:pt x="2932" y="56252"/>
                  </a:lnTo>
                  <a:lnTo>
                    <a:pt x="2533" y="56771"/>
                  </a:lnTo>
                  <a:lnTo>
                    <a:pt x="2154" y="57290"/>
                  </a:lnTo>
                  <a:lnTo>
                    <a:pt x="1795" y="57768"/>
                  </a:lnTo>
                  <a:lnTo>
                    <a:pt x="1476" y="58247"/>
                  </a:lnTo>
                  <a:lnTo>
                    <a:pt x="1197" y="58726"/>
                  </a:lnTo>
                  <a:lnTo>
                    <a:pt x="938" y="59165"/>
                  </a:lnTo>
                  <a:lnTo>
                    <a:pt x="698" y="59604"/>
                  </a:lnTo>
                  <a:lnTo>
                    <a:pt x="519" y="60023"/>
                  </a:lnTo>
                  <a:lnTo>
                    <a:pt x="339" y="60422"/>
                  </a:lnTo>
                  <a:lnTo>
                    <a:pt x="220" y="60801"/>
                  </a:lnTo>
                  <a:lnTo>
                    <a:pt x="120" y="61160"/>
                  </a:lnTo>
                  <a:lnTo>
                    <a:pt x="40" y="61519"/>
                  </a:lnTo>
                  <a:lnTo>
                    <a:pt x="0" y="61858"/>
                  </a:lnTo>
                  <a:lnTo>
                    <a:pt x="0" y="62157"/>
                  </a:lnTo>
                  <a:lnTo>
                    <a:pt x="20" y="62476"/>
                  </a:lnTo>
                  <a:lnTo>
                    <a:pt x="80" y="62755"/>
                  </a:lnTo>
                  <a:lnTo>
                    <a:pt x="180" y="63015"/>
                  </a:lnTo>
                  <a:lnTo>
                    <a:pt x="299" y="63234"/>
                  </a:lnTo>
                  <a:lnTo>
                    <a:pt x="439" y="63454"/>
                  </a:lnTo>
                  <a:lnTo>
                    <a:pt x="599" y="63653"/>
                  </a:lnTo>
                  <a:lnTo>
                    <a:pt x="798" y="63833"/>
                  </a:lnTo>
                  <a:lnTo>
                    <a:pt x="1017" y="63992"/>
                  </a:lnTo>
                  <a:lnTo>
                    <a:pt x="1257" y="64132"/>
                  </a:lnTo>
                  <a:lnTo>
                    <a:pt x="1536" y="64271"/>
                  </a:lnTo>
                  <a:lnTo>
                    <a:pt x="1835" y="64371"/>
                  </a:lnTo>
                  <a:lnTo>
                    <a:pt x="2075" y="64451"/>
                  </a:lnTo>
                  <a:lnTo>
                    <a:pt x="2334" y="64511"/>
                  </a:lnTo>
                  <a:lnTo>
                    <a:pt x="2633" y="64571"/>
                  </a:lnTo>
                  <a:lnTo>
                    <a:pt x="2912" y="64611"/>
                  </a:lnTo>
                  <a:lnTo>
                    <a:pt x="3551" y="64670"/>
                  </a:lnTo>
                  <a:lnTo>
                    <a:pt x="4249" y="64690"/>
                  </a:lnTo>
                  <a:lnTo>
                    <a:pt x="4668" y="64690"/>
                  </a:lnTo>
                  <a:lnTo>
                    <a:pt x="5107" y="64670"/>
                  </a:lnTo>
                  <a:lnTo>
                    <a:pt x="6024" y="64591"/>
                  </a:lnTo>
                  <a:lnTo>
                    <a:pt x="7022" y="64471"/>
                  </a:lnTo>
                  <a:lnTo>
                    <a:pt x="8099" y="64291"/>
                  </a:lnTo>
                  <a:lnTo>
                    <a:pt x="9236" y="64072"/>
                  </a:lnTo>
                  <a:lnTo>
                    <a:pt x="10413" y="63793"/>
                  </a:lnTo>
                  <a:lnTo>
                    <a:pt x="11669" y="63474"/>
                  </a:lnTo>
                  <a:lnTo>
                    <a:pt x="12986" y="63114"/>
                  </a:lnTo>
                  <a:lnTo>
                    <a:pt x="14362" y="62715"/>
                  </a:lnTo>
                  <a:lnTo>
                    <a:pt x="15779" y="62257"/>
                  </a:lnTo>
                  <a:lnTo>
                    <a:pt x="17255" y="61758"/>
                  </a:lnTo>
                  <a:lnTo>
                    <a:pt x="18791" y="61219"/>
                  </a:lnTo>
                  <a:lnTo>
                    <a:pt x="20367" y="60621"/>
                  </a:lnTo>
                  <a:lnTo>
                    <a:pt x="22002" y="60003"/>
                  </a:lnTo>
                  <a:lnTo>
                    <a:pt x="23678" y="59344"/>
                  </a:lnTo>
                  <a:lnTo>
                    <a:pt x="25393" y="58626"/>
                  </a:lnTo>
                  <a:lnTo>
                    <a:pt x="27149" y="57888"/>
                  </a:lnTo>
                  <a:lnTo>
                    <a:pt x="28944" y="57110"/>
                  </a:lnTo>
                  <a:lnTo>
                    <a:pt x="30779" y="56292"/>
                  </a:lnTo>
                  <a:lnTo>
                    <a:pt x="32654" y="55435"/>
                  </a:lnTo>
                  <a:lnTo>
                    <a:pt x="34569" y="54537"/>
                  </a:lnTo>
                  <a:lnTo>
                    <a:pt x="36504" y="53599"/>
                  </a:lnTo>
                  <a:lnTo>
                    <a:pt x="38459" y="52642"/>
                  </a:lnTo>
                  <a:lnTo>
                    <a:pt x="40474" y="51645"/>
                  </a:lnTo>
                  <a:lnTo>
                    <a:pt x="42488" y="50607"/>
                  </a:lnTo>
                  <a:lnTo>
                    <a:pt x="44523" y="49550"/>
                  </a:lnTo>
                  <a:lnTo>
                    <a:pt x="46598" y="48453"/>
                  </a:lnTo>
                  <a:lnTo>
                    <a:pt x="48692" y="47316"/>
                  </a:lnTo>
                  <a:lnTo>
                    <a:pt x="50807" y="46179"/>
                  </a:lnTo>
                  <a:lnTo>
                    <a:pt x="52921" y="44982"/>
                  </a:lnTo>
                  <a:lnTo>
                    <a:pt x="55055" y="43765"/>
                  </a:lnTo>
                  <a:lnTo>
                    <a:pt x="57210" y="42528"/>
                  </a:lnTo>
                  <a:lnTo>
                    <a:pt x="59843" y="40993"/>
                  </a:lnTo>
                  <a:lnTo>
                    <a:pt x="62416" y="39437"/>
                  </a:lnTo>
                  <a:lnTo>
                    <a:pt x="64969" y="37881"/>
                  </a:lnTo>
                  <a:lnTo>
                    <a:pt x="67483" y="36305"/>
                  </a:lnTo>
                  <a:lnTo>
                    <a:pt x="69956" y="34749"/>
                  </a:lnTo>
                  <a:lnTo>
                    <a:pt x="72370" y="33173"/>
                  </a:lnTo>
                  <a:lnTo>
                    <a:pt x="74744" y="31597"/>
                  </a:lnTo>
                  <a:lnTo>
                    <a:pt x="77058" y="30041"/>
                  </a:lnTo>
                  <a:lnTo>
                    <a:pt x="79312" y="28465"/>
                  </a:lnTo>
                  <a:lnTo>
                    <a:pt x="81506" y="26909"/>
                  </a:lnTo>
                  <a:lnTo>
                    <a:pt x="83640" y="25374"/>
                  </a:lnTo>
                  <a:lnTo>
                    <a:pt x="85715" y="23838"/>
                  </a:lnTo>
                  <a:lnTo>
                    <a:pt x="87690" y="22322"/>
                  </a:lnTo>
                  <a:lnTo>
                    <a:pt x="89625" y="20825"/>
                  </a:lnTo>
                  <a:lnTo>
                    <a:pt x="91460" y="19349"/>
                  </a:lnTo>
                  <a:lnTo>
                    <a:pt x="93215" y="17893"/>
                  </a:lnTo>
                  <a:lnTo>
                    <a:pt x="94871" y="16477"/>
                  </a:lnTo>
                  <a:lnTo>
                    <a:pt x="96427" y="15100"/>
                  </a:lnTo>
                  <a:lnTo>
                    <a:pt x="97863" y="13764"/>
                  </a:lnTo>
                  <a:lnTo>
                    <a:pt x="99179" y="12487"/>
                  </a:lnTo>
                  <a:lnTo>
                    <a:pt x="100396" y="11271"/>
                  </a:lnTo>
                  <a:lnTo>
                    <a:pt x="100955" y="10672"/>
                  </a:lnTo>
                  <a:lnTo>
                    <a:pt x="101473" y="10094"/>
                  </a:lnTo>
                  <a:lnTo>
                    <a:pt x="101972" y="9535"/>
                  </a:lnTo>
                  <a:lnTo>
                    <a:pt x="102451" y="8977"/>
                  </a:lnTo>
                  <a:lnTo>
                    <a:pt x="102890" y="8438"/>
                  </a:lnTo>
                  <a:lnTo>
                    <a:pt x="103289" y="7919"/>
                  </a:lnTo>
                  <a:lnTo>
                    <a:pt x="103668" y="7421"/>
                  </a:lnTo>
                  <a:lnTo>
                    <a:pt x="104027" y="6922"/>
                  </a:lnTo>
                  <a:lnTo>
                    <a:pt x="104346" y="6443"/>
                  </a:lnTo>
                  <a:lnTo>
                    <a:pt x="104625" y="5984"/>
                  </a:lnTo>
                  <a:lnTo>
                    <a:pt x="104884" y="5546"/>
                  </a:lnTo>
                  <a:lnTo>
                    <a:pt x="105124" y="5107"/>
                  </a:lnTo>
                  <a:lnTo>
                    <a:pt x="105303" y="4688"/>
                  </a:lnTo>
                  <a:lnTo>
                    <a:pt x="105483" y="4289"/>
                  </a:lnTo>
                  <a:lnTo>
                    <a:pt x="105603" y="3910"/>
                  </a:lnTo>
                  <a:lnTo>
                    <a:pt x="105702" y="3531"/>
                  </a:lnTo>
                  <a:lnTo>
                    <a:pt x="105782" y="3192"/>
                  </a:lnTo>
                  <a:lnTo>
                    <a:pt x="105822" y="2853"/>
                  </a:lnTo>
                  <a:lnTo>
                    <a:pt x="105822" y="2533"/>
                  </a:lnTo>
                  <a:lnTo>
                    <a:pt x="105802" y="2234"/>
                  </a:lnTo>
                  <a:lnTo>
                    <a:pt x="105742" y="1955"/>
                  </a:lnTo>
                  <a:lnTo>
                    <a:pt x="105642" y="1696"/>
                  </a:lnTo>
                  <a:lnTo>
                    <a:pt x="105523" y="1456"/>
                  </a:lnTo>
                  <a:lnTo>
                    <a:pt x="105383" y="1257"/>
                  </a:lnTo>
                  <a:lnTo>
                    <a:pt x="105223" y="1057"/>
                  </a:lnTo>
                  <a:lnTo>
                    <a:pt x="105024" y="878"/>
                  </a:lnTo>
                  <a:lnTo>
                    <a:pt x="104805" y="718"/>
                  </a:lnTo>
                  <a:lnTo>
                    <a:pt x="104565" y="559"/>
                  </a:lnTo>
                  <a:lnTo>
                    <a:pt x="104286" y="439"/>
                  </a:lnTo>
                  <a:lnTo>
                    <a:pt x="104007" y="319"/>
                  </a:lnTo>
                  <a:lnTo>
                    <a:pt x="103668" y="239"/>
                  </a:lnTo>
                  <a:lnTo>
                    <a:pt x="103328" y="160"/>
                  </a:lnTo>
                  <a:lnTo>
                    <a:pt x="102969" y="100"/>
                  </a:lnTo>
                  <a:lnTo>
                    <a:pt x="102570" y="40"/>
                  </a:lnTo>
                  <a:lnTo>
                    <a:pt x="102152" y="20"/>
                  </a:lnTo>
                  <a:lnTo>
                    <a:pt x="10171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/>
          <p:nvPr/>
        </p:nvSpPr>
        <p:spPr>
          <a:xfrm>
            <a:off x="4196792" y="4025025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100000">
            <a:off x="127891" y="2525102"/>
            <a:ext cx="354267" cy="35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 hasCustomPrompt="1"/>
          </p:nvPr>
        </p:nvSpPr>
        <p:spPr>
          <a:xfrm>
            <a:off x="1208100" y="1708300"/>
            <a:ext cx="6720600" cy="14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8" name="Google Shape;228;p11"/>
          <p:cNvSpPr txBox="1">
            <a:spLocks noGrp="1"/>
          </p:cNvSpPr>
          <p:nvPr>
            <p:ph type="subTitle" idx="1"/>
          </p:nvPr>
        </p:nvSpPr>
        <p:spPr>
          <a:xfrm>
            <a:off x="2228400" y="3069513"/>
            <a:ext cx="468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29" name="Google Shape;229;p11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230" name="Google Shape;230;p11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2" name="Google Shape;232;p11"/>
          <p:cNvPicPr preferRelativeResize="0"/>
          <p:nvPr/>
        </p:nvPicPr>
        <p:blipFill rotWithShape="1">
          <a:blip r:embed="rId2">
            <a:alphaModFix/>
          </a:blip>
          <a:srcRect b="27065"/>
          <a:stretch/>
        </p:blipFill>
        <p:spPr>
          <a:xfrm rot="-5400000">
            <a:off x="7502009" y="3500225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7">
            <a:off x="7906199" y="3263611"/>
            <a:ext cx="913399" cy="9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l="14704" t="19061"/>
          <a:stretch/>
        </p:blipFill>
        <p:spPr>
          <a:xfrm rot="5">
            <a:off x="0" y="1"/>
            <a:ext cx="1402526" cy="133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284125" y="713882"/>
            <a:ext cx="181783" cy="18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2042636" y="14683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"/>
          </p:nvPr>
        </p:nvSpPr>
        <p:spPr>
          <a:xfrm>
            <a:off x="2042636" y="186696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2"/>
          </p:nvPr>
        </p:nvSpPr>
        <p:spPr>
          <a:xfrm>
            <a:off x="5702911" y="14683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3"/>
          </p:nvPr>
        </p:nvSpPr>
        <p:spPr>
          <a:xfrm>
            <a:off x="5702911" y="186696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4"/>
          </p:nvPr>
        </p:nvSpPr>
        <p:spPr>
          <a:xfrm>
            <a:off x="2042636" y="31447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5"/>
          </p:nvPr>
        </p:nvSpPr>
        <p:spPr>
          <a:xfrm>
            <a:off x="2042636" y="354336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6"/>
          </p:nvPr>
        </p:nvSpPr>
        <p:spPr>
          <a:xfrm>
            <a:off x="5702911" y="31447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7"/>
          </p:nvPr>
        </p:nvSpPr>
        <p:spPr>
          <a:xfrm>
            <a:off x="5702911" y="354336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8" hasCustomPrompt="1"/>
          </p:nvPr>
        </p:nvSpPr>
        <p:spPr>
          <a:xfrm>
            <a:off x="1211789" y="1727207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9" hasCustomPrompt="1"/>
          </p:nvPr>
        </p:nvSpPr>
        <p:spPr>
          <a:xfrm>
            <a:off x="1211789" y="3403607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9388" y="1727207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4" hasCustomPrompt="1"/>
          </p:nvPr>
        </p:nvSpPr>
        <p:spPr>
          <a:xfrm>
            <a:off x="4869388" y="3403607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3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253" name="Google Shape;253;p13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5" name="Google Shape;255;p13"/>
          <p:cNvPicPr preferRelativeResize="0"/>
          <p:nvPr/>
        </p:nvPicPr>
        <p:blipFill rotWithShape="1">
          <a:blip r:embed="rId2">
            <a:alphaModFix/>
          </a:blip>
          <a:srcRect l="28535" t="19961"/>
          <a:stretch/>
        </p:blipFill>
        <p:spPr>
          <a:xfrm rot="5399990">
            <a:off x="7829545" y="-90293"/>
            <a:ext cx="1248150" cy="139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100000">
            <a:off x="8590791" y="1378202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/>
          <p:cNvPicPr preferRelativeResize="0"/>
          <p:nvPr/>
        </p:nvPicPr>
        <p:blipFill rotWithShape="1">
          <a:blip r:embed="rId2">
            <a:alphaModFix/>
          </a:blip>
          <a:srcRect b="60942"/>
          <a:stretch/>
        </p:blipFill>
        <p:spPr>
          <a:xfrm rot="5399964">
            <a:off x="-708451" y="3510662"/>
            <a:ext cx="2318000" cy="90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500006">
            <a:off x="288442" y="2531527"/>
            <a:ext cx="354266" cy="3547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/>
          <p:nvPr/>
        </p:nvSpPr>
        <p:spPr>
          <a:xfrm>
            <a:off x="4196792" y="-350537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3"/>
          <p:cNvGrpSpPr/>
          <p:nvPr/>
        </p:nvGrpSpPr>
        <p:grpSpPr>
          <a:xfrm rot="10800000" flipH="1">
            <a:off x="577546" y="560433"/>
            <a:ext cx="501356" cy="750395"/>
            <a:chOff x="5552650" y="2390950"/>
            <a:chExt cx="684725" cy="1024850"/>
          </a:xfrm>
        </p:grpSpPr>
        <p:sp>
          <p:nvSpPr>
            <p:cNvPr id="261" name="Google Shape;261;p13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13"/>
          <p:cNvGrpSpPr/>
          <p:nvPr/>
        </p:nvGrpSpPr>
        <p:grpSpPr>
          <a:xfrm rot="10800000">
            <a:off x="8030996" y="3925233"/>
            <a:ext cx="501356" cy="750395"/>
            <a:chOff x="5552650" y="2390950"/>
            <a:chExt cx="684725" cy="1024850"/>
          </a:xfrm>
        </p:grpSpPr>
        <p:sp>
          <p:nvSpPr>
            <p:cNvPr id="265" name="Google Shape;265;p13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7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>
            <a:spLocks noGrp="1"/>
          </p:cNvSpPr>
          <p:nvPr>
            <p:ph type="title"/>
          </p:nvPr>
        </p:nvSpPr>
        <p:spPr>
          <a:xfrm>
            <a:off x="2768109" y="1886830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2" hasCustomPrompt="1"/>
          </p:nvPr>
        </p:nvSpPr>
        <p:spPr>
          <a:xfrm>
            <a:off x="1536600" y="2114550"/>
            <a:ext cx="1080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1" name="Google Shape;271;p14"/>
          <p:cNvSpPr txBox="1">
            <a:spLocks noGrp="1"/>
          </p:cNvSpPr>
          <p:nvPr>
            <p:ph type="subTitle" idx="1"/>
          </p:nvPr>
        </p:nvSpPr>
        <p:spPr>
          <a:xfrm>
            <a:off x="2768109" y="2707970"/>
            <a:ext cx="4300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14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273" name="Google Shape;273;p14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5" name="Google Shape;275;p14"/>
          <p:cNvPicPr preferRelativeResize="0"/>
          <p:nvPr/>
        </p:nvPicPr>
        <p:blipFill rotWithShape="1">
          <a:blip r:embed="rId2">
            <a:alphaModFix/>
          </a:blip>
          <a:srcRect b="27065"/>
          <a:stretch/>
        </p:blipFill>
        <p:spPr>
          <a:xfrm>
            <a:off x="1459" y="3135900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 l="62482"/>
          <a:stretch/>
        </p:blipFill>
        <p:spPr>
          <a:xfrm>
            <a:off x="-1" y="3401351"/>
            <a:ext cx="555525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4"/>
          <p:cNvPicPr preferRelativeResize="0"/>
          <p:nvPr/>
        </p:nvPicPr>
        <p:blipFill rotWithShape="1">
          <a:blip r:embed="rId2">
            <a:alphaModFix/>
          </a:blip>
          <a:srcRect b="27065"/>
          <a:stretch/>
        </p:blipFill>
        <p:spPr>
          <a:xfrm rot="-5400000">
            <a:off x="7488256" y="-363302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7">
            <a:off x="7970765" y="737761"/>
            <a:ext cx="901751" cy="9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82" name="Google Shape;282;p15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283" name="Google Shape;283;p15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5" name="Google Shape;285;p15"/>
          <p:cNvPicPr preferRelativeResize="0"/>
          <p:nvPr/>
        </p:nvPicPr>
        <p:blipFill rotWithShape="1">
          <a:blip r:embed="rId2">
            <a:alphaModFix/>
          </a:blip>
          <a:srcRect r="11730" b="34661"/>
          <a:stretch/>
        </p:blipFill>
        <p:spPr>
          <a:xfrm rot="4">
            <a:off x="7692600" y="4067701"/>
            <a:ext cx="1451400" cy="107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783025" y="3771407"/>
            <a:ext cx="181783" cy="18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2">
            <a:alphaModFix/>
          </a:blip>
          <a:srcRect l="49320" t="-60"/>
          <a:stretch/>
        </p:blipFill>
        <p:spPr>
          <a:xfrm rot="5399992">
            <a:off x="366614" y="-376137"/>
            <a:ext cx="750401" cy="148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902" y="539502"/>
            <a:ext cx="531182" cy="53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6401" y="615700"/>
            <a:ext cx="199025" cy="1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92" name="Google Shape;292;p16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293" name="Google Shape;293;p16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" name="Google Shape;295;p16"/>
          <p:cNvPicPr preferRelativeResize="0"/>
          <p:nvPr/>
        </p:nvPicPr>
        <p:blipFill rotWithShape="1">
          <a:blip r:embed="rId2">
            <a:alphaModFix/>
          </a:blip>
          <a:srcRect t="78701" r="30762"/>
          <a:stretch/>
        </p:blipFill>
        <p:spPr>
          <a:xfrm>
            <a:off x="7121275" y="0"/>
            <a:ext cx="2022724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6"/>
          <p:cNvPicPr preferRelativeResize="0"/>
          <p:nvPr/>
        </p:nvPicPr>
        <p:blipFill rotWithShape="1">
          <a:blip r:embed="rId2">
            <a:alphaModFix/>
          </a:blip>
          <a:srcRect t="78701" r="30762"/>
          <a:stretch/>
        </p:blipFill>
        <p:spPr>
          <a:xfrm rot="10800000">
            <a:off x="0" y="4624175"/>
            <a:ext cx="1685900" cy="519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16"/>
          <p:cNvGrpSpPr/>
          <p:nvPr/>
        </p:nvGrpSpPr>
        <p:grpSpPr>
          <a:xfrm>
            <a:off x="709796" y="539508"/>
            <a:ext cx="501356" cy="750395"/>
            <a:chOff x="5552650" y="2390950"/>
            <a:chExt cx="684725" cy="1024850"/>
          </a:xfrm>
        </p:grpSpPr>
        <p:sp>
          <p:nvSpPr>
            <p:cNvPr id="298" name="Google Shape;298;p16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1" name="Google Shape;30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253641" y="743927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1391" y="4106252"/>
            <a:ext cx="354267" cy="35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3541350" y="2465525"/>
            <a:ext cx="20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1"/>
          </p:nvPr>
        </p:nvSpPr>
        <p:spPr>
          <a:xfrm>
            <a:off x="2135550" y="2905917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7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307" name="Google Shape;307;p17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9" name="Google Shape;309;p17"/>
          <p:cNvPicPr preferRelativeResize="0"/>
          <p:nvPr/>
        </p:nvPicPr>
        <p:blipFill rotWithShape="1">
          <a:blip r:embed="rId2">
            <a:alphaModFix/>
          </a:blip>
          <a:srcRect l="18480" t="30958"/>
          <a:stretch/>
        </p:blipFill>
        <p:spPr>
          <a:xfrm rot="-5">
            <a:off x="0" y="1"/>
            <a:ext cx="1207049" cy="102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3">
            <a:alphaModFix/>
          </a:blip>
          <a:srcRect b="27065"/>
          <a:stretch/>
        </p:blipFill>
        <p:spPr>
          <a:xfrm>
            <a:off x="8224800" y="3707548"/>
            <a:ext cx="919200" cy="1435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17"/>
          <p:cNvGrpSpPr/>
          <p:nvPr/>
        </p:nvGrpSpPr>
        <p:grpSpPr>
          <a:xfrm rot="10800000" flipH="1">
            <a:off x="8058921" y="539508"/>
            <a:ext cx="501356" cy="750395"/>
            <a:chOff x="5552650" y="2390950"/>
            <a:chExt cx="684725" cy="1024850"/>
          </a:xfrm>
        </p:grpSpPr>
        <p:sp>
          <p:nvSpPr>
            <p:cNvPr id="312" name="Google Shape;312;p17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7"/>
          <p:cNvGrpSpPr/>
          <p:nvPr/>
        </p:nvGrpSpPr>
        <p:grpSpPr>
          <a:xfrm>
            <a:off x="852571" y="3340258"/>
            <a:ext cx="501356" cy="750395"/>
            <a:chOff x="5552650" y="2390950"/>
            <a:chExt cx="684725" cy="1024850"/>
          </a:xfrm>
        </p:grpSpPr>
        <p:sp>
          <p:nvSpPr>
            <p:cNvPr id="316" name="Google Shape;316;p17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title"/>
          </p:nvPr>
        </p:nvSpPr>
        <p:spPr>
          <a:xfrm>
            <a:off x="4365374" y="1668721"/>
            <a:ext cx="4065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subTitle" idx="1"/>
          </p:nvPr>
        </p:nvSpPr>
        <p:spPr>
          <a:xfrm>
            <a:off x="4365385" y="2560379"/>
            <a:ext cx="3910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22" name="Google Shape;322;p18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323" name="Google Shape;323;p18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5" name="Google Shape;325;p18"/>
          <p:cNvPicPr preferRelativeResize="0"/>
          <p:nvPr/>
        </p:nvPicPr>
        <p:blipFill rotWithShape="1">
          <a:blip r:embed="rId2">
            <a:alphaModFix/>
          </a:blip>
          <a:srcRect r="11730" b="34661"/>
          <a:stretch/>
        </p:blipFill>
        <p:spPr>
          <a:xfrm rot="4">
            <a:off x="7692600" y="4067701"/>
            <a:ext cx="1451400" cy="107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783025" y="3771407"/>
            <a:ext cx="181783" cy="18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 txBox="1">
            <a:spLocks noGrp="1"/>
          </p:cNvSpPr>
          <p:nvPr>
            <p:ph type="title"/>
          </p:nvPr>
        </p:nvSpPr>
        <p:spPr>
          <a:xfrm>
            <a:off x="1353763" y="1479446"/>
            <a:ext cx="308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1"/>
          </p:nvPr>
        </p:nvSpPr>
        <p:spPr>
          <a:xfrm>
            <a:off x="1353950" y="2109454"/>
            <a:ext cx="3085500" cy="15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0" name="Google Shape;330;p19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331" name="Google Shape;331;p19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3" name="Google Shape;333;p19"/>
          <p:cNvPicPr preferRelativeResize="0"/>
          <p:nvPr/>
        </p:nvPicPr>
        <p:blipFill rotWithShape="1">
          <a:blip r:embed="rId2">
            <a:alphaModFix/>
          </a:blip>
          <a:srcRect l="13904" t="23141"/>
          <a:stretch/>
        </p:blipFill>
        <p:spPr>
          <a:xfrm rot="4">
            <a:off x="0" y="1"/>
            <a:ext cx="1415650" cy="126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45025" y="1389707"/>
            <a:ext cx="181783" cy="18201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9"/>
          <p:cNvSpPr/>
          <p:nvPr/>
        </p:nvSpPr>
        <p:spPr>
          <a:xfrm>
            <a:off x="2521317" y="647725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19"/>
          <p:cNvGrpSpPr/>
          <p:nvPr/>
        </p:nvGrpSpPr>
        <p:grpSpPr>
          <a:xfrm>
            <a:off x="-1129534" y="4102321"/>
            <a:ext cx="3246354" cy="1984558"/>
            <a:chOff x="1288875" y="2504175"/>
            <a:chExt cx="2645550" cy="1617275"/>
          </a:xfrm>
        </p:grpSpPr>
        <p:sp>
          <p:nvSpPr>
            <p:cNvPr id="337" name="Google Shape;337;p19"/>
            <p:cNvSpPr/>
            <p:nvPr/>
          </p:nvSpPr>
          <p:spPr>
            <a:xfrm>
              <a:off x="1935175" y="2816850"/>
              <a:ext cx="1353950" cy="832825"/>
            </a:xfrm>
            <a:custGeom>
              <a:avLst/>
              <a:gdLst/>
              <a:ahLst/>
              <a:cxnLst/>
              <a:rect l="l" t="t" r="r" b="b"/>
              <a:pathLst>
                <a:path w="54158" h="33313" extrusionOk="0">
                  <a:moveTo>
                    <a:pt x="51864" y="140"/>
                  </a:moveTo>
                  <a:lnTo>
                    <a:pt x="52303" y="180"/>
                  </a:lnTo>
                  <a:lnTo>
                    <a:pt x="52702" y="240"/>
                  </a:lnTo>
                  <a:lnTo>
                    <a:pt x="53041" y="319"/>
                  </a:lnTo>
                  <a:lnTo>
                    <a:pt x="53200" y="379"/>
                  </a:lnTo>
                  <a:lnTo>
                    <a:pt x="53340" y="459"/>
                  </a:lnTo>
                  <a:lnTo>
                    <a:pt x="53480" y="519"/>
                  </a:lnTo>
                  <a:lnTo>
                    <a:pt x="53599" y="619"/>
                  </a:lnTo>
                  <a:lnTo>
                    <a:pt x="53699" y="698"/>
                  </a:lnTo>
                  <a:lnTo>
                    <a:pt x="53779" y="798"/>
                  </a:lnTo>
                  <a:lnTo>
                    <a:pt x="53859" y="918"/>
                  </a:lnTo>
                  <a:lnTo>
                    <a:pt x="53898" y="1038"/>
                  </a:lnTo>
                  <a:lnTo>
                    <a:pt x="53958" y="1177"/>
                  </a:lnTo>
                  <a:lnTo>
                    <a:pt x="53998" y="1317"/>
                  </a:lnTo>
                  <a:lnTo>
                    <a:pt x="53998" y="1496"/>
                  </a:lnTo>
                  <a:lnTo>
                    <a:pt x="53998" y="1656"/>
                  </a:lnTo>
                  <a:lnTo>
                    <a:pt x="53978" y="1835"/>
                  </a:lnTo>
                  <a:lnTo>
                    <a:pt x="53938" y="2035"/>
                  </a:lnTo>
                  <a:lnTo>
                    <a:pt x="53879" y="2234"/>
                  </a:lnTo>
                  <a:lnTo>
                    <a:pt x="53819" y="2434"/>
                  </a:lnTo>
                  <a:lnTo>
                    <a:pt x="53619" y="2873"/>
                  </a:lnTo>
                  <a:lnTo>
                    <a:pt x="53380" y="3332"/>
                  </a:lnTo>
                  <a:lnTo>
                    <a:pt x="53061" y="3830"/>
                  </a:lnTo>
                  <a:lnTo>
                    <a:pt x="52682" y="4349"/>
                  </a:lnTo>
                  <a:lnTo>
                    <a:pt x="52243" y="4907"/>
                  </a:lnTo>
                  <a:lnTo>
                    <a:pt x="51744" y="5486"/>
                  </a:lnTo>
                  <a:lnTo>
                    <a:pt x="51186" y="6084"/>
                  </a:lnTo>
                  <a:lnTo>
                    <a:pt x="50587" y="6703"/>
                  </a:lnTo>
                  <a:lnTo>
                    <a:pt x="49929" y="7361"/>
                  </a:lnTo>
                  <a:lnTo>
                    <a:pt x="49211" y="8019"/>
                  </a:lnTo>
                  <a:lnTo>
                    <a:pt x="48453" y="8717"/>
                  </a:lnTo>
                  <a:lnTo>
                    <a:pt x="47635" y="9416"/>
                  </a:lnTo>
                  <a:lnTo>
                    <a:pt x="46777" y="10134"/>
                  </a:lnTo>
                  <a:lnTo>
                    <a:pt x="45880" y="10872"/>
                  </a:lnTo>
                  <a:lnTo>
                    <a:pt x="44942" y="11630"/>
                  </a:lnTo>
                  <a:lnTo>
                    <a:pt x="43945" y="12388"/>
                  </a:lnTo>
                  <a:lnTo>
                    <a:pt x="42907" y="13166"/>
                  </a:lnTo>
                  <a:lnTo>
                    <a:pt x="41850" y="13944"/>
                  </a:lnTo>
                  <a:lnTo>
                    <a:pt x="40733" y="14742"/>
                  </a:lnTo>
                  <a:lnTo>
                    <a:pt x="39596" y="15539"/>
                  </a:lnTo>
                  <a:lnTo>
                    <a:pt x="38419" y="16337"/>
                  </a:lnTo>
                  <a:lnTo>
                    <a:pt x="37202" y="17155"/>
                  </a:lnTo>
                  <a:lnTo>
                    <a:pt x="35966" y="17953"/>
                  </a:lnTo>
                  <a:lnTo>
                    <a:pt x="34689" y="18771"/>
                  </a:lnTo>
                  <a:lnTo>
                    <a:pt x="33392" y="19589"/>
                  </a:lnTo>
                  <a:lnTo>
                    <a:pt x="32056" y="20407"/>
                  </a:lnTo>
                  <a:lnTo>
                    <a:pt x="30719" y="21225"/>
                  </a:lnTo>
                  <a:lnTo>
                    <a:pt x="29343" y="22022"/>
                  </a:lnTo>
                  <a:lnTo>
                    <a:pt x="26929" y="23399"/>
                  </a:lnTo>
                  <a:lnTo>
                    <a:pt x="24556" y="24695"/>
                  </a:lnTo>
                  <a:lnTo>
                    <a:pt x="22242" y="25912"/>
                  </a:lnTo>
                  <a:lnTo>
                    <a:pt x="19968" y="27069"/>
                  </a:lnTo>
                  <a:lnTo>
                    <a:pt x="17773" y="28126"/>
                  </a:lnTo>
                  <a:lnTo>
                    <a:pt x="16696" y="28625"/>
                  </a:lnTo>
                  <a:lnTo>
                    <a:pt x="15659" y="29084"/>
                  </a:lnTo>
                  <a:lnTo>
                    <a:pt x="14622" y="29543"/>
                  </a:lnTo>
                  <a:lnTo>
                    <a:pt x="13624" y="29962"/>
                  </a:lnTo>
                  <a:lnTo>
                    <a:pt x="12647" y="30361"/>
                  </a:lnTo>
                  <a:lnTo>
                    <a:pt x="11689" y="30740"/>
                  </a:lnTo>
                  <a:lnTo>
                    <a:pt x="10752" y="31099"/>
                  </a:lnTo>
                  <a:lnTo>
                    <a:pt x="9854" y="31418"/>
                  </a:lnTo>
                  <a:lnTo>
                    <a:pt x="8997" y="31717"/>
                  </a:lnTo>
                  <a:lnTo>
                    <a:pt x="8159" y="31996"/>
                  </a:lnTo>
                  <a:lnTo>
                    <a:pt x="7361" y="32236"/>
                  </a:lnTo>
                  <a:lnTo>
                    <a:pt x="6583" y="32455"/>
                  </a:lnTo>
                  <a:lnTo>
                    <a:pt x="5865" y="32635"/>
                  </a:lnTo>
                  <a:lnTo>
                    <a:pt x="5167" y="32794"/>
                  </a:lnTo>
                  <a:lnTo>
                    <a:pt x="4508" y="32934"/>
                  </a:lnTo>
                  <a:lnTo>
                    <a:pt x="3890" y="33034"/>
                  </a:lnTo>
                  <a:lnTo>
                    <a:pt x="3311" y="33093"/>
                  </a:lnTo>
                  <a:lnTo>
                    <a:pt x="2793" y="33133"/>
                  </a:lnTo>
                  <a:lnTo>
                    <a:pt x="2294" y="33153"/>
                  </a:lnTo>
                  <a:lnTo>
                    <a:pt x="1855" y="33113"/>
                  </a:lnTo>
                  <a:lnTo>
                    <a:pt x="1456" y="33054"/>
                  </a:lnTo>
                  <a:lnTo>
                    <a:pt x="1097" y="32974"/>
                  </a:lnTo>
                  <a:lnTo>
                    <a:pt x="958" y="32914"/>
                  </a:lnTo>
                  <a:lnTo>
                    <a:pt x="818" y="32854"/>
                  </a:lnTo>
                  <a:lnTo>
                    <a:pt x="678" y="32774"/>
                  </a:lnTo>
                  <a:lnTo>
                    <a:pt x="559" y="32694"/>
                  </a:lnTo>
                  <a:lnTo>
                    <a:pt x="459" y="32595"/>
                  </a:lnTo>
                  <a:lnTo>
                    <a:pt x="379" y="32495"/>
                  </a:lnTo>
                  <a:lnTo>
                    <a:pt x="299" y="32375"/>
                  </a:lnTo>
                  <a:lnTo>
                    <a:pt x="240" y="32276"/>
                  </a:lnTo>
                  <a:lnTo>
                    <a:pt x="200" y="32116"/>
                  </a:lnTo>
                  <a:lnTo>
                    <a:pt x="160" y="31976"/>
                  </a:lnTo>
                  <a:lnTo>
                    <a:pt x="160" y="31817"/>
                  </a:lnTo>
                  <a:lnTo>
                    <a:pt x="160" y="31637"/>
                  </a:lnTo>
                  <a:lnTo>
                    <a:pt x="180" y="31458"/>
                  </a:lnTo>
                  <a:lnTo>
                    <a:pt x="220" y="31278"/>
                  </a:lnTo>
                  <a:lnTo>
                    <a:pt x="259" y="31079"/>
                  </a:lnTo>
                  <a:lnTo>
                    <a:pt x="339" y="30859"/>
                  </a:lnTo>
                  <a:lnTo>
                    <a:pt x="539" y="30440"/>
                  </a:lnTo>
                  <a:lnTo>
                    <a:pt x="778" y="29962"/>
                  </a:lnTo>
                  <a:lnTo>
                    <a:pt x="1097" y="29463"/>
                  </a:lnTo>
                  <a:lnTo>
                    <a:pt x="1476" y="28944"/>
                  </a:lnTo>
                  <a:lnTo>
                    <a:pt x="1915" y="28386"/>
                  </a:lnTo>
                  <a:lnTo>
                    <a:pt x="2414" y="27807"/>
                  </a:lnTo>
                  <a:lnTo>
                    <a:pt x="2972" y="27209"/>
                  </a:lnTo>
                  <a:lnTo>
                    <a:pt x="3571" y="26590"/>
                  </a:lnTo>
                  <a:lnTo>
                    <a:pt x="4229" y="25932"/>
                  </a:lnTo>
                  <a:lnTo>
                    <a:pt x="4947" y="25274"/>
                  </a:lnTo>
                  <a:lnTo>
                    <a:pt x="5705" y="24596"/>
                  </a:lnTo>
                  <a:lnTo>
                    <a:pt x="6523" y="23878"/>
                  </a:lnTo>
                  <a:lnTo>
                    <a:pt x="7381" y="23159"/>
                  </a:lnTo>
                  <a:lnTo>
                    <a:pt x="8278" y="22421"/>
                  </a:lnTo>
                  <a:lnTo>
                    <a:pt x="9216" y="21683"/>
                  </a:lnTo>
                  <a:lnTo>
                    <a:pt x="10213" y="20905"/>
                  </a:lnTo>
                  <a:lnTo>
                    <a:pt x="11251" y="20147"/>
                  </a:lnTo>
                  <a:lnTo>
                    <a:pt x="12308" y="19349"/>
                  </a:lnTo>
                  <a:lnTo>
                    <a:pt x="13425" y="18572"/>
                  </a:lnTo>
                  <a:lnTo>
                    <a:pt x="14562" y="17774"/>
                  </a:lnTo>
                  <a:lnTo>
                    <a:pt x="15739" y="16956"/>
                  </a:lnTo>
                  <a:lnTo>
                    <a:pt x="16956" y="16158"/>
                  </a:lnTo>
                  <a:lnTo>
                    <a:pt x="18192" y="15340"/>
                  </a:lnTo>
                  <a:lnTo>
                    <a:pt x="19469" y="14522"/>
                  </a:lnTo>
                  <a:lnTo>
                    <a:pt x="20766" y="13704"/>
                  </a:lnTo>
                  <a:lnTo>
                    <a:pt x="22102" y="12886"/>
                  </a:lnTo>
                  <a:lnTo>
                    <a:pt x="23439" y="12069"/>
                  </a:lnTo>
                  <a:lnTo>
                    <a:pt x="24815" y="11271"/>
                  </a:lnTo>
                  <a:lnTo>
                    <a:pt x="27229" y="9894"/>
                  </a:lnTo>
                  <a:lnTo>
                    <a:pt x="29602" y="8598"/>
                  </a:lnTo>
                  <a:lnTo>
                    <a:pt x="31916" y="7381"/>
                  </a:lnTo>
                  <a:lnTo>
                    <a:pt x="34190" y="6224"/>
                  </a:lnTo>
                  <a:lnTo>
                    <a:pt x="36385" y="5167"/>
                  </a:lnTo>
                  <a:lnTo>
                    <a:pt x="37462" y="4688"/>
                  </a:lnTo>
                  <a:lnTo>
                    <a:pt x="38499" y="4209"/>
                  </a:lnTo>
                  <a:lnTo>
                    <a:pt x="39536" y="3750"/>
                  </a:lnTo>
                  <a:lnTo>
                    <a:pt x="40534" y="3332"/>
                  </a:lnTo>
                  <a:lnTo>
                    <a:pt x="41511" y="2933"/>
                  </a:lnTo>
                  <a:lnTo>
                    <a:pt x="42469" y="2554"/>
                  </a:lnTo>
                  <a:lnTo>
                    <a:pt x="43386" y="2195"/>
                  </a:lnTo>
                  <a:lnTo>
                    <a:pt x="44284" y="1875"/>
                  </a:lnTo>
                  <a:lnTo>
                    <a:pt x="45161" y="1576"/>
                  </a:lnTo>
                  <a:lnTo>
                    <a:pt x="45999" y="1297"/>
                  </a:lnTo>
                  <a:lnTo>
                    <a:pt x="46797" y="1057"/>
                  </a:lnTo>
                  <a:lnTo>
                    <a:pt x="47555" y="838"/>
                  </a:lnTo>
                  <a:lnTo>
                    <a:pt x="48293" y="659"/>
                  </a:lnTo>
                  <a:lnTo>
                    <a:pt x="48991" y="499"/>
                  </a:lnTo>
                  <a:lnTo>
                    <a:pt x="49650" y="359"/>
                  </a:lnTo>
                  <a:lnTo>
                    <a:pt x="50268" y="260"/>
                  </a:lnTo>
                  <a:lnTo>
                    <a:pt x="50846" y="200"/>
                  </a:lnTo>
                  <a:lnTo>
                    <a:pt x="51365" y="160"/>
                  </a:lnTo>
                  <a:lnTo>
                    <a:pt x="51864" y="140"/>
                  </a:lnTo>
                  <a:close/>
                  <a:moveTo>
                    <a:pt x="51405" y="0"/>
                  </a:moveTo>
                  <a:lnTo>
                    <a:pt x="50866" y="40"/>
                  </a:lnTo>
                  <a:lnTo>
                    <a:pt x="50288" y="100"/>
                  </a:lnTo>
                  <a:lnTo>
                    <a:pt x="49670" y="200"/>
                  </a:lnTo>
                  <a:lnTo>
                    <a:pt x="49011" y="339"/>
                  </a:lnTo>
                  <a:lnTo>
                    <a:pt x="48313" y="499"/>
                  </a:lnTo>
                  <a:lnTo>
                    <a:pt x="47575" y="678"/>
                  </a:lnTo>
                  <a:lnTo>
                    <a:pt x="46797" y="898"/>
                  </a:lnTo>
                  <a:lnTo>
                    <a:pt x="45999" y="1137"/>
                  </a:lnTo>
                  <a:lnTo>
                    <a:pt x="45161" y="1417"/>
                  </a:lnTo>
                  <a:lnTo>
                    <a:pt x="44284" y="1716"/>
                  </a:lnTo>
                  <a:lnTo>
                    <a:pt x="43386" y="2035"/>
                  </a:lnTo>
                  <a:lnTo>
                    <a:pt x="42449" y="2394"/>
                  </a:lnTo>
                  <a:lnTo>
                    <a:pt x="41491" y="2773"/>
                  </a:lnTo>
                  <a:lnTo>
                    <a:pt x="40514" y="3172"/>
                  </a:lnTo>
                  <a:lnTo>
                    <a:pt x="39496" y="3591"/>
                  </a:lnTo>
                  <a:lnTo>
                    <a:pt x="38479" y="4050"/>
                  </a:lnTo>
                  <a:lnTo>
                    <a:pt x="37422" y="4528"/>
                  </a:lnTo>
                  <a:lnTo>
                    <a:pt x="36345" y="5027"/>
                  </a:lnTo>
                  <a:lnTo>
                    <a:pt x="34130" y="6084"/>
                  </a:lnTo>
                  <a:lnTo>
                    <a:pt x="31856" y="7221"/>
                  </a:lnTo>
                  <a:lnTo>
                    <a:pt x="29523" y="8458"/>
                  </a:lnTo>
                  <a:lnTo>
                    <a:pt x="27149" y="9755"/>
                  </a:lnTo>
                  <a:lnTo>
                    <a:pt x="24735" y="11131"/>
                  </a:lnTo>
                  <a:lnTo>
                    <a:pt x="23399" y="11909"/>
                  </a:lnTo>
                  <a:lnTo>
                    <a:pt x="22082" y="12707"/>
                  </a:lnTo>
                  <a:lnTo>
                    <a:pt x="20766" y="13505"/>
                  </a:lnTo>
                  <a:lnTo>
                    <a:pt x="19489" y="14303"/>
                  </a:lnTo>
                  <a:lnTo>
                    <a:pt x="18232" y="15121"/>
                  </a:lnTo>
                  <a:lnTo>
                    <a:pt x="16995" y="15918"/>
                  </a:lnTo>
                  <a:lnTo>
                    <a:pt x="15779" y="16736"/>
                  </a:lnTo>
                  <a:lnTo>
                    <a:pt x="14602" y="17534"/>
                  </a:lnTo>
                  <a:lnTo>
                    <a:pt x="13465" y="18332"/>
                  </a:lnTo>
                  <a:lnTo>
                    <a:pt x="12328" y="19150"/>
                  </a:lnTo>
                  <a:lnTo>
                    <a:pt x="11251" y="19928"/>
                  </a:lnTo>
                  <a:lnTo>
                    <a:pt x="10193" y="20726"/>
                  </a:lnTo>
                  <a:lnTo>
                    <a:pt x="9176" y="21504"/>
                  </a:lnTo>
                  <a:lnTo>
                    <a:pt x="8199" y="22282"/>
                  </a:lnTo>
                  <a:lnTo>
                    <a:pt x="7261" y="23040"/>
                  </a:lnTo>
                  <a:lnTo>
                    <a:pt x="6383" y="23798"/>
                  </a:lnTo>
                  <a:lnTo>
                    <a:pt x="5526" y="24536"/>
                  </a:lnTo>
                  <a:lnTo>
                    <a:pt x="4748" y="25254"/>
                  </a:lnTo>
                  <a:lnTo>
                    <a:pt x="4010" y="25952"/>
                  </a:lnTo>
                  <a:lnTo>
                    <a:pt x="3331" y="26610"/>
                  </a:lnTo>
                  <a:lnTo>
                    <a:pt x="2713" y="27249"/>
                  </a:lnTo>
                  <a:lnTo>
                    <a:pt x="2174" y="27867"/>
                  </a:lnTo>
                  <a:lnTo>
                    <a:pt x="1676" y="28446"/>
                  </a:lnTo>
                  <a:lnTo>
                    <a:pt x="1257" y="29004"/>
                  </a:lnTo>
                  <a:lnTo>
                    <a:pt x="878" y="29543"/>
                  </a:lnTo>
                  <a:lnTo>
                    <a:pt x="579" y="30041"/>
                  </a:lnTo>
                  <a:lnTo>
                    <a:pt x="339" y="30500"/>
                  </a:lnTo>
                  <a:lnTo>
                    <a:pt x="160" y="30939"/>
                  </a:lnTo>
                  <a:lnTo>
                    <a:pt x="100" y="31139"/>
                  </a:lnTo>
                  <a:lnTo>
                    <a:pt x="40" y="31338"/>
                  </a:lnTo>
                  <a:lnTo>
                    <a:pt x="20" y="31518"/>
                  </a:lnTo>
                  <a:lnTo>
                    <a:pt x="0" y="31697"/>
                  </a:lnTo>
                  <a:lnTo>
                    <a:pt x="0" y="31877"/>
                  </a:lnTo>
                  <a:lnTo>
                    <a:pt x="20" y="32036"/>
                  </a:lnTo>
                  <a:lnTo>
                    <a:pt x="40" y="32196"/>
                  </a:lnTo>
                  <a:lnTo>
                    <a:pt x="100" y="32335"/>
                  </a:lnTo>
                  <a:lnTo>
                    <a:pt x="160" y="32455"/>
                  </a:lnTo>
                  <a:lnTo>
                    <a:pt x="240" y="32595"/>
                  </a:lnTo>
                  <a:lnTo>
                    <a:pt x="339" y="32694"/>
                  </a:lnTo>
                  <a:lnTo>
                    <a:pt x="459" y="32814"/>
                  </a:lnTo>
                  <a:lnTo>
                    <a:pt x="579" y="32894"/>
                  </a:lnTo>
                  <a:lnTo>
                    <a:pt x="718" y="32994"/>
                  </a:lnTo>
                  <a:lnTo>
                    <a:pt x="878" y="33054"/>
                  </a:lnTo>
                  <a:lnTo>
                    <a:pt x="1057" y="33133"/>
                  </a:lnTo>
                  <a:lnTo>
                    <a:pt x="1337" y="33213"/>
                  </a:lnTo>
                  <a:lnTo>
                    <a:pt x="1676" y="33253"/>
                  </a:lnTo>
                  <a:lnTo>
                    <a:pt x="2035" y="33293"/>
                  </a:lnTo>
                  <a:lnTo>
                    <a:pt x="2414" y="33313"/>
                  </a:lnTo>
                  <a:lnTo>
                    <a:pt x="2873" y="33293"/>
                  </a:lnTo>
                  <a:lnTo>
                    <a:pt x="3351" y="33253"/>
                  </a:lnTo>
                  <a:lnTo>
                    <a:pt x="3870" y="33193"/>
                  </a:lnTo>
                  <a:lnTo>
                    <a:pt x="4429" y="33093"/>
                  </a:lnTo>
                  <a:lnTo>
                    <a:pt x="5027" y="32994"/>
                  </a:lnTo>
                  <a:lnTo>
                    <a:pt x="5645" y="32854"/>
                  </a:lnTo>
                  <a:lnTo>
                    <a:pt x="6284" y="32694"/>
                  </a:lnTo>
                  <a:lnTo>
                    <a:pt x="6962" y="32515"/>
                  </a:lnTo>
                  <a:lnTo>
                    <a:pt x="7660" y="32315"/>
                  </a:lnTo>
                  <a:lnTo>
                    <a:pt x="8398" y="32076"/>
                  </a:lnTo>
                  <a:lnTo>
                    <a:pt x="9156" y="31837"/>
                  </a:lnTo>
                  <a:lnTo>
                    <a:pt x="9934" y="31557"/>
                  </a:lnTo>
                  <a:lnTo>
                    <a:pt x="11590" y="30959"/>
                  </a:lnTo>
                  <a:lnTo>
                    <a:pt x="13305" y="30261"/>
                  </a:lnTo>
                  <a:lnTo>
                    <a:pt x="15120" y="29503"/>
                  </a:lnTo>
                  <a:lnTo>
                    <a:pt x="17015" y="28645"/>
                  </a:lnTo>
                  <a:lnTo>
                    <a:pt x="18950" y="27727"/>
                  </a:lnTo>
                  <a:lnTo>
                    <a:pt x="20965" y="26750"/>
                  </a:lnTo>
                  <a:lnTo>
                    <a:pt x="23020" y="25693"/>
                  </a:lnTo>
                  <a:lnTo>
                    <a:pt x="25114" y="24576"/>
                  </a:lnTo>
                  <a:lnTo>
                    <a:pt x="27249" y="23399"/>
                  </a:lnTo>
                  <a:lnTo>
                    <a:pt x="29423" y="22162"/>
                  </a:lnTo>
                  <a:lnTo>
                    <a:pt x="30759" y="21384"/>
                  </a:lnTo>
                  <a:lnTo>
                    <a:pt x="32076" y="20586"/>
                  </a:lnTo>
                  <a:lnTo>
                    <a:pt x="33372" y="19788"/>
                  </a:lnTo>
                  <a:lnTo>
                    <a:pt x="34669" y="18990"/>
                  </a:lnTo>
                  <a:lnTo>
                    <a:pt x="35926" y="18173"/>
                  </a:lnTo>
                  <a:lnTo>
                    <a:pt x="37162" y="17375"/>
                  </a:lnTo>
                  <a:lnTo>
                    <a:pt x="38359" y="16557"/>
                  </a:lnTo>
                  <a:lnTo>
                    <a:pt x="39556" y="15759"/>
                  </a:lnTo>
                  <a:lnTo>
                    <a:pt x="40693" y="14961"/>
                  </a:lnTo>
                  <a:lnTo>
                    <a:pt x="41830" y="14163"/>
                  </a:lnTo>
                  <a:lnTo>
                    <a:pt x="42907" y="13365"/>
                  </a:lnTo>
                  <a:lnTo>
                    <a:pt x="43965" y="12567"/>
                  </a:lnTo>
                  <a:lnTo>
                    <a:pt x="44982" y="11789"/>
                  </a:lnTo>
                  <a:lnTo>
                    <a:pt x="45939" y="11011"/>
                  </a:lnTo>
                  <a:lnTo>
                    <a:pt x="46877" y="10253"/>
                  </a:lnTo>
                  <a:lnTo>
                    <a:pt x="47775" y="9495"/>
                  </a:lnTo>
                  <a:lnTo>
                    <a:pt x="48632" y="8757"/>
                  </a:lnTo>
                  <a:lnTo>
                    <a:pt x="49410" y="8039"/>
                  </a:lnTo>
                  <a:lnTo>
                    <a:pt x="50148" y="7341"/>
                  </a:lnTo>
                  <a:lnTo>
                    <a:pt x="50827" y="6683"/>
                  </a:lnTo>
                  <a:lnTo>
                    <a:pt x="51425" y="6044"/>
                  </a:lnTo>
                  <a:lnTo>
                    <a:pt x="51983" y="5426"/>
                  </a:lnTo>
                  <a:lnTo>
                    <a:pt x="52482" y="4848"/>
                  </a:lnTo>
                  <a:lnTo>
                    <a:pt x="52901" y="4289"/>
                  </a:lnTo>
                  <a:lnTo>
                    <a:pt x="53280" y="3750"/>
                  </a:lnTo>
                  <a:lnTo>
                    <a:pt x="53579" y="3272"/>
                  </a:lnTo>
                  <a:lnTo>
                    <a:pt x="53819" y="2793"/>
                  </a:lnTo>
                  <a:lnTo>
                    <a:pt x="53998" y="2354"/>
                  </a:lnTo>
                  <a:lnTo>
                    <a:pt x="54058" y="2155"/>
                  </a:lnTo>
                  <a:lnTo>
                    <a:pt x="54118" y="1955"/>
                  </a:lnTo>
                  <a:lnTo>
                    <a:pt x="54138" y="1776"/>
                  </a:lnTo>
                  <a:lnTo>
                    <a:pt x="54158" y="1596"/>
                  </a:lnTo>
                  <a:lnTo>
                    <a:pt x="54158" y="1417"/>
                  </a:lnTo>
                  <a:lnTo>
                    <a:pt x="54138" y="1257"/>
                  </a:lnTo>
                  <a:lnTo>
                    <a:pt x="54098" y="1117"/>
                  </a:lnTo>
                  <a:lnTo>
                    <a:pt x="54058" y="958"/>
                  </a:lnTo>
                  <a:lnTo>
                    <a:pt x="53998" y="838"/>
                  </a:lnTo>
                  <a:lnTo>
                    <a:pt x="53918" y="718"/>
                  </a:lnTo>
                  <a:lnTo>
                    <a:pt x="53819" y="599"/>
                  </a:lnTo>
                  <a:lnTo>
                    <a:pt x="53699" y="499"/>
                  </a:lnTo>
                  <a:lnTo>
                    <a:pt x="53579" y="399"/>
                  </a:lnTo>
                  <a:lnTo>
                    <a:pt x="53440" y="319"/>
                  </a:lnTo>
                  <a:lnTo>
                    <a:pt x="53280" y="240"/>
                  </a:lnTo>
                  <a:lnTo>
                    <a:pt x="53101" y="180"/>
                  </a:lnTo>
                  <a:lnTo>
                    <a:pt x="52742" y="80"/>
                  </a:lnTo>
                  <a:lnTo>
                    <a:pt x="52343" y="20"/>
                  </a:lnTo>
                  <a:lnTo>
                    <a:pt x="5190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719725" y="2712625"/>
              <a:ext cx="1784350" cy="1094150"/>
            </a:xfrm>
            <a:custGeom>
              <a:avLst/>
              <a:gdLst/>
              <a:ahLst/>
              <a:cxnLst/>
              <a:rect l="l" t="t" r="r" b="b"/>
              <a:pathLst>
                <a:path w="71374" h="43766" extrusionOk="0">
                  <a:moveTo>
                    <a:pt x="68820" y="160"/>
                  </a:moveTo>
                  <a:lnTo>
                    <a:pt x="69259" y="200"/>
                  </a:lnTo>
                  <a:lnTo>
                    <a:pt x="69658" y="279"/>
                  </a:lnTo>
                  <a:lnTo>
                    <a:pt x="70017" y="379"/>
                  </a:lnTo>
                  <a:lnTo>
                    <a:pt x="70216" y="459"/>
                  </a:lnTo>
                  <a:lnTo>
                    <a:pt x="70396" y="539"/>
                  </a:lnTo>
                  <a:lnTo>
                    <a:pt x="70555" y="639"/>
                  </a:lnTo>
                  <a:lnTo>
                    <a:pt x="70695" y="738"/>
                  </a:lnTo>
                  <a:lnTo>
                    <a:pt x="70835" y="858"/>
                  </a:lnTo>
                  <a:lnTo>
                    <a:pt x="70934" y="978"/>
                  </a:lnTo>
                  <a:lnTo>
                    <a:pt x="71034" y="1117"/>
                  </a:lnTo>
                  <a:lnTo>
                    <a:pt x="71094" y="1277"/>
                  </a:lnTo>
                  <a:lnTo>
                    <a:pt x="71174" y="1456"/>
                  </a:lnTo>
                  <a:lnTo>
                    <a:pt x="71214" y="1656"/>
                  </a:lnTo>
                  <a:lnTo>
                    <a:pt x="71234" y="1855"/>
                  </a:lnTo>
                  <a:lnTo>
                    <a:pt x="71214" y="2075"/>
                  </a:lnTo>
                  <a:lnTo>
                    <a:pt x="71194" y="2314"/>
                  </a:lnTo>
                  <a:lnTo>
                    <a:pt x="71134" y="2554"/>
                  </a:lnTo>
                  <a:lnTo>
                    <a:pt x="71074" y="2813"/>
                  </a:lnTo>
                  <a:lnTo>
                    <a:pt x="70974" y="3092"/>
                  </a:lnTo>
                  <a:lnTo>
                    <a:pt x="70855" y="3371"/>
                  </a:lnTo>
                  <a:lnTo>
                    <a:pt x="70715" y="3651"/>
                  </a:lnTo>
                  <a:lnTo>
                    <a:pt x="70555" y="3950"/>
                  </a:lnTo>
                  <a:lnTo>
                    <a:pt x="70376" y="4249"/>
                  </a:lnTo>
                  <a:lnTo>
                    <a:pt x="69957" y="4907"/>
                  </a:lnTo>
                  <a:lnTo>
                    <a:pt x="69458" y="5586"/>
                  </a:lnTo>
                  <a:lnTo>
                    <a:pt x="68880" y="6304"/>
                  </a:lnTo>
                  <a:lnTo>
                    <a:pt x="68221" y="7062"/>
                  </a:lnTo>
                  <a:lnTo>
                    <a:pt x="67483" y="7860"/>
                  </a:lnTo>
                  <a:lnTo>
                    <a:pt x="66686" y="8677"/>
                  </a:lnTo>
                  <a:lnTo>
                    <a:pt x="65808" y="9515"/>
                  </a:lnTo>
                  <a:lnTo>
                    <a:pt x="64870" y="10393"/>
                  </a:lnTo>
                  <a:lnTo>
                    <a:pt x="63853" y="11291"/>
                  </a:lnTo>
                  <a:lnTo>
                    <a:pt x="62776" y="12208"/>
                  </a:lnTo>
                  <a:lnTo>
                    <a:pt x="61639" y="13166"/>
                  </a:lnTo>
                  <a:lnTo>
                    <a:pt x="60462" y="14123"/>
                  </a:lnTo>
                  <a:lnTo>
                    <a:pt x="59205" y="15121"/>
                  </a:lnTo>
                  <a:lnTo>
                    <a:pt x="57889" y="16118"/>
                  </a:lnTo>
                  <a:lnTo>
                    <a:pt x="56532" y="17135"/>
                  </a:lnTo>
                  <a:lnTo>
                    <a:pt x="55116" y="18153"/>
                  </a:lnTo>
                  <a:lnTo>
                    <a:pt x="53660" y="19210"/>
                  </a:lnTo>
                  <a:lnTo>
                    <a:pt x="52144" y="20247"/>
                  </a:lnTo>
                  <a:lnTo>
                    <a:pt x="50588" y="21324"/>
                  </a:lnTo>
                  <a:lnTo>
                    <a:pt x="48992" y="22381"/>
                  </a:lnTo>
                  <a:lnTo>
                    <a:pt x="47356" y="23459"/>
                  </a:lnTo>
                  <a:lnTo>
                    <a:pt x="45681" y="24536"/>
                  </a:lnTo>
                  <a:lnTo>
                    <a:pt x="43945" y="25593"/>
                  </a:lnTo>
                  <a:lnTo>
                    <a:pt x="42210" y="26670"/>
                  </a:lnTo>
                  <a:lnTo>
                    <a:pt x="40415" y="27747"/>
                  </a:lnTo>
                  <a:lnTo>
                    <a:pt x="38599" y="28825"/>
                  </a:lnTo>
                  <a:lnTo>
                    <a:pt x="37163" y="29642"/>
                  </a:lnTo>
                  <a:lnTo>
                    <a:pt x="35727" y="30460"/>
                  </a:lnTo>
                  <a:lnTo>
                    <a:pt x="34311" y="31238"/>
                  </a:lnTo>
                  <a:lnTo>
                    <a:pt x="32914" y="32016"/>
                  </a:lnTo>
                  <a:lnTo>
                    <a:pt x="31518" y="32774"/>
                  </a:lnTo>
                  <a:lnTo>
                    <a:pt x="30122" y="33492"/>
                  </a:lnTo>
                  <a:lnTo>
                    <a:pt x="28765" y="34210"/>
                  </a:lnTo>
                  <a:lnTo>
                    <a:pt x="27409" y="34909"/>
                  </a:lnTo>
                  <a:lnTo>
                    <a:pt x="26072" y="35567"/>
                  </a:lnTo>
                  <a:lnTo>
                    <a:pt x="24756" y="36205"/>
                  </a:lnTo>
                  <a:lnTo>
                    <a:pt x="23459" y="36824"/>
                  </a:lnTo>
                  <a:lnTo>
                    <a:pt x="22183" y="37422"/>
                  </a:lnTo>
                  <a:lnTo>
                    <a:pt x="20926" y="38000"/>
                  </a:lnTo>
                  <a:lnTo>
                    <a:pt x="19689" y="38539"/>
                  </a:lnTo>
                  <a:lnTo>
                    <a:pt x="18472" y="39078"/>
                  </a:lnTo>
                  <a:lnTo>
                    <a:pt x="17295" y="39576"/>
                  </a:lnTo>
                  <a:lnTo>
                    <a:pt x="16158" y="40035"/>
                  </a:lnTo>
                  <a:lnTo>
                    <a:pt x="15021" y="40474"/>
                  </a:lnTo>
                  <a:lnTo>
                    <a:pt x="13924" y="40893"/>
                  </a:lnTo>
                  <a:lnTo>
                    <a:pt x="12867" y="41292"/>
                  </a:lnTo>
                  <a:lnTo>
                    <a:pt x="11850" y="41651"/>
                  </a:lnTo>
                  <a:lnTo>
                    <a:pt x="10852" y="41990"/>
                  </a:lnTo>
                  <a:lnTo>
                    <a:pt x="9895" y="42289"/>
                  </a:lnTo>
                  <a:lnTo>
                    <a:pt x="8957" y="42549"/>
                  </a:lnTo>
                  <a:lnTo>
                    <a:pt x="8080" y="42808"/>
                  </a:lnTo>
                  <a:lnTo>
                    <a:pt x="7222" y="43007"/>
                  </a:lnTo>
                  <a:lnTo>
                    <a:pt x="6424" y="43187"/>
                  </a:lnTo>
                  <a:lnTo>
                    <a:pt x="5666" y="43346"/>
                  </a:lnTo>
                  <a:lnTo>
                    <a:pt x="4948" y="43466"/>
                  </a:lnTo>
                  <a:lnTo>
                    <a:pt x="4270" y="43546"/>
                  </a:lnTo>
                  <a:lnTo>
                    <a:pt x="3631" y="43586"/>
                  </a:lnTo>
                  <a:lnTo>
                    <a:pt x="3053" y="43606"/>
                  </a:lnTo>
                  <a:lnTo>
                    <a:pt x="2574" y="43606"/>
                  </a:lnTo>
                  <a:lnTo>
                    <a:pt x="2115" y="43566"/>
                  </a:lnTo>
                  <a:lnTo>
                    <a:pt x="1716" y="43486"/>
                  </a:lnTo>
                  <a:lnTo>
                    <a:pt x="1357" y="43386"/>
                  </a:lnTo>
                  <a:lnTo>
                    <a:pt x="1158" y="43307"/>
                  </a:lnTo>
                  <a:lnTo>
                    <a:pt x="978" y="43227"/>
                  </a:lnTo>
                  <a:lnTo>
                    <a:pt x="819" y="43127"/>
                  </a:lnTo>
                  <a:lnTo>
                    <a:pt x="679" y="43027"/>
                  </a:lnTo>
                  <a:lnTo>
                    <a:pt x="559" y="42908"/>
                  </a:lnTo>
                  <a:lnTo>
                    <a:pt x="440" y="42788"/>
                  </a:lnTo>
                  <a:lnTo>
                    <a:pt x="360" y="42648"/>
                  </a:lnTo>
                  <a:lnTo>
                    <a:pt x="280" y="42489"/>
                  </a:lnTo>
                  <a:lnTo>
                    <a:pt x="220" y="42309"/>
                  </a:lnTo>
                  <a:lnTo>
                    <a:pt x="180" y="42110"/>
                  </a:lnTo>
                  <a:lnTo>
                    <a:pt x="160" y="41910"/>
                  </a:lnTo>
                  <a:lnTo>
                    <a:pt x="160" y="41671"/>
                  </a:lnTo>
                  <a:lnTo>
                    <a:pt x="180" y="41451"/>
                  </a:lnTo>
                  <a:lnTo>
                    <a:pt x="240" y="41212"/>
                  </a:lnTo>
                  <a:lnTo>
                    <a:pt x="320" y="40953"/>
                  </a:lnTo>
                  <a:lnTo>
                    <a:pt x="400" y="40673"/>
                  </a:lnTo>
                  <a:lnTo>
                    <a:pt x="519" y="40394"/>
                  </a:lnTo>
                  <a:lnTo>
                    <a:pt x="659" y="40115"/>
                  </a:lnTo>
                  <a:lnTo>
                    <a:pt x="819" y="39816"/>
                  </a:lnTo>
                  <a:lnTo>
                    <a:pt x="998" y="39516"/>
                  </a:lnTo>
                  <a:lnTo>
                    <a:pt x="1417" y="38858"/>
                  </a:lnTo>
                  <a:lnTo>
                    <a:pt x="1936" y="38180"/>
                  </a:lnTo>
                  <a:lnTo>
                    <a:pt x="2514" y="37462"/>
                  </a:lnTo>
                  <a:lnTo>
                    <a:pt x="3172" y="36704"/>
                  </a:lnTo>
                  <a:lnTo>
                    <a:pt x="3891" y="35906"/>
                  </a:lnTo>
                  <a:lnTo>
                    <a:pt x="4708" y="35088"/>
                  </a:lnTo>
                  <a:lnTo>
                    <a:pt x="5566" y="34250"/>
                  </a:lnTo>
                  <a:lnTo>
                    <a:pt x="6524" y="33373"/>
                  </a:lnTo>
                  <a:lnTo>
                    <a:pt x="7521" y="32475"/>
                  </a:lnTo>
                  <a:lnTo>
                    <a:pt x="8598" y="31557"/>
                  </a:lnTo>
                  <a:lnTo>
                    <a:pt x="9735" y="30600"/>
                  </a:lnTo>
                  <a:lnTo>
                    <a:pt x="10932" y="29642"/>
                  </a:lnTo>
                  <a:lnTo>
                    <a:pt x="12169" y="28645"/>
                  </a:lnTo>
                  <a:lnTo>
                    <a:pt x="13485" y="27648"/>
                  </a:lnTo>
                  <a:lnTo>
                    <a:pt x="14842" y="26630"/>
                  </a:lnTo>
                  <a:lnTo>
                    <a:pt x="16258" y="25613"/>
                  </a:lnTo>
                  <a:lnTo>
                    <a:pt x="17714" y="24556"/>
                  </a:lnTo>
                  <a:lnTo>
                    <a:pt x="19230" y="23518"/>
                  </a:lnTo>
                  <a:lnTo>
                    <a:pt x="20786" y="22441"/>
                  </a:lnTo>
                  <a:lnTo>
                    <a:pt x="22382" y="21384"/>
                  </a:lnTo>
                  <a:lnTo>
                    <a:pt x="24038" y="20307"/>
                  </a:lnTo>
                  <a:lnTo>
                    <a:pt x="25713" y="19230"/>
                  </a:lnTo>
                  <a:lnTo>
                    <a:pt x="27429" y="18173"/>
                  </a:lnTo>
                  <a:lnTo>
                    <a:pt x="29184" y="17095"/>
                  </a:lnTo>
                  <a:lnTo>
                    <a:pt x="30959" y="16018"/>
                  </a:lnTo>
                  <a:lnTo>
                    <a:pt x="32775" y="14941"/>
                  </a:lnTo>
                  <a:lnTo>
                    <a:pt x="34211" y="14123"/>
                  </a:lnTo>
                  <a:lnTo>
                    <a:pt x="35647" y="13305"/>
                  </a:lnTo>
                  <a:lnTo>
                    <a:pt x="37063" y="12527"/>
                  </a:lnTo>
                  <a:lnTo>
                    <a:pt x="38480" y="11749"/>
                  </a:lnTo>
                  <a:lnTo>
                    <a:pt x="39876" y="10991"/>
                  </a:lnTo>
                  <a:lnTo>
                    <a:pt x="41252" y="10273"/>
                  </a:lnTo>
                  <a:lnTo>
                    <a:pt x="42629" y="9555"/>
                  </a:lnTo>
                  <a:lnTo>
                    <a:pt x="43985" y="8857"/>
                  </a:lnTo>
                  <a:lnTo>
                    <a:pt x="45322" y="8199"/>
                  </a:lnTo>
                  <a:lnTo>
                    <a:pt x="46638" y="7560"/>
                  </a:lnTo>
                  <a:lnTo>
                    <a:pt x="47935" y="6942"/>
                  </a:lnTo>
                  <a:lnTo>
                    <a:pt x="49211" y="6344"/>
                  </a:lnTo>
                  <a:lnTo>
                    <a:pt x="50468" y="5765"/>
                  </a:lnTo>
                  <a:lnTo>
                    <a:pt x="51685" y="5226"/>
                  </a:lnTo>
                  <a:lnTo>
                    <a:pt x="52902" y="4688"/>
                  </a:lnTo>
                  <a:lnTo>
                    <a:pt x="54079" y="4189"/>
                  </a:lnTo>
                  <a:lnTo>
                    <a:pt x="55236" y="3730"/>
                  </a:lnTo>
                  <a:lnTo>
                    <a:pt x="56353" y="3292"/>
                  </a:lnTo>
                  <a:lnTo>
                    <a:pt x="57450" y="2873"/>
                  </a:lnTo>
                  <a:lnTo>
                    <a:pt x="58507" y="2474"/>
                  </a:lnTo>
                  <a:lnTo>
                    <a:pt x="59544" y="2115"/>
                  </a:lnTo>
                  <a:lnTo>
                    <a:pt x="60542" y="1776"/>
                  </a:lnTo>
                  <a:lnTo>
                    <a:pt x="61499" y="1476"/>
                  </a:lnTo>
                  <a:lnTo>
                    <a:pt x="62417" y="1217"/>
                  </a:lnTo>
                  <a:lnTo>
                    <a:pt x="63294" y="958"/>
                  </a:lnTo>
                  <a:lnTo>
                    <a:pt x="64152" y="758"/>
                  </a:lnTo>
                  <a:lnTo>
                    <a:pt x="64950" y="579"/>
                  </a:lnTo>
                  <a:lnTo>
                    <a:pt x="65728" y="419"/>
                  </a:lnTo>
                  <a:lnTo>
                    <a:pt x="66446" y="299"/>
                  </a:lnTo>
                  <a:lnTo>
                    <a:pt x="67124" y="220"/>
                  </a:lnTo>
                  <a:lnTo>
                    <a:pt x="67743" y="160"/>
                  </a:lnTo>
                  <a:close/>
                  <a:moveTo>
                    <a:pt x="67862" y="0"/>
                  </a:moveTo>
                  <a:lnTo>
                    <a:pt x="67164" y="60"/>
                  </a:lnTo>
                  <a:lnTo>
                    <a:pt x="66406" y="160"/>
                  </a:lnTo>
                  <a:lnTo>
                    <a:pt x="65588" y="279"/>
                  </a:lnTo>
                  <a:lnTo>
                    <a:pt x="64731" y="459"/>
                  </a:lnTo>
                  <a:lnTo>
                    <a:pt x="63813" y="678"/>
                  </a:lnTo>
                  <a:lnTo>
                    <a:pt x="62836" y="938"/>
                  </a:lnTo>
                  <a:lnTo>
                    <a:pt x="61838" y="1217"/>
                  </a:lnTo>
                  <a:lnTo>
                    <a:pt x="60761" y="1556"/>
                  </a:lnTo>
                  <a:lnTo>
                    <a:pt x="59664" y="1915"/>
                  </a:lnTo>
                  <a:lnTo>
                    <a:pt x="58527" y="2314"/>
                  </a:lnTo>
                  <a:lnTo>
                    <a:pt x="57330" y="2753"/>
                  </a:lnTo>
                  <a:lnTo>
                    <a:pt x="56113" y="3212"/>
                  </a:lnTo>
                  <a:lnTo>
                    <a:pt x="54837" y="3710"/>
                  </a:lnTo>
                  <a:lnTo>
                    <a:pt x="53540" y="4249"/>
                  </a:lnTo>
                  <a:lnTo>
                    <a:pt x="52224" y="4808"/>
                  </a:lnTo>
                  <a:lnTo>
                    <a:pt x="50847" y="5426"/>
                  </a:lnTo>
                  <a:lnTo>
                    <a:pt x="49471" y="6044"/>
                  </a:lnTo>
                  <a:lnTo>
                    <a:pt x="48035" y="6703"/>
                  </a:lnTo>
                  <a:lnTo>
                    <a:pt x="46598" y="7401"/>
                  </a:lnTo>
                  <a:lnTo>
                    <a:pt x="45122" y="8119"/>
                  </a:lnTo>
                  <a:lnTo>
                    <a:pt x="43626" y="8857"/>
                  </a:lnTo>
                  <a:lnTo>
                    <a:pt x="42110" y="9635"/>
                  </a:lnTo>
                  <a:lnTo>
                    <a:pt x="40594" y="10433"/>
                  </a:lnTo>
                  <a:lnTo>
                    <a:pt x="39038" y="11251"/>
                  </a:lnTo>
                  <a:lnTo>
                    <a:pt x="37462" y="12108"/>
                  </a:lnTo>
                  <a:lnTo>
                    <a:pt x="35886" y="12986"/>
                  </a:lnTo>
                  <a:lnTo>
                    <a:pt x="34291" y="13884"/>
                  </a:lnTo>
                  <a:lnTo>
                    <a:pt x="32695" y="14801"/>
                  </a:lnTo>
                  <a:lnTo>
                    <a:pt x="30939" y="15839"/>
                  </a:lnTo>
                  <a:lnTo>
                    <a:pt x="29184" y="16896"/>
                  </a:lnTo>
                  <a:lnTo>
                    <a:pt x="27469" y="17953"/>
                  </a:lnTo>
                  <a:lnTo>
                    <a:pt x="25773" y="19010"/>
                  </a:lnTo>
                  <a:lnTo>
                    <a:pt x="24117" y="20068"/>
                  </a:lnTo>
                  <a:lnTo>
                    <a:pt x="22482" y="21125"/>
                  </a:lnTo>
                  <a:lnTo>
                    <a:pt x="20886" y="22182"/>
                  </a:lnTo>
                  <a:lnTo>
                    <a:pt x="19330" y="23239"/>
                  </a:lnTo>
                  <a:lnTo>
                    <a:pt x="17814" y="24296"/>
                  </a:lnTo>
                  <a:lnTo>
                    <a:pt x="16338" y="25354"/>
                  </a:lnTo>
                  <a:lnTo>
                    <a:pt x="14902" y="26391"/>
                  </a:lnTo>
                  <a:lnTo>
                    <a:pt x="13505" y="27428"/>
                  </a:lnTo>
                  <a:lnTo>
                    <a:pt x="12169" y="28466"/>
                  </a:lnTo>
                  <a:lnTo>
                    <a:pt x="10872" y="29483"/>
                  </a:lnTo>
                  <a:lnTo>
                    <a:pt x="9635" y="30480"/>
                  </a:lnTo>
                  <a:lnTo>
                    <a:pt x="8459" y="31458"/>
                  </a:lnTo>
                  <a:lnTo>
                    <a:pt x="7342" y="32435"/>
                  </a:lnTo>
                  <a:lnTo>
                    <a:pt x="6284" y="33373"/>
                  </a:lnTo>
                  <a:lnTo>
                    <a:pt x="5327" y="34270"/>
                  </a:lnTo>
                  <a:lnTo>
                    <a:pt x="4429" y="35148"/>
                  </a:lnTo>
                  <a:lnTo>
                    <a:pt x="3631" y="35986"/>
                  </a:lnTo>
                  <a:lnTo>
                    <a:pt x="2893" y="36784"/>
                  </a:lnTo>
                  <a:lnTo>
                    <a:pt x="2255" y="37542"/>
                  </a:lnTo>
                  <a:lnTo>
                    <a:pt x="1676" y="38260"/>
                  </a:lnTo>
                  <a:lnTo>
                    <a:pt x="1178" y="38958"/>
                  </a:lnTo>
                  <a:lnTo>
                    <a:pt x="978" y="39277"/>
                  </a:lnTo>
                  <a:lnTo>
                    <a:pt x="779" y="39596"/>
                  </a:lnTo>
                  <a:lnTo>
                    <a:pt x="619" y="39896"/>
                  </a:lnTo>
                  <a:lnTo>
                    <a:pt x="460" y="40195"/>
                  </a:lnTo>
                  <a:lnTo>
                    <a:pt x="340" y="40494"/>
                  </a:lnTo>
                  <a:lnTo>
                    <a:pt x="220" y="40753"/>
                  </a:lnTo>
                  <a:lnTo>
                    <a:pt x="140" y="41033"/>
                  </a:lnTo>
                  <a:lnTo>
                    <a:pt x="61" y="41272"/>
                  </a:lnTo>
                  <a:lnTo>
                    <a:pt x="21" y="41511"/>
                  </a:lnTo>
                  <a:lnTo>
                    <a:pt x="1" y="41751"/>
                  </a:lnTo>
                  <a:lnTo>
                    <a:pt x="1" y="41970"/>
                  </a:lnTo>
                  <a:lnTo>
                    <a:pt x="21" y="42170"/>
                  </a:lnTo>
                  <a:lnTo>
                    <a:pt x="61" y="42369"/>
                  </a:lnTo>
                  <a:lnTo>
                    <a:pt x="121" y="42549"/>
                  </a:lnTo>
                  <a:lnTo>
                    <a:pt x="200" y="42728"/>
                  </a:lnTo>
                  <a:lnTo>
                    <a:pt x="300" y="42868"/>
                  </a:lnTo>
                  <a:lnTo>
                    <a:pt x="420" y="43007"/>
                  </a:lnTo>
                  <a:lnTo>
                    <a:pt x="559" y="43147"/>
                  </a:lnTo>
                  <a:lnTo>
                    <a:pt x="719" y="43267"/>
                  </a:lnTo>
                  <a:lnTo>
                    <a:pt x="898" y="43366"/>
                  </a:lnTo>
                  <a:lnTo>
                    <a:pt x="1098" y="43466"/>
                  </a:lnTo>
                  <a:lnTo>
                    <a:pt x="1317" y="43546"/>
                  </a:lnTo>
                  <a:lnTo>
                    <a:pt x="1676" y="43646"/>
                  </a:lnTo>
                  <a:lnTo>
                    <a:pt x="2095" y="43706"/>
                  </a:lnTo>
                  <a:lnTo>
                    <a:pt x="2534" y="43745"/>
                  </a:lnTo>
                  <a:lnTo>
                    <a:pt x="3033" y="43765"/>
                  </a:lnTo>
                  <a:lnTo>
                    <a:pt x="3611" y="43745"/>
                  </a:lnTo>
                  <a:lnTo>
                    <a:pt x="4250" y="43706"/>
                  </a:lnTo>
                  <a:lnTo>
                    <a:pt x="4928" y="43626"/>
                  </a:lnTo>
                  <a:lnTo>
                    <a:pt x="5646" y="43506"/>
                  </a:lnTo>
                  <a:lnTo>
                    <a:pt x="6424" y="43346"/>
                  </a:lnTo>
                  <a:lnTo>
                    <a:pt x="7222" y="43167"/>
                  </a:lnTo>
                  <a:lnTo>
                    <a:pt x="8080" y="42947"/>
                  </a:lnTo>
                  <a:lnTo>
                    <a:pt x="8977" y="42708"/>
                  </a:lnTo>
                  <a:lnTo>
                    <a:pt x="9895" y="42449"/>
                  </a:lnTo>
                  <a:lnTo>
                    <a:pt x="10852" y="42130"/>
                  </a:lnTo>
                  <a:lnTo>
                    <a:pt x="11870" y="41810"/>
                  </a:lnTo>
                  <a:lnTo>
                    <a:pt x="12887" y="41451"/>
                  </a:lnTo>
                  <a:lnTo>
                    <a:pt x="13964" y="41052"/>
                  </a:lnTo>
                  <a:lnTo>
                    <a:pt x="15061" y="40634"/>
                  </a:lnTo>
                  <a:lnTo>
                    <a:pt x="16178" y="40195"/>
                  </a:lnTo>
                  <a:lnTo>
                    <a:pt x="17335" y="39716"/>
                  </a:lnTo>
                  <a:lnTo>
                    <a:pt x="18532" y="39217"/>
                  </a:lnTo>
                  <a:lnTo>
                    <a:pt x="19729" y="38699"/>
                  </a:lnTo>
                  <a:lnTo>
                    <a:pt x="20966" y="38140"/>
                  </a:lnTo>
                  <a:lnTo>
                    <a:pt x="22222" y="37582"/>
                  </a:lnTo>
                  <a:lnTo>
                    <a:pt x="23499" y="36983"/>
                  </a:lnTo>
                  <a:lnTo>
                    <a:pt x="24796" y="36365"/>
                  </a:lnTo>
                  <a:lnTo>
                    <a:pt x="26132" y="35706"/>
                  </a:lnTo>
                  <a:lnTo>
                    <a:pt x="27469" y="35048"/>
                  </a:lnTo>
                  <a:lnTo>
                    <a:pt x="28825" y="34350"/>
                  </a:lnTo>
                  <a:lnTo>
                    <a:pt x="30201" y="33652"/>
                  </a:lnTo>
                  <a:lnTo>
                    <a:pt x="31578" y="32914"/>
                  </a:lnTo>
                  <a:lnTo>
                    <a:pt x="32974" y="32156"/>
                  </a:lnTo>
                  <a:lnTo>
                    <a:pt x="34390" y="31398"/>
                  </a:lnTo>
                  <a:lnTo>
                    <a:pt x="35807" y="30600"/>
                  </a:lnTo>
                  <a:lnTo>
                    <a:pt x="37243" y="29782"/>
                  </a:lnTo>
                  <a:lnTo>
                    <a:pt x="38679" y="28964"/>
                  </a:lnTo>
                  <a:lnTo>
                    <a:pt x="40454" y="27907"/>
                  </a:lnTo>
                  <a:lnTo>
                    <a:pt x="42190" y="26870"/>
                  </a:lnTo>
                  <a:lnTo>
                    <a:pt x="43905" y="25812"/>
                  </a:lnTo>
                  <a:lnTo>
                    <a:pt x="45601" y="24755"/>
                  </a:lnTo>
                  <a:lnTo>
                    <a:pt x="47277" y="23698"/>
                  </a:lnTo>
                  <a:lnTo>
                    <a:pt x="48892" y="22641"/>
                  </a:lnTo>
                  <a:lnTo>
                    <a:pt x="50488" y="21584"/>
                  </a:lnTo>
                  <a:lnTo>
                    <a:pt x="52044" y="20526"/>
                  </a:lnTo>
                  <a:lnTo>
                    <a:pt x="53580" y="19469"/>
                  </a:lnTo>
                  <a:lnTo>
                    <a:pt x="55056" y="18412"/>
                  </a:lnTo>
                  <a:lnTo>
                    <a:pt x="56492" y="17375"/>
                  </a:lnTo>
                  <a:lnTo>
                    <a:pt x="57869" y="16337"/>
                  </a:lnTo>
                  <a:lnTo>
                    <a:pt x="59225" y="15300"/>
                  </a:lnTo>
                  <a:lnTo>
                    <a:pt x="60502" y="14283"/>
                  </a:lnTo>
                  <a:lnTo>
                    <a:pt x="61739" y="13285"/>
                  </a:lnTo>
                  <a:lnTo>
                    <a:pt x="62915" y="12288"/>
                  </a:lnTo>
                  <a:lnTo>
                    <a:pt x="64052" y="11330"/>
                  </a:lnTo>
                  <a:lnTo>
                    <a:pt x="65090" y="10393"/>
                  </a:lnTo>
                  <a:lnTo>
                    <a:pt x="66047" y="9495"/>
                  </a:lnTo>
                  <a:lnTo>
                    <a:pt x="66945" y="8618"/>
                  </a:lnTo>
                  <a:lnTo>
                    <a:pt x="67743" y="7780"/>
                  </a:lnTo>
                  <a:lnTo>
                    <a:pt x="68481" y="6982"/>
                  </a:lnTo>
                  <a:lnTo>
                    <a:pt x="69139" y="6224"/>
                  </a:lnTo>
                  <a:lnTo>
                    <a:pt x="69698" y="5506"/>
                  </a:lnTo>
                  <a:lnTo>
                    <a:pt x="70196" y="4808"/>
                  </a:lnTo>
                  <a:lnTo>
                    <a:pt x="70396" y="4488"/>
                  </a:lnTo>
                  <a:lnTo>
                    <a:pt x="70595" y="4169"/>
                  </a:lnTo>
                  <a:lnTo>
                    <a:pt x="70775" y="3870"/>
                  </a:lnTo>
                  <a:lnTo>
                    <a:pt x="70914" y="3571"/>
                  </a:lnTo>
                  <a:lnTo>
                    <a:pt x="71054" y="3272"/>
                  </a:lnTo>
                  <a:lnTo>
                    <a:pt x="71154" y="3012"/>
                  </a:lnTo>
                  <a:lnTo>
                    <a:pt x="71253" y="2733"/>
                  </a:lnTo>
                  <a:lnTo>
                    <a:pt x="71313" y="2494"/>
                  </a:lnTo>
                  <a:lnTo>
                    <a:pt x="71353" y="2254"/>
                  </a:lnTo>
                  <a:lnTo>
                    <a:pt x="71373" y="2015"/>
                  </a:lnTo>
                  <a:lnTo>
                    <a:pt x="71373" y="1796"/>
                  </a:lnTo>
                  <a:lnTo>
                    <a:pt x="71353" y="1596"/>
                  </a:lnTo>
                  <a:lnTo>
                    <a:pt x="71313" y="1397"/>
                  </a:lnTo>
                  <a:lnTo>
                    <a:pt x="71253" y="1197"/>
                  </a:lnTo>
                  <a:lnTo>
                    <a:pt x="71174" y="1037"/>
                  </a:lnTo>
                  <a:lnTo>
                    <a:pt x="71074" y="898"/>
                  </a:lnTo>
                  <a:lnTo>
                    <a:pt x="70954" y="758"/>
                  </a:lnTo>
                  <a:lnTo>
                    <a:pt x="70815" y="619"/>
                  </a:lnTo>
                  <a:lnTo>
                    <a:pt x="70655" y="499"/>
                  </a:lnTo>
                  <a:lnTo>
                    <a:pt x="70476" y="399"/>
                  </a:lnTo>
                  <a:lnTo>
                    <a:pt x="70276" y="299"/>
                  </a:lnTo>
                  <a:lnTo>
                    <a:pt x="70077" y="220"/>
                  </a:lnTo>
                  <a:lnTo>
                    <a:pt x="69857" y="160"/>
                  </a:lnTo>
                  <a:lnTo>
                    <a:pt x="69618" y="100"/>
                  </a:lnTo>
                  <a:lnTo>
                    <a:pt x="69358" y="60"/>
                  </a:lnTo>
                  <a:lnTo>
                    <a:pt x="69099" y="20"/>
                  </a:lnTo>
                  <a:lnTo>
                    <a:pt x="6850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504300" y="2608400"/>
              <a:ext cx="2215200" cy="1355950"/>
            </a:xfrm>
            <a:custGeom>
              <a:avLst/>
              <a:gdLst/>
              <a:ahLst/>
              <a:cxnLst/>
              <a:rect l="l" t="t" r="r" b="b"/>
              <a:pathLst>
                <a:path w="88608" h="54238" extrusionOk="0">
                  <a:moveTo>
                    <a:pt x="85436" y="160"/>
                  </a:moveTo>
                  <a:lnTo>
                    <a:pt x="85795" y="200"/>
                  </a:lnTo>
                  <a:lnTo>
                    <a:pt x="86114" y="240"/>
                  </a:lnTo>
                  <a:lnTo>
                    <a:pt x="86433" y="279"/>
                  </a:lnTo>
                  <a:lnTo>
                    <a:pt x="86713" y="339"/>
                  </a:lnTo>
                  <a:lnTo>
                    <a:pt x="86972" y="419"/>
                  </a:lnTo>
                  <a:lnTo>
                    <a:pt x="87211" y="519"/>
                  </a:lnTo>
                  <a:lnTo>
                    <a:pt x="87431" y="619"/>
                  </a:lnTo>
                  <a:lnTo>
                    <a:pt x="87630" y="738"/>
                  </a:lnTo>
                  <a:lnTo>
                    <a:pt x="87810" y="858"/>
                  </a:lnTo>
                  <a:lnTo>
                    <a:pt x="87969" y="1017"/>
                  </a:lnTo>
                  <a:lnTo>
                    <a:pt x="88089" y="1157"/>
                  </a:lnTo>
                  <a:lnTo>
                    <a:pt x="88209" y="1337"/>
                  </a:lnTo>
                  <a:lnTo>
                    <a:pt x="88288" y="1516"/>
                  </a:lnTo>
                  <a:lnTo>
                    <a:pt x="88368" y="1736"/>
                  </a:lnTo>
                  <a:lnTo>
                    <a:pt x="88428" y="1975"/>
                  </a:lnTo>
                  <a:lnTo>
                    <a:pt x="88448" y="2234"/>
                  </a:lnTo>
                  <a:lnTo>
                    <a:pt x="88428" y="2514"/>
                  </a:lnTo>
                  <a:lnTo>
                    <a:pt x="88408" y="2793"/>
                  </a:lnTo>
                  <a:lnTo>
                    <a:pt x="88328" y="3092"/>
                  </a:lnTo>
                  <a:lnTo>
                    <a:pt x="88248" y="3411"/>
                  </a:lnTo>
                  <a:lnTo>
                    <a:pt x="88129" y="3730"/>
                  </a:lnTo>
                  <a:lnTo>
                    <a:pt x="87969" y="4089"/>
                  </a:lnTo>
                  <a:lnTo>
                    <a:pt x="87810" y="4429"/>
                  </a:lnTo>
                  <a:lnTo>
                    <a:pt x="87610" y="4808"/>
                  </a:lnTo>
                  <a:lnTo>
                    <a:pt x="87371" y="5187"/>
                  </a:lnTo>
                  <a:lnTo>
                    <a:pt x="87131" y="5585"/>
                  </a:lnTo>
                  <a:lnTo>
                    <a:pt x="86852" y="5984"/>
                  </a:lnTo>
                  <a:lnTo>
                    <a:pt x="86553" y="6403"/>
                  </a:lnTo>
                  <a:lnTo>
                    <a:pt x="86234" y="6822"/>
                  </a:lnTo>
                  <a:lnTo>
                    <a:pt x="85496" y="7720"/>
                  </a:lnTo>
                  <a:lnTo>
                    <a:pt x="84678" y="8657"/>
                  </a:lnTo>
                  <a:lnTo>
                    <a:pt x="83780" y="9615"/>
                  </a:lnTo>
                  <a:lnTo>
                    <a:pt x="82763" y="10632"/>
                  </a:lnTo>
                  <a:lnTo>
                    <a:pt x="81686" y="11670"/>
                  </a:lnTo>
                  <a:lnTo>
                    <a:pt x="80509" y="12767"/>
                  </a:lnTo>
                  <a:lnTo>
                    <a:pt x="79252" y="13884"/>
                  </a:lnTo>
                  <a:lnTo>
                    <a:pt x="77916" y="15021"/>
                  </a:lnTo>
                  <a:lnTo>
                    <a:pt x="76519" y="16198"/>
                  </a:lnTo>
                  <a:lnTo>
                    <a:pt x="75023" y="17395"/>
                  </a:lnTo>
                  <a:lnTo>
                    <a:pt x="73467" y="18611"/>
                  </a:lnTo>
                  <a:lnTo>
                    <a:pt x="71852" y="19848"/>
                  </a:lnTo>
                  <a:lnTo>
                    <a:pt x="70156" y="21105"/>
                  </a:lnTo>
                  <a:lnTo>
                    <a:pt x="68401" y="22381"/>
                  </a:lnTo>
                  <a:lnTo>
                    <a:pt x="66585" y="23678"/>
                  </a:lnTo>
                  <a:lnTo>
                    <a:pt x="64690" y="24975"/>
                  </a:lnTo>
                  <a:lnTo>
                    <a:pt x="62775" y="26291"/>
                  </a:lnTo>
                  <a:lnTo>
                    <a:pt x="60781" y="27608"/>
                  </a:lnTo>
                  <a:lnTo>
                    <a:pt x="58746" y="28944"/>
                  </a:lnTo>
                  <a:lnTo>
                    <a:pt x="56652" y="30281"/>
                  </a:lnTo>
                  <a:lnTo>
                    <a:pt x="54517" y="31617"/>
                  </a:lnTo>
                  <a:lnTo>
                    <a:pt x="52343" y="32954"/>
                  </a:lnTo>
                  <a:lnTo>
                    <a:pt x="50129" y="34270"/>
                  </a:lnTo>
                  <a:lnTo>
                    <a:pt x="47875" y="35607"/>
                  </a:lnTo>
                  <a:lnTo>
                    <a:pt x="45880" y="36744"/>
                  </a:lnTo>
                  <a:lnTo>
                    <a:pt x="43905" y="37861"/>
                  </a:lnTo>
                  <a:lnTo>
                    <a:pt x="41930" y="38958"/>
                  </a:lnTo>
                  <a:lnTo>
                    <a:pt x="39995" y="40015"/>
                  </a:lnTo>
                  <a:lnTo>
                    <a:pt x="38060" y="41052"/>
                  </a:lnTo>
                  <a:lnTo>
                    <a:pt x="36165" y="42050"/>
                  </a:lnTo>
                  <a:lnTo>
                    <a:pt x="34290" y="43007"/>
                  </a:lnTo>
                  <a:lnTo>
                    <a:pt x="32435" y="43925"/>
                  </a:lnTo>
                  <a:lnTo>
                    <a:pt x="30600" y="44823"/>
                  </a:lnTo>
                  <a:lnTo>
                    <a:pt x="28805" y="45680"/>
                  </a:lnTo>
                  <a:lnTo>
                    <a:pt x="27049" y="46498"/>
                  </a:lnTo>
                  <a:lnTo>
                    <a:pt x="25334" y="47296"/>
                  </a:lnTo>
                  <a:lnTo>
                    <a:pt x="23638" y="48034"/>
                  </a:lnTo>
                  <a:lnTo>
                    <a:pt x="21983" y="48752"/>
                  </a:lnTo>
                  <a:lnTo>
                    <a:pt x="20387" y="49410"/>
                  </a:lnTo>
                  <a:lnTo>
                    <a:pt x="18831" y="50029"/>
                  </a:lnTo>
                  <a:lnTo>
                    <a:pt x="17315" y="50627"/>
                  </a:lnTo>
                  <a:lnTo>
                    <a:pt x="15839" y="51166"/>
                  </a:lnTo>
                  <a:lnTo>
                    <a:pt x="14423" y="51665"/>
                  </a:lnTo>
                  <a:lnTo>
                    <a:pt x="13066" y="52123"/>
                  </a:lnTo>
                  <a:lnTo>
                    <a:pt x="11750" y="52522"/>
                  </a:lnTo>
                  <a:lnTo>
                    <a:pt x="10493" y="52901"/>
                  </a:lnTo>
                  <a:lnTo>
                    <a:pt x="9296" y="53201"/>
                  </a:lnTo>
                  <a:lnTo>
                    <a:pt x="8179" y="53480"/>
                  </a:lnTo>
                  <a:lnTo>
                    <a:pt x="7102" y="53699"/>
                  </a:lnTo>
                  <a:lnTo>
                    <a:pt x="6104" y="53879"/>
                  </a:lnTo>
                  <a:lnTo>
                    <a:pt x="5167" y="53998"/>
                  </a:lnTo>
                  <a:lnTo>
                    <a:pt x="4309" y="54058"/>
                  </a:lnTo>
                  <a:lnTo>
                    <a:pt x="3910" y="54078"/>
                  </a:lnTo>
                  <a:lnTo>
                    <a:pt x="3531" y="54078"/>
                  </a:lnTo>
                  <a:lnTo>
                    <a:pt x="3152" y="54058"/>
                  </a:lnTo>
                  <a:lnTo>
                    <a:pt x="2813" y="54038"/>
                  </a:lnTo>
                  <a:lnTo>
                    <a:pt x="2494" y="53998"/>
                  </a:lnTo>
                  <a:lnTo>
                    <a:pt x="2175" y="53959"/>
                  </a:lnTo>
                  <a:lnTo>
                    <a:pt x="1895" y="53879"/>
                  </a:lnTo>
                  <a:lnTo>
                    <a:pt x="1616" y="53799"/>
                  </a:lnTo>
                  <a:lnTo>
                    <a:pt x="1377" y="53719"/>
                  </a:lnTo>
                  <a:lnTo>
                    <a:pt x="1157" y="53619"/>
                  </a:lnTo>
                  <a:lnTo>
                    <a:pt x="958" y="53500"/>
                  </a:lnTo>
                  <a:lnTo>
                    <a:pt x="798" y="53360"/>
                  </a:lnTo>
                  <a:lnTo>
                    <a:pt x="639" y="53220"/>
                  </a:lnTo>
                  <a:lnTo>
                    <a:pt x="499" y="53061"/>
                  </a:lnTo>
                  <a:lnTo>
                    <a:pt x="399" y="52901"/>
                  </a:lnTo>
                  <a:lnTo>
                    <a:pt x="300" y="52722"/>
                  </a:lnTo>
                  <a:lnTo>
                    <a:pt x="220" y="52502"/>
                  </a:lnTo>
                  <a:lnTo>
                    <a:pt x="180" y="52263"/>
                  </a:lnTo>
                  <a:lnTo>
                    <a:pt x="160" y="52004"/>
                  </a:lnTo>
                  <a:lnTo>
                    <a:pt x="160" y="51724"/>
                  </a:lnTo>
                  <a:lnTo>
                    <a:pt x="200" y="51445"/>
                  </a:lnTo>
                  <a:lnTo>
                    <a:pt x="260" y="51146"/>
                  </a:lnTo>
                  <a:lnTo>
                    <a:pt x="360" y="50827"/>
                  </a:lnTo>
                  <a:lnTo>
                    <a:pt x="479" y="50488"/>
                  </a:lnTo>
                  <a:lnTo>
                    <a:pt x="619" y="50149"/>
                  </a:lnTo>
                  <a:lnTo>
                    <a:pt x="798" y="49789"/>
                  </a:lnTo>
                  <a:lnTo>
                    <a:pt x="998" y="49430"/>
                  </a:lnTo>
                  <a:lnTo>
                    <a:pt x="1217" y="49051"/>
                  </a:lnTo>
                  <a:lnTo>
                    <a:pt x="1477" y="48652"/>
                  </a:lnTo>
                  <a:lnTo>
                    <a:pt x="1756" y="48254"/>
                  </a:lnTo>
                  <a:lnTo>
                    <a:pt x="2055" y="47835"/>
                  </a:lnTo>
                  <a:lnTo>
                    <a:pt x="2374" y="47416"/>
                  </a:lnTo>
                  <a:lnTo>
                    <a:pt x="3092" y="46518"/>
                  </a:lnTo>
                  <a:lnTo>
                    <a:pt x="3910" y="45581"/>
                  </a:lnTo>
                  <a:lnTo>
                    <a:pt x="4828" y="44603"/>
                  </a:lnTo>
                  <a:lnTo>
                    <a:pt x="5825" y="43606"/>
                  </a:lnTo>
                  <a:lnTo>
                    <a:pt x="6922" y="42548"/>
                  </a:lnTo>
                  <a:lnTo>
                    <a:pt x="8099" y="41471"/>
                  </a:lnTo>
                  <a:lnTo>
                    <a:pt x="9336" y="40354"/>
                  </a:lnTo>
                  <a:lnTo>
                    <a:pt x="10672" y="39217"/>
                  </a:lnTo>
                  <a:lnTo>
                    <a:pt x="12089" y="38040"/>
                  </a:lnTo>
                  <a:lnTo>
                    <a:pt x="13565" y="36843"/>
                  </a:lnTo>
                  <a:lnTo>
                    <a:pt x="15141" y="35627"/>
                  </a:lnTo>
                  <a:lnTo>
                    <a:pt x="16756" y="34390"/>
                  </a:lnTo>
                  <a:lnTo>
                    <a:pt x="18452" y="33133"/>
                  </a:lnTo>
                  <a:lnTo>
                    <a:pt x="20207" y="31857"/>
                  </a:lnTo>
                  <a:lnTo>
                    <a:pt x="22023" y="30560"/>
                  </a:lnTo>
                  <a:lnTo>
                    <a:pt x="23898" y="29263"/>
                  </a:lnTo>
                  <a:lnTo>
                    <a:pt x="25833" y="27947"/>
                  </a:lnTo>
                  <a:lnTo>
                    <a:pt x="27827" y="26610"/>
                  </a:lnTo>
                  <a:lnTo>
                    <a:pt x="29862" y="25294"/>
                  </a:lnTo>
                  <a:lnTo>
                    <a:pt x="31956" y="23957"/>
                  </a:lnTo>
                  <a:lnTo>
                    <a:pt x="34091" y="22621"/>
                  </a:lnTo>
                  <a:lnTo>
                    <a:pt x="36265" y="21284"/>
                  </a:lnTo>
                  <a:lnTo>
                    <a:pt x="38479" y="19948"/>
                  </a:lnTo>
                  <a:lnTo>
                    <a:pt x="40733" y="18631"/>
                  </a:lnTo>
                  <a:lnTo>
                    <a:pt x="42728" y="17474"/>
                  </a:lnTo>
                  <a:lnTo>
                    <a:pt x="44703" y="16357"/>
                  </a:lnTo>
                  <a:lnTo>
                    <a:pt x="46658" y="15280"/>
                  </a:lnTo>
                  <a:lnTo>
                    <a:pt x="48613" y="14223"/>
                  </a:lnTo>
                  <a:lnTo>
                    <a:pt x="50528" y="13186"/>
                  </a:lnTo>
                  <a:lnTo>
                    <a:pt x="52443" y="12188"/>
                  </a:lnTo>
                  <a:lnTo>
                    <a:pt x="54318" y="11231"/>
                  </a:lnTo>
                  <a:lnTo>
                    <a:pt x="56173" y="10293"/>
                  </a:lnTo>
                  <a:lnTo>
                    <a:pt x="57988" y="9415"/>
                  </a:lnTo>
                  <a:lnTo>
                    <a:pt x="59783" y="8558"/>
                  </a:lnTo>
                  <a:lnTo>
                    <a:pt x="61539" y="7720"/>
                  </a:lnTo>
                  <a:lnTo>
                    <a:pt x="63274" y="6942"/>
                  </a:lnTo>
                  <a:lnTo>
                    <a:pt x="64970" y="6204"/>
                  </a:lnTo>
                  <a:lnTo>
                    <a:pt x="66605" y="5486"/>
                  </a:lnTo>
                  <a:lnTo>
                    <a:pt x="68221" y="4827"/>
                  </a:lnTo>
                  <a:lnTo>
                    <a:pt x="69777" y="4189"/>
                  </a:lnTo>
                  <a:lnTo>
                    <a:pt x="71293" y="3611"/>
                  </a:lnTo>
                  <a:lnTo>
                    <a:pt x="72769" y="3072"/>
                  </a:lnTo>
                  <a:lnTo>
                    <a:pt x="74185" y="2573"/>
                  </a:lnTo>
                  <a:lnTo>
                    <a:pt x="75542" y="2115"/>
                  </a:lnTo>
                  <a:lnTo>
                    <a:pt x="76858" y="1696"/>
                  </a:lnTo>
                  <a:lnTo>
                    <a:pt x="78095" y="1337"/>
                  </a:lnTo>
                  <a:lnTo>
                    <a:pt x="79292" y="1017"/>
                  </a:lnTo>
                  <a:lnTo>
                    <a:pt x="80429" y="758"/>
                  </a:lnTo>
                  <a:lnTo>
                    <a:pt x="81486" y="539"/>
                  </a:lnTo>
                  <a:lnTo>
                    <a:pt x="82504" y="359"/>
                  </a:lnTo>
                  <a:lnTo>
                    <a:pt x="83421" y="240"/>
                  </a:lnTo>
                  <a:lnTo>
                    <a:pt x="84279" y="180"/>
                  </a:lnTo>
                  <a:lnTo>
                    <a:pt x="84698" y="160"/>
                  </a:lnTo>
                  <a:close/>
                  <a:moveTo>
                    <a:pt x="84738" y="0"/>
                  </a:moveTo>
                  <a:lnTo>
                    <a:pt x="84319" y="20"/>
                  </a:lnTo>
                  <a:lnTo>
                    <a:pt x="83461" y="80"/>
                  </a:lnTo>
                  <a:lnTo>
                    <a:pt x="82524" y="200"/>
                  </a:lnTo>
                  <a:lnTo>
                    <a:pt x="81526" y="379"/>
                  </a:lnTo>
                  <a:lnTo>
                    <a:pt x="80449" y="599"/>
                  </a:lnTo>
                  <a:lnTo>
                    <a:pt x="79312" y="858"/>
                  </a:lnTo>
                  <a:lnTo>
                    <a:pt x="78115" y="1177"/>
                  </a:lnTo>
                  <a:lnTo>
                    <a:pt x="76858" y="1536"/>
                  </a:lnTo>
                  <a:lnTo>
                    <a:pt x="75542" y="1955"/>
                  </a:lnTo>
                  <a:lnTo>
                    <a:pt x="74185" y="2414"/>
                  </a:lnTo>
                  <a:lnTo>
                    <a:pt x="72749" y="2913"/>
                  </a:lnTo>
                  <a:lnTo>
                    <a:pt x="71273" y="3451"/>
                  </a:lnTo>
                  <a:lnTo>
                    <a:pt x="69757" y="4030"/>
                  </a:lnTo>
                  <a:lnTo>
                    <a:pt x="68201" y="4668"/>
                  </a:lnTo>
                  <a:lnTo>
                    <a:pt x="66585" y="5326"/>
                  </a:lnTo>
                  <a:lnTo>
                    <a:pt x="64930" y="6044"/>
                  </a:lnTo>
                  <a:lnTo>
                    <a:pt x="63234" y="6782"/>
                  </a:lnTo>
                  <a:lnTo>
                    <a:pt x="61519" y="7580"/>
                  </a:lnTo>
                  <a:lnTo>
                    <a:pt x="59743" y="8398"/>
                  </a:lnTo>
                  <a:lnTo>
                    <a:pt x="57948" y="9256"/>
                  </a:lnTo>
                  <a:lnTo>
                    <a:pt x="56113" y="10154"/>
                  </a:lnTo>
                  <a:lnTo>
                    <a:pt x="54258" y="11071"/>
                  </a:lnTo>
                  <a:lnTo>
                    <a:pt x="52383" y="12049"/>
                  </a:lnTo>
                  <a:lnTo>
                    <a:pt x="50468" y="13046"/>
                  </a:lnTo>
                  <a:lnTo>
                    <a:pt x="48533" y="14063"/>
                  </a:lnTo>
                  <a:lnTo>
                    <a:pt x="46598" y="15120"/>
                  </a:lnTo>
                  <a:lnTo>
                    <a:pt x="44623" y="16218"/>
                  </a:lnTo>
                  <a:lnTo>
                    <a:pt x="42648" y="17335"/>
                  </a:lnTo>
                  <a:lnTo>
                    <a:pt x="40654" y="18492"/>
                  </a:lnTo>
                  <a:lnTo>
                    <a:pt x="38459" y="19788"/>
                  </a:lnTo>
                  <a:lnTo>
                    <a:pt x="36285" y="21085"/>
                  </a:lnTo>
                  <a:lnTo>
                    <a:pt x="34151" y="22381"/>
                  </a:lnTo>
                  <a:lnTo>
                    <a:pt x="32056" y="23698"/>
                  </a:lnTo>
                  <a:lnTo>
                    <a:pt x="29982" y="25015"/>
                  </a:lnTo>
                  <a:lnTo>
                    <a:pt x="27967" y="26331"/>
                  </a:lnTo>
                  <a:lnTo>
                    <a:pt x="25992" y="27648"/>
                  </a:lnTo>
                  <a:lnTo>
                    <a:pt x="24037" y="28964"/>
                  </a:lnTo>
                  <a:lnTo>
                    <a:pt x="22162" y="30261"/>
                  </a:lnTo>
                  <a:lnTo>
                    <a:pt x="20327" y="31577"/>
                  </a:lnTo>
                  <a:lnTo>
                    <a:pt x="18532" y="32854"/>
                  </a:lnTo>
                  <a:lnTo>
                    <a:pt x="16816" y="34151"/>
                  </a:lnTo>
                  <a:lnTo>
                    <a:pt x="15141" y="35407"/>
                  </a:lnTo>
                  <a:lnTo>
                    <a:pt x="13545" y="36664"/>
                  </a:lnTo>
                  <a:lnTo>
                    <a:pt x="12009" y="37921"/>
                  </a:lnTo>
                  <a:lnTo>
                    <a:pt x="10533" y="39137"/>
                  </a:lnTo>
                  <a:lnTo>
                    <a:pt x="9136" y="40334"/>
                  </a:lnTo>
                  <a:lnTo>
                    <a:pt x="7840" y="41491"/>
                  </a:lnTo>
                  <a:lnTo>
                    <a:pt x="6643" y="42608"/>
                  </a:lnTo>
                  <a:lnTo>
                    <a:pt x="5546" y="43685"/>
                  </a:lnTo>
                  <a:lnTo>
                    <a:pt x="4529" y="44703"/>
                  </a:lnTo>
                  <a:lnTo>
                    <a:pt x="3611" y="45700"/>
                  </a:lnTo>
                  <a:lnTo>
                    <a:pt x="2813" y="46638"/>
                  </a:lnTo>
                  <a:lnTo>
                    <a:pt x="2434" y="47077"/>
                  </a:lnTo>
                  <a:lnTo>
                    <a:pt x="2095" y="47515"/>
                  </a:lnTo>
                  <a:lnTo>
                    <a:pt x="1776" y="47954"/>
                  </a:lnTo>
                  <a:lnTo>
                    <a:pt x="1497" y="48373"/>
                  </a:lnTo>
                  <a:lnTo>
                    <a:pt x="1217" y="48772"/>
                  </a:lnTo>
                  <a:lnTo>
                    <a:pt x="978" y="49151"/>
                  </a:lnTo>
                  <a:lnTo>
                    <a:pt x="778" y="49530"/>
                  </a:lnTo>
                  <a:lnTo>
                    <a:pt x="579" y="49889"/>
                  </a:lnTo>
                  <a:lnTo>
                    <a:pt x="419" y="50248"/>
                  </a:lnTo>
                  <a:lnTo>
                    <a:pt x="280" y="50587"/>
                  </a:lnTo>
                  <a:lnTo>
                    <a:pt x="180" y="50907"/>
                  </a:lnTo>
                  <a:lnTo>
                    <a:pt x="100" y="51226"/>
                  </a:lnTo>
                  <a:lnTo>
                    <a:pt x="40" y="51525"/>
                  </a:lnTo>
                  <a:lnTo>
                    <a:pt x="0" y="51804"/>
                  </a:lnTo>
                  <a:lnTo>
                    <a:pt x="0" y="52064"/>
                  </a:lnTo>
                  <a:lnTo>
                    <a:pt x="20" y="52323"/>
                  </a:lnTo>
                  <a:lnTo>
                    <a:pt x="80" y="52562"/>
                  </a:lnTo>
                  <a:lnTo>
                    <a:pt x="160" y="52782"/>
                  </a:lnTo>
                  <a:lnTo>
                    <a:pt x="260" y="52981"/>
                  </a:lnTo>
                  <a:lnTo>
                    <a:pt x="379" y="53161"/>
                  </a:lnTo>
                  <a:lnTo>
                    <a:pt x="519" y="53340"/>
                  </a:lnTo>
                  <a:lnTo>
                    <a:pt x="679" y="53480"/>
                  </a:lnTo>
                  <a:lnTo>
                    <a:pt x="878" y="53619"/>
                  </a:lnTo>
                  <a:lnTo>
                    <a:pt x="1078" y="53759"/>
                  </a:lnTo>
                  <a:lnTo>
                    <a:pt x="1317" y="53859"/>
                  </a:lnTo>
                  <a:lnTo>
                    <a:pt x="1576" y="53959"/>
                  </a:lnTo>
                  <a:lnTo>
                    <a:pt x="1776" y="54018"/>
                  </a:lnTo>
                  <a:lnTo>
                    <a:pt x="2015" y="54078"/>
                  </a:lnTo>
                  <a:lnTo>
                    <a:pt x="2494" y="54158"/>
                  </a:lnTo>
                  <a:lnTo>
                    <a:pt x="3052" y="54218"/>
                  </a:lnTo>
                  <a:lnTo>
                    <a:pt x="3631" y="54238"/>
                  </a:lnTo>
                  <a:lnTo>
                    <a:pt x="4349" y="54218"/>
                  </a:lnTo>
                  <a:lnTo>
                    <a:pt x="5147" y="54158"/>
                  </a:lnTo>
                  <a:lnTo>
                    <a:pt x="5985" y="54038"/>
                  </a:lnTo>
                  <a:lnTo>
                    <a:pt x="6882" y="53899"/>
                  </a:lnTo>
                  <a:lnTo>
                    <a:pt x="7820" y="53719"/>
                  </a:lnTo>
                  <a:lnTo>
                    <a:pt x="8817" y="53480"/>
                  </a:lnTo>
                  <a:lnTo>
                    <a:pt x="9875" y="53220"/>
                  </a:lnTo>
                  <a:lnTo>
                    <a:pt x="10972" y="52921"/>
                  </a:lnTo>
                  <a:lnTo>
                    <a:pt x="12129" y="52582"/>
                  </a:lnTo>
                  <a:lnTo>
                    <a:pt x="13325" y="52203"/>
                  </a:lnTo>
                  <a:lnTo>
                    <a:pt x="14562" y="51784"/>
                  </a:lnTo>
                  <a:lnTo>
                    <a:pt x="15839" y="51325"/>
                  </a:lnTo>
                  <a:lnTo>
                    <a:pt x="17175" y="50847"/>
                  </a:lnTo>
                  <a:lnTo>
                    <a:pt x="18532" y="50328"/>
                  </a:lnTo>
                  <a:lnTo>
                    <a:pt x="19928" y="49770"/>
                  </a:lnTo>
                  <a:lnTo>
                    <a:pt x="21364" y="49171"/>
                  </a:lnTo>
                  <a:lnTo>
                    <a:pt x="22840" y="48553"/>
                  </a:lnTo>
                  <a:lnTo>
                    <a:pt x="24336" y="47894"/>
                  </a:lnTo>
                  <a:lnTo>
                    <a:pt x="25872" y="47216"/>
                  </a:lnTo>
                  <a:lnTo>
                    <a:pt x="27448" y="46498"/>
                  </a:lnTo>
                  <a:lnTo>
                    <a:pt x="29024" y="45760"/>
                  </a:lnTo>
                  <a:lnTo>
                    <a:pt x="30660" y="44982"/>
                  </a:lnTo>
                  <a:lnTo>
                    <a:pt x="32296" y="44184"/>
                  </a:lnTo>
                  <a:lnTo>
                    <a:pt x="33971" y="43346"/>
                  </a:lnTo>
                  <a:lnTo>
                    <a:pt x="35647" y="42489"/>
                  </a:lnTo>
                  <a:lnTo>
                    <a:pt x="37362" y="41591"/>
                  </a:lnTo>
                  <a:lnTo>
                    <a:pt x="39098" y="40673"/>
                  </a:lnTo>
                  <a:lnTo>
                    <a:pt x="40833" y="39736"/>
                  </a:lnTo>
                  <a:lnTo>
                    <a:pt x="42589" y="38778"/>
                  </a:lnTo>
                  <a:lnTo>
                    <a:pt x="44364" y="37781"/>
                  </a:lnTo>
                  <a:lnTo>
                    <a:pt x="46159" y="36784"/>
                  </a:lnTo>
                  <a:lnTo>
                    <a:pt x="47954" y="35746"/>
                  </a:lnTo>
                  <a:lnTo>
                    <a:pt x="50149" y="34450"/>
                  </a:lnTo>
                  <a:lnTo>
                    <a:pt x="52303" y="33153"/>
                  </a:lnTo>
                  <a:lnTo>
                    <a:pt x="54437" y="31857"/>
                  </a:lnTo>
                  <a:lnTo>
                    <a:pt x="56552" y="30540"/>
                  </a:lnTo>
                  <a:lnTo>
                    <a:pt x="58606" y="29223"/>
                  </a:lnTo>
                  <a:lnTo>
                    <a:pt x="60641" y="27907"/>
                  </a:lnTo>
                  <a:lnTo>
                    <a:pt x="62616" y="26590"/>
                  </a:lnTo>
                  <a:lnTo>
                    <a:pt x="64551" y="25274"/>
                  </a:lnTo>
                  <a:lnTo>
                    <a:pt x="66446" y="23957"/>
                  </a:lnTo>
                  <a:lnTo>
                    <a:pt x="68281" y="22661"/>
                  </a:lnTo>
                  <a:lnTo>
                    <a:pt x="70056" y="21364"/>
                  </a:lnTo>
                  <a:lnTo>
                    <a:pt x="71792" y="20087"/>
                  </a:lnTo>
                  <a:lnTo>
                    <a:pt x="73447" y="18811"/>
                  </a:lnTo>
                  <a:lnTo>
                    <a:pt x="75063" y="17554"/>
                  </a:lnTo>
                  <a:lnTo>
                    <a:pt x="76599" y="16317"/>
                  </a:lnTo>
                  <a:lnTo>
                    <a:pt x="78075" y="15101"/>
                  </a:lnTo>
                  <a:lnTo>
                    <a:pt x="79452" y="13904"/>
                  </a:lnTo>
                  <a:lnTo>
                    <a:pt x="80748" y="12747"/>
                  </a:lnTo>
                  <a:lnTo>
                    <a:pt x="81965" y="11630"/>
                  </a:lnTo>
                  <a:lnTo>
                    <a:pt x="83062" y="10552"/>
                  </a:lnTo>
                  <a:lnTo>
                    <a:pt x="84079" y="9535"/>
                  </a:lnTo>
                  <a:lnTo>
                    <a:pt x="84977" y="8538"/>
                  </a:lnTo>
                  <a:lnTo>
                    <a:pt x="85795" y="7600"/>
                  </a:lnTo>
                  <a:lnTo>
                    <a:pt x="86154" y="7161"/>
                  </a:lnTo>
                  <a:lnTo>
                    <a:pt x="86493" y="6703"/>
                  </a:lnTo>
                  <a:lnTo>
                    <a:pt x="86812" y="6284"/>
                  </a:lnTo>
                  <a:lnTo>
                    <a:pt x="87111" y="5865"/>
                  </a:lnTo>
                  <a:lnTo>
                    <a:pt x="87371" y="5466"/>
                  </a:lnTo>
                  <a:lnTo>
                    <a:pt x="87610" y="5087"/>
                  </a:lnTo>
                  <a:lnTo>
                    <a:pt x="87830" y="4708"/>
                  </a:lnTo>
                  <a:lnTo>
                    <a:pt x="88009" y="4329"/>
                  </a:lnTo>
                  <a:lnTo>
                    <a:pt x="88189" y="3990"/>
                  </a:lnTo>
                  <a:lnTo>
                    <a:pt x="88308" y="3651"/>
                  </a:lnTo>
                  <a:lnTo>
                    <a:pt x="88428" y="3331"/>
                  </a:lnTo>
                  <a:lnTo>
                    <a:pt x="88508" y="3012"/>
                  </a:lnTo>
                  <a:lnTo>
                    <a:pt x="88568" y="2713"/>
                  </a:lnTo>
                  <a:lnTo>
                    <a:pt x="88588" y="2434"/>
                  </a:lnTo>
                  <a:lnTo>
                    <a:pt x="88608" y="2174"/>
                  </a:lnTo>
                  <a:lnTo>
                    <a:pt x="88568" y="1915"/>
                  </a:lnTo>
                  <a:lnTo>
                    <a:pt x="88528" y="1676"/>
                  </a:lnTo>
                  <a:lnTo>
                    <a:pt x="88448" y="1456"/>
                  </a:lnTo>
                  <a:lnTo>
                    <a:pt x="88348" y="1257"/>
                  </a:lnTo>
                  <a:lnTo>
                    <a:pt x="88229" y="1077"/>
                  </a:lnTo>
                  <a:lnTo>
                    <a:pt x="88089" y="898"/>
                  </a:lnTo>
                  <a:lnTo>
                    <a:pt x="87929" y="738"/>
                  </a:lnTo>
                  <a:lnTo>
                    <a:pt x="87730" y="599"/>
                  </a:lnTo>
                  <a:lnTo>
                    <a:pt x="87530" y="479"/>
                  </a:lnTo>
                  <a:lnTo>
                    <a:pt x="87291" y="379"/>
                  </a:lnTo>
                  <a:lnTo>
                    <a:pt x="87032" y="279"/>
                  </a:lnTo>
                  <a:lnTo>
                    <a:pt x="86772" y="200"/>
                  </a:lnTo>
                  <a:lnTo>
                    <a:pt x="86473" y="120"/>
                  </a:lnTo>
                  <a:lnTo>
                    <a:pt x="86154" y="80"/>
                  </a:lnTo>
                  <a:lnTo>
                    <a:pt x="85835" y="40"/>
                  </a:lnTo>
                  <a:lnTo>
                    <a:pt x="85476" y="20"/>
                  </a:lnTo>
                  <a:lnTo>
                    <a:pt x="851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288875" y="2504175"/>
              <a:ext cx="2645550" cy="1617275"/>
            </a:xfrm>
            <a:custGeom>
              <a:avLst/>
              <a:gdLst/>
              <a:ahLst/>
              <a:cxnLst/>
              <a:rect l="l" t="t" r="r" b="b"/>
              <a:pathLst>
                <a:path w="105822" h="64691" extrusionOk="0">
                  <a:moveTo>
                    <a:pt x="101673" y="160"/>
                  </a:moveTo>
                  <a:lnTo>
                    <a:pt x="102112" y="180"/>
                  </a:lnTo>
                  <a:lnTo>
                    <a:pt x="102531" y="200"/>
                  </a:lnTo>
                  <a:lnTo>
                    <a:pt x="102910" y="239"/>
                  </a:lnTo>
                  <a:lnTo>
                    <a:pt x="103289" y="299"/>
                  </a:lnTo>
                  <a:lnTo>
                    <a:pt x="103628" y="379"/>
                  </a:lnTo>
                  <a:lnTo>
                    <a:pt x="103947" y="479"/>
                  </a:lnTo>
                  <a:lnTo>
                    <a:pt x="104226" y="579"/>
                  </a:lnTo>
                  <a:lnTo>
                    <a:pt x="104485" y="698"/>
                  </a:lnTo>
                  <a:lnTo>
                    <a:pt x="104705" y="838"/>
                  </a:lnTo>
                  <a:lnTo>
                    <a:pt x="104924" y="997"/>
                  </a:lnTo>
                  <a:lnTo>
                    <a:pt x="105104" y="1157"/>
                  </a:lnTo>
                  <a:lnTo>
                    <a:pt x="105263" y="1337"/>
                  </a:lnTo>
                  <a:lnTo>
                    <a:pt x="105383" y="1536"/>
                  </a:lnTo>
                  <a:lnTo>
                    <a:pt x="105483" y="1755"/>
                  </a:lnTo>
                  <a:lnTo>
                    <a:pt x="105583" y="2015"/>
                  </a:lnTo>
                  <a:lnTo>
                    <a:pt x="105642" y="2314"/>
                  </a:lnTo>
                  <a:lnTo>
                    <a:pt x="105662" y="2613"/>
                  </a:lnTo>
                  <a:lnTo>
                    <a:pt x="105662" y="2932"/>
                  </a:lnTo>
                  <a:lnTo>
                    <a:pt x="105603" y="3272"/>
                  </a:lnTo>
                  <a:lnTo>
                    <a:pt x="105523" y="3631"/>
                  </a:lnTo>
                  <a:lnTo>
                    <a:pt x="105423" y="4010"/>
                  </a:lnTo>
                  <a:lnTo>
                    <a:pt x="105283" y="4389"/>
                  </a:lnTo>
                  <a:lnTo>
                    <a:pt x="105104" y="4807"/>
                  </a:lnTo>
                  <a:lnTo>
                    <a:pt x="104884" y="5226"/>
                  </a:lnTo>
                  <a:lnTo>
                    <a:pt x="104645" y="5665"/>
                  </a:lnTo>
                  <a:lnTo>
                    <a:pt x="104386" y="6104"/>
                  </a:lnTo>
                  <a:lnTo>
                    <a:pt x="104086" y="6583"/>
                  </a:lnTo>
                  <a:lnTo>
                    <a:pt x="103747" y="7062"/>
                  </a:lnTo>
                  <a:lnTo>
                    <a:pt x="103388" y="7560"/>
                  </a:lnTo>
                  <a:lnTo>
                    <a:pt x="102989" y="8059"/>
                  </a:lnTo>
                  <a:lnTo>
                    <a:pt x="102570" y="8578"/>
                  </a:lnTo>
                  <a:lnTo>
                    <a:pt x="102132" y="9116"/>
                  </a:lnTo>
                  <a:lnTo>
                    <a:pt x="101653" y="9675"/>
                  </a:lnTo>
                  <a:lnTo>
                    <a:pt x="101154" y="10233"/>
                  </a:lnTo>
                  <a:lnTo>
                    <a:pt x="100057" y="11390"/>
                  </a:lnTo>
                  <a:lnTo>
                    <a:pt x="98860" y="12587"/>
                  </a:lnTo>
                  <a:lnTo>
                    <a:pt x="97564" y="13844"/>
                  </a:lnTo>
                  <a:lnTo>
                    <a:pt x="96167" y="15120"/>
                  </a:lnTo>
                  <a:lnTo>
                    <a:pt x="94651" y="16457"/>
                  </a:lnTo>
                  <a:lnTo>
                    <a:pt x="93055" y="17813"/>
                  </a:lnTo>
                  <a:lnTo>
                    <a:pt x="91380" y="19210"/>
                  </a:lnTo>
                  <a:lnTo>
                    <a:pt x="89605" y="20646"/>
                  </a:lnTo>
                  <a:lnTo>
                    <a:pt x="87729" y="22102"/>
                  </a:lnTo>
                  <a:lnTo>
                    <a:pt x="85795" y="23578"/>
                  </a:lnTo>
                  <a:lnTo>
                    <a:pt x="83760" y="25074"/>
                  </a:lnTo>
                  <a:lnTo>
                    <a:pt x="81665" y="26610"/>
                  </a:lnTo>
                  <a:lnTo>
                    <a:pt x="79491" y="28146"/>
                  </a:lnTo>
                  <a:lnTo>
                    <a:pt x="77257" y="29702"/>
                  </a:lnTo>
                  <a:lnTo>
                    <a:pt x="74943" y="31278"/>
                  </a:lnTo>
                  <a:lnTo>
                    <a:pt x="72569" y="32854"/>
                  </a:lnTo>
                  <a:lnTo>
                    <a:pt x="70136" y="34430"/>
                  </a:lnTo>
                  <a:lnTo>
                    <a:pt x="67622" y="36026"/>
                  </a:lnTo>
                  <a:lnTo>
                    <a:pt x="65089" y="37621"/>
                  </a:lnTo>
                  <a:lnTo>
                    <a:pt x="62476" y="39217"/>
                  </a:lnTo>
                  <a:lnTo>
                    <a:pt x="59823" y="40813"/>
                  </a:lnTo>
                  <a:lnTo>
                    <a:pt x="57130" y="42389"/>
                  </a:lnTo>
                  <a:lnTo>
                    <a:pt x="54756" y="43765"/>
                  </a:lnTo>
                  <a:lnTo>
                    <a:pt x="52382" y="45102"/>
                  </a:lnTo>
                  <a:lnTo>
                    <a:pt x="50029" y="46398"/>
                  </a:lnTo>
                  <a:lnTo>
                    <a:pt x="47715" y="47675"/>
                  </a:lnTo>
                  <a:lnTo>
                    <a:pt x="45401" y="48912"/>
                  </a:lnTo>
                  <a:lnTo>
                    <a:pt x="43127" y="50109"/>
                  </a:lnTo>
                  <a:lnTo>
                    <a:pt x="40873" y="51246"/>
                  </a:lnTo>
                  <a:lnTo>
                    <a:pt x="38658" y="52363"/>
                  </a:lnTo>
                  <a:lnTo>
                    <a:pt x="36484" y="53440"/>
                  </a:lnTo>
                  <a:lnTo>
                    <a:pt x="34330" y="54457"/>
                  </a:lnTo>
                  <a:lnTo>
                    <a:pt x="32235" y="55455"/>
                  </a:lnTo>
                  <a:lnTo>
                    <a:pt x="30161" y="56392"/>
                  </a:lnTo>
                  <a:lnTo>
                    <a:pt x="28146" y="57290"/>
                  </a:lnTo>
                  <a:lnTo>
                    <a:pt x="26171" y="58128"/>
                  </a:lnTo>
                  <a:lnTo>
                    <a:pt x="24256" y="58925"/>
                  </a:lnTo>
                  <a:lnTo>
                    <a:pt x="22381" y="59683"/>
                  </a:lnTo>
                  <a:lnTo>
                    <a:pt x="20586" y="60382"/>
                  </a:lnTo>
                  <a:lnTo>
                    <a:pt x="18831" y="61040"/>
                  </a:lnTo>
                  <a:lnTo>
                    <a:pt x="17135" y="61638"/>
                  </a:lnTo>
                  <a:lnTo>
                    <a:pt x="15499" y="62177"/>
                  </a:lnTo>
                  <a:lnTo>
                    <a:pt x="13943" y="62676"/>
                  </a:lnTo>
                  <a:lnTo>
                    <a:pt x="12447" y="63114"/>
                  </a:lnTo>
                  <a:lnTo>
                    <a:pt x="11031" y="63493"/>
                  </a:lnTo>
                  <a:lnTo>
                    <a:pt x="9675" y="63813"/>
                  </a:lnTo>
                  <a:lnTo>
                    <a:pt x="8398" y="64092"/>
                  </a:lnTo>
                  <a:lnTo>
                    <a:pt x="7221" y="64291"/>
                  </a:lnTo>
                  <a:lnTo>
                    <a:pt x="6643" y="64371"/>
                  </a:lnTo>
                  <a:lnTo>
                    <a:pt x="6104" y="64431"/>
                  </a:lnTo>
                  <a:lnTo>
                    <a:pt x="5585" y="64491"/>
                  </a:lnTo>
                  <a:lnTo>
                    <a:pt x="5087" y="64511"/>
                  </a:lnTo>
                  <a:lnTo>
                    <a:pt x="4608" y="64531"/>
                  </a:lnTo>
                  <a:lnTo>
                    <a:pt x="4149" y="64551"/>
                  </a:lnTo>
                  <a:lnTo>
                    <a:pt x="3710" y="64531"/>
                  </a:lnTo>
                  <a:lnTo>
                    <a:pt x="3291" y="64511"/>
                  </a:lnTo>
                  <a:lnTo>
                    <a:pt x="2912" y="64451"/>
                  </a:lnTo>
                  <a:lnTo>
                    <a:pt x="2533" y="64391"/>
                  </a:lnTo>
                  <a:lnTo>
                    <a:pt x="2194" y="64311"/>
                  </a:lnTo>
                  <a:lnTo>
                    <a:pt x="1875" y="64232"/>
                  </a:lnTo>
                  <a:lnTo>
                    <a:pt x="1596" y="64112"/>
                  </a:lnTo>
                  <a:lnTo>
                    <a:pt x="1337" y="63992"/>
                  </a:lnTo>
                  <a:lnTo>
                    <a:pt x="1117" y="63853"/>
                  </a:lnTo>
                  <a:lnTo>
                    <a:pt x="898" y="63713"/>
                  </a:lnTo>
                  <a:lnTo>
                    <a:pt x="718" y="63533"/>
                  </a:lnTo>
                  <a:lnTo>
                    <a:pt x="559" y="63354"/>
                  </a:lnTo>
                  <a:lnTo>
                    <a:pt x="439" y="63154"/>
                  </a:lnTo>
                  <a:lnTo>
                    <a:pt x="339" y="62955"/>
                  </a:lnTo>
                  <a:lnTo>
                    <a:pt x="240" y="62676"/>
                  </a:lnTo>
                  <a:lnTo>
                    <a:pt x="180" y="62396"/>
                  </a:lnTo>
                  <a:lnTo>
                    <a:pt x="160" y="62097"/>
                  </a:lnTo>
                  <a:lnTo>
                    <a:pt x="180" y="61778"/>
                  </a:lnTo>
                  <a:lnTo>
                    <a:pt x="220" y="61419"/>
                  </a:lnTo>
                  <a:lnTo>
                    <a:pt x="299" y="61080"/>
                  </a:lnTo>
                  <a:lnTo>
                    <a:pt x="399" y="60701"/>
                  </a:lnTo>
                  <a:lnTo>
                    <a:pt x="539" y="60302"/>
                  </a:lnTo>
                  <a:lnTo>
                    <a:pt x="718" y="59903"/>
                  </a:lnTo>
                  <a:lnTo>
                    <a:pt x="938" y="59484"/>
                  </a:lnTo>
                  <a:lnTo>
                    <a:pt x="1177" y="59045"/>
                  </a:lnTo>
                  <a:lnTo>
                    <a:pt x="1436" y="58586"/>
                  </a:lnTo>
                  <a:lnTo>
                    <a:pt x="1736" y="58128"/>
                  </a:lnTo>
                  <a:lnTo>
                    <a:pt x="2075" y="57649"/>
                  </a:lnTo>
                  <a:lnTo>
                    <a:pt x="2434" y="57150"/>
                  </a:lnTo>
                  <a:lnTo>
                    <a:pt x="2833" y="56631"/>
                  </a:lnTo>
                  <a:lnTo>
                    <a:pt x="3252" y="56113"/>
                  </a:lnTo>
                  <a:lnTo>
                    <a:pt x="3690" y="55574"/>
                  </a:lnTo>
                  <a:lnTo>
                    <a:pt x="4169" y="55036"/>
                  </a:lnTo>
                  <a:lnTo>
                    <a:pt x="4668" y="54477"/>
                  </a:lnTo>
                  <a:lnTo>
                    <a:pt x="5765" y="53320"/>
                  </a:lnTo>
                  <a:lnTo>
                    <a:pt x="6962" y="52103"/>
                  </a:lnTo>
                  <a:lnTo>
                    <a:pt x="8258" y="50867"/>
                  </a:lnTo>
                  <a:lnTo>
                    <a:pt x="9655" y="49570"/>
                  </a:lnTo>
                  <a:lnTo>
                    <a:pt x="11171" y="48253"/>
                  </a:lnTo>
                  <a:lnTo>
                    <a:pt x="12767" y="46877"/>
                  </a:lnTo>
                  <a:lnTo>
                    <a:pt x="14442" y="45481"/>
                  </a:lnTo>
                  <a:lnTo>
                    <a:pt x="16217" y="44064"/>
                  </a:lnTo>
                  <a:lnTo>
                    <a:pt x="18093" y="42608"/>
                  </a:lnTo>
                  <a:lnTo>
                    <a:pt x="20027" y="41132"/>
                  </a:lnTo>
                  <a:lnTo>
                    <a:pt x="22062" y="39616"/>
                  </a:lnTo>
                  <a:lnTo>
                    <a:pt x="24157" y="38100"/>
                  </a:lnTo>
                  <a:lnTo>
                    <a:pt x="26331" y="36564"/>
                  </a:lnTo>
                  <a:lnTo>
                    <a:pt x="28565" y="35008"/>
                  </a:lnTo>
                  <a:lnTo>
                    <a:pt x="30879" y="33432"/>
                  </a:lnTo>
                  <a:lnTo>
                    <a:pt x="33253" y="31856"/>
                  </a:lnTo>
                  <a:lnTo>
                    <a:pt x="35686" y="30261"/>
                  </a:lnTo>
                  <a:lnTo>
                    <a:pt x="38200" y="28685"/>
                  </a:lnTo>
                  <a:lnTo>
                    <a:pt x="40733" y="27089"/>
                  </a:lnTo>
                  <a:lnTo>
                    <a:pt x="43346" y="25493"/>
                  </a:lnTo>
                  <a:lnTo>
                    <a:pt x="45999" y="23897"/>
                  </a:lnTo>
                  <a:lnTo>
                    <a:pt x="48692" y="22322"/>
                  </a:lnTo>
                  <a:lnTo>
                    <a:pt x="51066" y="20945"/>
                  </a:lnTo>
                  <a:lnTo>
                    <a:pt x="53440" y="19609"/>
                  </a:lnTo>
                  <a:lnTo>
                    <a:pt x="55793" y="18292"/>
                  </a:lnTo>
                  <a:lnTo>
                    <a:pt x="58107" y="17035"/>
                  </a:lnTo>
                  <a:lnTo>
                    <a:pt x="60421" y="15799"/>
                  </a:lnTo>
                  <a:lnTo>
                    <a:pt x="62695" y="14602"/>
                  </a:lnTo>
                  <a:lnTo>
                    <a:pt x="64949" y="13445"/>
                  </a:lnTo>
                  <a:lnTo>
                    <a:pt x="67164" y="12328"/>
                  </a:lnTo>
                  <a:lnTo>
                    <a:pt x="69338" y="11271"/>
                  </a:lnTo>
                  <a:lnTo>
                    <a:pt x="71492" y="10233"/>
                  </a:lnTo>
                  <a:lnTo>
                    <a:pt x="73587" y="9256"/>
                  </a:lnTo>
                  <a:lnTo>
                    <a:pt x="75661" y="8318"/>
                  </a:lnTo>
                  <a:lnTo>
                    <a:pt x="77676" y="7421"/>
                  </a:lnTo>
                  <a:lnTo>
                    <a:pt x="79651" y="6563"/>
                  </a:lnTo>
                  <a:lnTo>
                    <a:pt x="81566" y="5765"/>
                  </a:lnTo>
                  <a:lnTo>
                    <a:pt x="83441" y="5007"/>
                  </a:lnTo>
                  <a:lnTo>
                    <a:pt x="85236" y="4309"/>
                  </a:lnTo>
                  <a:lnTo>
                    <a:pt x="86991" y="3670"/>
                  </a:lnTo>
                  <a:lnTo>
                    <a:pt x="88687" y="3072"/>
                  </a:lnTo>
                  <a:lnTo>
                    <a:pt x="90323" y="2514"/>
                  </a:lnTo>
                  <a:lnTo>
                    <a:pt x="91879" y="2035"/>
                  </a:lnTo>
                  <a:lnTo>
                    <a:pt x="93375" y="1596"/>
                  </a:lnTo>
                  <a:lnTo>
                    <a:pt x="94791" y="1217"/>
                  </a:lnTo>
                  <a:lnTo>
                    <a:pt x="96147" y="878"/>
                  </a:lnTo>
                  <a:lnTo>
                    <a:pt x="97424" y="618"/>
                  </a:lnTo>
                  <a:lnTo>
                    <a:pt x="98601" y="419"/>
                  </a:lnTo>
                  <a:lnTo>
                    <a:pt x="99179" y="339"/>
                  </a:lnTo>
                  <a:lnTo>
                    <a:pt x="99718" y="259"/>
                  </a:lnTo>
                  <a:lnTo>
                    <a:pt x="100237" y="220"/>
                  </a:lnTo>
                  <a:lnTo>
                    <a:pt x="100735" y="180"/>
                  </a:lnTo>
                  <a:lnTo>
                    <a:pt x="101234" y="160"/>
                  </a:lnTo>
                  <a:close/>
                  <a:moveTo>
                    <a:pt x="101254" y="0"/>
                  </a:moveTo>
                  <a:lnTo>
                    <a:pt x="100775" y="20"/>
                  </a:lnTo>
                  <a:lnTo>
                    <a:pt x="100277" y="60"/>
                  </a:lnTo>
                  <a:lnTo>
                    <a:pt x="99758" y="100"/>
                  </a:lnTo>
                  <a:lnTo>
                    <a:pt x="99199" y="180"/>
                  </a:lnTo>
                  <a:lnTo>
                    <a:pt x="98641" y="259"/>
                  </a:lnTo>
                  <a:lnTo>
                    <a:pt x="97444" y="459"/>
                  </a:lnTo>
                  <a:lnTo>
                    <a:pt x="96167" y="718"/>
                  </a:lnTo>
                  <a:lnTo>
                    <a:pt x="94811" y="1057"/>
                  </a:lnTo>
                  <a:lnTo>
                    <a:pt x="93395" y="1436"/>
                  </a:lnTo>
                  <a:lnTo>
                    <a:pt x="91879" y="1855"/>
                  </a:lnTo>
                  <a:lnTo>
                    <a:pt x="90323" y="2354"/>
                  </a:lnTo>
                  <a:lnTo>
                    <a:pt x="88687" y="2912"/>
                  </a:lnTo>
                  <a:lnTo>
                    <a:pt x="86991" y="3511"/>
                  </a:lnTo>
                  <a:lnTo>
                    <a:pt x="85236" y="4149"/>
                  </a:lnTo>
                  <a:lnTo>
                    <a:pt x="83421" y="4847"/>
                  </a:lnTo>
                  <a:lnTo>
                    <a:pt x="81546" y="5605"/>
                  </a:lnTo>
                  <a:lnTo>
                    <a:pt x="79611" y="6403"/>
                  </a:lnTo>
                  <a:lnTo>
                    <a:pt x="77636" y="7261"/>
                  </a:lnTo>
                  <a:lnTo>
                    <a:pt x="75621" y="8159"/>
                  </a:lnTo>
                  <a:lnTo>
                    <a:pt x="73547" y="9096"/>
                  </a:lnTo>
                  <a:lnTo>
                    <a:pt x="71452" y="10074"/>
                  </a:lnTo>
                  <a:lnTo>
                    <a:pt x="69298" y="11111"/>
                  </a:lnTo>
                  <a:lnTo>
                    <a:pt x="67104" y="12188"/>
                  </a:lnTo>
                  <a:lnTo>
                    <a:pt x="64890" y="13305"/>
                  </a:lnTo>
                  <a:lnTo>
                    <a:pt x="62635" y="14462"/>
                  </a:lnTo>
                  <a:lnTo>
                    <a:pt x="60361" y="15639"/>
                  </a:lnTo>
                  <a:lnTo>
                    <a:pt x="58048" y="16876"/>
                  </a:lnTo>
                  <a:lnTo>
                    <a:pt x="55714" y="18152"/>
                  </a:lnTo>
                  <a:lnTo>
                    <a:pt x="53360" y="19449"/>
                  </a:lnTo>
                  <a:lnTo>
                    <a:pt x="50986" y="20805"/>
                  </a:lnTo>
                  <a:lnTo>
                    <a:pt x="48612" y="22182"/>
                  </a:lnTo>
                  <a:lnTo>
                    <a:pt x="45979" y="23718"/>
                  </a:lnTo>
                  <a:lnTo>
                    <a:pt x="43406" y="25274"/>
                  </a:lnTo>
                  <a:lnTo>
                    <a:pt x="40853" y="26830"/>
                  </a:lnTo>
                  <a:lnTo>
                    <a:pt x="38339" y="28386"/>
                  </a:lnTo>
                  <a:lnTo>
                    <a:pt x="35866" y="29961"/>
                  </a:lnTo>
                  <a:lnTo>
                    <a:pt x="33452" y="31537"/>
                  </a:lnTo>
                  <a:lnTo>
                    <a:pt x="31078" y="33093"/>
                  </a:lnTo>
                  <a:lnTo>
                    <a:pt x="28765" y="34669"/>
                  </a:lnTo>
                  <a:lnTo>
                    <a:pt x="26510" y="36225"/>
                  </a:lnTo>
                  <a:lnTo>
                    <a:pt x="24316" y="37781"/>
                  </a:lnTo>
                  <a:lnTo>
                    <a:pt x="22182" y="39317"/>
                  </a:lnTo>
                  <a:lnTo>
                    <a:pt x="20107" y="40853"/>
                  </a:lnTo>
                  <a:lnTo>
                    <a:pt x="18132" y="42369"/>
                  </a:lnTo>
                  <a:lnTo>
                    <a:pt x="16217" y="43865"/>
                  </a:lnTo>
                  <a:lnTo>
                    <a:pt x="14362" y="45341"/>
                  </a:lnTo>
                  <a:lnTo>
                    <a:pt x="12607" y="46797"/>
                  </a:lnTo>
                  <a:lnTo>
                    <a:pt x="10951" y="48234"/>
                  </a:lnTo>
                  <a:lnTo>
                    <a:pt x="9395" y="49610"/>
                  </a:lnTo>
                  <a:lnTo>
                    <a:pt x="7959" y="50926"/>
                  </a:lnTo>
                  <a:lnTo>
                    <a:pt x="6643" y="52203"/>
                  </a:lnTo>
                  <a:lnTo>
                    <a:pt x="5426" y="53440"/>
                  </a:lnTo>
                  <a:lnTo>
                    <a:pt x="4867" y="54018"/>
                  </a:lnTo>
                  <a:lnTo>
                    <a:pt x="4349" y="54597"/>
                  </a:lnTo>
                  <a:lnTo>
                    <a:pt x="3850" y="55175"/>
                  </a:lnTo>
                  <a:lnTo>
                    <a:pt x="3371" y="55714"/>
                  </a:lnTo>
                  <a:lnTo>
                    <a:pt x="2932" y="56252"/>
                  </a:lnTo>
                  <a:lnTo>
                    <a:pt x="2533" y="56771"/>
                  </a:lnTo>
                  <a:lnTo>
                    <a:pt x="2154" y="57290"/>
                  </a:lnTo>
                  <a:lnTo>
                    <a:pt x="1795" y="57768"/>
                  </a:lnTo>
                  <a:lnTo>
                    <a:pt x="1476" y="58247"/>
                  </a:lnTo>
                  <a:lnTo>
                    <a:pt x="1197" y="58726"/>
                  </a:lnTo>
                  <a:lnTo>
                    <a:pt x="938" y="59165"/>
                  </a:lnTo>
                  <a:lnTo>
                    <a:pt x="698" y="59604"/>
                  </a:lnTo>
                  <a:lnTo>
                    <a:pt x="519" y="60023"/>
                  </a:lnTo>
                  <a:lnTo>
                    <a:pt x="339" y="60422"/>
                  </a:lnTo>
                  <a:lnTo>
                    <a:pt x="220" y="60801"/>
                  </a:lnTo>
                  <a:lnTo>
                    <a:pt x="120" y="61160"/>
                  </a:lnTo>
                  <a:lnTo>
                    <a:pt x="40" y="61519"/>
                  </a:lnTo>
                  <a:lnTo>
                    <a:pt x="0" y="61858"/>
                  </a:lnTo>
                  <a:lnTo>
                    <a:pt x="0" y="62157"/>
                  </a:lnTo>
                  <a:lnTo>
                    <a:pt x="20" y="62476"/>
                  </a:lnTo>
                  <a:lnTo>
                    <a:pt x="80" y="62755"/>
                  </a:lnTo>
                  <a:lnTo>
                    <a:pt x="180" y="63015"/>
                  </a:lnTo>
                  <a:lnTo>
                    <a:pt x="299" y="63234"/>
                  </a:lnTo>
                  <a:lnTo>
                    <a:pt x="439" y="63454"/>
                  </a:lnTo>
                  <a:lnTo>
                    <a:pt x="599" y="63653"/>
                  </a:lnTo>
                  <a:lnTo>
                    <a:pt x="798" y="63833"/>
                  </a:lnTo>
                  <a:lnTo>
                    <a:pt x="1017" y="63992"/>
                  </a:lnTo>
                  <a:lnTo>
                    <a:pt x="1257" y="64132"/>
                  </a:lnTo>
                  <a:lnTo>
                    <a:pt x="1536" y="64271"/>
                  </a:lnTo>
                  <a:lnTo>
                    <a:pt x="1835" y="64371"/>
                  </a:lnTo>
                  <a:lnTo>
                    <a:pt x="2075" y="64451"/>
                  </a:lnTo>
                  <a:lnTo>
                    <a:pt x="2334" y="64511"/>
                  </a:lnTo>
                  <a:lnTo>
                    <a:pt x="2633" y="64571"/>
                  </a:lnTo>
                  <a:lnTo>
                    <a:pt x="2912" y="64611"/>
                  </a:lnTo>
                  <a:lnTo>
                    <a:pt x="3551" y="64670"/>
                  </a:lnTo>
                  <a:lnTo>
                    <a:pt x="4249" y="64690"/>
                  </a:lnTo>
                  <a:lnTo>
                    <a:pt x="4668" y="64690"/>
                  </a:lnTo>
                  <a:lnTo>
                    <a:pt x="5107" y="64670"/>
                  </a:lnTo>
                  <a:lnTo>
                    <a:pt x="6024" y="64591"/>
                  </a:lnTo>
                  <a:lnTo>
                    <a:pt x="7022" y="64471"/>
                  </a:lnTo>
                  <a:lnTo>
                    <a:pt x="8099" y="64291"/>
                  </a:lnTo>
                  <a:lnTo>
                    <a:pt x="9236" y="64072"/>
                  </a:lnTo>
                  <a:lnTo>
                    <a:pt x="10413" y="63793"/>
                  </a:lnTo>
                  <a:lnTo>
                    <a:pt x="11669" y="63474"/>
                  </a:lnTo>
                  <a:lnTo>
                    <a:pt x="12986" y="63114"/>
                  </a:lnTo>
                  <a:lnTo>
                    <a:pt x="14362" y="62715"/>
                  </a:lnTo>
                  <a:lnTo>
                    <a:pt x="15779" y="62257"/>
                  </a:lnTo>
                  <a:lnTo>
                    <a:pt x="17255" y="61758"/>
                  </a:lnTo>
                  <a:lnTo>
                    <a:pt x="18791" y="61219"/>
                  </a:lnTo>
                  <a:lnTo>
                    <a:pt x="20367" y="60621"/>
                  </a:lnTo>
                  <a:lnTo>
                    <a:pt x="22002" y="60003"/>
                  </a:lnTo>
                  <a:lnTo>
                    <a:pt x="23678" y="59344"/>
                  </a:lnTo>
                  <a:lnTo>
                    <a:pt x="25393" y="58626"/>
                  </a:lnTo>
                  <a:lnTo>
                    <a:pt x="27149" y="57888"/>
                  </a:lnTo>
                  <a:lnTo>
                    <a:pt x="28944" y="57110"/>
                  </a:lnTo>
                  <a:lnTo>
                    <a:pt x="30779" y="56292"/>
                  </a:lnTo>
                  <a:lnTo>
                    <a:pt x="32654" y="55435"/>
                  </a:lnTo>
                  <a:lnTo>
                    <a:pt x="34569" y="54537"/>
                  </a:lnTo>
                  <a:lnTo>
                    <a:pt x="36504" y="53599"/>
                  </a:lnTo>
                  <a:lnTo>
                    <a:pt x="38459" y="52642"/>
                  </a:lnTo>
                  <a:lnTo>
                    <a:pt x="40474" y="51645"/>
                  </a:lnTo>
                  <a:lnTo>
                    <a:pt x="42488" y="50607"/>
                  </a:lnTo>
                  <a:lnTo>
                    <a:pt x="44523" y="49550"/>
                  </a:lnTo>
                  <a:lnTo>
                    <a:pt x="46598" y="48453"/>
                  </a:lnTo>
                  <a:lnTo>
                    <a:pt x="48692" y="47316"/>
                  </a:lnTo>
                  <a:lnTo>
                    <a:pt x="50807" y="46179"/>
                  </a:lnTo>
                  <a:lnTo>
                    <a:pt x="52921" y="44982"/>
                  </a:lnTo>
                  <a:lnTo>
                    <a:pt x="55055" y="43765"/>
                  </a:lnTo>
                  <a:lnTo>
                    <a:pt x="57210" y="42528"/>
                  </a:lnTo>
                  <a:lnTo>
                    <a:pt x="59843" y="40993"/>
                  </a:lnTo>
                  <a:lnTo>
                    <a:pt x="62416" y="39437"/>
                  </a:lnTo>
                  <a:lnTo>
                    <a:pt x="64969" y="37881"/>
                  </a:lnTo>
                  <a:lnTo>
                    <a:pt x="67483" y="36305"/>
                  </a:lnTo>
                  <a:lnTo>
                    <a:pt x="69956" y="34749"/>
                  </a:lnTo>
                  <a:lnTo>
                    <a:pt x="72370" y="33173"/>
                  </a:lnTo>
                  <a:lnTo>
                    <a:pt x="74744" y="31597"/>
                  </a:lnTo>
                  <a:lnTo>
                    <a:pt x="77058" y="30041"/>
                  </a:lnTo>
                  <a:lnTo>
                    <a:pt x="79312" y="28465"/>
                  </a:lnTo>
                  <a:lnTo>
                    <a:pt x="81506" y="26909"/>
                  </a:lnTo>
                  <a:lnTo>
                    <a:pt x="83640" y="25374"/>
                  </a:lnTo>
                  <a:lnTo>
                    <a:pt x="85715" y="23838"/>
                  </a:lnTo>
                  <a:lnTo>
                    <a:pt x="87690" y="22322"/>
                  </a:lnTo>
                  <a:lnTo>
                    <a:pt x="89625" y="20825"/>
                  </a:lnTo>
                  <a:lnTo>
                    <a:pt x="91460" y="19349"/>
                  </a:lnTo>
                  <a:lnTo>
                    <a:pt x="93215" y="17893"/>
                  </a:lnTo>
                  <a:lnTo>
                    <a:pt x="94871" y="16477"/>
                  </a:lnTo>
                  <a:lnTo>
                    <a:pt x="96427" y="15100"/>
                  </a:lnTo>
                  <a:lnTo>
                    <a:pt x="97863" y="13764"/>
                  </a:lnTo>
                  <a:lnTo>
                    <a:pt x="99179" y="12487"/>
                  </a:lnTo>
                  <a:lnTo>
                    <a:pt x="100396" y="11271"/>
                  </a:lnTo>
                  <a:lnTo>
                    <a:pt x="100955" y="10672"/>
                  </a:lnTo>
                  <a:lnTo>
                    <a:pt x="101473" y="10094"/>
                  </a:lnTo>
                  <a:lnTo>
                    <a:pt x="101972" y="9535"/>
                  </a:lnTo>
                  <a:lnTo>
                    <a:pt x="102451" y="8977"/>
                  </a:lnTo>
                  <a:lnTo>
                    <a:pt x="102890" y="8438"/>
                  </a:lnTo>
                  <a:lnTo>
                    <a:pt x="103289" y="7919"/>
                  </a:lnTo>
                  <a:lnTo>
                    <a:pt x="103668" y="7421"/>
                  </a:lnTo>
                  <a:lnTo>
                    <a:pt x="104027" y="6922"/>
                  </a:lnTo>
                  <a:lnTo>
                    <a:pt x="104346" y="6443"/>
                  </a:lnTo>
                  <a:lnTo>
                    <a:pt x="104625" y="5984"/>
                  </a:lnTo>
                  <a:lnTo>
                    <a:pt x="104884" y="5546"/>
                  </a:lnTo>
                  <a:lnTo>
                    <a:pt x="105124" y="5107"/>
                  </a:lnTo>
                  <a:lnTo>
                    <a:pt x="105303" y="4688"/>
                  </a:lnTo>
                  <a:lnTo>
                    <a:pt x="105483" y="4289"/>
                  </a:lnTo>
                  <a:lnTo>
                    <a:pt x="105603" y="3910"/>
                  </a:lnTo>
                  <a:lnTo>
                    <a:pt x="105702" y="3531"/>
                  </a:lnTo>
                  <a:lnTo>
                    <a:pt x="105782" y="3192"/>
                  </a:lnTo>
                  <a:lnTo>
                    <a:pt x="105822" y="2853"/>
                  </a:lnTo>
                  <a:lnTo>
                    <a:pt x="105822" y="2533"/>
                  </a:lnTo>
                  <a:lnTo>
                    <a:pt x="105802" y="2234"/>
                  </a:lnTo>
                  <a:lnTo>
                    <a:pt x="105742" y="1955"/>
                  </a:lnTo>
                  <a:lnTo>
                    <a:pt x="105642" y="1696"/>
                  </a:lnTo>
                  <a:lnTo>
                    <a:pt x="105523" y="1456"/>
                  </a:lnTo>
                  <a:lnTo>
                    <a:pt x="105383" y="1257"/>
                  </a:lnTo>
                  <a:lnTo>
                    <a:pt x="105223" y="1057"/>
                  </a:lnTo>
                  <a:lnTo>
                    <a:pt x="105024" y="878"/>
                  </a:lnTo>
                  <a:lnTo>
                    <a:pt x="104805" y="718"/>
                  </a:lnTo>
                  <a:lnTo>
                    <a:pt x="104565" y="559"/>
                  </a:lnTo>
                  <a:lnTo>
                    <a:pt x="104286" y="439"/>
                  </a:lnTo>
                  <a:lnTo>
                    <a:pt x="104007" y="319"/>
                  </a:lnTo>
                  <a:lnTo>
                    <a:pt x="103668" y="239"/>
                  </a:lnTo>
                  <a:lnTo>
                    <a:pt x="103328" y="160"/>
                  </a:lnTo>
                  <a:lnTo>
                    <a:pt x="102969" y="100"/>
                  </a:lnTo>
                  <a:lnTo>
                    <a:pt x="102570" y="40"/>
                  </a:lnTo>
                  <a:lnTo>
                    <a:pt x="102152" y="20"/>
                  </a:lnTo>
                  <a:lnTo>
                    <a:pt x="10171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9"/>
          <p:cNvGrpSpPr/>
          <p:nvPr/>
        </p:nvGrpSpPr>
        <p:grpSpPr>
          <a:xfrm rot="10800000" flipH="1">
            <a:off x="7853221" y="3801408"/>
            <a:ext cx="501356" cy="750395"/>
            <a:chOff x="5552650" y="2390950"/>
            <a:chExt cx="684725" cy="1024850"/>
          </a:xfrm>
        </p:grpSpPr>
        <p:sp>
          <p:nvSpPr>
            <p:cNvPr id="342" name="Google Shape;342;p19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4141332" y="1478982"/>
            <a:ext cx="308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0"/>
          <p:cNvSpPr txBox="1">
            <a:spLocks noGrp="1"/>
          </p:cNvSpPr>
          <p:nvPr>
            <p:ph type="subTitle" idx="1"/>
          </p:nvPr>
        </p:nvSpPr>
        <p:spPr>
          <a:xfrm>
            <a:off x="4141510" y="2109918"/>
            <a:ext cx="3081600" cy="15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48" name="Google Shape;348;p20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349" name="Google Shape;349;p20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20"/>
          <p:cNvPicPr preferRelativeResize="0"/>
          <p:nvPr/>
        </p:nvPicPr>
        <p:blipFill rotWithShape="1">
          <a:blip r:embed="rId2">
            <a:alphaModFix/>
          </a:blip>
          <a:srcRect l="13904" t="23141"/>
          <a:stretch/>
        </p:blipFill>
        <p:spPr>
          <a:xfrm rot="-4" flipH="1">
            <a:off x="7722762" y="-9524"/>
            <a:ext cx="1415650" cy="1265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20"/>
          <p:cNvGrpSpPr/>
          <p:nvPr/>
        </p:nvGrpSpPr>
        <p:grpSpPr>
          <a:xfrm flipH="1">
            <a:off x="7021591" y="4092796"/>
            <a:ext cx="3246354" cy="1984558"/>
            <a:chOff x="1288875" y="2504175"/>
            <a:chExt cx="2645550" cy="1617275"/>
          </a:xfrm>
        </p:grpSpPr>
        <p:sp>
          <p:nvSpPr>
            <p:cNvPr id="353" name="Google Shape;353;p20"/>
            <p:cNvSpPr/>
            <p:nvPr/>
          </p:nvSpPr>
          <p:spPr>
            <a:xfrm>
              <a:off x="1935175" y="2816850"/>
              <a:ext cx="1353950" cy="832825"/>
            </a:xfrm>
            <a:custGeom>
              <a:avLst/>
              <a:gdLst/>
              <a:ahLst/>
              <a:cxnLst/>
              <a:rect l="l" t="t" r="r" b="b"/>
              <a:pathLst>
                <a:path w="54158" h="33313" extrusionOk="0">
                  <a:moveTo>
                    <a:pt x="51864" y="140"/>
                  </a:moveTo>
                  <a:lnTo>
                    <a:pt x="52303" y="180"/>
                  </a:lnTo>
                  <a:lnTo>
                    <a:pt x="52702" y="240"/>
                  </a:lnTo>
                  <a:lnTo>
                    <a:pt x="53041" y="319"/>
                  </a:lnTo>
                  <a:lnTo>
                    <a:pt x="53200" y="379"/>
                  </a:lnTo>
                  <a:lnTo>
                    <a:pt x="53340" y="459"/>
                  </a:lnTo>
                  <a:lnTo>
                    <a:pt x="53480" y="519"/>
                  </a:lnTo>
                  <a:lnTo>
                    <a:pt x="53599" y="619"/>
                  </a:lnTo>
                  <a:lnTo>
                    <a:pt x="53699" y="698"/>
                  </a:lnTo>
                  <a:lnTo>
                    <a:pt x="53779" y="798"/>
                  </a:lnTo>
                  <a:lnTo>
                    <a:pt x="53859" y="918"/>
                  </a:lnTo>
                  <a:lnTo>
                    <a:pt x="53898" y="1038"/>
                  </a:lnTo>
                  <a:lnTo>
                    <a:pt x="53958" y="1177"/>
                  </a:lnTo>
                  <a:lnTo>
                    <a:pt x="53998" y="1317"/>
                  </a:lnTo>
                  <a:lnTo>
                    <a:pt x="53998" y="1496"/>
                  </a:lnTo>
                  <a:lnTo>
                    <a:pt x="53998" y="1656"/>
                  </a:lnTo>
                  <a:lnTo>
                    <a:pt x="53978" y="1835"/>
                  </a:lnTo>
                  <a:lnTo>
                    <a:pt x="53938" y="2035"/>
                  </a:lnTo>
                  <a:lnTo>
                    <a:pt x="53879" y="2234"/>
                  </a:lnTo>
                  <a:lnTo>
                    <a:pt x="53819" y="2434"/>
                  </a:lnTo>
                  <a:lnTo>
                    <a:pt x="53619" y="2873"/>
                  </a:lnTo>
                  <a:lnTo>
                    <a:pt x="53380" y="3332"/>
                  </a:lnTo>
                  <a:lnTo>
                    <a:pt x="53061" y="3830"/>
                  </a:lnTo>
                  <a:lnTo>
                    <a:pt x="52682" y="4349"/>
                  </a:lnTo>
                  <a:lnTo>
                    <a:pt x="52243" y="4907"/>
                  </a:lnTo>
                  <a:lnTo>
                    <a:pt x="51744" y="5486"/>
                  </a:lnTo>
                  <a:lnTo>
                    <a:pt x="51186" y="6084"/>
                  </a:lnTo>
                  <a:lnTo>
                    <a:pt x="50587" y="6703"/>
                  </a:lnTo>
                  <a:lnTo>
                    <a:pt x="49929" y="7361"/>
                  </a:lnTo>
                  <a:lnTo>
                    <a:pt x="49211" y="8019"/>
                  </a:lnTo>
                  <a:lnTo>
                    <a:pt x="48453" y="8717"/>
                  </a:lnTo>
                  <a:lnTo>
                    <a:pt x="47635" y="9416"/>
                  </a:lnTo>
                  <a:lnTo>
                    <a:pt x="46777" y="10134"/>
                  </a:lnTo>
                  <a:lnTo>
                    <a:pt x="45880" y="10872"/>
                  </a:lnTo>
                  <a:lnTo>
                    <a:pt x="44942" y="11630"/>
                  </a:lnTo>
                  <a:lnTo>
                    <a:pt x="43945" y="12388"/>
                  </a:lnTo>
                  <a:lnTo>
                    <a:pt x="42907" y="13166"/>
                  </a:lnTo>
                  <a:lnTo>
                    <a:pt x="41850" y="13944"/>
                  </a:lnTo>
                  <a:lnTo>
                    <a:pt x="40733" y="14742"/>
                  </a:lnTo>
                  <a:lnTo>
                    <a:pt x="39596" y="15539"/>
                  </a:lnTo>
                  <a:lnTo>
                    <a:pt x="38419" y="16337"/>
                  </a:lnTo>
                  <a:lnTo>
                    <a:pt x="37202" y="17155"/>
                  </a:lnTo>
                  <a:lnTo>
                    <a:pt x="35966" y="17953"/>
                  </a:lnTo>
                  <a:lnTo>
                    <a:pt x="34689" y="18771"/>
                  </a:lnTo>
                  <a:lnTo>
                    <a:pt x="33392" y="19589"/>
                  </a:lnTo>
                  <a:lnTo>
                    <a:pt x="32056" y="20407"/>
                  </a:lnTo>
                  <a:lnTo>
                    <a:pt x="30719" y="21225"/>
                  </a:lnTo>
                  <a:lnTo>
                    <a:pt x="29343" y="22022"/>
                  </a:lnTo>
                  <a:lnTo>
                    <a:pt x="26929" y="23399"/>
                  </a:lnTo>
                  <a:lnTo>
                    <a:pt x="24556" y="24695"/>
                  </a:lnTo>
                  <a:lnTo>
                    <a:pt x="22242" y="25912"/>
                  </a:lnTo>
                  <a:lnTo>
                    <a:pt x="19968" y="27069"/>
                  </a:lnTo>
                  <a:lnTo>
                    <a:pt x="17773" y="28126"/>
                  </a:lnTo>
                  <a:lnTo>
                    <a:pt x="16696" y="28625"/>
                  </a:lnTo>
                  <a:lnTo>
                    <a:pt x="15659" y="29084"/>
                  </a:lnTo>
                  <a:lnTo>
                    <a:pt x="14622" y="29543"/>
                  </a:lnTo>
                  <a:lnTo>
                    <a:pt x="13624" y="29962"/>
                  </a:lnTo>
                  <a:lnTo>
                    <a:pt x="12647" y="30361"/>
                  </a:lnTo>
                  <a:lnTo>
                    <a:pt x="11689" y="30740"/>
                  </a:lnTo>
                  <a:lnTo>
                    <a:pt x="10752" y="31099"/>
                  </a:lnTo>
                  <a:lnTo>
                    <a:pt x="9854" y="31418"/>
                  </a:lnTo>
                  <a:lnTo>
                    <a:pt x="8997" y="31717"/>
                  </a:lnTo>
                  <a:lnTo>
                    <a:pt x="8159" y="31996"/>
                  </a:lnTo>
                  <a:lnTo>
                    <a:pt x="7361" y="32236"/>
                  </a:lnTo>
                  <a:lnTo>
                    <a:pt x="6583" y="32455"/>
                  </a:lnTo>
                  <a:lnTo>
                    <a:pt x="5865" y="32635"/>
                  </a:lnTo>
                  <a:lnTo>
                    <a:pt x="5167" y="32794"/>
                  </a:lnTo>
                  <a:lnTo>
                    <a:pt x="4508" y="32934"/>
                  </a:lnTo>
                  <a:lnTo>
                    <a:pt x="3890" y="33034"/>
                  </a:lnTo>
                  <a:lnTo>
                    <a:pt x="3311" y="33093"/>
                  </a:lnTo>
                  <a:lnTo>
                    <a:pt x="2793" y="33133"/>
                  </a:lnTo>
                  <a:lnTo>
                    <a:pt x="2294" y="33153"/>
                  </a:lnTo>
                  <a:lnTo>
                    <a:pt x="1855" y="33113"/>
                  </a:lnTo>
                  <a:lnTo>
                    <a:pt x="1456" y="33054"/>
                  </a:lnTo>
                  <a:lnTo>
                    <a:pt x="1097" y="32974"/>
                  </a:lnTo>
                  <a:lnTo>
                    <a:pt x="958" y="32914"/>
                  </a:lnTo>
                  <a:lnTo>
                    <a:pt x="818" y="32854"/>
                  </a:lnTo>
                  <a:lnTo>
                    <a:pt x="678" y="32774"/>
                  </a:lnTo>
                  <a:lnTo>
                    <a:pt x="559" y="32694"/>
                  </a:lnTo>
                  <a:lnTo>
                    <a:pt x="459" y="32595"/>
                  </a:lnTo>
                  <a:lnTo>
                    <a:pt x="379" y="32495"/>
                  </a:lnTo>
                  <a:lnTo>
                    <a:pt x="299" y="32375"/>
                  </a:lnTo>
                  <a:lnTo>
                    <a:pt x="240" y="32276"/>
                  </a:lnTo>
                  <a:lnTo>
                    <a:pt x="200" y="32116"/>
                  </a:lnTo>
                  <a:lnTo>
                    <a:pt x="160" y="31976"/>
                  </a:lnTo>
                  <a:lnTo>
                    <a:pt x="160" y="31817"/>
                  </a:lnTo>
                  <a:lnTo>
                    <a:pt x="160" y="31637"/>
                  </a:lnTo>
                  <a:lnTo>
                    <a:pt x="180" y="31458"/>
                  </a:lnTo>
                  <a:lnTo>
                    <a:pt x="220" y="31278"/>
                  </a:lnTo>
                  <a:lnTo>
                    <a:pt x="259" y="31079"/>
                  </a:lnTo>
                  <a:lnTo>
                    <a:pt x="339" y="30859"/>
                  </a:lnTo>
                  <a:lnTo>
                    <a:pt x="539" y="30440"/>
                  </a:lnTo>
                  <a:lnTo>
                    <a:pt x="778" y="29962"/>
                  </a:lnTo>
                  <a:lnTo>
                    <a:pt x="1097" y="29463"/>
                  </a:lnTo>
                  <a:lnTo>
                    <a:pt x="1476" y="28944"/>
                  </a:lnTo>
                  <a:lnTo>
                    <a:pt x="1915" y="28386"/>
                  </a:lnTo>
                  <a:lnTo>
                    <a:pt x="2414" y="27807"/>
                  </a:lnTo>
                  <a:lnTo>
                    <a:pt x="2972" y="27209"/>
                  </a:lnTo>
                  <a:lnTo>
                    <a:pt x="3571" y="26590"/>
                  </a:lnTo>
                  <a:lnTo>
                    <a:pt x="4229" y="25932"/>
                  </a:lnTo>
                  <a:lnTo>
                    <a:pt x="4947" y="25274"/>
                  </a:lnTo>
                  <a:lnTo>
                    <a:pt x="5705" y="24596"/>
                  </a:lnTo>
                  <a:lnTo>
                    <a:pt x="6523" y="23878"/>
                  </a:lnTo>
                  <a:lnTo>
                    <a:pt x="7381" y="23159"/>
                  </a:lnTo>
                  <a:lnTo>
                    <a:pt x="8278" y="22421"/>
                  </a:lnTo>
                  <a:lnTo>
                    <a:pt x="9216" y="21683"/>
                  </a:lnTo>
                  <a:lnTo>
                    <a:pt x="10213" y="20905"/>
                  </a:lnTo>
                  <a:lnTo>
                    <a:pt x="11251" y="20147"/>
                  </a:lnTo>
                  <a:lnTo>
                    <a:pt x="12308" y="19349"/>
                  </a:lnTo>
                  <a:lnTo>
                    <a:pt x="13425" y="18572"/>
                  </a:lnTo>
                  <a:lnTo>
                    <a:pt x="14562" y="17774"/>
                  </a:lnTo>
                  <a:lnTo>
                    <a:pt x="15739" y="16956"/>
                  </a:lnTo>
                  <a:lnTo>
                    <a:pt x="16956" y="16158"/>
                  </a:lnTo>
                  <a:lnTo>
                    <a:pt x="18192" y="15340"/>
                  </a:lnTo>
                  <a:lnTo>
                    <a:pt x="19469" y="14522"/>
                  </a:lnTo>
                  <a:lnTo>
                    <a:pt x="20766" y="13704"/>
                  </a:lnTo>
                  <a:lnTo>
                    <a:pt x="22102" y="12886"/>
                  </a:lnTo>
                  <a:lnTo>
                    <a:pt x="23439" y="12069"/>
                  </a:lnTo>
                  <a:lnTo>
                    <a:pt x="24815" y="11271"/>
                  </a:lnTo>
                  <a:lnTo>
                    <a:pt x="27229" y="9894"/>
                  </a:lnTo>
                  <a:lnTo>
                    <a:pt x="29602" y="8598"/>
                  </a:lnTo>
                  <a:lnTo>
                    <a:pt x="31916" y="7381"/>
                  </a:lnTo>
                  <a:lnTo>
                    <a:pt x="34190" y="6224"/>
                  </a:lnTo>
                  <a:lnTo>
                    <a:pt x="36385" y="5167"/>
                  </a:lnTo>
                  <a:lnTo>
                    <a:pt x="37462" y="4688"/>
                  </a:lnTo>
                  <a:lnTo>
                    <a:pt x="38499" y="4209"/>
                  </a:lnTo>
                  <a:lnTo>
                    <a:pt x="39536" y="3750"/>
                  </a:lnTo>
                  <a:lnTo>
                    <a:pt x="40534" y="3332"/>
                  </a:lnTo>
                  <a:lnTo>
                    <a:pt x="41511" y="2933"/>
                  </a:lnTo>
                  <a:lnTo>
                    <a:pt x="42469" y="2554"/>
                  </a:lnTo>
                  <a:lnTo>
                    <a:pt x="43386" y="2195"/>
                  </a:lnTo>
                  <a:lnTo>
                    <a:pt x="44284" y="1875"/>
                  </a:lnTo>
                  <a:lnTo>
                    <a:pt x="45161" y="1576"/>
                  </a:lnTo>
                  <a:lnTo>
                    <a:pt x="45999" y="1297"/>
                  </a:lnTo>
                  <a:lnTo>
                    <a:pt x="46797" y="1057"/>
                  </a:lnTo>
                  <a:lnTo>
                    <a:pt x="47555" y="838"/>
                  </a:lnTo>
                  <a:lnTo>
                    <a:pt x="48293" y="659"/>
                  </a:lnTo>
                  <a:lnTo>
                    <a:pt x="48991" y="499"/>
                  </a:lnTo>
                  <a:lnTo>
                    <a:pt x="49650" y="359"/>
                  </a:lnTo>
                  <a:lnTo>
                    <a:pt x="50268" y="260"/>
                  </a:lnTo>
                  <a:lnTo>
                    <a:pt x="50846" y="200"/>
                  </a:lnTo>
                  <a:lnTo>
                    <a:pt x="51365" y="160"/>
                  </a:lnTo>
                  <a:lnTo>
                    <a:pt x="51864" y="140"/>
                  </a:lnTo>
                  <a:close/>
                  <a:moveTo>
                    <a:pt x="51405" y="0"/>
                  </a:moveTo>
                  <a:lnTo>
                    <a:pt x="50866" y="40"/>
                  </a:lnTo>
                  <a:lnTo>
                    <a:pt x="50288" y="100"/>
                  </a:lnTo>
                  <a:lnTo>
                    <a:pt x="49670" y="200"/>
                  </a:lnTo>
                  <a:lnTo>
                    <a:pt x="49011" y="339"/>
                  </a:lnTo>
                  <a:lnTo>
                    <a:pt x="48313" y="499"/>
                  </a:lnTo>
                  <a:lnTo>
                    <a:pt x="47575" y="678"/>
                  </a:lnTo>
                  <a:lnTo>
                    <a:pt x="46797" y="898"/>
                  </a:lnTo>
                  <a:lnTo>
                    <a:pt x="45999" y="1137"/>
                  </a:lnTo>
                  <a:lnTo>
                    <a:pt x="45161" y="1417"/>
                  </a:lnTo>
                  <a:lnTo>
                    <a:pt x="44284" y="1716"/>
                  </a:lnTo>
                  <a:lnTo>
                    <a:pt x="43386" y="2035"/>
                  </a:lnTo>
                  <a:lnTo>
                    <a:pt x="42449" y="2394"/>
                  </a:lnTo>
                  <a:lnTo>
                    <a:pt x="41491" y="2773"/>
                  </a:lnTo>
                  <a:lnTo>
                    <a:pt x="40514" y="3172"/>
                  </a:lnTo>
                  <a:lnTo>
                    <a:pt x="39496" y="3591"/>
                  </a:lnTo>
                  <a:lnTo>
                    <a:pt x="38479" y="4050"/>
                  </a:lnTo>
                  <a:lnTo>
                    <a:pt x="37422" y="4528"/>
                  </a:lnTo>
                  <a:lnTo>
                    <a:pt x="36345" y="5027"/>
                  </a:lnTo>
                  <a:lnTo>
                    <a:pt x="34130" y="6084"/>
                  </a:lnTo>
                  <a:lnTo>
                    <a:pt x="31856" y="7221"/>
                  </a:lnTo>
                  <a:lnTo>
                    <a:pt x="29523" y="8458"/>
                  </a:lnTo>
                  <a:lnTo>
                    <a:pt x="27149" y="9755"/>
                  </a:lnTo>
                  <a:lnTo>
                    <a:pt x="24735" y="11131"/>
                  </a:lnTo>
                  <a:lnTo>
                    <a:pt x="23399" y="11909"/>
                  </a:lnTo>
                  <a:lnTo>
                    <a:pt x="22082" y="12707"/>
                  </a:lnTo>
                  <a:lnTo>
                    <a:pt x="20766" y="13505"/>
                  </a:lnTo>
                  <a:lnTo>
                    <a:pt x="19489" y="14303"/>
                  </a:lnTo>
                  <a:lnTo>
                    <a:pt x="18232" y="15121"/>
                  </a:lnTo>
                  <a:lnTo>
                    <a:pt x="16995" y="15918"/>
                  </a:lnTo>
                  <a:lnTo>
                    <a:pt x="15779" y="16736"/>
                  </a:lnTo>
                  <a:lnTo>
                    <a:pt x="14602" y="17534"/>
                  </a:lnTo>
                  <a:lnTo>
                    <a:pt x="13465" y="18332"/>
                  </a:lnTo>
                  <a:lnTo>
                    <a:pt x="12328" y="19150"/>
                  </a:lnTo>
                  <a:lnTo>
                    <a:pt x="11251" y="19928"/>
                  </a:lnTo>
                  <a:lnTo>
                    <a:pt x="10193" y="20726"/>
                  </a:lnTo>
                  <a:lnTo>
                    <a:pt x="9176" y="21504"/>
                  </a:lnTo>
                  <a:lnTo>
                    <a:pt x="8199" y="22282"/>
                  </a:lnTo>
                  <a:lnTo>
                    <a:pt x="7261" y="23040"/>
                  </a:lnTo>
                  <a:lnTo>
                    <a:pt x="6383" y="23798"/>
                  </a:lnTo>
                  <a:lnTo>
                    <a:pt x="5526" y="24536"/>
                  </a:lnTo>
                  <a:lnTo>
                    <a:pt x="4748" y="25254"/>
                  </a:lnTo>
                  <a:lnTo>
                    <a:pt x="4010" y="25952"/>
                  </a:lnTo>
                  <a:lnTo>
                    <a:pt x="3331" y="26610"/>
                  </a:lnTo>
                  <a:lnTo>
                    <a:pt x="2713" y="27249"/>
                  </a:lnTo>
                  <a:lnTo>
                    <a:pt x="2174" y="27867"/>
                  </a:lnTo>
                  <a:lnTo>
                    <a:pt x="1676" y="28446"/>
                  </a:lnTo>
                  <a:lnTo>
                    <a:pt x="1257" y="29004"/>
                  </a:lnTo>
                  <a:lnTo>
                    <a:pt x="878" y="29543"/>
                  </a:lnTo>
                  <a:lnTo>
                    <a:pt x="579" y="30041"/>
                  </a:lnTo>
                  <a:lnTo>
                    <a:pt x="339" y="30500"/>
                  </a:lnTo>
                  <a:lnTo>
                    <a:pt x="160" y="30939"/>
                  </a:lnTo>
                  <a:lnTo>
                    <a:pt x="100" y="31139"/>
                  </a:lnTo>
                  <a:lnTo>
                    <a:pt x="40" y="31338"/>
                  </a:lnTo>
                  <a:lnTo>
                    <a:pt x="20" y="31518"/>
                  </a:lnTo>
                  <a:lnTo>
                    <a:pt x="0" y="31697"/>
                  </a:lnTo>
                  <a:lnTo>
                    <a:pt x="0" y="31877"/>
                  </a:lnTo>
                  <a:lnTo>
                    <a:pt x="20" y="32036"/>
                  </a:lnTo>
                  <a:lnTo>
                    <a:pt x="40" y="32196"/>
                  </a:lnTo>
                  <a:lnTo>
                    <a:pt x="100" y="32335"/>
                  </a:lnTo>
                  <a:lnTo>
                    <a:pt x="160" y="32455"/>
                  </a:lnTo>
                  <a:lnTo>
                    <a:pt x="240" y="32595"/>
                  </a:lnTo>
                  <a:lnTo>
                    <a:pt x="339" y="32694"/>
                  </a:lnTo>
                  <a:lnTo>
                    <a:pt x="459" y="32814"/>
                  </a:lnTo>
                  <a:lnTo>
                    <a:pt x="579" y="32894"/>
                  </a:lnTo>
                  <a:lnTo>
                    <a:pt x="718" y="32994"/>
                  </a:lnTo>
                  <a:lnTo>
                    <a:pt x="878" y="33054"/>
                  </a:lnTo>
                  <a:lnTo>
                    <a:pt x="1057" y="33133"/>
                  </a:lnTo>
                  <a:lnTo>
                    <a:pt x="1337" y="33213"/>
                  </a:lnTo>
                  <a:lnTo>
                    <a:pt x="1676" y="33253"/>
                  </a:lnTo>
                  <a:lnTo>
                    <a:pt x="2035" y="33293"/>
                  </a:lnTo>
                  <a:lnTo>
                    <a:pt x="2414" y="33313"/>
                  </a:lnTo>
                  <a:lnTo>
                    <a:pt x="2873" y="33293"/>
                  </a:lnTo>
                  <a:lnTo>
                    <a:pt x="3351" y="33253"/>
                  </a:lnTo>
                  <a:lnTo>
                    <a:pt x="3870" y="33193"/>
                  </a:lnTo>
                  <a:lnTo>
                    <a:pt x="4429" y="33093"/>
                  </a:lnTo>
                  <a:lnTo>
                    <a:pt x="5027" y="32994"/>
                  </a:lnTo>
                  <a:lnTo>
                    <a:pt x="5645" y="32854"/>
                  </a:lnTo>
                  <a:lnTo>
                    <a:pt x="6284" y="32694"/>
                  </a:lnTo>
                  <a:lnTo>
                    <a:pt x="6962" y="32515"/>
                  </a:lnTo>
                  <a:lnTo>
                    <a:pt x="7660" y="32315"/>
                  </a:lnTo>
                  <a:lnTo>
                    <a:pt x="8398" y="32076"/>
                  </a:lnTo>
                  <a:lnTo>
                    <a:pt x="9156" y="31837"/>
                  </a:lnTo>
                  <a:lnTo>
                    <a:pt x="9934" y="31557"/>
                  </a:lnTo>
                  <a:lnTo>
                    <a:pt x="11590" y="30959"/>
                  </a:lnTo>
                  <a:lnTo>
                    <a:pt x="13305" y="30261"/>
                  </a:lnTo>
                  <a:lnTo>
                    <a:pt x="15120" y="29503"/>
                  </a:lnTo>
                  <a:lnTo>
                    <a:pt x="17015" y="28645"/>
                  </a:lnTo>
                  <a:lnTo>
                    <a:pt x="18950" y="27727"/>
                  </a:lnTo>
                  <a:lnTo>
                    <a:pt x="20965" y="26750"/>
                  </a:lnTo>
                  <a:lnTo>
                    <a:pt x="23020" y="25693"/>
                  </a:lnTo>
                  <a:lnTo>
                    <a:pt x="25114" y="24576"/>
                  </a:lnTo>
                  <a:lnTo>
                    <a:pt x="27249" y="23399"/>
                  </a:lnTo>
                  <a:lnTo>
                    <a:pt x="29423" y="22162"/>
                  </a:lnTo>
                  <a:lnTo>
                    <a:pt x="30759" y="21384"/>
                  </a:lnTo>
                  <a:lnTo>
                    <a:pt x="32076" y="20586"/>
                  </a:lnTo>
                  <a:lnTo>
                    <a:pt x="33372" y="19788"/>
                  </a:lnTo>
                  <a:lnTo>
                    <a:pt x="34669" y="18990"/>
                  </a:lnTo>
                  <a:lnTo>
                    <a:pt x="35926" y="18173"/>
                  </a:lnTo>
                  <a:lnTo>
                    <a:pt x="37162" y="17375"/>
                  </a:lnTo>
                  <a:lnTo>
                    <a:pt x="38359" y="16557"/>
                  </a:lnTo>
                  <a:lnTo>
                    <a:pt x="39556" y="15759"/>
                  </a:lnTo>
                  <a:lnTo>
                    <a:pt x="40693" y="14961"/>
                  </a:lnTo>
                  <a:lnTo>
                    <a:pt x="41830" y="14163"/>
                  </a:lnTo>
                  <a:lnTo>
                    <a:pt x="42907" y="13365"/>
                  </a:lnTo>
                  <a:lnTo>
                    <a:pt x="43965" y="12567"/>
                  </a:lnTo>
                  <a:lnTo>
                    <a:pt x="44982" y="11789"/>
                  </a:lnTo>
                  <a:lnTo>
                    <a:pt x="45939" y="11011"/>
                  </a:lnTo>
                  <a:lnTo>
                    <a:pt x="46877" y="10253"/>
                  </a:lnTo>
                  <a:lnTo>
                    <a:pt x="47775" y="9495"/>
                  </a:lnTo>
                  <a:lnTo>
                    <a:pt x="48632" y="8757"/>
                  </a:lnTo>
                  <a:lnTo>
                    <a:pt x="49410" y="8039"/>
                  </a:lnTo>
                  <a:lnTo>
                    <a:pt x="50148" y="7341"/>
                  </a:lnTo>
                  <a:lnTo>
                    <a:pt x="50827" y="6683"/>
                  </a:lnTo>
                  <a:lnTo>
                    <a:pt x="51425" y="6044"/>
                  </a:lnTo>
                  <a:lnTo>
                    <a:pt x="51983" y="5426"/>
                  </a:lnTo>
                  <a:lnTo>
                    <a:pt x="52482" y="4848"/>
                  </a:lnTo>
                  <a:lnTo>
                    <a:pt x="52901" y="4289"/>
                  </a:lnTo>
                  <a:lnTo>
                    <a:pt x="53280" y="3750"/>
                  </a:lnTo>
                  <a:lnTo>
                    <a:pt x="53579" y="3272"/>
                  </a:lnTo>
                  <a:lnTo>
                    <a:pt x="53819" y="2793"/>
                  </a:lnTo>
                  <a:lnTo>
                    <a:pt x="53998" y="2354"/>
                  </a:lnTo>
                  <a:lnTo>
                    <a:pt x="54058" y="2155"/>
                  </a:lnTo>
                  <a:lnTo>
                    <a:pt x="54118" y="1955"/>
                  </a:lnTo>
                  <a:lnTo>
                    <a:pt x="54138" y="1776"/>
                  </a:lnTo>
                  <a:lnTo>
                    <a:pt x="54158" y="1596"/>
                  </a:lnTo>
                  <a:lnTo>
                    <a:pt x="54158" y="1417"/>
                  </a:lnTo>
                  <a:lnTo>
                    <a:pt x="54138" y="1257"/>
                  </a:lnTo>
                  <a:lnTo>
                    <a:pt x="54098" y="1117"/>
                  </a:lnTo>
                  <a:lnTo>
                    <a:pt x="54058" y="958"/>
                  </a:lnTo>
                  <a:lnTo>
                    <a:pt x="53998" y="838"/>
                  </a:lnTo>
                  <a:lnTo>
                    <a:pt x="53918" y="718"/>
                  </a:lnTo>
                  <a:lnTo>
                    <a:pt x="53819" y="599"/>
                  </a:lnTo>
                  <a:lnTo>
                    <a:pt x="53699" y="499"/>
                  </a:lnTo>
                  <a:lnTo>
                    <a:pt x="53579" y="399"/>
                  </a:lnTo>
                  <a:lnTo>
                    <a:pt x="53440" y="319"/>
                  </a:lnTo>
                  <a:lnTo>
                    <a:pt x="53280" y="240"/>
                  </a:lnTo>
                  <a:lnTo>
                    <a:pt x="53101" y="180"/>
                  </a:lnTo>
                  <a:lnTo>
                    <a:pt x="52742" y="80"/>
                  </a:lnTo>
                  <a:lnTo>
                    <a:pt x="52343" y="20"/>
                  </a:lnTo>
                  <a:lnTo>
                    <a:pt x="5190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719725" y="2712625"/>
              <a:ext cx="1784350" cy="1094150"/>
            </a:xfrm>
            <a:custGeom>
              <a:avLst/>
              <a:gdLst/>
              <a:ahLst/>
              <a:cxnLst/>
              <a:rect l="l" t="t" r="r" b="b"/>
              <a:pathLst>
                <a:path w="71374" h="43766" extrusionOk="0">
                  <a:moveTo>
                    <a:pt x="68820" y="160"/>
                  </a:moveTo>
                  <a:lnTo>
                    <a:pt x="69259" y="200"/>
                  </a:lnTo>
                  <a:lnTo>
                    <a:pt x="69658" y="279"/>
                  </a:lnTo>
                  <a:lnTo>
                    <a:pt x="70017" y="379"/>
                  </a:lnTo>
                  <a:lnTo>
                    <a:pt x="70216" y="459"/>
                  </a:lnTo>
                  <a:lnTo>
                    <a:pt x="70396" y="539"/>
                  </a:lnTo>
                  <a:lnTo>
                    <a:pt x="70555" y="639"/>
                  </a:lnTo>
                  <a:lnTo>
                    <a:pt x="70695" y="738"/>
                  </a:lnTo>
                  <a:lnTo>
                    <a:pt x="70835" y="858"/>
                  </a:lnTo>
                  <a:lnTo>
                    <a:pt x="70934" y="978"/>
                  </a:lnTo>
                  <a:lnTo>
                    <a:pt x="71034" y="1117"/>
                  </a:lnTo>
                  <a:lnTo>
                    <a:pt x="71094" y="1277"/>
                  </a:lnTo>
                  <a:lnTo>
                    <a:pt x="71174" y="1456"/>
                  </a:lnTo>
                  <a:lnTo>
                    <a:pt x="71214" y="1656"/>
                  </a:lnTo>
                  <a:lnTo>
                    <a:pt x="71234" y="1855"/>
                  </a:lnTo>
                  <a:lnTo>
                    <a:pt x="71214" y="2075"/>
                  </a:lnTo>
                  <a:lnTo>
                    <a:pt x="71194" y="2314"/>
                  </a:lnTo>
                  <a:lnTo>
                    <a:pt x="71134" y="2554"/>
                  </a:lnTo>
                  <a:lnTo>
                    <a:pt x="71074" y="2813"/>
                  </a:lnTo>
                  <a:lnTo>
                    <a:pt x="70974" y="3092"/>
                  </a:lnTo>
                  <a:lnTo>
                    <a:pt x="70855" y="3371"/>
                  </a:lnTo>
                  <a:lnTo>
                    <a:pt x="70715" y="3651"/>
                  </a:lnTo>
                  <a:lnTo>
                    <a:pt x="70555" y="3950"/>
                  </a:lnTo>
                  <a:lnTo>
                    <a:pt x="70376" y="4249"/>
                  </a:lnTo>
                  <a:lnTo>
                    <a:pt x="69957" y="4907"/>
                  </a:lnTo>
                  <a:lnTo>
                    <a:pt x="69458" y="5586"/>
                  </a:lnTo>
                  <a:lnTo>
                    <a:pt x="68880" y="6304"/>
                  </a:lnTo>
                  <a:lnTo>
                    <a:pt x="68221" y="7062"/>
                  </a:lnTo>
                  <a:lnTo>
                    <a:pt x="67483" y="7860"/>
                  </a:lnTo>
                  <a:lnTo>
                    <a:pt x="66686" y="8677"/>
                  </a:lnTo>
                  <a:lnTo>
                    <a:pt x="65808" y="9515"/>
                  </a:lnTo>
                  <a:lnTo>
                    <a:pt x="64870" y="10393"/>
                  </a:lnTo>
                  <a:lnTo>
                    <a:pt x="63853" y="11291"/>
                  </a:lnTo>
                  <a:lnTo>
                    <a:pt x="62776" y="12208"/>
                  </a:lnTo>
                  <a:lnTo>
                    <a:pt x="61639" y="13166"/>
                  </a:lnTo>
                  <a:lnTo>
                    <a:pt x="60462" y="14123"/>
                  </a:lnTo>
                  <a:lnTo>
                    <a:pt x="59205" y="15121"/>
                  </a:lnTo>
                  <a:lnTo>
                    <a:pt x="57889" y="16118"/>
                  </a:lnTo>
                  <a:lnTo>
                    <a:pt x="56532" y="17135"/>
                  </a:lnTo>
                  <a:lnTo>
                    <a:pt x="55116" y="18153"/>
                  </a:lnTo>
                  <a:lnTo>
                    <a:pt x="53660" y="19210"/>
                  </a:lnTo>
                  <a:lnTo>
                    <a:pt x="52144" y="20247"/>
                  </a:lnTo>
                  <a:lnTo>
                    <a:pt x="50588" y="21324"/>
                  </a:lnTo>
                  <a:lnTo>
                    <a:pt x="48992" y="22381"/>
                  </a:lnTo>
                  <a:lnTo>
                    <a:pt x="47356" y="23459"/>
                  </a:lnTo>
                  <a:lnTo>
                    <a:pt x="45681" y="24536"/>
                  </a:lnTo>
                  <a:lnTo>
                    <a:pt x="43945" y="25593"/>
                  </a:lnTo>
                  <a:lnTo>
                    <a:pt x="42210" y="26670"/>
                  </a:lnTo>
                  <a:lnTo>
                    <a:pt x="40415" y="27747"/>
                  </a:lnTo>
                  <a:lnTo>
                    <a:pt x="38599" y="28825"/>
                  </a:lnTo>
                  <a:lnTo>
                    <a:pt x="37163" y="29642"/>
                  </a:lnTo>
                  <a:lnTo>
                    <a:pt x="35727" y="30460"/>
                  </a:lnTo>
                  <a:lnTo>
                    <a:pt x="34311" y="31238"/>
                  </a:lnTo>
                  <a:lnTo>
                    <a:pt x="32914" y="32016"/>
                  </a:lnTo>
                  <a:lnTo>
                    <a:pt x="31518" y="32774"/>
                  </a:lnTo>
                  <a:lnTo>
                    <a:pt x="30122" y="33492"/>
                  </a:lnTo>
                  <a:lnTo>
                    <a:pt x="28765" y="34210"/>
                  </a:lnTo>
                  <a:lnTo>
                    <a:pt x="27409" y="34909"/>
                  </a:lnTo>
                  <a:lnTo>
                    <a:pt x="26072" y="35567"/>
                  </a:lnTo>
                  <a:lnTo>
                    <a:pt x="24756" y="36205"/>
                  </a:lnTo>
                  <a:lnTo>
                    <a:pt x="23459" y="36824"/>
                  </a:lnTo>
                  <a:lnTo>
                    <a:pt x="22183" y="37422"/>
                  </a:lnTo>
                  <a:lnTo>
                    <a:pt x="20926" y="38000"/>
                  </a:lnTo>
                  <a:lnTo>
                    <a:pt x="19689" y="38539"/>
                  </a:lnTo>
                  <a:lnTo>
                    <a:pt x="18472" y="39078"/>
                  </a:lnTo>
                  <a:lnTo>
                    <a:pt x="17295" y="39576"/>
                  </a:lnTo>
                  <a:lnTo>
                    <a:pt x="16158" y="40035"/>
                  </a:lnTo>
                  <a:lnTo>
                    <a:pt x="15021" y="40474"/>
                  </a:lnTo>
                  <a:lnTo>
                    <a:pt x="13924" y="40893"/>
                  </a:lnTo>
                  <a:lnTo>
                    <a:pt x="12867" y="41292"/>
                  </a:lnTo>
                  <a:lnTo>
                    <a:pt x="11850" y="41651"/>
                  </a:lnTo>
                  <a:lnTo>
                    <a:pt x="10852" y="41990"/>
                  </a:lnTo>
                  <a:lnTo>
                    <a:pt x="9895" y="42289"/>
                  </a:lnTo>
                  <a:lnTo>
                    <a:pt x="8957" y="42549"/>
                  </a:lnTo>
                  <a:lnTo>
                    <a:pt x="8080" y="42808"/>
                  </a:lnTo>
                  <a:lnTo>
                    <a:pt x="7222" y="43007"/>
                  </a:lnTo>
                  <a:lnTo>
                    <a:pt x="6424" y="43187"/>
                  </a:lnTo>
                  <a:lnTo>
                    <a:pt x="5666" y="43346"/>
                  </a:lnTo>
                  <a:lnTo>
                    <a:pt x="4948" y="43466"/>
                  </a:lnTo>
                  <a:lnTo>
                    <a:pt x="4270" y="43546"/>
                  </a:lnTo>
                  <a:lnTo>
                    <a:pt x="3631" y="43586"/>
                  </a:lnTo>
                  <a:lnTo>
                    <a:pt x="3053" y="43606"/>
                  </a:lnTo>
                  <a:lnTo>
                    <a:pt x="2574" y="43606"/>
                  </a:lnTo>
                  <a:lnTo>
                    <a:pt x="2115" y="43566"/>
                  </a:lnTo>
                  <a:lnTo>
                    <a:pt x="1716" y="43486"/>
                  </a:lnTo>
                  <a:lnTo>
                    <a:pt x="1357" y="43386"/>
                  </a:lnTo>
                  <a:lnTo>
                    <a:pt x="1158" y="43307"/>
                  </a:lnTo>
                  <a:lnTo>
                    <a:pt x="978" y="43227"/>
                  </a:lnTo>
                  <a:lnTo>
                    <a:pt x="819" y="43127"/>
                  </a:lnTo>
                  <a:lnTo>
                    <a:pt x="679" y="43027"/>
                  </a:lnTo>
                  <a:lnTo>
                    <a:pt x="559" y="42908"/>
                  </a:lnTo>
                  <a:lnTo>
                    <a:pt x="440" y="42788"/>
                  </a:lnTo>
                  <a:lnTo>
                    <a:pt x="360" y="42648"/>
                  </a:lnTo>
                  <a:lnTo>
                    <a:pt x="280" y="42489"/>
                  </a:lnTo>
                  <a:lnTo>
                    <a:pt x="220" y="42309"/>
                  </a:lnTo>
                  <a:lnTo>
                    <a:pt x="180" y="42110"/>
                  </a:lnTo>
                  <a:lnTo>
                    <a:pt x="160" y="41910"/>
                  </a:lnTo>
                  <a:lnTo>
                    <a:pt x="160" y="41671"/>
                  </a:lnTo>
                  <a:lnTo>
                    <a:pt x="180" y="41451"/>
                  </a:lnTo>
                  <a:lnTo>
                    <a:pt x="240" y="41212"/>
                  </a:lnTo>
                  <a:lnTo>
                    <a:pt x="320" y="40953"/>
                  </a:lnTo>
                  <a:lnTo>
                    <a:pt x="400" y="40673"/>
                  </a:lnTo>
                  <a:lnTo>
                    <a:pt x="519" y="40394"/>
                  </a:lnTo>
                  <a:lnTo>
                    <a:pt x="659" y="40115"/>
                  </a:lnTo>
                  <a:lnTo>
                    <a:pt x="819" y="39816"/>
                  </a:lnTo>
                  <a:lnTo>
                    <a:pt x="998" y="39516"/>
                  </a:lnTo>
                  <a:lnTo>
                    <a:pt x="1417" y="38858"/>
                  </a:lnTo>
                  <a:lnTo>
                    <a:pt x="1936" y="38180"/>
                  </a:lnTo>
                  <a:lnTo>
                    <a:pt x="2514" y="37462"/>
                  </a:lnTo>
                  <a:lnTo>
                    <a:pt x="3172" y="36704"/>
                  </a:lnTo>
                  <a:lnTo>
                    <a:pt x="3891" y="35906"/>
                  </a:lnTo>
                  <a:lnTo>
                    <a:pt x="4708" y="35088"/>
                  </a:lnTo>
                  <a:lnTo>
                    <a:pt x="5566" y="34250"/>
                  </a:lnTo>
                  <a:lnTo>
                    <a:pt x="6524" y="33373"/>
                  </a:lnTo>
                  <a:lnTo>
                    <a:pt x="7521" y="32475"/>
                  </a:lnTo>
                  <a:lnTo>
                    <a:pt x="8598" y="31557"/>
                  </a:lnTo>
                  <a:lnTo>
                    <a:pt x="9735" y="30600"/>
                  </a:lnTo>
                  <a:lnTo>
                    <a:pt x="10932" y="29642"/>
                  </a:lnTo>
                  <a:lnTo>
                    <a:pt x="12169" y="28645"/>
                  </a:lnTo>
                  <a:lnTo>
                    <a:pt x="13485" y="27648"/>
                  </a:lnTo>
                  <a:lnTo>
                    <a:pt x="14842" y="26630"/>
                  </a:lnTo>
                  <a:lnTo>
                    <a:pt x="16258" y="25613"/>
                  </a:lnTo>
                  <a:lnTo>
                    <a:pt x="17714" y="24556"/>
                  </a:lnTo>
                  <a:lnTo>
                    <a:pt x="19230" y="23518"/>
                  </a:lnTo>
                  <a:lnTo>
                    <a:pt x="20786" y="22441"/>
                  </a:lnTo>
                  <a:lnTo>
                    <a:pt x="22382" y="21384"/>
                  </a:lnTo>
                  <a:lnTo>
                    <a:pt x="24038" y="20307"/>
                  </a:lnTo>
                  <a:lnTo>
                    <a:pt x="25713" y="19230"/>
                  </a:lnTo>
                  <a:lnTo>
                    <a:pt x="27429" y="18173"/>
                  </a:lnTo>
                  <a:lnTo>
                    <a:pt x="29184" y="17095"/>
                  </a:lnTo>
                  <a:lnTo>
                    <a:pt x="30959" y="16018"/>
                  </a:lnTo>
                  <a:lnTo>
                    <a:pt x="32775" y="14941"/>
                  </a:lnTo>
                  <a:lnTo>
                    <a:pt x="34211" y="14123"/>
                  </a:lnTo>
                  <a:lnTo>
                    <a:pt x="35647" y="13305"/>
                  </a:lnTo>
                  <a:lnTo>
                    <a:pt x="37063" y="12527"/>
                  </a:lnTo>
                  <a:lnTo>
                    <a:pt x="38480" y="11749"/>
                  </a:lnTo>
                  <a:lnTo>
                    <a:pt x="39876" y="10991"/>
                  </a:lnTo>
                  <a:lnTo>
                    <a:pt x="41252" y="10273"/>
                  </a:lnTo>
                  <a:lnTo>
                    <a:pt x="42629" y="9555"/>
                  </a:lnTo>
                  <a:lnTo>
                    <a:pt x="43985" y="8857"/>
                  </a:lnTo>
                  <a:lnTo>
                    <a:pt x="45322" y="8199"/>
                  </a:lnTo>
                  <a:lnTo>
                    <a:pt x="46638" y="7560"/>
                  </a:lnTo>
                  <a:lnTo>
                    <a:pt x="47935" y="6942"/>
                  </a:lnTo>
                  <a:lnTo>
                    <a:pt x="49211" y="6344"/>
                  </a:lnTo>
                  <a:lnTo>
                    <a:pt x="50468" y="5765"/>
                  </a:lnTo>
                  <a:lnTo>
                    <a:pt x="51685" y="5226"/>
                  </a:lnTo>
                  <a:lnTo>
                    <a:pt x="52902" y="4688"/>
                  </a:lnTo>
                  <a:lnTo>
                    <a:pt x="54079" y="4189"/>
                  </a:lnTo>
                  <a:lnTo>
                    <a:pt x="55236" y="3730"/>
                  </a:lnTo>
                  <a:lnTo>
                    <a:pt x="56353" y="3292"/>
                  </a:lnTo>
                  <a:lnTo>
                    <a:pt x="57450" y="2873"/>
                  </a:lnTo>
                  <a:lnTo>
                    <a:pt x="58507" y="2474"/>
                  </a:lnTo>
                  <a:lnTo>
                    <a:pt x="59544" y="2115"/>
                  </a:lnTo>
                  <a:lnTo>
                    <a:pt x="60542" y="1776"/>
                  </a:lnTo>
                  <a:lnTo>
                    <a:pt x="61499" y="1476"/>
                  </a:lnTo>
                  <a:lnTo>
                    <a:pt x="62417" y="1217"/>
                  </a:lnTo>
                  <a:lnTo>
                    <a:pt x="63294" y="958"/>
                  </a:lnTo>
                  <a:lnTo>
                    <a:pt x="64152" y="758"/>
                  </a:lnTo>
                  <a:lnTo>
                    <a:pt x="64950" y="579"/>
                  </a:lnTo>
                  <a:lnTo>
                    <a:pt x="65728" y="419"/>
                  </a:lnTo>
                  <a:lnTo>
                    <a:pt x="66446" y="299"/>
                  </a:lnTo>
                  <a:lnTo>
                    <a:pt x="67124" y="220"/>
                  </a:lnTo>
                  <a:lnTo>
                    <a:pt x="67743" y="160"/>
                  </a:lnTo>
                  <a:close/>
                  <a:moveTo>
                    <a:pt x="67862" y="0"/>
                  </a:moveTo>
                  <a:lnTo>
                    <a:pt x="67164" y="60"/>
                  </a:lnTo>
                  <a:lnTo>
                    <a:pt x="66406" y="160"/>
                  </a:lnTo>
                  <a:lnTo>
                    <a:pt x="65588" y="279"/>
                  </a:lnTo>
                  <a:lnTo>
                    <a:pt x="64731" y="459"/>
                  </a:lnTo>
                  <a:lnTo>
                    <a:pt x="63813" y="678"/>
                  </a:lnTo>
                  <a:lnTo>
                    <a:pt x="62836" y="938"/>
                  </a:lnTo>
                  <a:lnTo>
                    <a:pt x="61838" y="1217"/>
                  </a:lnTo>
                  <a:lnTo>
                    <a:pt x="60761" y="1556"/>
                  </a:lnTo>
                  <a:lnTo>
                    <a:pt x="59664" y="1915"/>
                  </a:lnTo>
                  <a:lnTo>
                    <a:pt x="58527" y="2314"/>
                  </a:lnTo>
                  <a:lnTo>
                    <a:pt x="57330" y="2753"/>
                  </a:lnTo>
                  <a:lnTo>
                    <a:pt x="56113" y="3212"/>
                  </a:lnTo>
                  <a:lnTo>
                    <a:pt x="54837" y="3710"/>
                  </a:lnTo>
                  <a:lnTo>
                    <a:pt x="53540" y="4249"/>
                  </a:lnTo>
                  <a:lnTo>
                    <a:pt x="52224" y="4808"/>
                  </a:lnTo>
                  <a:lnTo>
                    <a:pt x="50847" y="5426"/>
                  </a:lnTo>
                  <a:lnTo>
                    <a:pt x="49471" y="6044"/>
                  </a:lnTo>
                  <a:lnTo>
                    <a:pt x="48035" y="6703"/>
                  </a:lnTo>
                  <a:lnTo>
                    <a:pt x="46598" y="7401"/>
                  </a:lnTo>
                  <a:lnTo>
                    <a:pt x="45122" y="8119"/>
                  </a:lnTo>
                  <a:lnTo>
                    <a:pt x="43626" y="8857"/>
                  </a:lnTo>
                  <a:lnTo>
                    <a:pt x="42110" y="9635"/>
                  </a:lnTo>
                  <a:lnTo>
                    <a:pt x="40594" y="10433"/>
                  </a:lnTo>
                  <a:lnTo>
                    <a:pt x="39038" y="11251"/>
                  </a:lnTo>
                  <a:lnTo>
                    <a:pt x="37462" y="12108"/>
                  </a:lnTo>
                  <a:lnTo>
                    <a:pt x="35886" y="12986"/>
                  </a:lnTo>
                  <a:lnTo>
                    <a:pt x="34291" y="13884"/>
                  </a:lnTo>
                  <a:lnTo>
                    <a:pt x="32695" y="14801"/>
                  </a:lnTo>
                  <a:lnTo>
                    <a:pt x="30939" y="15839"/>
                  </a:lnTo>
                  <a:lnTo>
                    <a:pt x="29184" y="16896"/>
                  </a:lnTo>
                  <a:lnTo>
                    <a:pt x="27469" y="17953"/>
                  </a:lnTo>
                  <a:lnTo>
                    <a:pt x="25773" y="19010"/>
                  </a:lnTo>
                  <a:lnTo>
                    <a:pt x="24117" y="20068"/>
                  </a:lnTo>
                  <a:lnTo>
                    <a:pt x="22482" y="21125"/>
                  </a:lnTo>
                  <a:lnTo>
                    <a:pt x="20886" y="22182"/>
                  </a:lnTo>
                  <a:lnTo>
                    <a:pt x="19330" y="23239"/>
                  </a:lnTo>
                  <a:lnTo>
                    <a:pt x="17814" y="24296"/>
                  </a:lnTo>
                  <a:lnTo>
                    <a:pt x="16338" y="25354"/>
                  </a:lnTo>
                  <a:lnTo>
                    <a:pt x="14902" y="26391"/>
                  </a:lnTo>
                  <a:lnTo>
                    <a:pt x="13505" y="27428"/>
                  </a:lnTo>
                  <a:lnTo>
                    <a:pt x="12169" y="28466"/>
                  </a:lnTo>
                  <a:lnTo>
                    <a:pt x="10872" y="29483"/>
                  </a:lnTo>
                  <a:lnTo>
                    <a:pt x="9635" y="30480"/>
                  </a:lnTo>
                  <a:lnTo>
                    <a:pt x="8459" y="31458"/>
                  </a:lnTo>
                  <a:lnTo>
                    <a:pt x="7342" y="32435"/>
                  </a:lnTo>
                  <a:lnTo>
                    <a:pt x="6284" y="33373"/>
                  </a:lnTo>
                  <a:lnTo>
                    <a:pt x="5327" y="34270"/>
                  </a:lnTo>
                  <a:lnTo>
                    <a:pt x="4429" y="35148"/>
                  </a:lnTo>
                  <a:lnTo>
                    <a:pt x="3631" y="35986"/>
                  </a:lnTo>
                  <a:lnTo>
                    <a:pt x="2893" y="36784"/>
                  </a:lnTo>
                  <a:lnTo>
                    <a:pt x="2255" y="37542"/>
                  </a:lnTo>
                  <a:lnTo>
                    <a:pt x="1676" y="38260"/>
                  </a:lnTo>
                  <a:lnTo>
                    <a:pt x="1178" y="38958"/>
                  </a:lnTo>
                  <a:lnTo>
                    <a:pt x="978" y="39277"/>
                  </a:lnTo>
                  <a:lnTo>
                    <a:pt x="779" y="39596"/>
                  </a:lnTo>
                  <a:lnTo>
                    <a:pt x="619" y="39896"/>
                  </a:lnTo>
                  <a:lnTo>
                    <a:pt x="460" y="40195"/>
                  </a:lnTo>
                  <a:lnTo>
                    <a:pt x="340" y="40494"/>
                  </a:lnTo>
                  <a:lnTo>
                    <a:pt x="220" y="40753"/>
                  </a:lnTo>
                  <a:lnTo>
                    <a:pt x="140" y="41033"/>
                  </a:lnTo>
                  <a:lnTo>
                    <a:pt x="61" y="41272"/>
                  </a:lnTo>
                  <a:lnTo>
                    <a:pt x="21" y="41511"/>
                  </a:lnTo>
                  <a:lnTo>
                    <a:pt x="1" y="41751"/>
                  </a:lnTo>
                  <a:lnTo>
                    <a:pt x="1" y="41970"/>
                  </a:lnTo>
                  <a:lnTo>
                    <a:pt x="21" y="42170"/>
                  </a:lnTo>
                  <a:lnTo>
                    <a:pt x="61" y="42369"/>
                  </a:lnTo>
                  <a:lnTo>
                    <a:pt x="121" y="42549"/>
                  </a:lnTo>
                  <a:lnTo>
                    <a:pt x="200" y="42728"/>
                  </a:lnTo>
                  <a:lnTo>
                    <a:pt x="300" y="42868"/>
                  </a:lnTo>
                  <a:lnTo>
                    <a:pt x="420" y="43007"/>
                  </a:lnTo>
                  <a:lnTo>
                    <a:pt x="559" y="43147"/>
                  </a:lnTo>
                  <a:lnTo>
                    <a:pt x="719" y="43267"/>
                  </a:lnTo>
                  <a:lnTo>
                    <a:pt x="898" y="43366"/>
                  </a:lnTo>
                  <a:lnTo>
                    <a:pt x="1098" y="43466"/>
                  </a:lnTo>
                  <a:lnTo>
                    <a:pt x="1317" y="43546"/>
                  </a:lnTo>
                  <a:lnTo>
                    <a:pt x="1676" y="43646"/>
                  </a:lnTo>
                  <a:lnTo>
                    <a:pt x="2095" y="43706"/>
                  </a:lnTo>
                  <a:lnTo>
                    <a:pt x="2534" y="43745"/>
                  </a:lnTo>
                  <a:lnTo>
                    <a:pt x="3033" y="43765"/>
                  </a:lnTo>
                  <a:lnTo>
                    <a:pt x="3611" y="43745"/>
                  </a:lnTo>
                  <a:lnTo>
                    <a:pt x="4250" y="43706"/>
                  </a:lnTo>
                  <a:lnTo>
                    <a:pt x="4928" y="43626"/>
                  </a:lnTo>
                  <a:lnTo>
                    <a:pt x="5646" y="43506"/>
                  </a:lnTo>
                  <a:lnTo>
                    <a:pt x="6424" y="43346"/>
                  </a:lnTo>
                  <a:lnTo>
                    <a:pt x="7222" y="43167"/>
                  </a:lnTo>
                  <a:lnTo>
                    <a:pt x="8080" y="42947"/>
                  </a:lnTo>
                  <a:lnTo>
                    <a:pt x="8977" y="42708"/>
                  </a:lnTo>
                  <a:lnTo>
                    <a:pt x="9895" y="42449"/>
                  </a:lnTo>
                  <a:lnTo>
                    <a:pt x="10852" y="42130"/>
                  </a:lnTo>
                  <a:lnTo>
                    <a:pt x="11870" y="41810"/>
                  </a:lnTo>
                  <a:lnTo>
                    <a:pt x="12887" y="41451"/>
                  </a:lnTo>
                  <a:lnTo>
                    <a:pt x="13964" y="41052"/>
                  </a:lnTo>
                  <a:lnTo>
                    <a:pt x="15061" y="40634"/>
                  </a:lnTo>
                  <a:lnTo>
                    <a:pt x="16178" y="40195"/>
                  </a:lnTo>
                  <a:lnTo>
                    <a:pt x="17335" y="39716"/>
                  </a:lnTo>
                  <a:lnTo>
                    <a:pt x="18532" y="39217"/>
                  </a:lnTo>
                  <a:lnTo>
                    <a:pt x="19729" y="38699"/>
                  </a:lnTo>
                  <a:lnTo>
                    <a:pt x="20966" y="38140"/>
                  </a:lnTo>
                  <a:lnTo>
                    <a:pt x="22222" y="37582"/>
                  </a:lnTo>
                  <a:lnTo>
                    <a:pt x="23499" y="36983"/>
                  </a:lnTo>
                  <a:lnTo>
                    <a:pt x="24796" y="36365"/>
                  </a:lnTo>
                  <a:lnTo>
                    <a:pt x="26132" y="35706"/>
                  </a:lnTo>
                  <a:lnTo>
                    <a:pt x="27469" y="35048"/>
                  </a:lnTo>
                  <a:lnTo>
                    <a:pt x="28825" y="34350"/>
                  </a:lnTo>
                  <a:lnTo>
                    <a:pt x="30201" y="33652"/>
                  </a:lnTo>
                  <a:lnTo>
                    <a:pt x="31578" y="32914"/>
                  </a:lnTo>
                  <a:lnTo>
                    <a:pt x="32974" y="32156"/>
                  </a:lnTo>
                  <a:lnTo>
                    <a:pt x="34390" y="31398"/>
                  </a:lnTo>
                  <a:lnTo>
                    <a:pt x="35807" y="30600"/>
                  </a:lnTo>
                  <a:lnTo>
                    <a:pt x="37243" y="29782"/>
                  </a:lnTo>
                  <a:lnTo>
                    <a:pt x="38679" y="28964"/>
                  </a:lnTo>
                  <a:lnTo>
                    <a:pt x="40454" y="27907"/>
                  </a:lnTo>
                  <a:lnTo>
                    <a:pt x="42190" y="26870"/>
                  </a:lnTo>
                  <a:lnTo>
                    <a:pt x="43905" y="25812"/>
                  </a:lnTo>
                  <a:lnTo>
                    <a:pt x="45601" y="24755"/>
                  </a:lnTo>
                  <a:lnTo>
                    <a:pt x="47277" y="23698"/>
                  </a:lnTo>
                  <a:lnTo>
                    <a:pt x="48892" y="22641"/>
                  </a:lnTo>
                  <a:lnTo>
                    <a:pt x="50488" y="21584"/>
                  </a:lnTo>
                  <a:lnTo>
                    <a:pt x="52044" y="20526"/>
                  </a:lnTo>
                  <a:lnTo>
                    <a:pt x="53580" y="19469"/>
                  </a:lnTo>
                  <a:lnTo>
                    <a:pt x="55056" y="18412"/>
                  </a:lnTo>
                  <a:lnTo>
                    <a:pt x="56492" y="17375"/>
                  </a:lnTo>
                  <a:lnTo>
                    <a:pt x="57869" y="16337"/>
                  </a:lnTo>
                  <a:lnTo>
                    <a:pt x="59225" y="15300"/>
                  </a:lnTo>
                  <a:lnTo>
                    <a:pt x="60502" y="14283"/>
                  </a:lnTo>
                  <a:lnTo>
                    <a:pt x="61739" y="13285"/>
                  </a:lnTo>
                  <a:lnTo>
                    <a:pt x="62915" y="12288"/>
                  </a:lnTo>
                  <a:lnTo>
                    <a:pt x="64052" y="11330"/>
                  </a:lnTo>
                  <a:lnTo>
                    <a:pt x="65090" y="10393"/>
                  </a:lnTo>
                  <a:lnTo>
                    <a:pt x="66047" y="9495"/>
                  </a:lnTo>
                  <a:lnTo>
                    <a:pt x="66945" y="8618"/>
                  </a:lnTo>
                  <a:lnTo>
                    <a:pt x="67743" y="7780"/>
                  </a:lnTo>
                  <a:lnTo>
                    <a:pt x="68481" y="6982"/>
                  </a:lnTo>
                  <a:lnTo>
                    <a:pt x="69139" y="6224"/>
                  </a:lnTo>
                  <a:lnTo>
                    <a:pt x="69698" y="5506"/>
                  </a:lnTo>
                  <a:lnTo>
                    <a:pt x="70196" y="4808"/>
                  </a:lnTo>
                  <a:lnTo>
                    <a:pt x="70396" y="4488"/>
                  </a:lnTo>
                  <a:lnTo>
                    <a:pt x="70595" y="4169"/>
                  </a:lnTo>
                  <a:lnTo>
                    <a:pt x="70775" y="3870"/>
                  </a:lnTo>
                  <a:lnTo>
                    <a:pt x="70914" y="3571"/>
                  </a:lnTo>
                  <a:lnTo>
                    <a:pt x="71054" y="3272"/>
                  </a:lnTo>
                  <a:lnTo>
                    <a:pt x="71154" y="3012"/>
                  </a:lnTo>
                  <a:lnTo>
                    <a:pt x="71253" y="2733"/>
                  </a:lnTo>
                  <a:lnTo>
                    <a:pt x="71313" y="2494"/>
                  </a:lnTo>
                  <a:lnTo>
                    <a:pt x="71353" y="2254"/>
                  </a:lnTo>
                  <a:lnTo>
                    <a:pt x="71373" y="2015"/>
                  </a:lnTo>
                  <a:lnTo>
                    <a:pt x="71373" y="1796"/>
                  </a:lnTo>
                  <a:lnTo>
                    <a:pt x="71353" y="1596"/>
                  </a:lnTo>
                  <a:lnTo>
                    <a:pt x="71313" y="1397"/>
                  </a:lnTo>
                  <a:lnTo>
                    <a:pt x="71253" y="1197"/>
                  </a:lnTo>
                  <a:lnTo>
                    <a:pt x="71174" y="1037"/>
                  </a:lnTo>
                  <a:lnTo>
                    <a:pt x="71074" y="898"/>
                  </a:lnTo>
                  <a:lnTo>
                    <a:pt x="70954" y="758"/>
                  </a:lnTo>
                  <a:lnTo>
                    <a:pt x="70815" y="619"/>
                  </a:lnTo>
                  <a:lnTo>
                    <a:pt x="70655" y="499"/>
                  </a:lnTo>
                  <a:lnTo>
                    <a:pt x="70476" y="399"/>
                  </a:lnTo>
                  <a:lnTo>
                    <a:pt x="70276" y="299"/>
                  </a:lnTo>
                  <a:lnTo>
                    <a:pt x="70077" y="220"/>
                  </a:lnTo>
                  <a:lnTo>
                    <a:pt x="69857" y="160"/>
                  </a:lnTo>
                  <a:lnTo>
                    <a:pt x="69618" y="100"/>
                  </a:lnTo>
                  <a:lnTo>
                    <a:pt x="69358" y="60"/>
                  </a:lnTo>
                  <a:lnTo>
                    <a:pt x="69099" y="20"/>
                  </a:lnTo>
                  <a:lnTo>
                    <a:pt x="6850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1504300" y="2608400"/>
              <a:ext cx="2215200" cy="1355950"/>
            </a:xfrm>
            <a:custGeom>
              <a:avLst/>
              <a:gdLst/>
              <a:ahLst/>
              <a:cxnLst/>
              <a:rect l="l" t="t" r="r" b="b"/>
              <a:pathLst>
                <a:path w="88608" h="54238" extrusionOk="0">
                  <a:moveTo>
                    <a:pt x="85436" y="160"/>
                  </a:moveTo>
                  <a:lnTo>
                    <a:pt x="85795" y="200"/>
                  </a:lnTo>
                  <a:lnTo>
                    <a:pt x="86114" y="240"/>
                  </a:lnTo>
                  <a:lnTo>
                    <a:pt x="86433" y="279"/>
                  </a:lnTo>
                  <a:lnTo>
                    <a:pt x="86713" y="339"/>
                  </a:lnTo>
                  <a:lnTo>
                    <a:pt x="86972" y="419"/>
                  </a:lnTo>
                  <a:lnTo>
                    <a:pt x="87211" y="519"/>
                  </a:lnTo>
                  <a:lnTo>
                    <a:pt x="87431" y="619"/>
                  </a:lnTo>
                  <a:lnTo>
                    <a:pt x="87630" y="738"/>
                  </a:lnTo>
                  <a:lnTo>
                    <a:pt x="87810" y="858"/>
                  </a:lnTo>
                  <a:lnTo>
                    <a:pt x="87969" y="1017"/>
                  </a:lnTo>
                  <a:lnTo>
                    <a:pt x="88089" y="1157"/>
                  </a:lnTo>
                  <a:lnTo>
                    <a:pt x="88209" y="1337"/>
                  </a:lnTo>
                  <a:lnTo>
                    <a:pt x="88288" y="1516"/>
                  </a:lnTo>
                  <a:lnTo>
                    <a:pt x="88368" y="1736"/>
                  </a:lnTo>
                  <a:lnTo>
                    <a:pt x="88428" y="1975"/>
                  </a:lnTo>
                  <a:lnTo>
                    <a:pt x="88448" y="2234"/>
                  </a:lnTo>
                  <a:lnTo>
                    <a:pt x="88428" y="2514"/>
                  </a:lnTo>
                  <a:lnTo>
                    <a:pt x="88408" y="2793"/>
                  </a:lnTo>
                  <a:lnTo>
                    <a:pt x="88328" y="3092"/>
                  </a:lnTo>
                  <a:lnTo>
                    <a:pt x="88248" y="3411"/>
                  </a:lnTo>
                  <a:lnTo>
                    <a:pt x="88129" y="3730"/>
                  </a:lnTo>
                  <a:lnTo>
                    <a:pt x="87969" y="4089"/>
                  </a:lnTo>
                  <a:lnTo>
                    <a:pt x="87810" y="4429"/>
                  </a:lnTo>
                  <a:lnTo>
                    <a:pt x="87610" y="4808"/>
                  </a:lnTo>
                  <a:lnTo>
                    <a:pt x="87371" y="5187"/>
                  </a:lnTo>
                  <a:lnTo>
                    <a:pt x="87131" y="5585"/>
                  </a:lnTo>
                  <a:lnTo>
                    <a:pt x="86852" y="5984"/>
                  </a:lnTo>
                  <a:lnTo>
                    <a:pt x="86553" y="6403"/>
                  </a:lnTo>
                  <a:lnTo>
                    <a:pt x="86234" y="6822"/>
                  </a:lnTo>
                  <a:lnTo>
                    <a:pt x="85496" y="7720"/>
                  </a:lnTo>
                  <a:lnTo>
                    <a:pt x="84678" y="8657"/>
                  </a:lnTo>
                  <a:lnTo>
                    <a:pt x="83780" y="9615"/>
                  </a:lnTo>
                  <a:lnTo>
                    <a:pt x="82763" y="10632"/>
                  </a:lnTo>
                  <a:lnTo>
                    <a:pt x="81686" y="11670"/>
                  </a:lnTo>
                  <a:lnTo>
                    <a:pt x="80509" y="12767"/>
                  </a:lnTo>
                  <a:lnTo>
                    <a:pt x="79252" y="13884"/>
                  </a:lnTo>
                  <a:lnTo>
                    <a:pt x="77916" y="15021"/>
                  </a:lnTo>
                  <a:lnTo>
                    <a:pt x="76519" y="16198"/>
                  </a:lnTo>
                  <a:lnTo>
                    <a:pt x="75023" y="17395"/>
                  </a:lnTo>
                  <a:lnTo>
                    <a:pt x="73467" y="18611"/>
                  </a:lnTo>
                  <a:lnTo>
                    <a:pt x="71852" y="19848"/>
                  </a:lnTo>
                  <a:lnTo>
                    <a:pt x="70156" y="21105"/>
                  </a:lnTo>
                  <a:lnTo>
                    <a:pt x="68401" y="22381"/>
                  </a:lnTo>
                  <a:lnTo>
                    <a:pt x="66585" y="23678"/>
                  </a:lnTo>
                  <a:lnTo>
                    <a:pt x="64690" y="24975"/>
                  </a:lnTo>
                  <a:lnTo>
                    <a:pt x="62775" y="26291"/>
                  </a:lnTo>
                  <a:lnTo>
                    <a:pt x="60781" y="27608"/>
                  </a:lnTo>
                  <a:lnTo>
                    <a:pt x="58746" y="28944"/>
                  </a:lnTo>
                  <a:lnTo>
                    <a:pt x="56652" y="30281"/>
                  </a:lnTo>
                  <a:lnTo>
                    <a:pt x="54517" y="31617"/>
                  </a:lnTo>
                  <a:lnTo>
                    <a:pt x="52343" y="32954"/>
                  </a:lnTo>
                  <a:lnTo>
                    <a:pt x="50129" y="34270"/>
                  </a:lnTo>
                  <a:lnTo>
                    <a:pt x="47875" y="35607"/>
                  </a:lnTo>
                  <a:lnTo>
                    <a:pt x="45880" y="36744"/>
                  </a:lnTo>
                  <a:lnTo>
                    <a:pt x="43905" y="37861"/>
                  </a:lnTo>
                  <a:lnTo>
                    <a:pt x="41930" y="38958"/>
                  </a:lnTo>
                  <a:lnTo>
                    <a:pt x="39995" y="40015"/>
                  </a:lnTo>
                  <a:lnTo>
                    <a:pt x="38060" y="41052"/>
                  </a:lnTo>
                  <a:lnTo>
                    <a:pt x="36165" y="42050"/>
                  </a:lnTo>
                  <a:lnTo>
                    <a:pt x="34290" y="43007"/>
                  </a:lnTo>
                  <a:lnTo>
                    <a:pt x="32435" y="43925"/>
                  </a:lnTo>
                  <a:lnTo>
                    <a:pt x="30600" y="44823"/>
                  </a:lnTo>
                  <a:lnTo>
                    <a:pt x="28805" y="45680"/>
                  </a:lnTo>
                  <a:lnTo>
                    <a:pt x="27049" y="46498"/>
                  </a:lnTo>
                  <a:lnTo>
                    <a:pt x="25334" y="47296"/>
                  </a:lnTo>
                  <a:lnTo>
                    <a:pt x="23638" y="48034"/>
                  </a:lnTo>
                  <a:lnTo>
                    <a:pt x="21983" y="48752"/>
                  </a:lnTo>
                  <a:lnTo>
                    <a:pt x="20387" y="49410"/>
                  </a:lnTo>
                  <a:lnTo>
                    <a:pt x="18831" y="50029"/>
                  </a:lnTo>
                  <a:lnTo>
                    <a:pt x="17315" y="50627"/>
                  </a:lnTo>
                  <a:lnTo>
                    <a:pt x="15839" y="51166"/>
                  </a:lnTo>
                  <a:lnTo>
                    <a:pt x="14423" y="51665"/>
                  </a:lnTo>
                  <a:lnTo>
                    <a:pt x="13066" y="52123"/>
                  </a:lnTo>
                  <a:lnTo>
                    <a:pt x="11750" y="52522"/>
                  </a:lnTo>
                  <a:lnTo>
                    <a:pt x="10493" y="52901"/>
                  </a:lnTo>
                  <a:lnTo>
                    <a:pt x="9296" y="53201"/>
                  </a:lnTo>
                  <a:lnTo>
                    <a:pt x="8179" y="53480"/>
                  </a:lnTo>
                  <a:lnTo>
                    <a:pt x="7102" y="53699"/>
                  </a:lnTo>
                  <a:lnTo>
                    <a:pt x="6104" y="53879"/>
                  </a:lnTo>
                  <a:lnTo>
                    <a:pt x="5167" y="53998"/>
                  </a:lnTo>
                  <a:lnTo>
                    <a:pt x="4309" y="54058"/>
                  </a:lnTo>
                  <a:lnTo>
                    <a:pt x="3910" y="54078"/>
                  </a:lnTo>
                  <a:lnTo>
                    <a:pt x="3531" y="54078"/>
                  </a:lnTo>
                  <a:lnTo>
                    <a:pt x="3152" y="54058"/>
                  </a:lnTo>
                  <a:lnTo>
                    <a:pt x="2813" y="54038"/>
                  </a:lnTo>
                  <a:lnTo>
                    <a:pt x="2494" y="53998"/>
                  </a:lnTo>
                  <a:lnTo>
                    <a:pt x="2175" y="53959"/>
                  </a:lnTo>
                  <a:lnTo>
                    <a:pt x="1895" y="53879"/>
                  </a:lnTo>
                  <a:lnTo>
                    <a:pt x="1616" y="53799"/>
                  </a:lnTo>
                  <a:lnTo>
                    <a:pt x="1377" y="53719"/>
                  </a:lnTo>
                  <a:lnTo>
                    <a:pt x="1157" y="53619"/>
                  </a:lnTo>
                  <a:lnTo>
                    <a:pt x="958" y="53500"/>
                  </a:lnTo>
                  <a:lnTo>
                    <a:pt x="798" y="53360"/>
                  </a:lnTo>
                  <a:lnTo>
                    <a:pt x="639" y="53220"/>
                  </a:lnTo>
                  <a:lnTo>
                    <a:pt x="499" y="53061"/>
                  </a:lnTo>
                  <a:lnTo>
                    <a:pt x="399" y="52901"/>
                  </a:lnTo>
                  <a:lnTo>
                    <a:pt x="300" y="52722"/>
                  </a:lnTo>
                  <a:lnTo>
                    <a:pt x="220" y="52502"/>
                  </a:lnTo>
                  <a:lnTo>
                    <a:pt x="180" y="52263"/>
                  </a:lnTo>
                  <a:lnTo>
                    <a:pt x="160" y="52004"/>
                  </a:lnTo>
                  <a:lnTo>
                    <a:pt x="160" y="51724"/>
                  </a:lnTo>
                  <a:lnTo>
                    <a:pt x="200" y="51445"/>
                  </a:lnTo>
                  <a:lnTo>
                    <a:pt x="260" y="51146"/>
                  </a:lnTo>
                  <a:lnTo>
                    <a:pt x="360" y="50827"/>
                  </a:lnTo>
                  <a:lnTo>
                    <a:pt x="479" y="50488"/>
                  </a:lnTo>
                  <a:lnTo>
                    <a:pt x="619" y="50149"/>
                  </a:lnTo>
                  <a:lnTo>
                    <a:pt x="798" y="49789"/>
                  </a:lnTo>
                  <a:lnTo>
                    <a:pt x="998" y="49430"/>
                  </a:lnTo>
                  <a:lnTo>
                    <a:pt x="1217" y="49051"/>
                  </a:lnTo>
                  <a:lnTo>
                    <a:pt x="1477" y="48652"/>
                  </a:lnTo>
                  <a:lnTo>
                    <a:pt x="1756" y="48254"/>
                  </a:lnTo>
                  <a:lnTo>
                    <a:pt x="2055" y="47835"/>
                  </a:lnTo>
                  <a:lnTo>
                    <a:pt x="2374" y="47416"/>
                  </a:lnTo>
                  <a:lnTo>
                    <a:pt x="3092" y="46518"/>
                  </a:lnTo>
                  <a:lnTo>
                    <a:pt x="3910" y="45581"/>
                  </a:lnTo>
                  <a:lnTo>
                    <a:pt x="4828" y="44603"/>
                  </a:lnTo>
                  <a:lnTo>
                    <a:pt x="5825" y="43606"/>
                  </a:lnTo>
                  <a:lnTo>
                    <a:pt x="6922" y="42548"/>
                  </a:lnTo>
                  <a:lnTo>
                    <a:pt x="8099" y="41471"/>
                  </a:lnTo>
                  <a:lnTo>
                    <a:pt x="9336" y="40354"/>
                  </a:lnTo>
                  <a:lnTo>
                    <a:pt x="10672" y="39217"/>
                  </a:lnTo>
                  <a:lnTo>
                    <a:pt x="12089" y="38040"/>
                  </a:lnTo>
                  <a:lnTo>
                    <a:pt x="13565" y="36843"/>
                  </a:lnTo>
                  <a:lnTo>
                    <a:pt x="15141" y="35627"/>
                  </a:lnTo>
                  <a:lnTo>
                    <a:pt x="16756" y="34390"/>
                  </a:lnTo>
                  <a:lnTo>
                    <a:pt x="18452" y="33133"/>
                  </a:lnTo>
                  <a:lnTo>
                    <a:pt x="20207" y="31857"/>
                  </a:lnTo>
                  <a:lnTo>
                    <a:pt x="22023" y="30560"/>
                  </a:lnTo>
                  <a:lnTo>
                    <a:pt x="23898" y="29263"/>
                  </a:lnTo>
                  <a:lnTo>
                    <a:pt x="25833" y="27947"/>
                  </a:lnTo>
                  <a:lnTo>
                    <a:pt x="27827" y="26610"/>
                  </a:lnTo>
                  <a:lnTo>
                    <a:pt x="29862" y="25294"/>
                  </a:lnTo>
                  <a:lnTo>
                    <a:pt x="31956" y="23957"/>
                  </a:lnTo>
                  <a:lnTo>
                    <a:pt x="34091" y="22621"/>
                  </a:lnTo>
                  <a:lnTo>
                    <a:pt x="36265" y="21284"/>
                  </a:lnTo>
                  <a:lnTo>
                    <a:pt x="38479" y="19948"/>
                  </a:lnTo>
                  <a:lnTo>
                    <a:pt x="40733" y="18631"/>
                  </a:lnTo>
                  <a:lnTo>
                    <a:pt x="42728" y="17474"/>
                  </a:lnTo>
                  <a:lnTo>
                    <a:pt x="44703" y="16357"/>
                  </a:lnTo>
                  <a:lnTo>
                    <a:pt x="46658" y="15280"/>
                  </a:lnTo>
                  <a:lnTo>
                    <a:pt x="48613" y="14223"/>
                  </a:lnTo>
                  <a:lnTo>
                    <a:pt x="50528" y="13186"/>
                  </a:lnTo>
                  <a:lnTo>
                    <a:pt x="52443" y="12188"/>
                  </a:lnTo>
                  <a:lnTo>
                    <a:pt x="54318" y="11231"/>
                  </a:lnTo>
                  <a:lnTo>
                    <a:pt x="56173" y="10293"/>
                  </a:lnTo>
                  <a:lnTo>
                    <a:pt x="57988" y="9415"/>
                  </a:lnTo>
                  <a:lnTo>
                    <a:pt x="59783" y="8558"/>
                  </a:lnTo>
                  <a:lnTo>
                    <a:pt x="61539" y="7720"/>
                  </a:lnTo>
                  <a:lnTo>
                    <a:pt x="63274" y="6942"/>
                  </a:lnTo>
                  <a:lnTo>
                    <a:pt x="64970" y="6204"/>
                  </a:lnTo>
                  <a:lnTo>
                    <a:pt x="66605" y="5486"/>
                  </a:lnTo>
                  <a:lnTo>
                    <a:pt x="68221" y="4827"/>
                  </a:lnTo>
                  <a:lnTo>
                    <a:pt x="69777" y="4189"/>
                  </a:lnTo>
                  <a:lnTo>
                    <a:pt x="71293" y="3611"/>
                  </a:lnTo>
                  <a:lnTo>
                    <a:pt x="72769" y="3072"/>
                  </a:lnTo>
                  <a:lnTo>
                    <a:pt x="74185" y="2573"/>
                  </a:lnTo>
                  <a:lnTo>
                    <a:pt x="75542" y="2115"/>
                  </a:lnTo>
                  <a:lnTo>
                    <a:pt x="76858" y="1696"/>
                  </a:lnTo>
                  <a:lnTo>
                    <a:pt x="78095" y="1337"/>
                  </a:lnTo>
                  <a:lnTo>
                    <a:pt x="79292" y="1017"/>
                  </a:lnTo>
                  <a:lnTo>
                    <a:pt x="80429" y="758"/>
                  </a:lnTo>
                  <a:lnTo>
                    <a:pt x="81486" y="539"/>
                  </a:lnTo>
                  <a:lnTo>
                    <a:pt x="82504" y="359"/>
                  </a:lnTo>
                  <a:lnTo>
                    <a:pt x="83421" y="240"/>
                  </a:lnTo>
                  <a:lnTo>
                    <a:pt x="84279" y="180"/>
                  </a:lnTo>
                  <a:lnTo>
                    <a:pt x="84698" y="160"/>
                  </a:lnTo>
                  <a:close/>
                  <a:moveTo>
                    <a:pt x="84738" y="0"/>
                  </a:moveTo>
                  <a:lnTo>
                    <a:pt x="84319" y="20"/>
                  </a:lnTo>
                  <a:lnTo>
                    <a:pt x="83461" y="80"/>
                  </a:lnTo>
                  <a:lnTo>
                    <a:pt x="82524" y="200"/>
                  </a:lnTo>
                  <a:lnTo>
                    <a:pt x="81526" y="379"/>
                  </a:lnTo>
                  <a:lnTo>
                    <a:pt x="80449" y="599"/>
                  </a:lnTo>
                  <a:lnTo>
                    <a:pt x="79312" y="858"/>
                  </a:lnTo>
                  <a:lnTo>
                    <a:pt x="78115" y="1177"/>
                  </a:lnTo>
                  <a:lnTo>
                    <a:pt x="76858" y="1536"/>
                  </a:lnTo>
                  <a:lnTo>
                    <a:pt x="75542" y="1955"/>
                  </a:lnTo>
                  <a:lnTo>
                    <a:pt x="74185" y="2414"/>
                  </a:lnTo>
                  <a:lnTo>
                    <a:pt x="72749" y="2913"/>
                  </a:lnTo>
                  <a:lnTo>
                    <a:pt x="71273" y="3451"/>
                  </a:lnTo>
                  <a:lnTo>
                    <a:pt x="69757" y="4030"/>
                  </a:lnTo>
                  <a:lnTo>
                    <a:pt x="68201" y="4668"/>
                  </a:lnTo>
                  <a:lnTo>
                    <a:pt x="66585" y="5326"/>
                  </a:lnTo>
                  <a:lnTo>
                    <a:pt x="64930" y="6044"/>
                  </a:lnTo>
                  <a:lnTo>
                    <a:pt x="63234" y="6782"/>
                  </a:lnTo>
                  <a:lnTo>
                    <a:pt x="61519" y="7580"/>
                  </a:lnTo>
                  <a:lnTo>
                    <a:pt x="59743" y="8398"/>
                  </a:lnTo>
                  <a:lnTo>
                    <a:pt x="57948" y="9256"/>
                  </a:lnTo>
                  <a:lnTo>
                    <a:pt x="56113" y="10154"/>
                  </a:lnTo>
                  <a:lnTo>
                    <a:pt x="54258" y="11071"/>
                  </a:lnTo>
                  <a:lnTo>
                    <a:pt x="52383" y="12049"/>
                  </a:lnTo>
                  <a:lnTo>
                    <a:pt x="50468" y="13046"/>
                  </a:lnTo>
                  <a:lnTo>
                    <a:pt x="48533" y="14063"/>
                  </a:lnTo>
                  <a:lnTo>
                    <a:pt x="46598" y="15120"/>
                  </a:lnTo>
                  <a:lnTo>
                    <a:pt x="44623" y="16218"/>
                  </a:lnTo>
                  <a:lnTo>
                    <a:pt x="42648" y="17335"/>
                  </a:lnTo>
                  <a:lnTo>
                    <a:pt x="40654" y="18492"/>
                  </a:lnTo>
                  <a:lnTo>
                    <a:pt x="38459" y="19788"/>
                  </a:lnTo>
                  <a:lnTo>
                    <a:pt x="36285" y="21085"/>
                  </a:lnTo>
                  <a:lnTo>
                    <a:pt x="34151" y="22381"/>
                  </a:lnTo>
                  <a:lnTo>
                    <a:pt x="32056" y="23698"/>
                  </a:lnTo>
                  <a:lnTo>
                    <a:pt x="29982" y="25015"/>
                  </a:lnTo>
                  <a:lnTo>
                    <a:pt x="27967" y="26331"/>
                  </a:lnTo>
                  <a:lnTo>
                    <a:pt x="25992" y="27648"/>
                  </a:lnTo>
                  <a:lnTo>
                    <a:pt x="24037" y="28964"/>
                  </a:lnTo>
                  <a:lnTo>
                    <a:pt x="22162" y="30261"/>
                  </a:lnTo>
                  <a:lnTo>
                    <a:pt x="20327" y="31577"/>
                  </a:lnTo>
                  <a:lnTo>
                    <a:pt x="18532" y="32854"/>
                  </a:lnTo>
                  <a:lnTo>
                    <a:pt x="16816" y="34151"/>
                  </a:lnTo>
                  <a:lnTo>
                    <a:pt x="15141" y="35407"/>
                  </a:lnTo>
                  <a:lnTo>
                    <a:pt x="13545" y="36664"/>
                  </a:lnTo>
                  <a:lnTo>
                    <a:pt x="12009" y="37921"/>
                  </a:lnTo>
                  <a:lnTo>
                    <a:pt x="10533" y="39137"/>
                  </a:lnTo>
                  <a:lnTo>
                    <a:pt x="9136" y="40334"/>
                  </a:lnTo>
                  <a:lnTo>
                    <a:pt x="7840" y="41491"/>
                  </a:lnTo>
                  <a:lnTo>
                    <a:pt x="6643" y="42608"/>
                  </a:lnTo>
                  <a:lnTo>
                    <a:pt x="5546" y="43685"/>
                  </a:lnTo>
                  <a:lnTo>
                    <a:pt x="4529" y="44703"/>
                  </a:lnTo>
                  <a:lnTo>
                    <a:pt x="3611" y="45700"/>
                  </a:lnTo>
                  <a:lnTo>
                    <a:pt x="2813" y="46638"/>
                  </a:lnTo>
                  <a:lnTo>
                    <a:pt x="2434" y="47077"/>
                  </a:lnTo>
                  <a:lnTo>
                    <a:pt x="2095" y="47515"/>
                  </a:lnTo>
                  <a:lnTo>
                    <a:pt x="1776" y="47954"/>
                  </a:lnTo>
                  <a:lnTo>
                    <a:pt x="1497" y="48373"/>
                  </a:lnTo>
                  <a:lnTo>
                    <a:pt x="1217" y="48772"/>
                  </a:lnTo>
                  <a:lnTo>
                    <a:pt x="978" y="49151"/>
                  </a:lnTo>
                  <a:lnTo>
                    <a:pt x="778" y="49530"/>
                  </a:lnTo>
                  <a:lnTo>
                    <a:pt x="579" y="49889"/>
                  </a:lnTo>
                  <a:lnTo>
                    <a:pt x="419" y="50248"/>
                  </a:lnTo>
                  <a:lnTo>
                    <a:pt x="280" y="50587"/>
                  </a:lnTo>
                  <a:lnTo>
                    <a:pt x="180" y="50907"/>
                  </a:lnTo>
                  <a:lnTo>
                    <a:pt x="100" y="51226"/>
                  </a:lnTo>
                  <a:lnTo>
                    <a:pt x="40" y="51525"/>
                  </a:lnTo>
                  <a:lnTo>
                    <a:pt x="0" y="51804"/>
                  </a:lnTo>
                  <a:lnTo>
                    <a:pt x="0" y="52064"/>
                  </a:lnTo>
                  <a:lnTo>
                    <a:pt x="20" y="52323"/>
                  </a:lnTo>
                  <a:lnTo>
                    <a:pt x="80" y="52562"/>
                  </a:lnTo>
                  <a:lnTo>
                    <a:pt x="160" y="52782"/>
                  </a:lnTo>
                  <a:lnTo>
                    <a:pt x="260" y="52981"/>
                  </a:lnTo>
                  <a:lnTo>
                    <a:pt x="379" y="53161"/>
                  </a:lnTo>
                  <a:lnTo>
                    <a:pt x="519" y="53340"/>
                  </a:lnTo>
                  <a:lnTo>
                    <a:pt x="679" y="53480"/>
                  </a:lnTo>
                  <a:lnTo>
                    <a:pt x="878" y="53619"/>
                  </a:lnTo>
                  <a:lnTo>
                    <a:pt x="1078" y="53759"/>
                  </a:lnTo>
                  <a:lnTo>
                    <a:pt x="1317" y="53859"/>
                  </a:lnTo>
                  <a:lnTo>
                    <a:pt x="1576" y="53959"/>
                  </a:lnTo>
                  <a:lnTo>
                    <a:pt x="1776" y="54018"/>
                  </a:lnTo>
                  <a:lnTo>
                    <a:pt x="2015" y="54078"/>
                  </a:lnTo>
                  <a:lnTo>
                    <a:pt x="2494" y="54158"/>
                  </a:lnTo>
                  <a:lnTo>
                    <a:pt x="3052" y="54218"/>
                  </a:lnTo>
                  <a:lnTo>
                    <a:pt x="3631" y="54238"/>
                  </a:lnTo>
                  <a:lnTo>
                    <a:pt x="4349" y="54218"/>
                  </a:lnTo>
                  <a:lnTo>
                    <a:pt x="5147" y="54158"/>
                  </a:lnTo>
                  <a:lnTo>
                    <a:pt x="5985" y="54038"/>
                  </a:lnTo>
                  <a:lnTo>
                    <a:pt x="6882" y="53899"/>
                  </a:lnTo>
                  <a:lnTo>
                    <a:pt x="7820" y="53719"/>
                  </a:lnTo>
                  <a:lnTo>
                    <a:pt x="8817" y="53480"/>
                  </a:lnTo>
                  <a:lnTo>
                    <a:pt x="9875" y="53220"/>
                  </a:lnTo>
                  <a:lnTo>
                    <a:pt x="10972" y="52921"/>
                  </a:lnTo>
                  <a:lnTo>
                    <a:pt x="12129" y="52582"/>
                  </a:lnTo>
                  <a:lnTo>
                    <a:pt x="13325" y="52203"/>
                  </a:lnTo>
                  <a:lnTo>
                    <a:pt x="14562" y="51784"/>
                  </a:lnTo>
                  <a:lnTo>
                    <a:pt x="15839" y="51325"/>
                  </a:lnTo>
                  <a:lnTo>
                    <a:pt x="17175" y="50847"/>
                  </a:lnTo>
                  <a:lnTo>
                    <a:pt x="18532" y="50328"/>
                  </a:lnTo>
                  <a:lnTo>
                    <a:pt x="19928" y="49770"/>
                  </a:lnTo>
                  <a:lnTo>
                    <a:pt x="21364" y="49171"/>
                  </a:lnTo>
                  <a:lnTo>
                    <a:pt x="22840" y="48553"/>
                  </a:lnTo>
                  <a:lnTo>
                    <a:pt x="24336" y="47894"/>
                  </a:lnTo>
                  <a:lnTo>
                    <a:pt x="25872" y="47216"/>
                  </a:lnTo>
                  <a:lnTo>
                    <a:pt x="27448" y="46498"/>
                  </a:lnTo>
                  <a:lnTo>
                    <a:pt x="29024" y="45760"/>
                  </a:lnTo>
                  <a:lnTo>
                    <a:pt x="30660" y="44982"/>
                  </a:lnTo>
                  <a:lnTo>
                    <a:pt x="32296" y="44184"/>
                  </a:lnTo>
                  <a:lnTo>
                    <a:pt x="33971" y="43346"/>
                  </a:lnTo>
                  <a:lnTo>
                    <a:pt x="35647" y="42489"/>
                  </a:lnTo>
                  <a:lnTo>
                    <a:pt x="37362" y="41591"/>
                  </a:lnTo>
                  <a:lnTo>
                    <a:pt x="39098" y="40673"/>
                  </a:lnTo>
                  <a:lnTo>
                    <a:pt x="40833" y="39736"/>
                  </a:lnTo>
                  <a:lnTo>
                    <a:pt x="42589" y="38778"/>
                  </a:lnTo>
                  <a:lnTo>
                    <a:pt x="44364" y="37781"/>
                  </a:lnTo>
                  <a:lnTo>
                    <a:pt x="46159" y="36784"/>
                  </a:lnTo>
                  <a:lnTo>
                    <a:pt x="47954" y="35746"/>
                  </a:lnTo>
                  <a:lnTo>
                    <a:pt x="50149" y="34450"/>
                  </a:lnTo>
                  <a:lnTo>
                    <a:pt x="52303" y="33153"/>
                  </a:lnTo>
                  <a:lnTo>
                    <a:pt x="54437" y="31857"/>
                  </a:lnTo>
                  <a:lnTo>
                    <a:pt x="56552" y="30540"/>
                  </a:lnTo>
                  <a:lnTo>
                    <a:pt x="58606" y="29223"/>
                  </a:lnTo>
                  <a:lnTo>
                    <a:pt x="60641" y="27907"/>
                  </a:lnTo>
                  <a:lnTo>
                    <a:pt x="62616" y="26590"/>
                  </a:lnTo>
                  <a:lnTo>
                    <a:pt x="64551" y="25274"/>
                  </a:lnTo>
                  <a:lnTo>
                    <a:pt x="66446" y="23957"/>
                  </a:lnTo>
                  <a:lnTo>
                    <a:pt x="68281" y="22661"/>
                  </a:lnTo>
                  <a:lnTo>
                    <a:pt x="70056" y="21364"/>
                  </a:lnTo>
                  <a:lnTo>
                    <a:pt x="71792" y="20087"/>
                  </a:lnTo>
                  <a:lnTo>
                    <a:pt x="73447" y="18811"/>
                  </a:lnTo>
                  <a:lnTo>
                    <a:pt x="75063" y="17554"/>
                  </a:lnTo>
                  <a:lnTo>
                    <a:pt x="76599" y="16317"/>
                  </a:lnTo>
                  <a:lnTo>
                    <a:pt x="78075" y="15101"/>
                  </a:lnTo>
                  <a:lnTo>
                    <a:pt x="79452" y="13904"/>
                  </a:lnTo>
                  <a:lnTo>
                    <a:pt x="80748" y="12747"/>
                  </a:lnTo>
                  <a:lnTo>
                    <a:pt x="81965" y="11630"/>
                  </a:lnTo>
                  <a:lnTo>
                    <a:pt x="83062" y="10552"/>
                  </a:lnTo>
                  <a:lnTo>
                    <a:pt x="84079" y="9535"/>
                  </a:lnTo>
                  <a:lnTo>
                    <a:pt x="84977" y="8538"/>
                  </a:lnTo>
                  <a:lnTo>
                    <a:pt x="85795" y="7600"/>
                  </a:lnTo>
                  <a:lnTo>
                    <a:pt x="86154" y="7161"/>
                  </a:lnTo>
                  <a:lnTo>
                    <a:pt x="86493" y="6703"/>
                  </a:lnTo>
                  <a:lnTo>
                    <a:pt x="86812" y="6284"/>
                  </a:lnTo>
                  <a:lnTo>
                    <a:pt x="87111" y="5865"/>
                  </a:lnTo>
                  <a:lnTo>
                    <a:pt x="87371" y="5466"/>
                  </a:lnTo>
                  <a:lnTo>
                    <a:pt x="87610" y="5087"/>
                  </a:lnTo>
                  <a:lnTo>
                    <a:pt x="87830" y="4708"/>
                  </a:lnTo>
                  <a:lnTo>
                    <a:pt x="88009" y="4329"/>
                  </a:lnTo>
                  <a:lnTo>
                    <a:pt x="88189" y="3990"/>
                  </a:lnTo>
                  <a:lnTo>
                    <a:pt x="88308" y="3651"/>
                  </a:lnTo>
                  <a:lnTo>
                    <a:pt x="88428" y="3331"/>
                  </a:lnTo>
                  <a:lnTo>
                    <a:pt x="88508" y="3012"/>
                  </a:lnTo>
                  <a:lnTo>
                    <a:pt x="88568" y="2713"/>
                  </a:lnTo>
                  <a:lnTo>
                    <a:pt x="88588" y="2434"/>
                  </a:lnTo>
                  <a:lnTo>
                    <a:pt x="88608" y="2174"/>
                  </a:lnTo>
                  <a:lnTo>
                    <a:pt x="88568" y="1915"/>
                  </a:lnTo>
                  <a:lnTo>
                    <a:pt x="88528" y="1676"/>
                  </a:lnTo>
                  <a:lnTo>
                    <a:pt x="88448" y="1456"/>
                  </a:lnTo>
                  <a:lnTo>
                    <a:pt x="88348" y="1257"/>
                  </a:lnTo>
                  <a:lnTo>
                    <a:pt x="88229" y="1077"/>
                  </a:lnTo>
                  <a:lnTo>
                    <a:pt x="88089" y="898"/>
                  </a:lnTo>
                  <a:lnTo>
                    <a:pt x="87929" y="738"/>
                  </a:lnTo>
                  <a:lnTo>
                    <a:pt x="87730" y="599"/>
                  </a:lnTo>
                  <a:lnTo>
                    <a:pt x="87530" y="479"/>
                  </a:lnTo>
                  <a:lnTo>
                    <a:pt x="87291" y="379"/>
                  </a:lnTo>
                  <a:lnTo>
                    <a:pt x="87032" y="279"/>
                  </a:lnTo>
                  <a:lnTo>
                    <a:pt x="86772" y="200"/>
                  </a:lnTo>
                  <a:lnTo>
                    <a:pt x="86473" y="120"/>
                  </a:lnTo>
                  <a:lnTo>
                    <a:pt x="86154" y="80"/>
                  </a:lnTo>
                  <a:lnTo>
                    <a:pt x="85835" y="40"/>
                  </a:lnTo>
                  <a:lnTo>
                    <a:pt x="85476" y="20"/>
                  </a:lnTo>
                  <a:lnTo>
                    <a:pt x="851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288875" y="2504175"/>
              <a:ext cx="2645550" cy="1617275"/>
            </a:xfrm>
            <a:custGeom>
              <a:avLst/>
              <a:gdLst/>
              <a:ahLst/>
              <a:cxnLst/>
              <a:rect l="l" t="t" r="r" b="b"/>
              <a:pathLst>
                <a:path w="105822" h="64691" extrusionOk="0">
                  <a:moveTo>
                    <a:pt x="101673" y="160"/>
                  </a:moveTo>
                  <a:lnTo>
                    <a:pt x="102112" y="180"/>
                  </a:lnTo>
                  <a:lnTo>
                    <a:pt x="102531" y="200"/>
                  </a:lnTo>
                  <a:lnTo>
                    <a:pt x="102910" y="239"/>
                  </a:lnTo>
                  <a:lnTo>
                    <a:pt x="103289" y="299"/>
                  </a:lnTo>
                  <a:lnTo>
                    <a:pt x="103628" y="379"/>
                  </a:lnTo>
                  <a:lnTo>
                    <a:pt x="103947" y="479"/>
                  </a:lnTo>
                  <a:lnTo>
                    <a:pt x="104226" y="579"/>
                  </a:lnTo>
                  <a:lnTo>
                    <a:pt x="104485" y="698"/>
                  </a:lnTo>
                  <a:lnTo>
                    <a:pt x="104705" y="838"/>
                  </a:lnTo>
                  <a:lnTo>
                    <a:pt x="104924" y="997"/>
                  </a:lnTo>
                  <a:lnTo>
                    <a:pt x="105104" y="1157"/>
                  </a:lnTo>
                  <a:lnTo>
                    <a:pt x="105263" y="1337"/>
                  </a:lnTo>
                  <a:lnTo>
                    <a:pt x="105383" y="1536"/>
                  </a:lnTo>
                  <a:lnTo>
                    <a:pt x="105483" y="1755"/>
                  </a:lnTo>
                  <a:lnTo>
                    <a:pt x="105583" y="2015"/>
                  </a:lnTo>
                  <a:lnTo>
                    <a:pt x="105642" y="2314"/>
                  </a:lnTo>
                  <a:lnTo>
                    <a:pt x="105662" y="2613"/>
                  </a:lnTo>
                  <a:lnTo>
                    <a:pt x="105662" y="2932"/>
                  </a:lnTo>
                  <a:lnTo>
                    <a:pt x="105603" y="3272"/>
                  </a:lnTo>
                  <a:lnTo>
                    <a:pt x="105523" y="3631"/>
                  </a:lnTo>
                  <a:lnTo>
                    <a:pt x="105423" y="4010"/>
                  </a:lnTo>
                  <a:lnTo>
                    <a:pt x="105283" y="4389"/>
                  </a:lnTo>
                  <a:lnTo>
                    <a:pt x="105104" y="4807"/>
                  </a:lnTo>
                  <a:lnTo>
                    <a:pt x="104884" y="5226"/>
                  </a:lnTo>
                  <a:lnTo>
                    <a:pt x="104645" y="5665"/>
                  </a:lnTo>
                  <a:lnTo>
                    <a:pt x="104386" y="6104"/>
                  </a:lnTo>
                  <a:lnTo>
                    <a:pt x="104086" y="6583"/>
                  </a:lnTo>
                  <a:lnTo>
                    <a:pt x="103747" y="7062"/>
                  </a:lnTo>
                  <a:lnTo>
                    <a:pt x="103388" y="7560"/>
                  </a:lnTo>
                  <a:lnTo>
                    <a:pt x="102989" y="8059"/>
                  </a:lnTo>
                  <a:lnTo>
                    <a:pt x="102570" y="8578"/>
                  </a:lnTo>
                  <a:lnTo>
                    <a:pt x="102132" y="9116"/>
                  </a:lnTo>
                  <a:lnTo>
                    <a:pt x="101653" y="9675"/>
                  </a:lnTo>
                  <a:lnTo>
                    <a:pt x="101154" y="10233"/>
                  </a:lnTo>
                  <a:lnTo>
                    <a:pt x="100057" y="11390"/>
                  </a:lnTo>
                  <a:lnTo>
                    <a:pt x="98860" y="12587"/>
                  </a:lnTo>
                  <a:lnTo>
                    <a:pt x="97564" y="13844"/>
                  </a:lnTo>
                  <a:lnTo>
                    <a:pt x="96167" y="15120"/>
                  </a:lnTo>
                  <a:lnTo>
                    <a:pt x="94651" y="16457"/>
                  </a:lnTo>
                  <a:lnTo>
                    <a:pt x="93055" y="17813"/>
                  </a:lnTo>
                  <a:lnTo>
                    <a:pt x="91380" y="19210"/>
                  </a:lnTo>
                  <a:lnTo>
                    <a:pt x="89605" y="20646"/>
                  </a:lnTo>
                  <a:lnTo>
                    <a:pt x="87729" y="22102"/>
                  </a:lnTo>
                  <a:lnTo>
                    <a:pt x="85795" y="23578"/>
                  </a:lnTo>
                  <a:lnTo>
                    <a:pt x="83760" y="25074"/>
                  </a:lnTo>
                  <a:lnTo>
                    <a:pt x="81665" y="26610"/>
                  </a:lnTo>
                  <a:lnTo>
                    <a:pt x="79491" y="28146"/>
                  </a:lnTo>
                  <a:lnTo>
                    <a:pt x="77257" y="29702"/>
                  </a:lnTo>
                  <a:lnTo>
                    <a:pt x="74943" y="31278"/>
                  </a:lnTo>
                  <a:lnTo>
                    <a:pt x="72569" y="32854"/>
                  </a:lnTo>
                  <a:lnTo>
                    <a:pt x="70136" y="34430"/>
                  </a:lnTo>
                  <a:lnTo>
                    <a:pt x="67622" y="36026"/>
                  </a:lnTo>
                  <a:lnTo>
                    <a:pt x="65089" y="37621"/>
                  </a:lnTo>
                  <a:lnTo>
                    <a:pt x="62476" y="39217"/>
                  </a:lnTo>
                  <a:lnTo>
                    <a:pt x="59823" y="40813"/>
                  </a:lnTo>
                  <a:lnTo>
                    <a:pt x="57130" y="42389"/>
                  </a:lnTo>
                  <a:lnTo>
                    <a:pt x="54756" y="43765"/>
                  </a:lnTo>
                  <a:lnTo>
                    <a:pt x="52382" y="45102"/>
                  </a:lnTo>
                  <a:lnTo>
                    <a:pt x="50029" y="46398"/>
                  </a:lnTo>
                  <a:lnTo>
                    <a:pt x="47715" y="47675"/>
                  </a:lnTo>
                  <a:lnTo>
                    <a:pt x="45401" y="48912"/>
                  </a:lnTo>
                  <a:lnTo>
                    <a:pt x="43127" y="50109"/>
                  </a:lnTo>
                  <a:lnTo>
                    <a:pt x="40873" y="51246"/>
                  </a:lnTo>
                  <a:lnTo>
                    <a:pt x="38658" y="52363"/>
                  </a:lnTo>
                  <a:lnTo>
                    <a:pt x="36484" y="53440"/>
                  </a:lnTo>
                  <a:lnTo>
                    <a:pt x="34330" y="54457"/>
                  </a:lnTo>
                  <a:lnTo>
                    <a:pt x="32235" y="55455"/>
                  </a:lnTo>
                  <a:lnTo>
                    <a:pt x="30161" y="56392"/>
                  </a:lnTo>
                  <a:lnTo>
                    <a:pt x="28146" y="57290"/>
                  </a:lnTo>
                  <a:lnTo>
                    <a:pt x="26171" y="58128"/>
                  </a:lnTo>
                  <a:lnTo>
                    <a:pt x="24256" y="58925"/>
                  </a:lnTo>
                  <a:lnTo>
                    <a:pt x="22381" y="59683"/>
                  </a:lnTo>
                  <a:lnTo>
                    <a:pt x="20586" y="60382"/>
                  </a:lnTo>
                  <a:lnTo>
                    <a:pt x="18831" y="61040"/>
                  </a:lnTo>
                  <a:lnTo>
                    <a:pt x="17135" y="61638"/>
                  </a:lnTo>
                  <a:lnTo>
                    <a:pt x="15499" y="62177"/>
                  </a:lnTo>
                  <a:lnTo>
                    <a:pt x="13943" y="62676"/>
                  </a:lnTo>
                  <a:lnTo>
                    <a:pt x="12447" y="63114"/>
                  </a:lnTo>
                  <a:lnTo>
                    <a:pt x="11031" y="63493"/>
                  </a:lnTo>
                  <a:lnTo>
                    <a:pt x="9675" y="63813"/>
                  </a:lnTo>
                  <a:lnTo>
                    <a:pt x="8398" y="64092"/>
                  </a:lnTo>
                  <a:lnTo>
                    <a:pt x="7221" y="64291"/>
                  </a:lnTo>
                  <a:lnTo>
                    <a:pt x="6643" y="64371"/>
                  </a:lnTo>
                  <a:lnTo>
                    <a:pt x="6104" y="64431"/>
                  </a:lnTo>
                  <a:lnTo>
                    <a:pt x="5585" y="64491"/>
                  </a:lnTo>
                  <a:lnTo>
                    <a:pt x="5087" y="64511"/>
                  </a:lnTo>
                  <a:lnTo>
                    <a:pt x="4608" y="64531"/>
                  </a:lnTo>
                  <a:lnTo>
                    <a:pt x="4149" y="64551"/>
                  </a:lnTo>
                  <a:lnTo>
                    <a:pt x="3710" y="64531"/>
                  </a:lnTo>
                  <a:lnTo>
                    <a:pt x="3291" y="64511"/>
                  </a:lnTo>
                  <a:lnTo>
                    <a:pt x="2912" y="64451"/>
                  </a:lnTo>
                  <a:lnTo>
                    <a:pt x="2533" y="64391"/>
                  </a:lnTo>
                  <a:lnTo>
                    <a:pt x="2194" y="64311"/>
                  </a:lnTo>
                  <a:lnTo>
                    <a:pt x="1875" y="64232"/>
                  </a:lnTo>
                  <a:lnTo>
                    <a:pt x="1596" y="64112"/>
                  </a:lnTo>
                  <a:lnTo>
                    <a:pt x="1337" y="63992"/>
                  </a:lnTo>
                  <a:lnTo>
                    <a:pt x="1117" y="63853"/>
                  </a:lnTo>
                  <a:lnTo>
                    <a:pt x="898" y="63713"/>
                  </a:lnTo>
                  <a:lnTo>
                    <a:pt x="718" y="63533"/>
                  </a:lnTo>
                  <a:lnTo>
                    <a:pt x="559" y="63354"/>
                  </a:lnTo>
                  <a:lnTo>
                    <a:pt x="439" y="63154"/>
                  </a:lnTo>
                  <a:lnTo>
                    <a:pt x="339" y="62955"/>
                  </a:lnTo>
                  <a:lnTo>
                    <a:pt x="240" y="62676"/>
                  </a:lnTo>
                  <a:lnTo>
                    <a:pt x="180" y="62396"/>
                  </a:lnTo>
                  <a:lnTo>
                    <a:pt x="160" y="62097"/>
                  </a:lnTo>
                  <a:lnTo>
                    <a:pt x="180" y="61778"/>
                  </a:lnTo>
                  <a:lnTo>
                    <a:pt x="220" y="61419"/>
                  </a:lnTo>
                  <a:lnTo>
                    <a:pt x="299" y="61080"/>
                  </a:lnTo>
                  <a:lnTo>
                    <a:pt x="399" y="60701"/>
                  </a:lnTo>
                  <a:lnTo>
                    <a:pt x="539" y="60302"/>
                  </a:lnTo>
                  <a:lnTo>
                    <a:pt x="718" y="59903"/>
                  </a:lnTo>
                  <a:lnTo>
                    <a:pt x="938" y="59484"/>
                  </a:lnTo>
                  <a:lnTo>
                    <a:pt x="1177" y="59045"/>
                  </a:lnTo>
                  <a:lnTo>
                    <a:pt x="1436" y="58586"/>
                  </a:lnTo>
                  <a:lnTo>
                    <a:pt x="1736" y="58128"/>
                  </a:lnTo>
                  <a:lnTo>
                    <a:pt x="2075" y="57649"/>
                  </a:lnTo>
                  <a:lnTo>
                    <a:pt x="2434" y="57150"/>
                  </a:lnTo>
                  <a:lnTo>
                    <a:pt x="2833" y="56631"/>
                  </a:lnTo>
                  <a:lnTo>
                    <a:pt x="3252" y="56113"/>
                  </a:lnTo>
                  <a:lnTo>
                    <a:pt x="3690" y="55574"/>
                  </a:lnTo>
                  <a:lnTo>
                    <a:pt x="4169" y="55036"/>
                  </a:lnTo>
                  <a:lnTo>
                    <a:pt x="4668" y="54477"/>
                  </a:lnTo>
                  <a:lnTo>
                    <a:pt x="5765" y="53320"/>
                  </a:lnTo>
                  <a:lnTo>
                    <a:pt x="6962" y="52103"/>
                  </a:lnTo>
                  <a:lnTo>
                    <a:pt x="8258" y="50867"/>
                  </a:lnTo>
                  <a:lnTo>
                    <a:pt x="9655" y="49570"/>
                  </a:lnTo>
                  <a:lnTo>
                    <a:pt x="11171" y="48253"/>
                  </a:lnTo>
                  <a:lnTo>
                    <a:pt x="12767" y="46877"/>
                  </a:lnTo>
                  <a:lnTo>
                    <a:pt x="14442" y="45481"/>
                  </a:lnTo>
                  <a:lnTo>
                    <a:pt x="16217" y="44064"/>
                  </a:lnTo>
                  <a:lnTo>
                    <a:pt x="18093" y="42608"/>
                  </a:lnTo>
                  <a:lnTo>
                    <a:pt x="20027" y="41132"/>
                  </a:lnTo>
                  <a:lnTo>
                    <a:pt x="22062" y="39616"/>
                  </a:lnTo>
                  <a:lnTo>
                    <a:pt x="24157" y="38100"/>
                  </a:lnTo>
                  <a:lnTo>
                    <a:pt x="26331" y="36564"/>
                  </a:lnTo>
                  <a:lnTo>
                    <a:pt x="28565" y="35008"/>
                  </a:lnTo>
                  <a:lnTo>
                    <a:pt x="30879" y="33432"/>
                  </a:lnTo>
                  <a:lnTo>
                    <a:pt x="33253" y="31856"/>
                  </a:lnTo>
                  <a:lnTo>
                    <a:pt x="35686" y="30261"/>
                  </a:lnTo>
                  <a:lnTo>
                    <a:pt x="38200" y="28685"/>
                  </a:lnTo>
                  <a:lnTo>
                    <a:pt x="40733" y="27089"/>
                  </a:lnTo>
                  <a:lnTo>
                    <a:pt x="43346" y="25493"/>
                  </a:lnTo>
                  <a:lnTo>
                    <a:pt x="45999" y="23897"/>
                  </a:lnTo>
                  <a:lnTo>
                    <a:pt x="48692" y="22322"/>
                  </a:lnTo>
                  <a:lnTo>
                    <a:pt x="51066" y="20945"/>
                  </a:lnTo>
                  <a:lnTo>
                    <a:pt x="53440" y="19609"/>
                  </a:lnTo>
                  <a:lnTo>
                    <a:pt x="55793" y="18292"/>
                  </a:lnTo>
                  <a:lnTo>
                    <a:pt x="58107" y="17035"/>
                  </a:lnTo>
                  <a:lnTo>
                    <a:pt x="60421" y="15799"/>
                  </a:lnTo>
                  <a:lnTo>
                    <a:pt x="62695" y="14602"/>
                  </a:lnTo>
                  <a:lnTo>
                    <a:pt x="64949" y="13445"/>
                  </a:lnTo>
                  <a:lnTo>
                    <a:pt x="67164" y="12328"/>
                  </a:lnTo>
                  <a:lnTo>
                    <a:pt x="69338" y="11271"/>
                  </a:lnTo>
                  <a:lnTo>
                    <a:pt x="71492" y="10233"/>
                  </a:lnTo>
                  <a:lnTo>
                    <a:pt x="73587" y="9256"/>
                  </a:lnTo>
                  <a:lnTo>
                    <a:pt x="75661" y="8318"/>
                  </a:lnTo>
                  <a:lnTo>
                    <a:pt x="77676" y="7421"/>
                  </a:lnTo>
                  <a:lnTo>
                    <a:pt x="79651" y="6563"/>
                  </a:lnTo>
                  <a:lnTo>
                    <a:pt x="81566" y="5765"/>
                  </a:lnTo>
                  <a:lnTo>
                    <a:pt x="83441" y="5007"/>
                  </a:lnTo>
                  <a:lnTo>
                    <a:pt x="85236" y="4309"/>
                  </a:lnTo>
                  <a:lnTo>
                    <a:pt x="86991" y="3670"/>
                  </a:lnTo>
                  <a:lnTo>
                    <a:pt x="88687" y="3072"/>
                  </a:lnTo>
                  <a:lnTo>
                    <a:pt x="90323" y="2514"/>
                  </a:lnTo>
                  <a:lnTo>
                    <a:pt x="91879" y="2035"/>
                  </a:lnTo>
                  <a:lnTo>
                    <a:pt x="93375" y="1596"/>
                  </a:lnTo>
                  <a:lnTo>
                    <a:pt x="94791" y="1217"/>
                  </a:lnTo>
                  <a:lnTo>
                    <a:pt x="96147" y="878"/>
                  </a:lnTo>
                  <a:lnTo>
                    <a:pt x="97424" y="618"/>
                  </a:lnTo>
                  <a:lnTo>
                    <a:pt x="98601" y="419"/>
                  </a:lnTo>
                  <a:lnTo>
                    <a:pt x="99179" y="339"/>
                  </a:lnTo>
                  <a:lnTo>
                    <a:pt x="99718" y="259"/>
                  </a:lnTo>
                  <a:lnTo>
                    <a:pt x="100237" y="220"/>
                  </a:lnTo>
                  <a:lnTo>
                    <a:pt x="100735" y="180"/>
                  </a:lnTo>
                  <a:lnTo>
                    <a:pt x="101234" y="160"/>
                  </a:lnTo>
                  <a:close/>
                  <a:moveTo>
                    <a:pt x="101254" y="0"/>
                  </a:moveTo>
                  <a:lnTo>
                    <a:pt x="100775" y="20"/>
                  </a:lnTo>
                  <a:lnTo>
                    <a:pt x="100277" y="60"/>
                  </a:lnTo>
                  <a:lnTo>
                    <a:pt x="99758" y="100"/>
                  </a:lnTo>
                  <a:lnTo>
                    <a:pt x="99199" y="180"/>
                  </a:lnTo>
                  <a:lnTo>
                    <a:pt x="98641" y="259"/>
                  </a:lnTo>
                  <a:lnTo>
                    <a:pt x="97444" y="459"/>
                  </a:lnTo>
                  <a:lnTo>
                    <a:pt x="96167" y="718"/>
                  </a:lnTo>
                  <a:lnTo>
                    <a:pt x="94811" y="1057"/>
                  </a:lnTo>
                  <a:lnTo>
                    <a:pt x="93395" y="1436"/>
                  </a:lnTo>
                  <a:lnTo>
                    <a:pt x="91879" y="1855"/>
                  </a:lnTo>
                  <a:lnTo>
                    <a:pt x="90323" y="2354"/>
                  </a:lnTo>
                  <a:lnTo>
                    <a:pt x="88687" y="2912"/>
                  </a:lnTo>
                  <a:lnTo>
                    <a:pt x="86991" y="3511"/>
                  </a:lnTo>
                  <a:lnTo>
                    <a:pt x="85236" y="4149"/>
                  </a:lnTo>
                  <a:lnTo>
                    <a:pt x="83421" y="4847"/>
                  </a:lnTo>
                  <a:lnTo>
                    <a:pt x="81546" y="5605"/>
                  </a:lnTo>
                  <a:lnTo>
                    <a:pt x="79611" y="6403"/>
                  </a:lnTo>
                  <a:lnTo>
                    <a:pt x="77636" y="7261"/>
                  </a:lnTo>
                  <a:lnTo>
                    <a:pt x="75621" y="8159"/>
                  </a:lnTo>
                  <a:lnTo>
                    <a:pt x="73547" y="9096"/>
                  </a:lnTo>
                  <a:lnTo>
                    <a:pt x="71452" y="10074"/>
                  </a:lnTo>
                  <a:lnTo>
                    <a:pt x="69298" y="11111"/>
                  </a:lnTo>
                  <a:lnTo>
                    <a:pt x="67104" y="12188"/>
                  </a:lnTo>
                  <a:lnTo>
                    <a:pt x="64890" y="13305"/>
                  </a:lnTo>
                  <a:lnTo>
                    <a:pt x="62635" y="14462"/>
                  </a:lnTo>
                  <a:lnTo>
                    <a:pt x="60361" y="15639"/>
                  </a:lnTo>
                  <a:lnTo>
                    <a:pt x="58048" y="16876"/>
                  </a:lnTo>
                  <a:lnTo>
                    <a:pt x="55714" y="18152"/>
                  </a:lnTo>
                  <a:lnTo>
                    <a:pt x="53360" y="19449"/>
                  </a:lnTo>
                  <a:lnTo>
                    <a:pt x="50986" y="20805"/>
                  </a:lnTo>
                  <a:lnTo>
                    <a:pt x="48612" y="22182"/>
                  </a:lnTo>
                  <a:lnTo>
                    <a:pt x="45979" y="23718"/>
                  </a:lnTo>
                  <a:lnTo>
                    <a:pt x="43406" y="25274"/>
                  </a:lnTo>
                  <a:lnTo>
                    <a:pt x="40853" y="26830"/>
                  </a:lnTo>
                  <a:lnTo>
                    <a:pt x="38339" y="28386"/>
                  </a:lnTo>
                  <a:lnTo>
                    <a:pt x="35866" y="29961"/>
                  </a:lnTo>
                  <a:lnTo>
                    <a:pt x="33452" y="31537"/>
                  </a:lnTo>
                  <a:lnTo>
                    <a:pt x="31078" y="33093"/>
                  </a:lnTo>
                  <a:lnTo>
                    <a:pt x="28765" y="34669"/>
                  </a:lnTo>
                  <a:lnTo>
                    <a:pt x="26510" y="36225"/>
                  </a:lnTo>
                  <a:lnTo>
                    <a:pt x="24316" y="37781"/>
                  </a:lnTo>
                  <a:lnTo>
                    <a:pt x="22182" y="39317"/>
                  </a:lnTo>
                  <a:lnTo>
                    <a:pt x="20107" y="40853"/>
                  </a:lnTo>
                  <a:lnTo>
                    <a:pt x="18132" y="42369"/>
                  </a:lnTo>
                  <a:lnTo>
                    <a:pt x="16217" y="43865"/>
                  </a:lnTo>
                  <a:lnTo>
                    <a:pt x="14362" y="45341"/>
                  </a:lnTo>
                  <a:lnTo>
                    <a:pt x="12607" y="46797"/>
                  </a:lnTo>
                  <a:lnTo>
                    <a:pt x="10951" y="48234"/>
                  </a:lnTo>
                  <a:lnTo>
                    <a:pt x="9395" y="49610"/>
                  </a:lnTo>
                  <a:lnTo>
                    <a:pt x="7959" y="50926"/>
                  </a:lnTo>
                  <a:lnTo>
                    <a:pt x="6643" y="52203"/>
                  </a:lnTo>
                  <a:lnTo>
                    <a:pt x="5426" y="53440"/>
                  </a:lnTo>
                  <a:lnTo>
                    <a:pt x="4867" y="54018"/>
                  </a:lnTo>
                  <a:lnTo>
                    <a:pt x="4349" y="54597"/>
                  </a:lnTo>
                  <a:lnTo>
                    <a:pt x="3850" y="55175"/>
                  </a:lnTo>
                  <a:lnTo>
                    <a:pt x="3371" y="55714"/>
                  </a:lnTo>
                  <a:lnTo>
                    <a:pt x="2932" y="56252"/>
                  </a:lnTo>
                  <a:lnTo>
                    <a:pt x="2533" y="56771"/>
                  </a:lnTo>
                  <a:lnTo>
                    <a:pt x="2154" y="57290"/>
                  </a:lnTo>
                  <a:lnTo>
                    <a:pt x="1795" y="57768"/>
                  </a:lnTo>
                  <a:lnTo>
                    <a:pt x="1476" y="58247"/>
                  </a:lnTo>
                  <a:lnTo>
                    <a:pt x="1197" y="58726"/>
                  </a:lnTo>
                  <a:lnTo>
                    <a:pt x="938" y="59165"/>
                  </a:lnTo>
                  <a:lnTo>
                    <a:pt x="698" y="59604"/>
                  </a:lnTo>
                  <a:lnTo>
                    <a:pt x="519" y="60023"/>
                  </a:lnTo>
                  <a:lnTo>
                    <a:pt x="339" y="60422"/>
                  </a:lnTo>
                  <a:lnTo>
                    <a:pt x="220" y="60801"/>
                  </a:lnTo>
                  <a:lnTo>
                    <a:pt x="120" y="61160"/>
                  </a:lnTo>
                  <a:lnTo>
                    <a:pt x="40" y="61519"/>
                  </a:lnTo>
                  <a:lnTo>
                    <a:pt x="0" y="61858"/>
                  </a:lnTo>
                  <a:lnTo>
                    <a:pt x="0" y="62157"/>
                  </a:lnTo>
                  <a:lnTo>
                    <a:pt x="20" y="62476"/>
                  </a:lnTo>
                  <a:lnTo>
                    <a:pt x="80" y="62755"/>
                  </a:lnTo>
                  <a:lnTo>
                    <a:pt x="180" y="63015"/>
                  </a:lnTo>
                  <a:lnTo>
                    <a:pt x="299" y="63234"/>
                  </a:lnTo>
                  <a:lnTo>
                    <a:pt x="439" y="63454"/>
                  </a:lnTo>
                  <a:lnTo>
                    <a:pt x="599" y="63653"/>
                  </a:lnTo>
                  <a:lnTo>
                    <a:pt x="798" y="63833"/>
                  </a:lnTo>
                  <a:lnTo>
                    <a:pt x="1017" y="63992"/>
                  </a:lnTo>
                  <a:lnTo>
                    <a:pt x="1257" y="64132"/>
                  </a:lnTo>
                  <a:lnTo>
                    <a:pt x="1536" y="64271"/>
                  </a:lnTo>
                  <a:lnTo>
                    <a:pt x="1835" y="64371"/>
                  </a:lnTo>
                  <a:lnTo>
                    <a:pt x="2075" y="64451"/>
                  </a:lnTo>
                  <a:lnTo>
                    <a:pt x="2334" y="64511"/>
                  </a:lnTo>
                  <a:lnTo>
                    <a:pt x="2633" y="64571"/>
                  </a:lnTo>
                  <a:lnTo>
                    <a:pt x="2912" y="64611"/>
                  </a:lnTo>
                  <a:lnTo>
                    <a:pt x="3551" y="64670"/>
                  </a:lnTo>
                  <a:lnTo>
                    <a:pt x="4249" y="64690"/>
                  </a:lnTo>
                  <a:lnTo>
                    <a:pt x="4668" y="64690"/>
                  </a:lnTo>
                  <a:lnTo>
                    <a:pt x="5107" y="64670"/>
                  </a:lnTo>
                  <a:lnTo>
                    <a:pt x="6024" y="64591"/>
                  </a:lnTo>
                  <a:lnTo>
                    <a:pt x="7022" y="64471"/>
                  </a:lnTo>
                  <a:lnTo>
                    <a:pt x="8099" y="64291"/>
                  </a:lnTo>
                  <a:lnTo>
                    <a:pt x="9236" y="64072"/>
                  </a:lnTo>
                  <a:lnTo>
                    <a:pt x="10413" y="63793"/>
                  </a:lnTo>
                  <a:lnTo>
                    <a:pt x="11669" y="63474"/>
                  </a:lnTo>
                  <a:lnTo>
                    <a:pt x="12986" y="63114"/>
                  </a:lnTo>
                  <a:lnTo>
                    <a:pt x="14362" y="62715"/>
                  </a:lnTo>
                  <a:lnTo>
                    <a:pt x="15779" y="62257"/>
                  </a:lnTo>
                  <a:lnTo>
                    <a:pt x="17255" y="61758"/>
                  </a:lnTo>
                  <a:lnTo>
                    <a:pt x="18791" y="61219"/>
                  </a:lnTo>
                  <a:lnTo>
                    <a:pt x="20367" y="60621"/>
                  </a:lnTo>
                  <a:lnTo>
                    <a:pt x="22002" y="60003"/>
                  </a:lnTo>
                  <a:lnTo>
                    <a:pt x="23678" y="59344"/>
                  </a:lnTo>
                  <a:lnTo>
                    <a:pt x="25393" y="58626"/>
                  </a:lnTo>
                  <a:lnTo>
                    <a:pt x="27149" y="57888"/>
                  </a:lnTo>
                  <a:lnTo>
                    <a:pt x="28944" y="57110"/>
                  </a:lnTo>
                  <a:lnTo>
                    <a:pt x="30779" y="56292"/>
                  </a:lnTo>
                  <a:lnTo>
                    <a:pt x="32654" y="55435"/>
                  </a:lnTo>
                  <a:lnTo>
                    <a:pt x="34569" y="54537"/>
                  </a:lnTo>
                  <a:lnTo>
                    <a:pt x="36504" y="53599"/>
                  </a:lnTo>
                  <a:lnTo>
                    <a:pt x="38459" y="52642"/>
                  </a:lnTo>
                  <a:lnTo>
                    <a:pt x="40474" y="51645"/>
                  </a:lnTo>
                  <a:lnTo>
                    <a:pt x="42488" y="50607"/>
                  </a:lnTo>
                  <a:lnTo>
                    <a:pt x="44523" y="49550"/>
                  </a:lnTo>
                  <a:lnTo>
                    <a:pt x="46598" y="48453"/>
                  </a:lnTo>
                  <a:lnTo>
                    <a:pt x="48692" y="47316"/>
                  </a:lnTo>
                  <a:lnTo>
                    <a:pt x="50807" y="46179"/>
                  </a:lnTo>
                  <a:lnTo>
                    <a:pt x="52921" y="44982"/>
                  </a:lnTo>
                  <a:lnTo>
                    <a:pt x="55055" y="43765"/>
                  </a:lnTo>
                  <a:lnTo>
                    <a:pt x="57210" y="42528"/>
                  </a:lnTo>
                  <a:lnTo>
                    <a:pt x="59843" y="40993"/>
                  </a:lnTo>
                  <a:lnTo>
                    <a:pt x="62416" y="39437"/>
                  </a:lnTo>
                  <a:lnTo>
                    <a:pt x="64969" y="37881"/>
                  </a:lnTo>
                  <a:lnTo>
                    <a:pt x="67483" y="36305"/>
                  </a:lnTo>
                  <a:lnTo>
                    <a:pt x="69956" y="34749"/>
                  </a:lnTo>
                  <a:lnTo>
                    <a:pt x="72370" y="33173"/>
                  </a:lnTo>
                  <a:lnTo>
                    <a:pt x="74744" y="31597"/>
                  </a:lnTo>
                  <a:lnTo>
                    <a:pt x="77058" y="30041"/>
                  </a:lnTo>
                  <a:lnTo>
                    <a:pt x="79312" y="28465"/>
                  </a:lnTo>
                  <a:lnTo>
                    <a:pt x="81506" y="26909"/>
                  </a:lnTo>
                  <a:lnTo>
                    <a:pt x="83640" y="25374"/>
                  </a:lnTo>
                  <a:lnTo>
                    <a:pt x="85715" y="23838"/>
                  </a:lnTo>
                  <a:lnTo>
                    <a:pt x="87690" y="22322"/>
                  </a:lnTo>
                  <a:lnTo>
                    <a:pt x="89625" y="20825"/>
                  </a:lnTo>
                  <a:lnTo>
                    <a:pt x="91460" y="19349"/>
                  </a:lnTo>
                  <a:lnTo>
                    <a:pt x="93215" y="17893"/>
                  </a:lnTo>
                  <a:lnTo>
                    <a:pt x="94871" y="16477"/>
                  </a:lnTo>
                  <a:lnTo>
                    <a:pt x="96427" y="15100"/>
                  </a:lnTo>
                  <a:lnTo>
                    <a:pt x="97863" y="13764"/>
                  </a:lnTo>
                  <a:lnTo>
                    <a:pt x="99179" y="12487"/>
                  </a:lnTo>
                  <a:lnTo>
                    <a:pt x="100396" y="11271"/>
                  </a:lnTo>
                  <a:lnTo>
                    <a:pt x="100955" y="10672"/>
                  </a:lnTo>
                  <a:lnTo>
                    <a:pt x="101473" y="10094"/>
                  </a:lnTo>
                  <a:lnTo>
                    <a:pt x="101972" y="9535"/>
                  </a:lnTo>
                  <a:lnTo>
                    <a:pt x="102451" y="8977"/>
                  </a:lnTo>
                  <a:lnTo>
                    <a:pt x="102890" y="8438"/>
                  </a:lnTo>
                  <a:lnTo>
                    <a:pt x="103289" y="7919"/>
                  </a:lnTo>
                  <a:lnTo>
                    <a:pt x="103668" y="7421"/>
                  </a:lnTo>
                  <a:lnTo>
                    <a:pt x="104027" y="6922"/>
                  </a:lnTo>
                  <a:lnTo>
                    <a:pt x="104346" y="6443"/>
                  </a:lnTo>
                  <a:lnTo>
                    <a:pt x="104625" y="5984"/>
                  </a:lnTo>
                  <a:lnTo>
                    <a:pt x="104884" y="5546"/>
                  </a:lnTo>
                  <a:lnTo>
                    <a:pt x="105124" y="5107"/>
                  </a:lnTo>
                  <a:lnTo>
                    <a:pt x="105303" y="4688"/>
                  </a:lnTo>
                  <a:lnTo>
                    <a:pt x="105483" y="4289"/>
                  </a:lnTo>
                  <a:lnTo>
                    <a:pt x="105603" y="3910"/>
                  </a:lnTo>
                  <a:lnTo>
                    <a:pt x="105702" y="3531"/>
                  </a:lnTo>
                  <a:lnTo>
                    <a:pt x="105782" y="3192"/>
                  </a:lnTo>
                  <a:lnTo>
                    <a:pt x="105822" y="2853"/>
                  </a:lnTo>
                  <a:lnTo>
                    <a:pt x="105822" y="2533"/>
                  </a:lnTo>
                  <a:lnTo>
                    <a:pt x="105802" y="2234"/>
                  </a:lnTo>
                  <a:lnTo>
                    <a:pt x="105742" y="1955"/>
                  </a:lnTo>
                  <a:lnTo>
                    <a:pt x="105642" y="1696"/>
                  </a:lnTo>
                  <a:lnTo>
                    <a:pt x="105523" y="1456"/>
                  </a:lnTo>
                  <a:lnTo>
                    <a:pt x="105383" y="1257"/>
                  </a:lnTo>
                  <a:lnTo>
                    <a:pt x="105223" y="1057"/>
                  </a:lnTo>
                  <a:lnTo>
                    <a:pt x="105024" y="878"/>
                  </a:lnTo>
                  <a:lnTo>
                    <a:pt x="104805" y="718"/>
                  </a:lnTo>
                  <a:lnTo>
                    <a:pt x="104565" y="559"/>
                  </a:lnTo>
                  <a:lnTo>
                    <a:pt x="104286" y="439"/>
                  </a:lnTo>
                  <a:lnTo>
                    <a:pt x="104007" y="319"/>
                  </a:lnTo>
                  <a:lnTo>
                    <a:pt x="103668" y="239"/>
                  </a:lnTo>
                  <a:lnTo>
                    <a:pt x="103328" y="160"/>
                  </a:lnTo>
                  <a:lnTo>
                    <a:pt x="102969" y="100"/>
                  </a:lnTo>
                  <a:lnTo>
                    <a:pt x="102570" y="40"/>
                  </a:lnTo>
                  <a:lnTo>
                    <a:pt x="102152" y="20"/>
                  </a:lnTo>
                  <a:lnTo>
                    <a:pt x="10171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20"/>
          <p:cNvGrpSpPr/>
          <p:nvPr/>
        </p:nvGrpSpPr>
        <p:grpSpPr>
          <a:xfrm rot="10800000" flipH="1">
            <a:off x="713221" y="3832633"/>
            <a:ext cx="501356" cy="750395"/>
            <a:chOff x="5552650" y="2390950"/>
            <a:chExt cx="684725" cy="1024850"/>
          </a:xfrm>
        </p:grpSpPr>
        <p:sp>
          <p:nvSpPr>
            <p:cNvPr id="358" name="Google Shape;358;p20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2387850" y="2487125"/>
            <a:ext cx="43683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369348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>
            <a:off x="2421900" y="3308252"/>
            <a:ext cx="4300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61" name="Google Shape;61;p3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Google Shape;63;p3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 rot="10800000" flipH="1">
            <a:off x="6222500" y="4516450"/>
            <a:ext cx="2921499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>
            <a:off x="0" y="0"/>
            <a:ext cx="2921499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100000">
            <a:off x="956566" y="686777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452643" y="502255"/>
            <a:ext cx="238292" cy="23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2">
            <a:alphaModFix/>
          </a:blip>
          <a:srcRect r="46549"/>
          <a:stretch/>
        </p:blipFill>
        <p:spPr>
          <a:xfrm rot="5399992">
            <a:off x="6107289" y="4014239"/>
            <a:ext cx="791450" cy="1482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3"/>
          <p:cNvGrpSpPr/>
          <p:nvPr/>
        </p:nvGrpSpPr>
        <p:grpSpPr>
          <a:xfrm rot="10800000" flipH="1">
            <a:off x="713221" y="3856958"/>
            <a:ext cx="501356" cy="750395"/>
            <a:chOff x="5552650" y="2390950"/>
            <a:chExt cx="684725" cy="1024850"/>
          </a:xfrm>
        </p:grpSpPr>
        <p:sp>
          <p:nvSpPr>
            <p:cNvPr id="69" name="Google Shape;69;p3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>
            <a:off x="7929421" y="539508"/>
            <a:ext cx="501356" cy="750395"/>
            <a:chOff x="5552650" y="2390950"/>
            <a:chExt cx="684725" cy="1024850"/>
          </a:xfrm>
        </p:grpSpPr>
        <p:sp>
          <p:nvSpPr>
            <p:cNvPr id="73" name="Google Shape;73;p3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1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363" name="Google Shape;363;p21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1457121" y="2569397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title" idx="2"/>
          </p:nvPr>
        </p:nvSpPr>
        <p:spPr>
          <a:xfrm>
            <a:off x="4944279" y="2569397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1"/>
          </p:nvPr>
        </p:nvSpPr>
        <p:spPr>
          <a:xfrm>
            <a:off x="4877679" y="2980825"/>
            <a:ext cx="28758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8" name="Google Shape;368;p21"/>
          <p:cNvSpPr txBox="1">
            <a:spLocks noGrp="1"/>
          </p:cNvSpPr>
          <p:nvPr>
            <p:ph type="subTitle" idx="3"/>
          </p:nvPr>
        </p:nvSpPr>
        <p:spPr>
          <a:xfrm>
            <a:off x="1390521" y="2980825"/>
            <a:ext cx="28758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9" name="Google Shape;369;p21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70" name="Google Shape;370;p21"/>
          <p:cNvPicPr preferRelativeResize="0"/>
          <p:nvPr/>
        </p:nvPicPr>
        <p:blipFill rotWithShape="1">
          <a:blip r:embed="rId2">
            <a:alphaModFix/>
          </a:blip>
          <a:srcRect l="20407" b="34434"/>
          <a:stretch/>
        </p:blipFill>
        <p:spPr>
          <a:xfrm rot="14" flipH="1">
            <a:off x="7753850" y="3996853"/>
            <a:ext cx="1390150" cy="114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 flipH="1">
            <a:off x="8605401" y="3517952"/>
            <a:ext cx="354267" cy="3547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21"/>
          <p:cNvGrpSpPr/>
          <p:nvPr/>
        </p:nvGrpSpPr>
        <p:grpSpPr>
          <a:xfrm>
            <a:off x="-338968" y="693234"/>
            <a:ext cx="1534829" cy="1535568"/>
            <a:chOff x="3147975" y="298450"/>
            <a:chExt cx="1249250" cy="1249750"/>
          </a:xfrm>
        </p:grpSpPr>
        <p:sp>
          <p:nvSpPr>
            <p:cNvPr id="373" name="Google Shape;373;p21"/>
            <p:cNvSpPr/>
            <p:nvPr/>
          </p:nvSpPr>
          <p:spPr>
            <a:xfrm>
              <a:off x="3571875" y="336350"/>
              <a:ext cx="400950" cy="1173950"/>
            </a:xfrm>
            <a:custGeom>
              <a:avLst/>
              <a:gdLst/>
              <a:ahLst/>
              <a:cxnLst/>
              <a:rect l="l" t="t" r="r" b="b"/>
              <a:pathLst>
                <a:path w="16038" h="46958" extrusionOk="0">
                  <a:moveTo>
                    <a:pt x="15938" y="1"/>
                  </a:moveTo>
                  <a:lnTo>
                    <a:pt x="0" y="46918"/>
                  </a:lnTo>
                  <a:lnTo>
                    <a:pt x="100" y="46957"/>
                  </a:lnTo>
                  <a:lnTo>
                    <a:pt x="16038" y="41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571875" y="331875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16058" y="0"/>
                  </a:moveTo>
                  <a:lnTo>
                    <a:pt x="16038" y="100"/>
                  </a:lnTo>
                  <a:lnTo>
                    <a:pt x="16616" y="319"/>
                  </a:lnTo>
                  <a:lnTo>
                    <a:pt x="17195" y="539"/>
                  </a:lnTo>
                  <a:lnTo>
                    <a:pt x="17773" y="758"/>
                  </a:lnTo>
                  <a:lnTo>
                    <a:pt x="18332" y="1017"/>
                  </a:lnTo>
                  <a:lnTo>
                    <a:pt x="18890" y="1277"/>
                  </a:lnTo>
                  <a:lnTo>
                    <a:pt x="19429" y="1536"/>
                  </a:lnTo>
                  <a:lnTo>
                    <a:pt x="19968" y="1835"/>
                  </a:lnTo>
                  <a:lnTo>
                    <a:pt x="20506" y="2135"/>
                  </a:lnTo>
                  <a:lnTo>
                    <a:pt x="21025" y="2434"/>
                  </a:lnTo>
                  <a:lnTo>
                    <a:pt x="21543" y="2753"/>
                  </a:lnTo>
                  <a:lnTo>
                    <a:pt x="22042" y="3092"/>
                  </a:lnTo>
                  <a:lnTo>
                    <a:pt x="22541" y="3451"/>
                  </a:lnTo>
                  <a:lnTo>
                    <a:pt x="23039" y="3810"/>
                  </a:lnTo>
                  <a:lnTo>
                    <a:pt x="23518" y="4169"/>
                  </a:lnTo>
                  <a:lnTo>
                    <a:pt x="23977" y="4548"/>
                  </a:lnTo>
                  <a:lnTo>
                    <a:pt x="24436" y="4947"/>
                  </a:lnTo>
                  <a:lnTo>
                    <a:pt x="24895" y="5346"/>
                  </a:lnTo>
                  <a:lnTo>
                    <a:pt x="25333" y="5765"/>
                  </a:lnTo>
                  <a:lnTo>
                    <a:pt x="25772" y="6204"/>
                  </a:lnTo>
                  <a:lnTo>
                    <a:pt x="26191" y="6623"/>
                  </a:lnTo>
                  <a:lnTo>
                    <a:pt x="26590" y="7082"/>
                  </a:lnTo>
                  <a:lnTo>
                    <a:pt x="26989" y="7540"/>
                  </a:lnTo>
                  <a:lnTo>
                    <a:pt x="27368" y="7999"/>
                  </a:lnTo>
                  <a:lnTo>
                    <a:pt x="27747" y="8478"/>
                  </a:lnTo>
                  <a:lnTo>
                    <a:pt x="28126" y="8977"/>
                  </a:lnTo>
                  <a:lnTo>
                    <a:pt x="28465" y="9475"/>
                  </a:lnTo>
                  <a:lnTo>
                    <a:pt x="28804" y="9974"/>
                  </a:lnTo>
                  <a:lnTo>
                    <a:pt x="29143" y="10493"/>
                  </a:lnTo>
                  <a:lnTo>
                    <a:pt x="29463" y="11031"/>
                  </a:lnTo>
                  <a:lnTo>
                    <a:pt x="29762" y="11570"/>
                  </a:lnTo>
                  <a:lnTo>
                    <a:pt x="30061" y="12108"/>
                  </a:lnTo>
                  <a:lnTo>
                    <a:pt x="30340" y="12667"/>
                  </a:lnTo>
                  <a:lnTo>
                    <a:pt x="30620" y="13225"/>
                  </a:lnTo>
                  <a:lnTo>
                    <a:pt x="30859" y="13784"/>
                  </a:lnTo>
                  <a:lnTo>
                    <a:pt x="31098" y="14362"/>
                  </a:lnTo>
                  <a:lnTo>
                    <a:pt x="31318" y="14941"/>
                  </a:lnTo>
                  <a:lnTo>
                    <a:pt x="31537" y="15499"/>
                  </a:lnTo>
                  <a:lnTo>
                    <a:pt x="31737" y="16098"/>
                  </a:lnTo>
                  <a:lnTo>
                    <a:pt x="31916" y="16676"/>
                  </a:lnTo>
                  <a:lnTo>
                    <a:pt x="32076" y="17255"/>
                  </a:lnTo>
                  <a:lnTo>
                    <a:pt x="32235" y="17853"/>
                  </a:lnTo>
                  <a:lnTo>
                    <a:pt x="32355" y="18452"/>
                  </a:lnTo>
                  <a:lnTo>
                    <a:pt x="32475" y="19030"/>
                  </a:lnTo>
                  <a:lnTo>
                    <a:pt x="32594" y="19629"/>
                  </a:lnTo>
                  <a:lnTo>
                    <a:pt x="32674" y="20227"/>
                  </a:lnTo>
                  <a:lnTo>
                    <a:pt x="32754" y="20825"/>
                  </a:lnTo>
                  <a:lnTo>
                    <a:pt x="32814" y="21444"/>
                  </a:lnTo>
                  <a:lnTo>
                    <a:pt x="32874" y="22042"/>
                  </a:lnTo>
                  <a:lnTo>
                    <a:pt x="32894" y="22641"/>
                  </a:lnTo>
                  <a:lnTo>
                    <a:pt x="32914" y="23239"/>
                  </a:lnTo>
                  <a:lnTo>
                    <a:pt x="32914" y="23858"/>
                  </a:lnTo>
                  <a:lnTo>
                    <a:pt x="32914" y="24456"/>
                  </a:lnTo>
                  <a:lnTo>
                    <a:pt x="32874" y="25054"/>
                  </a:lnTo>
                  <a:lnTo>
                    <a:pt x="32834" y="25673"/>
                  </a:lnTo>
                  <a:lnTo>
                    <a:pt x="32774" y="26271"/>
                  </a:lnTo>
                  <a:lnTo>
                    <a:pt x="32694" y="26870"/>
                  </a:lnTo>
                  <a:lnTo>
                    <a:pt x="32614" y="27488"/>
                  </a:lnTo>
                  <a:lnTo>
                    <a:pt x="32515" y="28086"/>
                  </a:lnTo>
                  <a:lnTo>
                    <a:pt x="32395" y="28685"/>
                  </a:lnTo>
                  <a:lnTo>
                    <a:pt x="32255" y="29283"/>
                  </a:lnTo>
                  <a:lnTo>
                    <a:pt x="32116" y="29882"/>
                  </a:lnTo>
                  <a:lnTo>
                    <a:pt x="31956" y="30480"/>
                  </a:lnTo>
                  <a:lnTo>
                    <a:pt x="31777" y="31079"/>
                  </a:lnTo>
                  <a:lnTo>
                    <a:pt x="31577" y="31657"/>
                  </a:lnTo>
                  <a:lnTo>
                    <a:pt x="31378" y="32275"/>
                  </a:lnTo>
                  <a:lnTo>
                    <a:pt x="31138" y="32854"/>
                  </a:lnTo>
                  <a:lnTo>
                    <a:pt x="30899" y="33452"/>
                  </a:lnTo>
                  <a:lnTo>
                    <a:pt x="30639" y="34031"/>
                  </a:lnTo>
                  <a:lnTo>
                    <a:pt x="30380" y="34589"/>
                  </a:lnTo>
                  <a:lnTo>
                    <a:pt x="30101" y="35148"/>
                  </a:lnTo>
                  <a:lnTo>
                    <a:pt x="29802" y="35706"/>
                  </a:lnTo>
                  <a:lnTo>
                    <a:pt x="29502" y="36245"/>
                  </a:lnTo>
                  <a:lnTo>
                    <a:pt x="29183" y="36764"/>
                  </a:lnTo>
                  <a:lnTo>
                    <a:pt x="28844" y="37282"/>
                  </a:lnTo>
                  <a:lnTo>
                    <a:pt x="28505" y="37801"/>
                  </a:lnTo>
                  <a:lnTo>
                    <a:pt x="28146" y="38300"/>
                  </a:lnTo>
                  <a:lnTo>
                    <a:pt x="27787" y="38778"/>
                  </a:lnTo>
                  <a:lnTo>
                    <a:pt x="27408" y="39257"/>
                  </a:lnTo>
                  <a:lnTo>
                    <a:pt x="27009" y="39736"/>
                  </a:lnTo>
                  <a:lnTo>
                    <a:pt x="26610" y="40195"/>
                  </a:lnTo>
                  <a:lnTo>
                    <a:pt x="26211" y="40634"/>
                  </a:lnTo>
                  <a:lnTo>
                    <a:pt x="25792" y="41072"/>
                  </a:lnTo>
                  <a:lnTo>
                    <a:pt x="25353" y="41491"/>
                  </a:lnTo>
                  <a:lnTo>
                    <a:pt x="24934" y="41910"/>
                  </a:lnTo>
                  <a:lnTo>
                    <a:pt x="24476" y="42309"/>
                  </a:lnTo>
                  <a:lnTo>
                    <a:pt x="24017" y="42708"/>
                  </a:lnTo>
                  <a:lnTo>
                    <a:pt x="23558" y="43087"/>
                  </a:lnTo>
                  <a:lnTo>
                    <a:pt x="23079" y="43446"/>
                  </a:lnTo>
                  <a:lnTo>
                    <a:pt x="22601" y="43805"/>
                  </a:lnTo>
                  <a:lnTo>
                    <a:pt x="22122" y="44164"/>
                  </a:lnTo>
                  <a:lnTo>
                    <a:pt x="21623" y="44483"/>
                  </a:lnTo>
                  <a:lnTo>
                    <a:pt x="21105" y="44803"/>
                  </a:lnTo>
                  <a:lnTo>
                    <a:pt x="20606" y="45122"/>
                  </a:lnTo>
                  <a:lnTo>
                    <a:pt x="20087" y="45401"/>
                  </a:lnTo>
                  <a:lnTo>
                    <a:pt x="19549" y="45700"/>
                  </a:lnTo>
                  <a:lnTo>
                    <a:pt x="19030" y="45960"/>
                  </a:lnTo>
                  <a:lnTo>
                    <a:pt x="18471" y="46219"/>
                  </a:lnTo>
                  <a:lnTo>
                    <a:pt x="17933" y="46458"/>
                  </a:lnTo>
                  <a:lnTo>
                    <a:pt x="17394" y="46698"/>
                  </a:lnTo>
                  <a:lnTo>
                    <a:pt x="16836" y="46917"/>
                  </a:lnTo>
                  <a:lnTo>
                    <a:pt x="16277" y="47116"/>
                  </a:lnTo>
                  <a:lnTo>
                    <a:pt x="15699" y="47316"/>
                  </a:lnTo>
                  <a:lnTo>
                    <a:pt x="15140" y="47495"/>
                  </a:lnTo>
                  <a:lnTo>
                    <a:pt x="14562" y="47655"/>
                  </a:lnTo>
                  <a:lnTo>
                    <a:pt x="13983" y="47815"/>
                  </a:lnTo>
                  <a:lnTo>
                    <a:pt x="13385" y="47954"/>
                  </a:lnTo>
                  <a:lnTo>
                    <a:pt x="12806" y="48074"/>
                  </a:lnTo>
                  <a:lnTo>
                    <a:pt x="12208" y="48174"/>
                  </a:lnTo>
                  <a:lnTo>
                    <a:pt x="11610" y="48273"/>
                  </a:lnTo>
                  <a:lnTo>
                    <a:pt x="11011" y="48353"/>
                  </a:lnTo>
                  <a:lnTo>
                    <a:pt x="10413" y="48413"/>
                  </a:lnTo>
                  <a:lnTo>
                    <a:pt x="9814" y="48473"/>
                  </a:lnTo>
                  <a:lnTo>
                    <a:pt x="9216" y="48513"/>
                  </a:lnTo>
                  <a:lnTo>
                    <a:pt x="8597" y="48533"/>
                  </a:lnTo>
                  <a:lnTo>
                    <a:pt x="7381" y="48533"/>
                  </a:lnTo>
                  <a:lnTo>
                    <a:pt x="6762" y="48513"/>
                  </a:lnTo>
                  <a:lnTo>
                    <a:pt x="6164" y="48473"/>
                  </a:lnTo>
                  <a:lnTo>
                    <a:pt x="5545" y="48413"/>
                  </a:lnTo>
                  <a:lnTo>
                    <a:pt x="4927" y="48353"/>
                  </a:lnTo>
                  <a:lnTo>
                    <a:pt x="4309" y="48254"/>
                  </a:lnTo>
                  <a:lnTo>
                    <a:pt x="3690" y="48154"/>
                  </a:lnTo>
                  <a:lnTo>
                    <a:pt x="3092" y="48034"/>
                  </a:lnTo>
                  <a:lnTo>
                    <a:pt x="2474" y="47914"/>
                  </a:lnTo>
                  <a:lnTo>
                    <a:pt x="1855" y="47755"/>
                  </a:lnTo>
                  <a:lnTo>
                    <a:pt x="1237" y="47595"/>
                  </a:lnTo>
                  <a:lnTo>
                    <a:pt x="638" y="4741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997" y="47635"/>
                  </a:lnTo>
                  <a:lnTo>
                    <a:pt x="1995" y="47894"/>
                  </a:lnTo>
                  <a:lnTo>
                    <a:pt x="2992" y="48134"/>
                  </a:lnTo>
                  <a:lnTo>
                    <a:pt x="3990" y="48313"/>
                  </a:lnTo>
                  <a:lnTo>
                    <a:pt x="5007" y="48453"/>
                  </a:lnTo>
                  <a:lnTo>
                    <a:pt x="6004" y="48573"/>
                  </a:lnTo>
                  <a:lnTo>
                    <a:pt x="7002" y="48633"/>
                  </a:lnTo>
                  <a:lnTo>
                    <a:pt x="7999" y="48652"/>
                  </a:lnTo>
                  <a:lnTo>
                    <a:pt x="8976" y="48633"/>
                  </a:lnTo>
                  <a:lnTo>
                    <a:pt x="9954" y="48573"/>
                  </a:lnTo>
                  <a:lnTo>
                    <a:pt x="10911" y="48473"/>
                  </a:lnTo>
                  <a:lnTo>
                    <a:pt x="11869" y="48333"/>
                  </a:lnTo>
                  <a:lnTo>
                    <a:pt x="12806" y="48174"/>
                  </a:lnTo>
                  <a:lnTo>
                    <a:pt x="13764" y="47974"/>
                  </a:lnTo>
                  <a:lnTo>
                    <a:pt x="14681" y="47735"/>
                  </a:lnTo>
                  <a:lnTo>
                    <a:pt x="15599" y="47456"/>
                  </a:lnTo>
                  <a:lnTo>
                    <a:pt x="16517" y="47156"/>
                  </a:lnTo>
                  <a:lnTo>
                    <a:pt x="17394" y="46797"/>
                  </a:lnTo>
                  <a:lnTo>
                    <a:pt x="18272" y="46438"/>
                  </a:lnTo>
                  <a:lnTo>
                    <a:pt x="19150" y="46019"/>
                  </a:lnTo>
                  <a:lnTo>
                    <a:pt x="19988" y="45581"/>
                  </a:lnTo>
                  <a:lnTo>
                    <a:pt x="20825" y="45102"/>
                  </a:lnTo>
                  <a:lnTo>
                    <a:pt x="21623" y="44603"/>
                  </a:lnTo>
                  <a:lnTo>
                    <a:pt x="22421" y="44065"/>
                  </a:lnTo>
                  <a:lnTo>
                    <a:pt x="23199" y="43506"/>
                  </a:lnTo>
                  <a:lnTo>
                    <a:pt x="23957" y="42908"/>
                  </a:lnTo>
                  <a:lnTo>
                    <a:pt x="24675" y="42269"/>
                  </a:lnTo>
                  <a:lnTo>
                    <a:pt x="25393" y="41631"/>
                  </a:lnTo>
                  <a:lnTo>
                    <a:pt x="26072" y="40933"/>
                  </a:lnTo>
                  <a:lnTo>
                    <a:pt x="26730" y="40235"/>
                  </a:lnTo>
                  <a:lnTo>
                    <a:pt x="27348" y="39496"/>
                  </a:lnTo>
                  <a:lnTo>
                    <a:pt x="27967" y="38719"/>
                  </a:lnTo>
                  <a:lnTo>
                    <a:pt x="28525" y="37941"/>
                  </a:lnTo>
                  <a:lnTo>
                    <a:pt x="29084" y="37123"/>
                  </a:lnTo>
                  <a:lnTo>
                    <a:pt x="29602" y="36265"/>
                  </a:lnTo>
                  <a:lnTo>
                    <a:pt x="30081" y="35407"/>
                  </a:lnTo>
                  <a:lnTo>
                    <a:pt x="30540" y="34510"/>
                  </a:lnTo>
                  <a:lnTo>
                    <a:pt x="30959" y="33592"/>
                  </a:lnTo>
                  <a:lnTo>
                    <a:pt x="31338" y="32654"/>
                  </a:lnTo>
                  <a:lnTo>
                    <a:pt x="31677" y="31697"/>
                  </a:lnTo>
                  <a:lnTo>
                    <a:pt x="31876" y="31099"/>
                  </a:lnTo>
                  <a:lnTo>
                    <a:pt x="32056" y="30500"/>
                  </a:lnTo>
                  <a:lnTo>
                    <a:pt x="32215" y="29902"/>
                  </a:lnTo>
                  <a:lnTo>
                    <a:pt x="32375" y="29303"/>
                  </a:lnTo>
                  <a:lnTo>
                    <a:pt x="32495" y="28705"/>
                  </a:lnTo>
                  <a:lnTo>
                    <a:pt x="32614" y="28106"/>
                  </a:lnTo>
                  <a:lnTo>
                    <a:pt x="32714" y="27488"/>
                  </a:lnTo>
                  <a:lnTo>
                    <a:pt x="32814" y="26890"/>
                  </a:lnTo>
                  <a:lnTo>
                    <a:pt x="32874" y="26291"/>
                  </a:lnTo>
                  <a:lnTo>
                    <a:pt x="32933" y="25673"/>
                  </a:lnTo>
                  <a:lnTo>
                    <a:pt x="32973" y="25074"/>
                  </a:lnTo>
                  <a:lnTo>
                    <a:pt x="33013" y="24456"/>
                  </a:lnTo>
                  <a:lnTo>
                    <a:pt x="33013" y="23858"/>
                  </a:lnTo>
                  <a:lnTo>
                    <a:pt x="33013" y="23239"/>
                  </a:lnTo>
                  <a:lnTo>
                    <a:pt x="33013" y="22641"/>
                  </a:lnTo>
                  <a:lnTo>
                    <a:pt x="32973" y="22022"/>
                  </a:lnTo>
                  <a:lnTo>
                    <a:pt x="32933" y="21424"/>
                  </a:lnTo>
                  <a:lnTo>
                    <a:pt x="32854" y="20825"/>
                  </a:lnTo>
                  <a:lnTo>
                    <a:pt x="32794" y="20227"/>
                  </a:lnTo>
                  <a:lnTo>
                    <a:pt x="32694" y="19609"/>
                  </a:lnTo>
                  <a:lnTo>
                    <a:pt x="32594" y="19010"/>
                  </a:lnTo>
                  <a:lnTo>
                    <a:pt x="32475" y="18412"/>
                  </a:lnTo>
                  <a:lnTo>
                    <a:pt x="32335" y="17833"/>
                  </a:lnTo>
                  <a:lnTo>
                    <a:pt x="32175" y="17235"/>
                  </a:lnTo>
                  <a:lnTo>
                    <a:pt x="32016" y="16636"/>
                  </a:lnTo>
                  <a:lnTo>
                    <a:pt x="31836" y="16058"/>
                  </a:lnTo>
                  <a:lnTo>
                    <a:pt x="31637" y="15480"/>
                  </a:lnTo>
                  <a:lnTo>
                    <a:pt x="31417" y="14901"/>
                  </a:lnTo>
                  <a:lnTo>
                    <a:pt x="31198" y="14323"/>
                  </a:lnTo>
                  <a:lnTo>
                    <a:pt x="30959" y="13744"/>
                  </a:lnTo>
                  <a:lnTo>
                    <a:pt x="30699" y="13186"/>
                  </a:lnTo>
                  <a:lnTo>
                    <a:pt x="30440" y="12607"/>
                  </a:lnTo>
                  <a:lnTo>
                    <a:pt x="30161" y="12049"/>
                  </a:lnTo>
                  <a:lnTo>
                    <a:pt x="29862" y="11510"/>
                  </a:lnTo>
                  <a:lnTo>
                    <a:pt x="29542" y="10971"/>
                  </a:lnTo>
                  <a:lnTo>
                    <a:pt x="29223" y="10433"/>
                  </a:lnTo>
                  <a:lnTo>
                    <a:pt x="28904" y="9914"/>
                  </a:lnTo>
                  <a:lnTo>
                    <a:pt x="28565" y="9415"/>
                  </a:lnTo>
                  <a:lnTo>
                    <a:pt x="28206" y="8917"/>
                  </a:lnTo>
                  <a:lnTo>
                    <a:pt x="27827" y="8418"/>
                  </a:lnTo>
                  <a:lnTo>
                    <a:pt x="27448" y="7939"/>
                  </a:lnTo>
                  <a:lnTo>
                    <a:pt x="27069" y="7461"/>
                  </a:lnTo>
                  <a:lnTo>
                    <a:pt x="26670" y="7002"/>
                  </a:lnTo>
                  <a:lnTo>
                    <a:pt x="26251" y="6563"/>
                  </a:lnTo>
                  <a:lnTo>
                    <a:pt x="25832" y="6124"/>
                  </a:lnTo>
                  <a:lnTo>
                    <a:pt x="25413" y="5685"/>
                  </a:lnTo>
                  <a:lnTo>
                    <a:pt x="24974" y="5266"/>
                  </a:lnTo>
                  <a:lnTo>
                    <a:pt x="24516" y="4867"/>
                  </a:lnTo>
                  <a:lnTo>
                    <a:pt x="24057" y="4468"/>
                  </a:lnTo>
                  <a:lnTo>
                    <a:pt x="23578" y="4089"/>
                  </a:lnTo>
                  <a:lnTo>
                    <a:pt x="23099" y="3710"/>
                  </a:lnTo>
                  <a:lnTo>
                    <a:pt x="22601" y="3351"/>
                  </a:lnTo>
                  <a:lnTo>
                    <a:pt x="22102" y="3012"/>
                  </a:lnTo>
                  <a:lnTo>
                    <a:pt x="21603" y="2673"/>
                  </a:lnTo>
                  <a:lnTo>
                    <a:pt x="21085" y="2354"/>
                  </a:lnTo>
                  <a:lnTo>
                    <a:pt x="20566" y="2035"/>
                  </a:lnTo>
                  <a:lnTo>
                    <a:pt x="20027" y="1736"/>
                  </a:lnTo>
                  <a:lnTo>
                    <a:pt x="19489" y="1456"/>
                  </a:lnTo>
                  <a:lnTo>
                    <a:pt x="18930" y="1177"/>
                  </a:lnTo>
                  <a:lnTo>
                    <a:pt x="18372" y="918"/>
                  </a:lnTo>
                  <a:lnTo>
                    <a:pt x="17813" y="658"/>
                  </a:lnTo>
                  <a:lnTo>
                    <a:pt x="17235" y="439"/>
                  </a:lnTo>
                  <a:lnTo>
                    <a:pt x="16656" y="22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571875" y="331875"/>
              <a:ext cx="749550" cy="1196875"/>
            </a:xfrm>
            <a:custGeom>
              <a:avLst/>
              <a:gdLst/>
              <a:ahLst/>
              <a:cxnLst/>
              <a:rect l="l" t="t" r="r" b="b"/>
              <a:pathLst>
                <a:path w="29982" h="47875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517" y="339"/>
                  </a:lnTo>
                  <a:lnTo>
                    <a:pt x="17015" y="579"/>
                  </a:lnTo>
                  <a:lnTo>
                    <a:pt x="17494" y="838"/>
                  </a:lnTo>
                  <a:lnTo>
                    <a:pt x="17973" y="1117"/>
                  </a:lnTo>
                  <a:lnTo>
                    <a:pt x="18432" y="1396"/>
                  </a:lnTo>
                  <a:lnTo>
                    <a:pt x="18890" y="1696"/>
                  </a:lnTo>
                  <a:lnTo>
                    <a:pt x="19349" y="1995"/>
                  </a:lnTo>
                  <a:lnTo>
                    <a:pt x="19788" y="2294"/>
                  </a:lnTo>
                  <a:lnTo>
                    <a:pt x="20227" y="2633"/>
                  </a:lnTo>
                  <a:lnTo>
                    <a:pt x="20666" y="2952"/>
                  </a:lnTo>
                  <a:lnTo>
                    <a:pt x="21085" y="3311"/>
                  </a:lnTo>
                  <a:lnTo>
                    <a:pt x="21504" y="3671"/>
                  </a:lnTo>
                  <a:lnTo>
                    <a:pt x="21902" y="4030"/>
                  </a:lnTo>
                  <a:lnTo>
                    <a:pt x="22301" y="4409"/>
                  </a:lnTo>
                  <a:lnTo>
                    <a:pt x="22700" y="4788"/>
                  </a:lnTo>
                  <a:lnTo>
                    <a:pt x="23079" y="5187"/>
                  </a:lnTo>
                  <a:lnTo>
                    <a:pt x="23458" y="5585"/>
                  </a:lnTo>
                  <a:lnTo>
                    <a:pt x="23817" y="5984"/>
                  </a:lnTo>
                  <a:lnTo>
                    <a:pt x="24176" y="6423"/>
                  </a:lnTo>
                  <a:lnTo>
                    <a:pt x="24516" y="6842"/>
                  </a:lnTo>
                  <a:lnTo>
                    <a:pt x="24855" y="7281"/>
                  </a:lnTo>
                  <a:lnTo>
                    <a:pt x="25194" y="7740"/>
                  </a:lnTo>
                  <a:lnTo>
                    <a:pt x="25513" y="8179"/>
                  </a:lnTo>
                  <a:lnTo>
                    <a:pt x="25812" y="8657"/>
                  </a:lnTo>
                  <a:lnTo>
                    <a:pt x="26111" y="9116"/>
                  </a:lnTo>
                  <a:lnTo>
                    <a:pt x="26391" y="9595"/>
                  </a:lnTo>
                  <a:lnTo>
                    <a:pt x="26670" y="10094"/>
                  </a:lnTo>
                  <a:lnTo>
                    <a:pt x="26949" y="10592"/>
                  </a:lnTo>
                  <a:lnTo>
                    <a:pt x="27209" y="11091"/>
                  </a:lnTo>
                  <a:lnTo>
                    <a:pt x="27448" y="11610"/>
                  </a:lnTo>
                  <a:lnTo>
                    <a:pt x="27687" y="12128"/>
                  </a:lnTo>
                  <a:lnTo>
                    <a:pt x="27927" y="12647"/>
                  </a:lnTo>
                  <a:lnTo>
                    <a:pt x="28126" y="13186"/>
                  </a:lnTo>
                  <a:lnTo>
                    <a:pt x="28346" y="13724"/>
                  </a:lnTo>
                  <a:lnTo>
                    <a:pt x="28525" y="14263"/>
                  </a:lnTo>
                  <a:lnTo>
                    <a:pt x="28705" y="14821"/>
                  </a:lnTo>
                  <a:lnTo>
                    <a:pt x="28884" y="15360"/>
                  </a:lnTo>
                  <a:lnTo>
                    <a:pt x="29024" y="15918"/>
                  </a:lnTo>
                  <a:lnTo>
                    <a:pt x="29163" y="16477"/>
                  </a:lnTo>
                  <a:lnTo>
                    <a:pt x="29303" y="17035"/>
                  </a:lnTo>
                  <a:lnTo>
                    <a:pt x="29423" y="17594"/>
                  </a:lnTo>
                  <a:lnTo>
                    <a:pt x="29522" y="18172"/>
                  </a:lnTo>
                  <a:lnTo>
                    <a:pt x="29602" y="18731"/>
                  </a:lnTo>
                  <a:lnTo>
                    <a:pt x="29682" y="19290"/>
                  </a:lnTo>
                  <a:lnTo>
                    <a:pt x="29742" y="19868"/>
                  </a:lnTo>
                  <a:lnTo>
                    <a:pt x="29802" y="20427"/>
                  </a:lnTo>
                  <a:lnTo>
                    <a:pt x="29842" y="21005"/>
                  </a:lnTo>
                  <a:lnTo>
                    <a:pt x="29862" y="21564"/>
                  </a:lnTo>
                  <a:lnTo>
                    <a:pt x="29881" y="22142"/>
                  </a:lnTo>
                  <a:lnTo>
                    <a:pt x="29881" y="22721"/>
                  </a:lnTo>
                  <a:lnTo>
                    <a:pt x="29862" y="23279"/>
                  </a:lnTo>
                  <a:lnTo>
                    <a:pt x="29842" y="23858"/>
                  </a:lnTo>
                  <a:lnTo>
                    <a:pt x="29802" y="24436"/>
                  </a:lnTo>
                  <a:lnTo>
                    <a:pt x="29742" y="24995"/>
                  </a:lnTo>
                  <a:lnTo>
                    <a:pt x="29682" y="25573"/>
                  </a:lnTo>
                  <a:lnTo>
                    <a:pt x="29602" y="26132"/>
                  </a:lnTo>
                  <a:lnTo>
                    <a:pt x="29522" y="26710"/>
                  </a:lnTo>
                  <a:lnTo>
                    <a:pt x="29423" y="27269"/>
                  </a:lnTo>
                  <a:lnTo>
                    <a:pt x="29303" y="27827"/>
                  </a:lnTo>
                  <a:lnTo>
                    <a:pt x="29163" y="28406"/>
                  </a:lnTo>
                  <a:lnTo>
                    <a:pt x="29024" y="28964"/>
                  </a:lnTo>
                  <a:lnTo>
                    <a:pt x="28864" y="29523"/>
                  </a:lnTo>
                  <a:lnTo>
                    <a:pt x="28705" y="30061"/>
                  </a:lnTo>
                  <a:lnTo>
                    <a:pt x="28525" y="30620"/>
                  </a:lnTo>
                  <a:lnTo>
                    <a:pt x="28326" y="31178"/>
                  </a:lnTo>
                  <a:lnTo>
                    <a:pt x="28126" y="31717"/>
                  </a:lnTo>
                  <a:lnTo>
                    <a:pt x="27907" y="32255"/>
                  </a:lnTo>
                  <a:lnTo>
                    <a:pt x="27687" y="32774"/>
                  </a:lnTo>
                  <a:lnTo>
                    <a:pt x="27448" y="33313"/>
                  </a:lnTo>
                  <a:lnTo>
                    <a:pt x="27189" y="33831"/>
                  </a:lnTo>
                  <a:lnTo>
                    <a:pt x="26929" y="34330"/>
                  </a:lnTo>
                  <a:lnTo>
                    <a:pt x="26650" y="34849"/>
                  </a:lnTo>
                  <a:lnTo>
                    <a:pt x="26371" y="35327"/>
                  </a:lnTo>
                  <a:lnTo>
                    <a:pt x="26072" y="35826"/>
                  </a:lnTo>
                  <a:lnTo>
                    <a:pt x="25772" y="36305"/>
                  </a:lnTo>
                  <a:lnTo>
                    <a:pt x="25453" y="36784"/>
                  </a:lnTo>
                  <a:lnTo>
                    <a:pt x="25114" y="37262"/>
                  </a:lnTo>
                  <a:lnTo>
                    <a:pt x="24775" y="37721"/>
                  </a:lnTo>
                  <a:lnTo>
                    <a:pt x="24436" y="38180"/>
                  </a:lnTo>
                  <a:lnTo>
                    <a:pt x="24077" y="38619"/>
                  </a:lnTo>
                  <a:lnTo>
                    <a:pt x="23698" y="39058"/>
                  </a:lnTo>
                  <a:lnTo>
                    <a:pt x="23339" y="39477"/>
                  </a:lnTo>
                  <a:lnTo>
                    <a:pt x="22940" y="39895"/>
                  </a:lnTo>
                  <a:lnTo>
                    <a:pt x="22541" y="40314"/>
                  </a:lnTo>
                  <a:lnTo>
                    <a:pt x="22142" y="40713"/>
                  </a:lnTo>
                  <a:lnTo>
                    <a:pt x="21723" y="41112"/>
                  </a:lnTo>
                  <a:lnTo>
                    <a:pt x="21304" y="41491"/>
                  </a:lnTo>
                  <a:lnTo>
                    <a:pt x="20865" y="41870"/>
                  </a:lnTo>
                  <a:lnTo>
                    <a:pt x="20426" y="42229"/>
                  </a:lnTo>
                  <a:lnTo>
                    <a:pt x="19968" y="42588"/>
                  </a:lnTo>
                  <a:lnTo>
                    <a:pt x="19509" y="42927"/>
                  </a:lnTo>
                  <a:lnTo>
                    <a:pt x="19050" y="43267"/>
                  </a:lnTo>
                  <a:lnTo>
                    <a:pt x="18571" y="43606"/>
                  </a:lnTo>
                  <a:lnTo>
                    <a:pt x="18092" y="43905"/>
                  </a:lnTo>
                  <a:lnTo>
                    <a:pt x="17594" y="44224"/>
                  </a:lnTo>
                  <a:lnTo>
                    <a:pt x="17095" y="44503"/>
                  </a:lnTo>
                  <a:lnTo>
                    <a:pt x="16596" y="44783"/>
                  </a:lnTo>
                  <a:lnTo>
                    <a:pt x="16098" y="45062"/>
                  </a:lnTo>
                  <a:lnTo>
                    <a:pt x="15579" y="45301"/>
                  </a:lnTo>
                  <a:lnTo>
                    <a:pt x="15080" y="45541"/>
                  </a:lnTo>
                  <a:lnTo>
                    <a:pt x="14562" y="45780"/>
                  </a:lnTo>
                  <a:lnTo>
                    <a:pt x="14043" y="45999"/>
                  </a:lnTo>
                  <a:lnTo>
                    <a:pt x="13524" y="46199"/>
                  </a:lnTo>
                  <a:lnTo>
                    <a:pt x="12986" y="46398"/>
                  </a:lnTo>
                  <a:lnTo>
                    <a:pt x="12467" y="46578"/>
                  </a:lnTo>
                  <a:lnTo>
                    <a:pt x="11929" y="46737"/>
                  </a:lnTo>
                  <a:lnTo>
                    <a:pt x="11410" y="46897"/>
                  </a:lnTo>
                  <a:lnTo>
                    <a:pt x="10871" y="47037"/>
                  </a:lnTo>
                  <a:lnTo>
                    <a:pt x="10333" y="47176"/>
                  </a:lnTo>
                  <a:lnTo>
                    <a:pt x="9794" y="47296"/>
                  </a:lnTo>
                  <a:lnTo>
                    <a:pt x="9256" y="47396"/>
                  </a:lnTo>
                  <a:lnTo>
                    <a:pt x="8717" y="47476"/>
                  </a:lnTo>
                  <a:lnTo>
                    <a:pt x="8159" y="47555"/>
                  </a:lnTo>
                  <a:lnTo>
                    <a:pt x="7620" y="47635"/>
                  </a:lnTo>
                  <a:lnTo>
                    <a:pt x="7081" y="47675"/>
                  </a:lnTo>
                  <a:lnTo>
                    <a:pt x="6523" y="47735"/>
                  </a:lnTo>
                  <a:lnTo>
                    <a:pt x="5984" y="47755"/>
                  </a:lnTo>
                  <a:lnTo>
                    <a:pt x="5446" y="47775"/>
                  </a:lnTo>
                  <a:lnTo>
                    <a:pt x="4887" y="47775"/>
                  </a:lnTo>
                  <a:lnTo>
                    <a:pt x="4349" y="47755"/>
                  </a:lnTo>
                  <a:lnTo>
                    <a:pt x="3810" y="47735"/>
                  </a:lnTo>
                  <a:lnTo>
                    <a:pt x="3252" y="47695"/>
                  </a:lnTo>
                  <a:lnTo>
                    <a:pt x="2713" y="47655"/>
                  </a:lnTo>
                  <a:lnTo>
                    <a:pt x="2174" y="47595"/>
                  </a:lnTo>
                  <a:lnTo>
                    <a:pt x="1636" y="47515"/>
                  </a:lnTo>
                  <a:lnTo>
                    <a:pt x="1097" y="47436"/>
                  </a:lnTo>
                  <a:lnTo>
                    <a:pt x="559" y="4733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18" y="47456"/>
                  </a:lnTo>
                  <a:lnTo>
                    <a:pt x="1257" y="47555"/>
                  </a:lnTo>
                  <a:lnTo>
                    <a:pt x="1875" y="47655"/>
                  </a:lnTo>
                  <a:lnTo>
                    <a:pt x="2513" y="47735"/>
                  </a:lnTo>
                  <a:lnTo>
                    <a:pt x="3152" y="47795"/>
                  </a:lnTo>
                  <a:lnTo>
                    <a:pt x="3770" y="47835"/>
                  </a:lnTo>
                  <a:lnTo>
                    <a:pt x="4408" y="47875"/>
                  </a:lnTo>
                  <a:lnTo>
                    <a:pt x="5825" y="47875"/>
                  </a:lnTo>
                  <a:lnTo>
                    <a:pt x="6603" y="47835"/>
                  </a:lnTo>
                  <a:lnTo>
                    <a:pt x="7381" y="47755"/>
                  </a:lnTo>
                  <a:lnTo>
                    <a:pt x="8159" y="47675"/>
                  </a:lnTo>
                  <a:lnTo>
                    <a:pt x="8937" y="47555"/>
                  </a:lnTo>
                  <a:lnTo>
                    <a:pt x="9695" y="47416"/>
                  </a:lnTo>
                  <a:lnTo>
                    <a:pt x="10473" y="47236"/>
                  </a:lnTo>
                  <a:lnTo>
                    <a:pt x="11231" y="47057"/>
                  </a:lnTo>
                  <a:lnTo>
                    <a:pt x="11989" y="46837"/>
                  </a:lnTo>
                  <a:lnTo>
                    <a:pt x="12747" y="46598"/>
                  </a:lnTo>
                  <a:lnTo>
                    <a:pt x="13505" y="46319"/>
                  </a:lnTo>
                  <a:lnTo>
                    <a:pt x="14243" y="46019"/>
                  </a:lnTo>
                  <a:lnTo>
                    <a:pt x="14981" y="45700"/>
                  </a:lnTo>
                  <a:lnTo>
                    <a:pt x="15719" y="45361"/>
                  </a:lnTo>
                  <a:lnTo>
                    <a:pt x="16437" y="45002"/>
                  </a:lnTo>
                  <a:lnTo>
                    <a:pt x="17135" y="44603"/>
                  </a:lnTo>
                  <a:lnTo>
                    <a:pt x="17654" y="44304"/>
                  </a:lnTo>
                  <a:lnTo>
                    <a:pt x="18132" y="44005"/>
                  </a:lnTo>
                  <a:lnTo>
                    <a:pt x="18631" y="43685"/>
                  </a:lnTo>
                  <a:lnTo>
                    <a:pt x="19110" y="43366"/>
                  </a:lnTo>
                  <a:lnTo>
                    <a:pt x="19569" y="43027"/>
                  </a:lnTo>
                  <a:lnTo>
                    <a:pt x="20027" y="42668"/>
                  </a:lnTo>
                  <a:lnTo>
                    <a:pt x="20486" y="42309"/>
                  </a:lnTo>
                  <a:lnTo>
                    <a:pt x="20925" y="41950"/>
                  </a:lnTo>
                  <a:lnTo>
                    <a:pt x="21364" y="41571"/>
                  </a:lnTo>
                  <a:lnTo>
                    <a:pt x="21803" y="41192"/>
                  </a:lnTo>
                  <a:lnTo>
                    <a:pt x="22222" y="40793"/>
                  </a:lnTo>
                  <a:lnTo>
                    <a:pt x="22621" y="40394"/>
                  </a:lnTo>
                  <a:lnTo>
                    <a:pt x="23020" y="39975"/>
                  </a:lnTo>
                  <a:lnTo>
                    <a:pt x="23399" y="39556"/>
                  </a:lnTo>
                  <a:lnTo>
                    <a:pt x="23778" y="39117"/>
                  </a:lnTo>
                  <a:lnTo>
                    <a:pt x="24157" y="38679"/>
                  </a:lnTo>
                  <a:lnTo>
                    <a:pt x="24516" y="38240"/>
                  </a:lnTo>
                  <a:lnTo>
                    <a:pt x="24875" y="37781"/>
                  </a:lnTo>
                  <a:lnTo>
                    <a:pt x="25214" y="37322"/>
                  </a:lnTo>
                  <a:lnTo>
                    <a:pt x="25533" y="36843"/>
                  </a:lnTo>
                  <a:lnTo>
                    <a:pt x="25852" y="36365"/>
                  </a:lnTo>
                  <a:lnTo>
                    <a:pt x="26151" y="35886"/>
                  </a:lnTo>
                  <a:lnTo>
                    <a:pt x="26451" y="35387"/>
                  </a:lnTo>
                  <a:lnTo>
                    <a:pt x="26750" y="34889"/>
                  </a:lnTo>
                  <a:lnTo>
                    <a:pt x="27009" y="34390"/>
                  </a:lnTo>
                  <a:lnTo>
                    <a:pt x="27288" y="33871"/>
                  </a:lnTo>
                  <a:lnTo>
                    <a:pt x="27528" y="33353"/>
                  </a:lnTo>
                  <a:lnTo>
                    <a:pt x="27767" y="32814"/>
                  </a:lnTo>
                  <a:lnTo>
                    <a:pt x="28006" y="32295"/>
                  </a:lnTo>
                  <a:lnTo>
                    <a:pt x="28226" y="31757"/>
                  </a:lnTo>
                  <a:lnTo>
                    <a:pt x="28425" y="31198"/>
                  </a:lnTo>
                  <a:lnTo>
                    <a:pt x="28625" y="30660"/>
                  </a:lnTo>
                  <a:lnTo>
                    <a:pt x="28804" y="30101"/>
                  </a:lnTo>
                  <a:lnTo>
                    <a:pt x="28984" y="29543"/>
                  </a:lnTo>
                  <a:lnTo>
                    <a:pt x="29123" y="28984"/>
                  </a:lnTo>
                  <a:lnTo>
                    <a:pt x="29263" y="28426"/>
                  </a:lnTo>
                  <a:lnTo>
                    <a:pt x="29403" y="27847"/>
                  </a:lnTo>
                  <a:lnTo>
                    <a:pt x="29522" y="27289"/>
                  </a:lnTo>
                  <a:lnTo>
                    <a:pt x="29622" y="26730"/>
                  </a:lnTo>
                  <a:lnTo>
                    <a:pt x="29722" y="26152"/>
                  </a:lnTo>
                  <a:lnTo>
                    <a:pt x="29782" y="25573"/>
                  </a:lnTo>
                  <a:lnTo>
                    <a:pt x="29862" y="25015"/>
                  </a:lnTo>
                  <a:lnTo>
                    <a:pt x="29901" y="24436"/>
                  </a:lnTo>
                  <a:lnTo>
                    <a:pt x="29941" y="23858"/>
                  </a:lnTo>
                  <a:lnTo>
                    <a:pt x="29961" y="23299"/>
                  </a:lnTo>
                  <a:lnTo>
                    <a:pt x="29981" y="22721"/>
                  </a:lnTo>
                  <a:lnTo>
                    <a:pt x="29981" y="22142"/>
                  </a:lnTo>
                  <a:lnTo>
                    <a:pt x="29961" y="21564"/>
                  </a:lnTo>
                  <a:lnTo>
                    <a:pt x="29941" y="21005"/>
                  </a:lnTo>
                  <a:lnTo>
                    <a:pt x="29901" y="20427"/>
                  </a:lnTo>
                  <a:lnTo>
                    <a:pt x="29862" y="19848"/>
                  </a:lnTo>
                  <a:lnTo>
                    <a:pt x="29782" y="19290"/>
                  </a:lnTo>
                  <a:lnTo>
                    <a:pt x="29722" y="18711"/>
                  </a:lnTo>
                  <a:lnTo>
                    <a:pt x="29622" y="18153"/>
                  </a:lnTo>
                  <a:lnTo>
                    <a:pt x="29522" y="17574"/>
                  </a:lnTo>
                  <a:lnTo>
                    <a:pt x="29403" y="17015"/>
                  </a:lnTo>
                  <a:lnTo>
                    <a:pt x="29283" y="16457"/>
                  </a:lnTo>
                  <a:lnTo>
                    <a:pt x="29143" y="15898"/>
                  </a:lnTo>
                  <a:lnTo>
                    <a:pt x="28984" y="15340"/>
                  </a:lnTo>
                  <a:lnTo>
                    <a:pt x="28804" y="14781"/>
                  </a:lnTo>
                  <a:lnTo>
                    <a:pt x="28625" y="14243"/>
                  </a:lnTo>
                  <a:lnTo>
                    <a:pt x="28445" y="13684"/>
                  </a:lnTo>
                  <a:lnTo>
                    <a:pt x="28226" y="13146"/>
                  </a:lnTo>
                  <a:lnTo>
                    <a:pt x="28006" y="12607"/>
                  </a:lnTo>
                  <a:lnTo>
                    <a:pt x="27787" y="12068"/>
                  </a:lnTo>
                  <a:lnTo>
                    <a:pt x="27548" y="11550"/>
                  </a:lnTo>
                  <a:lnTo>
                    <a:pt x="27308" y="11051"/>
                  </a:lnTo>
                  <a:lnTo>
                    <a:pt x="27049" y="10533"/>
                  </a:lnTo>
                  <a:lnTo>
                    <a:pt x="26770" y="10034"/>
                  </a:lnTo>
                  <a:lnTo>
                    <a:pt x="26490" y="9555"/>
                  </a:lnTo>
                  <a:lnTo>
                    <a:pt x="26211" y="9076"/>
                  </a:lnTo>
                  <a:lnTo>
                    <a:pt x="25892" y="8598"/>
                  </a:lnTo>
                  <a:lnTo>
                    <a:pt x="25593" y="8119"/>
                  </a:lnTo>
                  <a:lnTo>
                    <a:pt x="25274" y="7660"/>
                  </a:lnTo>
                  <a:lnTo>
                    <a:pt x="24934" y="7221"/>
                  </a:lnTo>
                  <a:lnTo>
                    <a:pt x="24595" y="6782"/>
                  </a:lnTo>
                  <a:lnTo>
                    <a:pt x="24256" y="6344"/>
                  </a:lnTo>
                  <a:lnTo>
                    <a:pt x="23897" y="5925"/>
                  </a:lnTo>
                  <a:lnTo>
                    <a:pt x="23538" y="5506"/>
                  </a:lnTo>
                  <a:lnTo>
                    <a:pt x="23159" y="5107"/>
                  </a:lnTo>
                  <a:lnTo>
                    <a:pt x="22780" y="4708"/>
                  </a:lnTo>
                  <a:lnTo>
                    <a:pt x="22381" y="4329"/>
                  </a:lnTo>
                  <a:lnTo>
                    <a:pt x="21982" y="3950"/>
                  </a:lnTo>
                  <a:lnTo>
                    <a:pt x="21563" y="3591"/>
                  </a:lnTo>
                  <a:lnTo>
                    <a:pt x="21144" y="3232"/>
                  </a:lnTo>
                  <a:lnTo>
                    <a:pt x="20726" y="2873"/>
                  </a:lnTo>
                  <a:lnTo>
                    <a:pt x="20287" y="2534"/>
                  </a:lnTo>
                  <a:lnTo>
                    <a:pt x="19848" y="2214"/>
                  </a:lnTo>
                  <a:lnTo>
                    <a:pt x="19409" y="1895"/>
                  </a:lnTo>
                  <a:lnTo>
                    <a:pt x="18950" y="1596"/>
                  </a:lnTo>
                  <a:lnTo>
                    <a:pt x="18491" y="1297"/>
                  </a:lnTo>
                  <a:lnTo>
                    <a:pt x="18013" y="1017"/>
                  </a:lnTo>
                  <a:lnTo>
                    <a:pt x="17534" y="758"/>
                  </a:lnTo>
                  <a:lnTo>
                    <a:pt x="17055" y="499"/>
                  </a:lnTo>
                  <a:lnTo>
                    <a:pt x="16557" y="24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571875" y="331875"/>
              <a:ext cx="654300" cy="1184400"/>
            </a:xfrm>
            <a:custGeom>
              <a:avLst/>
              <a:gdLst/>
              <a:ahLst/>
              <a:cxnLst/>
              <a:rect l="l" t="t" r="r" b="b"/>
              <a:pathLst>
                <a:path w="26172" h="47376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776" y="619"/>
                  </a:lnTo>
                  <a:lnTo>
                    <a:pt x="17514" y="1197"/>
                  </a:lnTo>
                  <a:lnTo>
                    <a:pt x="18212" y="1795"/>
                  </a:lnTo>
                  <a:lnTo>
                    <a:pt x="18910" y="2434"/>
                  </a:lnTo>
                  <a:lnTo>
                    <a:pt x="19569" y="3092"/>
                  </a:lnTo>
                  <a:lnTo>
                    <a:pt x="20187" y="3810"/>
                  </a:lnTo>
                  <a:lnTo>
                    <a:pt x="20805" y="4528"/>
                  </a:lnTo>
                  <a:lnTo>
                    <a:pt x="21384" y="5306"/>
                  </a:lnTo>
                  <a:lnTo>
                    <a:pt x="21922" y="6104"/>
                  </a:lnTo>
                  <a:lnTo>
                    <a:pt x="22441" y="6922"/>
                  </a:lnTo>
                  <a:lnTo>
                    <a:pt x="22940" y="7780"/>
                  </a:lnTo>
                  <a:lnTo>
                    <a:pt x="23399" y="8657"/>
                  </a:lnTo>
                  <a:lnTo>
                    <a:pt x="23817" y="9575"/>
                  </a:lnTo>
                  <a:lnTo>
                    <a:pt x="24196" y="10493"/>
                  </a:lnTo>
                  <a:lnTo>
                    <a:pt x="24555" y="11450"/>
                  </a:lnTo>
                  <a:lnTo>
                    <a:pt x="24895" y="12428"/>
                  </a:lnTo>
                  <a:lnTo>
                    <a:pt x="25174" y="13445"/>
                  </a:lnTo>
                  <a:lnTo>
                    <a:pt x="25433" y="14482"/>
                  </a:lnTo>
                  <a:lnTo>
                    <a:pt x="25633" y="15519"/>
                  </a:lnTo>
                  <a:lnTo>
                    <a:pt x="25812" y="16577"/>
                  </a:lnTo>
                  <a:lnTo>
                    <a:pt x="25932" y="17634"/>
                  </a:lnTo>
                  <a:lnTo>
                    <a:pt x="26032" y="18691"/>
                  </a:lnTo>
                  <a:lnTo>
                    <a:pt x="26072" y="19768"/>
                  </a:lnTo>
                  <a:lnTo>
                    <a:pt x="26072" y="20845"/>
                  </a:lnTo>
                  <a:lnTo>
                    <a:pt x="26032" y="21903"/>
                  </a:lnTo>
                  <a:lnTo>
                    <a:pt x="25952" y="22980"/>
                  </a:lnTo>
                  <a:lnTo>
                    <a:pt x="25832" y="24057"/>
                  </a:lnTo>
                  <a:lnTo>
                    <a:pt x="25673" y="25114"/>
                  </a:lnTo>
                  <a:lnTo>
                    <a:pt x="25473" y="26171"/>
                  </a:lnTo>
                  <a:lnTo>
                    <a:pt x="25234" y="27229"/>
                  </a:lnTo>
                  <a:lnTo>
                    <a:pt x="24934" y="28266"/>
                  </a:lnTo>
                  <a:lnTo>
                    <a:pt x="24615" y="29283"/>
                  </a:lnTo>
                  <a:lnTo>
                    <a:pt x="24236" y="30301"/>
                  </a:lnTo>
                  <a:lnTo>
                    <a:pt x="23837" y="31318"/>
                  </a:lnTo>
                  <a:lnTo>
                    <a:pt x="23399" y="32295"/>
                  </a:lnTo>
                  <a:lnTo>
                    <a:pt x="22900" y="33253"/>
                  </a:lnTo>
                  <a:lnTo>
                    <a:pt x="22381" y="34190"/>
                  </a:lnTo>
                  <a:lnTo>
                    <a:pt x="21843" y="35108"/>
                  </a:lnTo>
                  <a:lnTo>
                    <a:pt x="21244" y="36006"/>
                  </a:lnTo>
                  <a:lnTo>
                    <a:pt x="20626" y="36883"/>
                  </a:lnTo>
                  <a:lnTo>
                    <a:pt x="19968" y="37741"/>
                  </a:lnTo>
                  <a:lnTo>
                    <a:pt x="19289" y="38559"/>
                  </a:lnTo>
                  <a:lnTo>
                    <a:pt x="18571" y="39357"/>
                  </a:lnTo>
                  <a:lnTo>
                    <a:pt x="17813" y="40115"/>
                  </a:lnTo>
                  <a:lnTo>
                    <a:pt x="17035" y="40833"/>
                  </a:lnTo>
                  <a:lnTo>
                    <a:pt x="16237" y="41551"/>
                  </a:lnTo>
                  <a:lnTo>
                    <a:pt x="15400" y="42209"/>
                  </a:lnTo>
                  <a:lnTo>
                    <a:pt x="14542" y="42848"/>
                  </a:lnTo>
                  <a:lnTo>
                    <a:pt x="13704" y="43426"/>
                  </a:lnTo>
                  <a:lnTo>
                    <a:pt x="12846" y="43945"/>
                  </a:lnTo>
                  <a:lnTo>
                    <a:pt x="11969" y="44444"/>
                  </a:lnTo>
                  <a:lnTo>
                    <a:pt x="11071" y="44902"/>
                  </a:lnTo>
                  <a:lnTo>
                    <a:pt x="10173" y="45321"/>
                  </a:lnTo>
                  <a:lnTo>
                    <a:pt x="9276" y="45700"/>
                  </a:lnTo>
                  <a:lnTo>
                    <a:pt x="8358" y="46039"/>
                  </a:lnTo>
                  <a:lnTo>
                    <a:pt x="7440" y="46339"/>
                  </a:lnTo>
                  <a:lnTo>
                    <a:pt x="6503" y="46598"/>
                  </a:lnTo>
                  <a:lnTo>
                    <a:pt x="5585" y="46817"/>
                  </a:lnTo>
                  <a:lnTo>
                    <a:pt x="4648" y="46997"/>
                  </a:lnTo>
                  <a:lnTo>
                    <a:pt x="3710" y="47116"/>
                  </a:lnTo>
                  <a:lnTo>
                    <a:pt x="2793" y="47216"/>
                  </a:lnTo>
                  <a:lnTo>
                    <a:pt x="1855" y="47256"/>
                  </a:lnTo>
                  <a:lnTo>
                    <a:pt x="938" y="4725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98" y="47356"/>
                  </a:lnTo>
                  <a:lnTo>
                    <a:pt x="1376" y="47376"/>
                  </a:lnTo>
                  <a:lnTo>
                    <a:pt x="2234" y="47356"/>
                  </a:lnTo>
                  <a:lnTo>
                    <a:pt x="3072" y="47296"/>
                  </a:lnTo>
                  <a:lnTo>
                    <a:pt x="3930" y="47196"/>
                  </a:lnTo>
                  <a:lnTo>
                    <a:pt x="4768" y="47077"/>
                  </a:lnTo>
                  <a:lnTo>
                    <a:pt x="5625" y="46917"/>
                  </a:lnTo>
                  <a:lnTo>
                    <a:pt x="6463" y="46718"/>
                  </a:lnTo>
                  <a:lnTo>
                    <a:pt x="7321" y="46498"/>
                  </a:lnTo>
                  <a:lnTo>
                    <a:pt x="8159" y="46239"/>
                  </a:lnTo>
                  <a:lnTo>
                    <a:pt x="8996" y="45940"/>
                  </a:lnTo>
                  <a:lnTo>
                    <a:pt x="9814" y="45600"/>
                  </a:lnTo>
                  <a:lnTo>
                    <a:pt x="10632" y="45241"/>
                  </a:lnTo>
                  <a:lnTo>
                    <a:pt x="11450" y="44842"/>
                  </a:lnTo>
                  <a:lnTo>
                    <a:pt x="12268" y="44404"/>
                  </a:lnTo>
                  <a:lnTo>
                    <a:pt x="13066" y="43945"/>
                  </a:lnTo>
                  <a:lnTo>
                    <a:pt x="13844" y="43446"/>
                  </a:lnTo>
                  <a:lnTo>
                    <a:pt x="14622" y="42927"/>
                  </a:lnTo>
                  <a:lnTo>
                    <a:pt x="15479" y="42289"/>
                  </a:lnTo>
                  <a:lnTo>
                    <a:pt x="16297" y="41631"/>
                  </a:lnTo>
                  <a:lnTo>
                    <a:pt x="17115" y="40913"/>
                  </a:lnTo>
                  <a:lnTo>
                    <a:pt x="17893" y="40195"/>
                  </a:lnTo>
                  <a:lnTo>
                    <a:pt x="18631" y="39417"/>
                  </a:lnTo>
                  <a:lnTo>
                    <a:pt x="19369" y="38619"/>
                  </a:lnTo>
                  <a:lnTo>
                    <a:pt x="20047" y="37801"/>
                  </a:lnTo>
                  <a:lnTo>
                    <a:pt x="20706" y="36943"/>
                  </a:lnTo>
                  <a:lnTo>
                    <a:pt x="21324" y="36065"/>
                  </a:lnTo>
                  <a:lnTo>
                    <a:pt x="21922" y="35168"/>
                  </a:lnTo>
                  <a:lnTo>
                    <a:pt x="22481" y="34250"/>
                  </a:lnTo>
                  <a:lnTo>
                    <a:pt x="23000" y="33313"/>
                  </a:lnTo>
                  <a:lnTo>
                    <a:pt x="23478" y="32335"/>
                  </a:lnTo>
                  <a:lnTo>
                    <a:pt x="23937" y="31358"/>
                  </a:lnTo>
                  <a:lnTo>
                    <a:pt x="24336" y="30341"/>
                  </a:lnTo>
                  <a:lnTo>
                    <a:pt x="24715" y="29323"/>
                  </a:lnTo>
                  <a:lnTo>
                    <a:pt x="25034" y="28286"/>
                  </a:lnTo>
                  <a:lnTo>
                    <a:pt x="25333" y="27249"/>
                  </a:lnTo>
                  <a:lnTo>
                    <a:pt x="25573" y="26191"/>
                  </a:lnTo>
                  <a:lnTo>
                    <a:pt x="25772" y="25134"/>
                  </a:lnTo>
                  <a:lnTo>
                    <a:pt x="25932" y="24057"/>
                  </a:lnTo>
                  <a:lnTo>
                    <a:pt x="26052" y="23000"/>
                  </a:lnTo>
                  <a:lnTo>
                    <a:pt x="26131" y="21923"/>
                  </a:lnTo>
                  <a:lnTo>
                    <a:pt x="26171" y="20845"/>
                  </a:lnTo>
                  <a:lnTo>
                    <a:pt x="26171" y="19768"/>
                  </a:lnTo>
                  <a:lnTo>
                    <a:pt x="26131" y="18691"/>
                  </a:lnTo>
                  <a:lnTo>
                    <a:pt x="26052" y="17614"/>
                  </a:lnTo>
                  <a:lnTo>
                    <a:pt x="25912" y="16557"/>
                  </a:lnTo>
                  <a:lnTo>
                    <a:pt x="25752" y="15499"/>
                  </a:lnTo>
                  <a:lnTo>
                    <a:pt x="25533" y="14462"/>
                  </a:lnTo>
                  <a:lnTo>
                    <a:pt x="25274" y="13425"/>
                  </a:lnTo>
                  <a:lnTo>
                    <a:pt x="24994" y="12388"/>
                  </a:lnTo>
                  <a:lnTo>
                    <a:pt x="24655" y="11410"/>
                  </a:lnTo>
                  <a:lnTo>
                    <a:pt x="24296" y="10453"/>
                  </a:lnTo>
                  <a:lnTo>
                    <a:pt x="23917" y="9515"/>
                  </a:lnTo>
                  <a:lnTo>
                    <a:pt x="23478" y="8618"/>
                  </a:lnTo>
                  <a:lnTo>
                    <a:pt x="23020" y="7740"/>
                  </a:lnTo>
                  <a:lnTo>
                    <a:pt x="22541" y="6882"/>
                  </a:lnTo>
                  <a:lnTo>
                    <a:pt x="22022" y="6044"/>
                  </a:lnTo>
                  <a:lnTo>
                    <a:pt x="21464" y="5246"/>
                  </a:lnTo>
                  <a:lnTo>
                    <a:pt x="20885" y="4468"/>
                  </a:lnTo>
                  <a:lnTo>
                    <a:pt x="20267" y="3730"/>
                  </a:lnTo>
                  <a:lnTo>
                    <a:pt x="19628" y="3032"/>
                  </a:lnTo>
                  <a:lnTo>
                    <a:pt x="18970" y="2354"/>
                  </a:lnTo>
                  <a:lnTo>
                    <a:pt x="18292" y="1716"/>
                  </a:lnTo>
                  <a:lnTo>
                    <a:pt x="17574" y="1097"/>
                  </a:lnTo>
                  <a:lnTo>
                    <a:pt x="16836" y="53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3571875" y="332375"/>
              <a:ext cx="550075" cy="1182400"/>
            </a:xfrm>
            <a:custGeom>
              <a:avLst/>
              <a:gdLst/>
              <a:ahLst/>
              <a:cxnLst/>
              <a:rect l="l" t="t" r="r" b="b"/>
              <a:pathLst>
                <a:path w="22003" h="47296" extrusionOk="0">
                  <a:moveTo>
                    <a:pt x="16078" y="0"/>
                  </a:moveTo>
                  <a:lnTo>
                    <a:pt x="15998" y="60"/>
                  </a:lnTo>
                  <a:lnTo>
                    <a:pt x="16497" y="638"/>
                  </a:lnTo>
                  <a:lnTo>
                    <a:pt x="16975" y="1217"/>
                  </a:lnTo>
                  <a:lnTo>
                    <a:pt x="17454" y="1855"/>
                  </a:lnTo>
                  <a:lnTo>
                    <a:pt x="17893" y="2494"/>
                  </a:lnTo>
                  <a:lnTo>
                    <a:pt x="18312" y="3172"/>
                  </a:lnTo>
                  <a:lnTo>
                    <a:pt x="18711" y="3870"/>
                  </a:lnTo>
                  <a:lnTo>
                    <a:pt x="19090" y="4608"/>
                  </a:lnTo>
                  <a:lnTo>
                    <a:pt x="19449" y="5346"/>
                  </a:lnTo>
                  <a:lnTo>
                    <a:pt x="19768" y="6124"/>
                  </a:lnTo>
                  <a:lnTo>
                    <a:pt x="20087" y="6922"/>
                  </a:lnTo>
                  <a:lnTo>
                    <a:pt x="20386" y="7720"/>
                  </a:lnTo>
                  <a:lnTo>
                    <a:pt x="20646" y="8558"/>
                  </a:lnTo>
                  <a:lnTo>
                    <a:pt x="20885" y="9395"/>
                  </a:lnTo>
                  <a:lnTo>
                    <a:pt x="21105" y="10273"/>
                  </a:lnTo>
                  <a:lnTo>
                    <a:pt x="21284" y="11151"/>
                  </a:lnTo>
                  <a:lnTo>
                    <a:pt x="21464" y="12048"/>
                  </a:lnTo>
                  <a:lnTo>
                    <a:pt x="21603" y="13006"/>
                  </a:lnTo>
                  <a:lnTo>
                    <a:pt x="21723" y="13983"/>
                  </a:lnTo>
                  <a:lnTo>
                    <a:pt x="21803" y="14981"/>
                  </a:lnTo>
                  <a:lnTo>
                    <a:pt x="21863" y="15958"/>
                  </a:lnTo>
                  <a:lnTo>
                    <a:pt x="21883" y="16936"/>
                  </a:lnTo>
                  <a:lnTo>
                    <a:pt x="21883" y="17933"/>
                  </a:lnTo>
                  <a:lnTo>
                    <a:pt x="21843" y="18930"/>
                  </a:lnTo>
                  <a:lnTo>
                    <a:pt x="21783" y="19928"/>
                  </a:lnTo>
                  <a:lnTo>
                    <a:pt x="21683" y="20905"/>
                  </a:lnTo>
                  <a:lnTo>
                    <a:pt x="21543" y="21903"/>
                  </a:lnTo>
                  <a:lnTo>
                    <a:pt x="21384" y="22880"/>
                  </a:lnTo>
                  <a:lnTo>
                    <a:pt x="21204" y="23877"/>
                  </a:lnTo>
                  <a:lnTo>
                    <a:pt x="20985" y="24855"/>
                  </a:lnTo>
                  <a:lnTo>
                    <a:pt x="20726" y="25832"/>
                  </a:lnTo>
                  <a:lnTo>
                    <a:pt x="20446" y="26790"/>
                  </a:lnTo>
                  <a:lnTo>
                    <a:pt x="20147" y="27747"/>
                  </a:lnTo>
                  <a:lnTo>
                    <a:pt x="19808" y="28705"/>
                  </a:lnTo>
                  <a:lnTo>
                    <a:pt x="19429" y="29642"/>
                  </a:lnTo>
                  <a:lnTo>
                    <a:pt x="19030" y="30580"/>
                  </a:lnTo>
                  <a:lnTo>
                    <a:pt x="18611" y="31477"/>
                  </a:lnTo>
                  <a:lnTo>
                    <a:pt x="18172" y="32375"/>
                  </a:lnTo>
                  <a:lnTo>
                    <a:pt x="17694" y="33253"/>
                  </a:lnTo>
                  <a:lnTo>
                    <a:pt x="17195" y="34131"/>
                  </a:lnTo>
                  <a:lnTo>
                    <a:pt x="16676" y="34968"/>
                  </a:lnTo>
                  <a:lnTo>
                    <a:pt x="16118" y="35786"/>
                  </a:lnTo>
                  <a:lnTo>
                    <a:pt x="15539" y="36604"/>
                  </a:lnTo>
                  <a:lnTo>
                    <a:pt x="14941" y="37402"/>
                  </a:lnTo>
                  <a:lnTo>
                    <a:pt x="14322" y="38160"/>
                  </a:lnTo>
                  <a:lnTo>
                    <a:pt x="13684" y="38918"/>
                  </a:lnTo>
                  <a:lnTo>
                    <a:pt x="13006" y="39636"/>
                  </a:lnTo>
                  <a:lnTo>
                    <a:pt x="12328" y="40334"/>
                  </a:lnTo>
                  <a:lnTo>
                    <a:pt x="11610" y="41012"/>
                  </a:lnTo>
                  <a:lnTo>
                    <a:pt x="10931" y="41631"/>
                  </a:lnTo>
                  <a:lnTo>
                    <a:pt x="10253" y="42209"/>
                  </a:lnTo>
                  <a:lnTo>
                    <a:pt x="9555" y="42768"/>
                  </a:lnTo>
                  <a:lnTo>
                    <a:pt x="8837" y="43286"/>
                  </a:lnTo>
                  <a:lnTo>
                    <a:pt x="8139" y="43785"/>
                  </a:lnTo>
                  <a:lnTo>
                    <a:pt x="7401" y="44244"/>
                  </a:lnTo>
                  <a:lnTo>
                    <a:pt x="6682" y="44683"/>
                  </a:lnTo>
                  <a:lnTo>
                    <a:pt x="5944" y="45102"/>
                  </a:lnTo>
                  <a:lnTo>
                    <a:pt x="5206" y="45481"/>
                  </a:lnTo>
                  <a:lnTo>
                    <a:pt x="4448" y="45820"/>
                  </a:lnTo>
                  <a:lnTo>
                    <a:pt x="3710" y="46139"/>
                  </a:lnTo>
                  <a:lnTo>
                    <a:pt x="2972" y="46418"/>
                  </a:lnTo>
                  <a:lnTo>
                    <a:pt x="2214" y="46658"/>
                  </a:lnTo>
                  <a:lnTo>
                    <a:pt x="1476" y="46877"/>
                  </a:lnTo>
                  <a:lnTo>
                    <a:pt x="738" y="47057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758" y="47156"/>
                  </a:lnTo>
                  <a:lnTo>
                    <a:pt x="1496" y="46977"/>
                  </a:lnTo>
                  <a:lnTo>
                    <a:pt x="2254" y="46757"/>
                  </a:lnTo>
                  <a:lnTo>
                    <a:pt x="2992" y="46518"/>
                  </a:lnTo>
                  <a:lnTo>
                    <a:pt x="3750" y="46239"/>
                  </a:lnTo>
                  <a:lnTo>
                    <a:pt x="4488" y="45920"/>
                  </a:lnTo>
                  <a:lnTo>
                    <a:pt x="5246" y="45561"/>
                  </a:lnTo>
                  <a:lnTo>
                    <a:pt x="5984" y="45182"/>
                  </a:lnTo>
                  <a:lnTo>
                    <a:pt x="6722" y="44783"/>
                  </a:lnTo>
                  <a:lnTo>
                    <a:pt x="7460" y="44344"/>
                  </a:lnTo>
                  <a:lnTo>
                    <a:pt x="8179" y="43865"/>
                  </a:lnTo>
                  <a:lnTo>
                    <a:pt x="8897" y="43366"/>
                  </a:lnTo>
                  <a:lnTo>
                    <a:pt x="9615" y="42848"/>
                  </a:lnTo>
                  <a:lnTo>
                    <a:pt x="10313" y="42289"/>
                  </a:lnTo>
                  <a:lnTo>
                    <a:pt x="11011" y="41711"/>
                  </a:lnTo>
                  <a:lnTo>
                    <a:pt x="11689" y="41092"/>
                  </a:lnTo>
                  <a:lnTo>
                    <a:pt x="12407" y="40414"/>
                  </a:lnTo>
                  <a:lnTo>
                    <a:pt x="13086" y="39716"/>
                  </a:lnTo>
                  <a:lnTo>
                    <a:pt x="13764" y="38978"/>
                  </a:lnTo>
                  <a:lnTo>
                    <a:pt x="14402" y="38240"/>
                  </a:lnTo>
                  <a:lnTo>
                    <a:pt x="15021" y="37462"/>
                  </a:lnTo>
                  <a:lnTo>
                    <a:pt x="15619" y="36664"/>
                  </a:lnTo>
                  <a:lnTo>
                    <a:pt x="16197" y="35846"/>
                  </a:lnTo>
                  <a:lnTo>
                    <a:pt x="16756" y="35028"/>
                  </a:lnTo>
                  <a:lnTo>
                    <a:pt x="17275" y="34170"/>
                  </a:lnTo>
                  <a:lnTo>
                    <a:pt x="17793" y="33313"/>
                  </a:lnTo>
                  <a:lnTo>
                    <a:pt x="18272" y="32435"/>
                  </a:lnTo>
                  <a:lnTo>
                    <a:pt x="18711" y="31537"/>
                  </a:lnTo>
                  <a:lnTo>
                    <a:pt x="19130" y="30620"/>
                  </a:lnTo>
                  <a:lnTo>
                    <a:pt x="19529" y="29682"/>
                  </a:lnTo>
                  <a:lnTo>
                    <a:pt x="19908" y="28745"/>
                  </a:lnTo>
                  <a:lnTo>
                    <a:pt x="20247" y="27787"/>
                  </a:lnTo>
                  <a:lnTo>
                    <a:pt x="20546" y="26830"/>
                  </a:lnTo>
                  <a:lnTo>
                    <a:pt x="20845" y="25852"/>
                  </a:lnTo>
                  <a:lnTo>
                    <a:pt x="21085" y="24875"/>
                  </a:lnTo>
                  <a:lnTo>
                    <a:pt x="21304" y="23897"/>
                  </a:lnTo>
                  <a:lnTo>
                    <a:pt x="21504" y="22900"/>
                  </a:lnTo>
                  <a:lnTo>
                    <a:pt x="21663" y="21923"/>
                  </a:lnTo>
                  <a:lnTo>
                    <a:pt x="21783" y="20925"/>
                  </a:lnTo>
                  <a:lnTo>
                    <a:pt x="21883" y="19928"/>
                  </a:lnTo>
                  <a:lnTo>
                    <a:pt x="21962" y="18930"/>
                  </a:lnTo>
                  <a:lnTo>
                    <a:pt x="21982" y="17933"/>
                  </a:lnTo>
                  <a:lnTo>
                    <a:pt x="22002" y="16936"/>
                  </a:lnTo>
                  <a:lnTo>
                    <a:pt x="21982" y="15958"/>
                  </a:lnTo>
                  <a:lnTo>
                    <a:pt x="21922" y="14961"/>
                  </a:lnTo>
                  <a:lnTo>
                    <a:pt x="21823" y="13983"/>
                  </a:lnTo>
                  <a:lnTo>
                    <a:pt x="21703" y="13006"/>
                  </a:lnTo>
                  <a:lnTo>
                    <a:pt x="21563" y="12029"/>
                  </a:lnTo>
                  <a:lnTo>
                    <a:pt x="21404" y="11131"/>
                  </a:lnTo>
                  <a:lnTo>
                    <a:pt x="21204" y="10253"/>
                  </a:lnTo>
                  <a:lnTo>
                    <a:pt x="20985" y="9375"/>
                  </a:lnTo>
                  <a:lnTo>
                    <a:pt x="20746" y="8518"/>
                  </a:lnTo>
                  <a:lnTo>
                    <a:pt x="20486" y="7700"/>
                  </a:lnTo>
                  <a:lnTo>
                    <a:pt x="20187" y="6882"/>
                  </a:lnTo>
                  <a:lnTo>
                    <a:pt x="19868" y="6084"/>
                  </a:lnTo>
                  <a:lnTo>
                    <a:pt x="19529" y="5306"/>
                  </a:lnTo>
                  <a:lnTo>
                    <a:pt x="19170" y="4548"/>
                  </a:lnTo>
                  <a:lnTo>
                    <a:pt x="18791" y="3830"/>
                  </a:lnTo>
                  <a:lnTo>
                    <a:pt x="18392" y="3112"/>
                  </a:lnTo>
                  <a:lnTo>
                    <a:pt x="17973" y="2434"/>
                  </a:lnTo>
                  <a:lnTo>
                    <a:pt x="17534" y="1775"/>
                  </a:lnTo>
                  <a:lnTo>
                    <a:pt x="17075" y="1157"/>
                  </a:lnTo>
                  <a:lnTo>
                    <a:pt x="16576" y="55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3571875" y="332375"/>
              <a:ext cx="445350" cy="1182400"/>
            </a:xfrm>
            <a:custGeom>
              <a:avLst/>
              <a:gdLst/>
              <a:ahLst/>
              <a:cxnLst/>
              <a:rect l="l" t="t" r="r" b="b"/>
              <a:pathLst>
                <a:path w="17814" h="47296" extrusionOk="0">
                  <a:moveTo>
                    <a:pt x="16098" y="0"/>
                  </a:moveTo>
                  <a:lnTo>
                    <a:pt x="15998" y="60"/>
                  </a:lnTo>
                  <a:lnTo>
                    <a:pt x="16058" y="160"/>
                  </a:lnTo>
                  <a:lnTo>
                    <a:pt x="16197" y="399"/>
                  </a:lnTo>
                  <a:lnTo>
                    <a:pt x="16417" y="838"/>
                  </a:lnTo>
                  <a:lnTo>
                    <a:pt x="16656" y="1436"/>
                  </a:lnTo>
                  <a:lnTo>
                    <a:pt x="16796" y="1795"/>
                  </a:lnTo>
                  <a:lnTo>
                    <a:pt x="16916" y="2234"/>
                  </a:lnTo>
                  <a:lnTo>
                    <a:pt x="17055" y="2693"/>
                  </a:lnTo>
                  <a:lnTo>
                    <a:pt x="17175" y="3212"/>
                  </a:lnTo>
                  <a:lnTo>
                    <a:pt x="17295" y="3770"/>
                  </a:lnTo>
                  <a:lnTo>
                    <a:pt x="17414" y="4389"/>
                  </a:lnTo>
                  <a:lnTo>
                    <a:pt x="17514" y="5067"/>
                  </a:lnTo>
                  <a:lnTo>
                    <a:pt x="17594" y="5785"/>
                  </a:lnTo>
                  <a:lnTo>
                    <a:pt x="17654" y="6423"/>
                  </a:lnTo>
                  <a:lnTo>
                    <a:pt x="17674" y="7062"/>
                  </a:lnTo>
                  <a:lnTo>
                    <a:pt x="17713" y="7700"/>
                  </a:lnTo>
                  <a:lnTo>
                    <a:pt x="17713" y="8358"/>
                  </a:lnTo>
                  <a:lnTo>
                    <a:pt x="17713" y="9016"/>
                  </a:lnTo>
                  <a:lnTo>
                    <a:pt x="17694" y="9655"/>
                  </a:lnTo>
                  <a:lnTo>
                    <a:pt x="17654" y="10313"/>
                  </a:lnTo>
                  <a:lnTo>
                    <a:pt x="17614" y="10991"/>
                  </a:lnTo>
                  <a:lnTo>
                    <a:pt x="17494" y="12308"/>
                  </a:lnTo>
                  <a:lnTo>
                    <a:pt x="17334" y="13624"/>
                  </a:lnTo>
                  <a:lnTo>
                    <a:pt x="17135" y="14961"/>
                  </a:lnTo>
                  <a:lnTo>
                    <a:pt x="16896" y="16277"/>
                  </a:lnTo>
                  <a:lnTo>
                    <a:pt x="16636" y="17574"/>
                  </a:lnTo>
                  <a:lnTo>
                    <a:pt x="16337" y="18851"/>
                  </a:lnTo>
                  <a:lnTo>
                    <a:pt x="16038" y="20087"/>
                  </a:lnTo>
                  <a:lnTo>
                    <a:pt x="15719" y="21324"/>
                  </a:lnTo>
                  <a:lnTo>
                    <a:pt x="15380" y="22501"/>
                  </a:lnTo>
                  <a:lnTo>
                    <a:pt x="15041" y="23638"/>
                  </a:lnTo>
                  <a:lnTo>
                    <a:pt x="14681" y="24735"/>
                  </a:lnTo>
                  <a:lnTo>
                    <a:pt x="14342" y="25792"/>
                  </a:lnTo>
                  <a:lnTo>
                    <a:pt x="13983" y="26830"/>
                  </a:lnTo>
                  <a:lnTo>
                    <a:pt x="13584" y="27907"/>
                  </a:lnTo>
                  <a:lnTo>
                    <a:pt x="13165" y="29024"/>
                  </a:lnTo>
                  <a:lnTo>
                    <a:pt x="12707" y="30161"/>
                  </a:lnTo>
                  <a:lnTo>
                    <a:pt x="12228" y="31338"/>
                  </a:lnTo>
                  <a:lnTo>
                    <a:pt x="11709" y="32515"/>
                  </a:lnTo>
                  <a:lnTo>
                    <a:pt x="11151" y="33692"/>
                  </a:lnTo>
                  <a:lnTo>
                    <a:pt x="10572" y="34889"/>
                  </a:lnTo>
                  <a:lnTo>
                    <a:pt x="9954" y="36065"/>
                  </a:lnTo>
                  <a:lnTo>
                    <a:pt x="9316" y="37242"/>
                  </a:lnTo>
                  <a:lnTo>
                    <a:pt x="8637" y="38399"/>
                  </a:lnTo>
                  <a:lnTo>
                    <a:pt x="7919" y="39516"/>
                  </a:lnTo>
                  <a:lnTo>
                    <a:pt x="7560" y="40075"/>
                  </a:lnTo>
                  <a:lnTo>
                    <a:pt x="7181" y="40614"/>
                  </a:lnTo>
                  <a:lnTo>
                    <a:pt x="6782" y="41132"/>
                  </a:lnTo>
                  <a:lnTo>
                    <a:pt x="6403" y="41651"/>
                  </a:lnTo>
                  <a:lnTo>
                    <a:pt x="6004" y="42169"/>
                  </a:lnTo>
                  <a:lnTo>
                    <a:pt x="5585" y="42668"/>
                  </a:lnTo>
                  <a:lnTo>
                    <a:pt x="5166" y="43147"/>
                  </a:lnTo>
                  <a:lnTo>
                    <a:pt x="4748" y="43626"/>
                  </a:lnTo>
                  <a:lnTo>
                    <a:pt x="4229" y="44144"/>
                  </a:lnTo>
                  <a:lnTo>
                    <a:pt x="3750" y="44623"/>
                  </a:lnTo>
                  <a:lnTo>
                    <a:pt x="3291" y="45042"/>
                  </a:lnTo>
                  <a:lnTo>
                    <a:pt x="2853" y="45421"/>
                  </a:lnTo>
                  <a:lnTo>
                    <a:pt x="2434" y="45740"/>
                  </a:lnTo>
                  <a:lnTo>
                    <a:pt x="2035" y="46039"/>
                  </a:lnTo>
                  <a:lnTo>
                    <a:pt x="1676" y="46299"/>
                  </a:lnTo>
                  <a:lnTo>
                    <a:pt x="1337" y="46498"/>
                  </a:lnTo>
                  <a:lnTo>
                    <a:pt x="778" y="46837"/>
                  </a:lnTo>
                  <a:lnTo>
                    <a:pt x="359" y="47037"/>
                  </a:lnTo>
                  <a:lnTo>
                    <a:pt x="80" y="47156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120" y="47256"/>
                  </a:lnTo>
                  <a:lnTo>
                    <a:pt x="399" y="47156"/>
                  </a:lnTo>
                  <a:lnTo>
                    <a:pt x="818" y="46937"/>
                  </a:lnTo>
                  <a:lnTo>
                    <a:pt x="1396" y="46598"/>
                  </a:lnTo>
                  <a:lnTo>
                    <a:pt x="1716" y="46378"/>
                  </a:lnTo>
                  <a:lnTo>
                    <a:pt x="2095" y="46139"/>
                  </a:lnTo>
                  <a:lnTo>
                    <a:pt x="2474" y="45840"/>
                  </a:lnTo>
                  <a:lnTo>
                    <a:pt x="2892" y="45501"/>
                  </a:lnTo>
                  <a:lnTo>
                    <a:pt x="3351" y="45122"/>
                  </a:lnTo>
                  <a:lnTo>
                    <a:pt x="3810" y="44703"/>
                  </a:lnTo>
                  <a:lnTo>
                    <a:pt x="4309" y="44224"/>
                  </a:lnTo>
                  <a:lnTo>
                    <a:pt x="4807" y="43705"/>
                  </a:lnTo>
                  <a:lnTo>
                    <a:pt x="5246" y="43227"/>
                  </a:lnTo>
                  <a:lnTo>
                    <a:pt x="5665" y="42748"/>
                  </a:lnTo>
                  <a:lnTo>
                    <a:pt x="6064" y="42249"/>
                  </a:lnTo>
                  <a:lnTo>
                    <a:pt x="6463" y="41731"/>
                  </a:lnTo>
                  <a:lnTo>
                    <a:pt x="6862" y="41212"/>
                  </a:lnTo>
                  <a:lnTo>
                    <a:pt x="7261" y="40673"/>
                  </a:lnTo>
                  <a:lnTo>
                    <a:pt x="7640" y="40135"/>
                  </a:lnTo>
                  <a:lnTo>
                    <a:pt x="7999" y="39596"/>
                  </a:lnTo>
                  <a:lnTo>
                    <a:pt x="8717" y="38459"/>
                  </a:lnTo>
                  <a:lnTo>
                    <a:pt x="9395" y="37302"/>
                  </a:lnTo>
                  <a:lnTo>
                    <a:pt x="10054" y="36125"/>
                  </a:lnTo>
                  <a:lnTo>
                    <a:pt x="10652" y="34948"/>
                  </a:lnTo>
                  <a:lnTo>
                    <a:pt x="11250" y="33752"/>
                  </a:lnTo>
                  <a:lnTo>
                    <a:pt x="11789" y="32555"/>
                  </a:lnTo>
                  <a:lnTo>
                    <a:pt x="12308" y="31378"/>
                  </a:lnTo>
                  <a:lnTo>
                    <a:pt x="12806" y="30201"/>
                  </a:lnTo>
                  <a:lnTo>
                    <a:pt x="13265" y="29064"/>
                  </a:lnTo>
                  <a:lnTo>
                    <a:pt x="13684" y="27947"/>
                  </a:lnTo>
                  <a:lnTo>
                    <a:pt x="14083" y="26850"/>
                  </a:lnTo>
                  <a:lnTo>
                    <a:pt x="14442" y="25812"/>
                  </a:lnTo>
                  <a:lnTo>
                    <a:pt x="14781" y="24775"/>
                  </a:lnTo>
                  <a:lnTo>
                    <a:pt x="15140" y="23678"/>
                  </a:lnTo>
                  <a:lnTo>
                    <a:pt x="15479" y="22521"/>
                  </a:lnTo>
                  <a:lnTo>
                    <a:pt x="15818" y="21344"/>
                  </a:lnTo>
                  <a:lnTo>
                    <a:pt x="16138" y="20107"/>
                  </a:lnTo>
                  <a:lnTo>
                    <a:pt x="16457" y="18851"/>
                  </a:lnTo>
                  <a:lnTo>
                    <a:pt x="16736" y="17574"/>
                  </a:lnTo>
                  <a:lnTo>
                    <a:pt x="16995" y="16277"/>
                  </a:lnTo>
                  <a:lnTo>
                    <a:pt x="17235" y="14961"/>
                  </a:lnTo>
                  <a:lnTo>
                    <a:pt x="17434" y="13644"/>
                  </a:lnTo>
                  <a:lnTo>
                    <a:pt x="17594" y="12308"/>
                  </a:lnTo>
                  <a:lnTo>
                    <a:pt x="17713" y="10971"/>
                  </a:lnTo>
                  <a:lnTo>
                    <a:pt x="17773" y="10313"/>
                  </a:lnTo>
                  <a:lnTo>
                    <a:pt x="17793" y="9655"/>
                  </a:lnTo>
                  <a:lnTo>
                    <a:pt x="17813" y="8996"/>
                  </a:lnTo>
                  <a:lnTo>
                    <a:pt x="17813" y="8338"/>
                  </a:lnTo>
                  <a:lnTo>
                    <a:pt x="17813" y="7680"/>
                  </a:lnTo>
                  <a:lnTo>
                    <a:pt x="17793" y="7042"/>
                  </a:lnTo>
                  <a:lnTo>
                    <a:pt x="17753" y="6403"/>
                  </a:lnTo>
                  <a:lnTo>
                    <a:pt x="17694" y="5765"/>
                  </a:lnTo>
                  <a:lnTo>
                    <a:pt x="17614" y="5047"/>
                  </a:lnTo>
                  <a:lnTo>
                    <a:pt x="17514" y="4369"/>
                  </a:lnTo>
                  <a:lnTo>
                    <a:pt x="17394" y="3750"/>
                  </a:lnTo>
                  <a:lnTo>
                    <a:pt x="17275" y="3172"/>
                  </a:lnTo>
                  <a:lnTo>
                    <a:pt x="17155" y="2653"/>
                  </a:lnTo>
                  <a:lnTo>
                    <a:pt x="17015" y="2174"/>
                  </a:lnTo>
                  <a:lnTo>
                    <a:pt x="16876" y="1755"/>
                  </a:lnTo>
                  <a:lnTo>
                    <a:pt x="16756" y="1376"/>
                  </a:lnTo>
                  <a:lnTo>
                    <a:pt x="16497" y="778"/>
                  </a:lnTo>
                  <a:lnTo>
                    <a:pt x="16297" y="339"/>
                  </a:lnTo>
                  <a:lnTo>
                    <a:pt x="16138" y="100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3147975" y="298450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25015" y="1"/>
                  </a:moveTo>
                  <a:lnTo>
                    <a:pt x="24396" y="21"/>
                  </a:lnTo>
                  <a:lnTo>
                    <a:pt x="23798" y="41"/>
                  </a:lnTo>
                  <a:lnTo>
                    <a:pt x="23180" y="80"/>
                  </a:lnTo>
                  <a:lnTo>
                    <a:pt x="22581" y="120"/>
                  </a:lnTo>
                  <a:lnTo>
                    <a:pt x="21983" y="200"/>
                  </a:lnTo>
                  <a:lnTo>
                    <a:pt x="21384" y="280"/>
                  </a:lnTo>
                  <a:lnTo>
                    <a:pt x="20786" y="380"/>
                  </a:lnTo>
                  <a:lnTo>
                    <a:pt x="20188" y="479"/>
                  </a:lnTo>
                  <a:lnTo>
                    <a:pt x="19589" y="599"/>
                  </a:lnTo>
                  <a:lnTo>
                    <a:pt x="19011" y="739"/>
                  </a:lnTo>
                  <a:lnTo>
                    <a:pt x="18432" y="898"/>
                  </a:lnTo>
                  <a:lnTo>
                    <a:pt x="17854" y="1058"/>
                  </a:lnTo>
                  <a:lnTo>
                    <a:pt x="17275" y="1237"/>
                  </a:lnTo>
                  <a:lnTo>
                    <a:pt x="16717" y="1437"/>
                  </a:lnTo>
                  <a:lnTo>
                    <a:pt x="16138" y="1636"/>
                  </a:lnTo>
                  <a:lnTo>
                    <a:pt x="15580" y="1856"/>
                  </a:lnTo>
                  <a:lnTo>
                    <a:pt x="15041" y="2095"/>
                  </a:lnTo>
                  <a:lnTo>
                    <a:pt x="14483" y="2335"/>
                  </a:lnTo>
                  <a:lnTo>
                    <a:pt x="13944" y="2594"/>
                  </a:lnTo>
                  <a:lnTo>
                    <a:pt x="13405" y="2873"/>
                  </a:lnTo>
                  <a:lnTo>
                    <a:pt x="12887" y="3152"/>
                  </a:lnTo>
                  <a:lnTo>
                    <a:pt x="12368" y="3452"/>
                  </a:lnTo>
                  <a:lnTo>
                    <a:pt x="11849" y="3751"/>
                  </a:lnTo>
                  <a:lnTo>
                    <a:pt x="11331" y="4070"/>
                  </a:lnTo>
                  <a:lnTo>
                    <a:pt x="10832" y="4409"/>
                  </a:lnTo>
                  <a:lnTo>
                    <a:pt x="10353" y="4768"/>
                  </a:lnTo>
                  <a:lnTo>
                    <a:pt x="9855" y="5107"/>
                  </a:lnTo>
                  <a:lnTo>
                    <a:pt x="9396" y="5486"/>
                  </a:lnTo>
                  <a:lnTo>
                    <a:pt x="8917" y="5865"/>
                  </a:lnTo>
                  <a:lnTo>
                    <a:pt x="8458" y="6264"/>
                  </a:lnTo>
                  <a:lnTo>
                    <a:pt x="8020" y="6663"/>
                  </a:lnTo>
                  <a:lnTo>
                    <a:pt x="7581" y="7082"/>
                  </a:lnTo>
                  <a:lnTo>
                    <a:pt x="7142" y="7501"/>
                  </a:lnTo>
                  <a:lnTo>
                    <a:pt x="6723" y="7940"/>
                  </a:lnTo>
                  <a:lnTo>
                    <a:pt x="6324" y="8399"/>
                  </a:lnTo>
                  <a:lnTo>
                    <a:pt x="5905" y="8857"/>
                  </a:lnTo>
                  <a:lnTo>
                    <a:pt x="5526" y="9316"/>
                  </a:lnTo>
                  <a:lnTo>
                    <a:pt x="5147" y="9795"/>
                  </a:lnTo>
                  <a:lnTo>
                    <a:pt x="4788" y="10294"/>
                  </a:lnTo>
                  <a:lnTo>
                    <a:pt x="4429" y="10792"/>
                  </a:lnTo>
                  <a:lnTo>
                    <a:pt x="4070" y="11311"/>
                  </a:lnTo>
                  <a:lnTo>
                    <a:pt x="3751" y="11830"/>
                  </a:lnTo>
                  <a:lnTo>
                    <a:pt x="3432" y="12368"/>
                  </a:lnTo>
                  <a:lnTo>
                    <a:pt x="3112" y="12907"/>
                  </a:lnTo>
                  <a:lnTo>
                    <a:pt x="2813" y="13445"/>
                  </a:lnTo>
                  <a:lnTo>
                    <a:pt x="2534" y="14024"/>
                  </a:lnTo>
                  <a:lnTo>
                    <a:pt x="2275" y="14582"/>
                  </a:lnTo>
                  <a:lnTo>
                    <a:pt x="2015" y="15161"/>
                  </a:lnTo>
                  <a:lnTo>
                    <a:pt x="1776" y="15759"/>
                  </a:lnTo>
                  <a:lnTo>
                    <a:pt x="1537" y="16358"/>
                  </a:lnTo>
                  <a:lnTo>
                    <a:pt x="1337" y="16956"/>
                  </a:lnTo>
                  <a:lnTo>
                    <a:pt x="1138" y="17575"/>
                  </a:lnTo>
                  <a:lnTo>
                    <a:pt x="938" y="18193"/>
                  </a:lnTo>
                  <a:lnTo>
                    <a:pt x="779" y="18791"/>
                  </a:lnTo>
                  <a:lnTo>
                    <a:pt x="639" y="19410"/>
                  </a:lnTo>
                  <a:lnTo>
                    <a:pt x="499" y="20028"/>
                  </a:lnTo>
                  <a:lnTo>
                    <a:pt x="380" y="20646"/>
                  </a:lnTo>
                  <a:lnTo>
                    <a:pt x="280" y="21265"/>
                  </a:lnTo>
                  <a:lnTo>
                    <a:pt x="200" y="21883"/>
                  </a:lnTo>
                  <a:lnTo>
                    <a:pt x="120" y="22502"/>
                  </a:lnTo>
                  <a:lnTo>
                    <a:pt x="60" y="23120"/>
                  </a:lnTo>
                  <a:lnTo>
                    <a:pt x="21" y="23738"/>
                  </a:lnTo>
                  <a:lnTo>
                    <a:pt x="1" y="24357"/>
                  </a:lnTo>
                  <a:lnTo>
                    <a:pt x="1" y="24955"/>
                  </a:lnTo>
                  <a:lnTo>
                    <a:pt x="1" y="25574"/>
                  </a:lnTo>
                  <a:lnTo>
                    <a:pt x="21" y="26192"/>
                  </a:lnTo>
                  <a:lnTo>
                    <a:pt x="60" y="26790"/>
                  </a:lnTo>
                  <a:lnTo>
                    <a:pt x="120" y="27389"/>
                  </a:lnTo>
                  <a:lnTo>
                    <a:pt x="180" y="28007"/>
                  </a:lnTo>
                  <a:lnTo>
                    <a:pt x="260" y="28606"/>
                  </a:lnTo>
                  <a:lnTo>
                    <a:pt x="360" y="29204"/>
                  </a:lnTo>
                  <a:lnTo>
                    <a:pt x="459" y="29782"/>
                  </a:lnTo>
                  <a:lnTo>
                    <a:pt x="599" y="30381"/>
                  </a:lnTo>
                  <a:lnTo>
                    <a:pt x="739" y="30959"/>
                  </a:lnTo>
                  <a:lnTo>
                    <a:pt x="878" y="31558"/>
                  </a:lnTo>
                  <a:lnTo>
                    <a:pt x="1058" y="32136"/>
                  </a:lnTo>
                  <a:lnTo>
                    <a:pt x="1237" y="32695"/>
                  </a:lnTo>
                  <a:lnTo>
                    <a:pt x="1417" y="33273"/>
                  </a:lnTo>
                  <a:lnTo>
                    <a:pt x="1636" y="33832"/>
                  </a:lnTo>
                  <a:lnTo>
                    <a:pt x="1856" y="34390"/>
                  </a:lnTo>
                  <a:lnTo>
                    <a:pt x="2075" y="34949"/>
                  </a:lnTo>
                  <a:lnTo>
                    <a:pt x="2334" y="35488"/>
                  </a:lnTo>
                  <a:lnTo>
                    <a:pt x="2594" y="36026"/>
                  </a:lnTo>
                  <a:lnTo>
                    <a:pt x="2853" y="36565"/>
                  </a:lnTo>
                  <a:lnTo>
                    <a:pt x="3132" y="37103"/>
                  </a:lnTo>
                  <a:lnTo>
                    <a:pt x="3432" y="37622"/>
                  </a:lnTo>
                  <a:lnTo>
                    <a:pt x="3751" y="38141"/>
                  </a:lnTo>
                  <a:lnTo>
                    <a:pt x="4070" y="38639"/>
                  </a:lnTo>
                  <a:lnTo>
                    <a:pt x="4409" y="39138"/>
                  </a:lnTo>
                  <a:lnTo>
                    <a:pt x="4748" y="39637"/>
                  </a:lnTo>
                  <a:lnTo>
                    <a:pt x="5107" y="40115"/>
                  </a:lnTo>
                  <a:lnTo>
                    <a:pt x="5466" y="40594"/>
                  </a:lnTo>
                  <a:lnTo>
                    <a:pt x="5845" y="41053"/>
                  </a:lnTo>
                  <a:lnTo>
                    <a:pt x="6244" y="41512"/>
                  </a:lnTo>
                  <a:lnTo>
                    <a:pt x="6643" y="41971"/>
                  </a:lnTo>
                  <a:lnTo>
                    <a:pt x="7062" y="42409"/>
                  </a:lnTo>
                  <a:lnTo>
                    <a:pt x="7501" y="42828"/>
                  </a:lnTo>
                  <a:lnTo>
                    <a:pt x="7940" y="43247"/>
                  </a:lnTo>
                  <a:lnTo>
                    <a:pt x="8379" y="43666"/>
                  </a:lnTo>
                  <a:lnTo>
                    <a:pt x="8837" y="44065"/>
                  </a:lnTo>
                  <a:lnTo>
                    <a:pt x="9316" y="44444"/>
                  </a:lnTo>
                  <a:lnTo>
                    <a:pt x="9795" y="44823"/>
                  </a:lnTo>
                  <a:lnTo>
                    <a:pt x="10274" y="45202"/>
                  </a:lnTo>
                  <a:lnTo>
                    <a:pt x="10792" y="45561"/>
                  </a:lnTo>
                  <a:lnTo>
                    <a:pt x="11291" y="45900"/>
                  </a:lnTo>
                  <a:lnTo>
                    <a:pt x="11810" y="46239"/>
                  </a:lnTo>
                  <a:lnTo>
                    <a:pt x="12348" y="46558"/>
                  </a:lnTo>
                  <a:lnTo>
                    <a:pt x="12887" y="46858"/>
                  </a:lnTo>
                  <a:lnTo>
                    <a:pt x="13445" y="47157"/>
                  </a:lnTo>
                  <a:lnTo>
                    <a:pt x="14004" y="47436"/>
                  </a:lnTo>
                  <a:lnTo>
                    <a:pt x="14582" y="47715"/>
                  </a:lnTo>
                  <a:lnTo>
                    <a:pt x="15161" y="47975"/>
                  </a:lnTo>
                  <a:lnTo>
                    <a:pt x="15739" y="48214"/>
                  </a:lnTo>
                  <a:lnTo>
                    <a:pt x="16338" y="48434"/>
                  </a:lnTo>
                  <a:lnTo>
                    <a:pt x="16956" y="48653"/>
                  </a:lnTo>
                  <a:lnTo>
                    <a:pt x="16976" y="48553"/>
                  </a:lnTo>
                  <a:lnTo>
                    <a:pt x="16378" y="48334"/>
                  </a:lnTo>
                  <a:lnTo>
                    <a:pt x="15779" y="48114"/>
                  </a:lnTo>
                  <a:lnTo>
                    <a:pt x="15201" y="47875"/>
                  </a:lnTo>
                  <a:lnTo>
                    <a:pt x="14622" y="47616"/>
                  </a:lnTo>
                  <a:lnTo>
                    <a:pt x="14044" y="47336"/>
                  </a:lnTo>
                  <a:lnTo>
                    <a:pt x="13485" y="47057"/>
                  </a:lnTo>
                  <a:lnTo>
                    <a:pt x="12947" y="46778"/>
                  </a:lnTo>
                  <a:lnTo>
                    <a:pt x="12408" y="46459"/>
                  </a:lnTo>
                  <a:lnTo>
                    <a:pt x="11869" y="46140"/>
                  </a:lnTo>
                  <a:lnTo>
                    <a:pt x="11351" y="45820"/>
                  </a:lnTo>
                  <a:lnTo>
                    <a:pt x="10852" y="45461"/>
                  </a:lnTo>
                  <a:lnTo>
                    <a:pt x="10353" y="45122"/>
                  </a:lnTo>
                  <a:lnTo>
                    <a:pt x="9855" y="44743"/>
                  </a:lnTo>
                  <a:lnTo>
                    <a:pt x="9376" y="44364"/>
                  </a:lnTo>
                  <a:lnTo>
                    <a:pt x="8917" y="43985"/>
                  </a:lnTo>
                  <a:lnTo>
                    <a:pt x="8458" y="43586"/>
                  </a:lnTo>
                  <a:lnTo>
                    <a:pt x="8000" y="43187"/>
                  </a:lnTo>
                  <a:lnTo>
                    <a:pt x="7561" y="42768"/>
                  </a:lnTo>
                  <a:lnTo>
                    <a:pt x="7142" y="42330"/>
                  </a:lnTo>
                  <a:lnTo>
                    <a:pt x="6723" y="41891"/>
                  </a:lnTo>
                  <a:lnTo>
                    <a:pt x="6324" y="41452"/>
                  </a:lnTo>
                  <a:lnTo>
                    <a:pt x="5945" y="40993"/>
                  </a:lnTo>
                  <a:lnTo>
                    <a:pt x="5566" y="40534"/>
                  </a:lnTo>
                  <a:lnTo>
                    <a:pt x="5187" y="40056"/>
                  </a:lnTo>
                  <a:lnTo>
                    <a:pt x="4828" y="39577"/>
                  </a:lnTo>
                  <a:lnTo>
                    <a:pt x="4489" y="39078"/>
                  </a:lnTo>
                  <a:lnTo>
                    <a:pt x="4150" y="38579"/>
                  </a:lnTo>
                  <a:lnTo>
                    <a:pt x="3831" y="38081"/>
                  </a:lnTo>
                  <a:lnTo>
                    <a:pt x="3531" y="37562"/>
                  </a:lnTo>
                  <a:lnTo>
                    <a:pt x="3232" y="37043"/>
                  </a:lnTo>
                  <a:lnTo>
                    <a:pt x="2953" y="36525"/>
                  </a:lnTo>
                  <a:lnTo>
                    <a:pt x="2674" y="35986"/>
                  </a:lnTo>
                  <a:lnTo>
                    <a:pt x="2414" y="35448"/>
                  </a:lnTo>
                  <a:lnTo>
                    <a:pt x="2175" y="34909"/>
                  </a:lnTo>
                  <a:lnTo>
                    <a:pt x="1936" y="34351"/>
                  </a:lnTo>
                  <a:lnTo>
                    <a:pt x="1736" y="33792"/>
                  </a:lnTo>
                  <a:lnTo>
                    <a:pt x="1517" y="33233"/>
                  </a:lnTo>
                  <a:lnTo>
                    <a:pt x="1337" y="32675"/>
                  </a:lnTo>
                  <a:lnTo>
                    <a:pt x="1158" y="32096"/>
                  </a:lnTo>
                  <a:lnTo>
                    <a:pt x="978" y="31518"/>
                  </a:lnTo>
                  <a:lnTo>
                    <a:pt x="838" y="30939"/>
                  </a:lnTo>
                  <a:lnTo>
                    <a:pt x="699" y="30361"/>
                  </a:lnTo>
                  <a:lnTo>
                    <a:pt x="579" y="29763"/>
                  </a:lnTo>
                  <a:lnTo>
                    <a:pt x="459" y="29184"/>
                  </a:lnTo>
                  <a:lnTo>
                    <a:pt x="360" y="28586"/>
                  </a:lnTo>
                  <a:lnTo>
                    <a:pt x="280" y="27987"/>
                  </a:lnTo>
                  <a:lnTo>
                    <a:pt x="220" y="27389"/>
                  </a:lnTo>
                  <a:lnTo>
                    <a:pt x="160" y="26790"/>
                  </a:lnTo>
                  <a:lnTo>
                    <a:pt x="140" y="26172"/>
                  </a:lnTo>
                  <a:lnTo>
                    <a:pt x="120" y="25574"/>
                  </a:lnTo>
                  <a:lnTo>
                    <a:pt x="100" y="24955"/>
                  </a:lnTo>
                  <a:lnTo>
                    <a:pt x="120" y="24357"/>
                  </a:lnTo>
                  <a:lnTo>
                    <a:pt x="140" y="23738"/>
                  </a:lnTo>
                  <a:lnTo>
                    <a:pt x="180" y="23120"/>
                  </a:lnTo>
                  <a:lnTo>
                    <a:pt x="220" y="22522"/>
                  </a:lnTo>
                  <a:lnTo>
                    <a:pt x="300" y="21903"/>
                  </a:lnTo>
                  <a:lnTo>
                    <a:pt x="380" y="21285"/>
                  </a:lnTo>
                  <a:lnTo>
                    <a:pt x="479" y="20666"/>
                  </a:lnTo>
                  <a:lnTo>
                    <a:pt x="599" y="20048"/>
                  </a:lnTo>
                  <a:lnTo>
                    <a:pt x="739" y="19450"/>
                  </a:lnTo>
                  <a:lnTo>
                    <a:pt x="878" y="18831"/>
                  </a:lnTo>
                  <a:lnTo>
                    <a:pt x="1038" y="18213"/>
                  </a:lnTo>
                  <a:lnTo>
                    <a:pt x="1237" y="17594"/>
                  </a:lnTo>
                  <a:lnTo>
                    <a:pt x="1437" y="16996"/>
                  </a:lnTo>
                  <a:lnTo>
                    <a:pt x="1636" y="16398"/>
                  </a:lnTo>
                  <a:lnTo>
                    <a:pt x="1856" y="15819"/>
                  </a:lnTo>
                  <a:lnTo>
                    <a:pt x="2095" y="15261"/>
                  </a:lnTo>
                  <a:lnTo>
                    <a:pt x="2334" y="14702"/>
                  </a:lnTo>
                  <a:lnTo>
                    <a:pt x="2594" y="14144"/>
                  </a:lnTo>
                  <a:lnTo>
                    <a:pt x="2873" y="13585"/>
                  </a:lnTo>
                  <a:lnTo>
                    <a:pt x="3152" y="13046"/>
                  </a:lnTo>
                  <a:lnTo>
                    <a:pt x="3452" y="12508"/>
                  </a:lnTo>
                  <a:lnTo>
                    <a:pt x="3771" y="11989"/>
                  </a:lnTo>
                  <a:lnTo>
                    <a:pt x="4090" y="11471"/>
                  </a:lnTo>
                  <a:lnTo>
                    <a:pt x="4429" y="10972"/>
                  </a:lnTo>
                  <a:lnTo>
                    <a:pt x="4768" y="10473"/>
                  </a:lnTo>
                  <a:lnTo>
                    <a:pt x="5127" y="9994"/>
                  </a:lnTo>
                  <a:lnTo>
                    <a:pt x="5506" y="9516"/>
                  </a:lnTo>
                  <a:lnTo>
                    <a:pt x="5885" y="9037"/>
                  </a:lnTo>
                  <a:lnTo>
                    <a:pt x="6264" y="8578"/>
                  </a:lnTo>
                  <a:lnTo>
                    <a:pt x="6683" y="8139"/>
                  </a:lnTo>
                  <a:lnTo>
                    <a:pt x="7102" y="7681"/>
                  </a:lnTo>
                  <a:lnTo>
                    <a:pt x="7521" y="7262"/>
                  </a:lnTo>
                  <a:lnTo>
                    <a:pt x="7960" y="6843"/>
                  </a:lnTo>
                  <a:lnTo>
                    <a:pt x="8399" y="6424"/>
                  </a:lnTo>
                  <a:lnTo>
                    <a:pt x="8857" y="6045"/>
                  </a:lnTo>
                  <a:lnTo>
                    <a:pt x="9336" y="5646"/>
                  </a:lnTo>
                  <a:lnTo>
                    <a:pt x="9815" y="5267"/>
                  </a:lnTo>
                  <a:lnTo>
                    <a:pt x="10294" y="4908"/>
                  </a:lnTo>
                  <a:lnTo>
                    <a:pt x="10792" y="4549"/>
                  </a:lnTo>
                  <a:lnTo>
                    <a:pt x="11311" y="4210"/>
                  </a:lnTo>
                  <a:lnTo>
                    <a:pt x="11830" y="3890"/>
                  </a:lnTo>
                  <a:lnTo>
                    <a:pt x="12348" y="3571"/>
                  </a:lnTo>
                  <a:lnTo>
                    <a:pt x="12887" y="3252"/>
                  </a:lnTo>
                  <a:lnTo>
                    <a:pt x="13425" y="2953"/>
                  </a:lnTo>
                  <a:lnTo>
                    <a:pt x="13984" y="2674"/>
                  </a:lnTo>
                  <a:lnTo>
                    <a:pt x="14542" y="2414"/>
                  </a:lnTo>
                  <a:lnTo>
                    <a:pt x="15121" y="2155"/>
                  </a:lnTo>
                  <a:lnTo>
                    <a:pt x="15679" y="1916"/>
                  </a:lnTo>
                  <a:lnTo>
                    <a:pt x="16258" y="1696"/>
                  </a:lnTo>
                  <a:lnTo>
                    <a:pt x="16836" y="1497"/>
                  </a:lnTo>
                  <a:lnTo>
                    <a:pt x="17415" y="1297"/>
                  </a:lnTo>
                  <a:lnTo>
                    <a:pt x="17993" y="1118"/>
                  </a:lnTo>
                  <a:lnTo>
                    <a:pt x="18592" y="938"/>
                  </a:lnTo>
                  <a:lnTo>
                    <a:pt x="19170" y="799"/>
                  </a:lnTo>
                  <a:lnTo>
                    <a:pt x="19769" y="659"/>
                  </a:lnTo>
                  <a:lnTo>
                    <a:pt x="20367" y="539"/>
                  </a:lnTo>
                  <a:lnTo>
                    <a:pt x="20966" y="440"/>
                  </a:lnTo>
                  <a:lnTo>
                    <a:pt x="21564" y="340"/>
                  </a:lnTo>
                  <a:lnTo>
                    <a:pt x="22162" y="260"/>
                  </a:lnTo>
                  <a:lnTo>
                    <a:pt x="22761" y="200"/>
                  </a:lnTo>
                  <a:lnTo>
                    <a:pt x="23359" y="160"/>
                  </a:lnTo>
                  <a:lnTo>
                    <a:pt x="23958" y="120"/>
                  </a:lnTo>
                  <a:lnTo>
                    <a:pt x="24576" y="100"/>
                  </a:lnTo>
                  <a:lnTo>
                    <a:pt x="25174" y="100"/>
                  </a:lnTo>
                  <a:lnTo>
                    <a:pt x="25773" y="120"/>
                  </a:lnTo>
                  <a:lnTo>
                    <a:pt x="26391" y="140"/>
                  </a:lnTo>
                  <a:lnTo>
                    <a:pt x="26990" y="180"/>
                  </a:lnTo>
                  <a:lnTo>
                    <a:pt x="27588" y="240"/>
                  </a:lnTo>
                  <a:lnTo>
                    <a:pt x="28206" y="320"/>
                  </a:lnTo>
                  <a:lnTo>
                    <a:pt x="28805" y="400"/>
                  </a:lnTo>
                  <a:lnTo>
                    <a:pt x="29403" y="519"/>
                  </a:lnTo>
                  <a:lnTo>
                    <a:pt x="30002" y="619"/>
                  </a:lnTo>
                  <a:lnTo>
                    <a:pt x="30600" y="759"/>
                  </a:lnTo>
                  <a:lnTo>
                    <a:pt x="31199" y="898"/>
                  </a:lnTo>
                  <a:lnTo>
                    <a:pt x="31797" y="1078"/>
                  </a:lnTo>
                  <a:lnTo>
                    <a:pt x="32395" y="1257"/>
                  </a:lnTo>
                  <a:lnTo>
                    <a:pt x="32994" y="1437"/>
                  </a:lnTo>
                  <a:lnTo>
                    <a:pt x="33014" y="1337"/>
                  </a:lnTo>
                  <a:lnTo>
                    <a:pt x="32415" y="1138"/>
                  </a:lnTo>
                  <a:lnTo>
                    <a:pt x="31797" y="958"/>
                  </a:lnTo>
                  <a:lnTo>
                    <a:pt x="31179" y="799"/>
                  </a:lnTo>
                  <a:lnTo>
                    <a:pt x="30560" y="639"/>
                  </a:lnTo>
                  <a:lnTo>
                    <a:pt x="29942" y="499"/>
                  </a:lnTo>
                  <a:lnTo>
                    <a:pt x="29324" y="400"/>
                  </a:lnTo>
                  <a:lnTo>
                    <a:pt x="28705" y="280"/>
                  </a:lnTo>
                  <a:lnTo>
                    <a:pt x="28087" y="200"/>
                  </a:lnTo>
                  <a:lnTo>
                    <a:pt x="27468" y="140"/>
                  </a:lnTo>
                  <a:lnTo>
                    <a:pt x="26870" y="80"/>
                  </a:lnTo>
                  <a:lnTo>
                    <a:pt x="26252" y="41"/>
                  </a:lnTo>
                  <a:lnTo>
                    <a:pt x="25633" y="21"/>
                  </a:lnTo>
                  <a:lnTo>
                    <a:pt x="2501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3261675" y="320900"/>
              <a:ext cx="711650" cy="1193875"/>
            </a:xfrm>
            <a:custGeom>
              <a:avLst/>
              <a:gdLst/>
              <a:ahLst/>
              <a:cxnLst/>
              <a:rect l="l" t="t" r="r" b="b"/>
              <a:pathLst>
                <a:path w="28466" h="47755" extrusionOk="0">
                  <a:moveTo>
                    <a:pt x="23938" y="0"/>
                  </a:moveTo>
                  <a:lnTo>
                    <a:pt x="23419" y="20"/>
                  </a:lnTo>
                  <a:lnTo>
                    <a:pt x="22900" y="40"/>
                  </a:lnTo>
                  <a:lnTo>
                    <a:pt x="22402" y="80"/>
                  </a:lnTo>
                  <a:lnTo>
                    <a:pt x="21883" y="140"/>
                  </a:lnTo>
                  <a:lnTo>
                    <a:pt x="21384" y="200"/>
                  </a:lnTo>
                  <a:lnTo>
                    <a:pt x="20866" y="280"/>
                  </a:lnTo>
                  <a:lnTo>
                    <a:pt x="20367" y="379"/>
                  </a:lnTo>
                  <a:lnTo>
                    <a:pt x="19848" y="479"/>
                  </a:lnTo>
                  <a:lnTo>
                    <a:pt x="19350" y="599"/>
                  </a:lnTo>
                  <a:lnTo>
                    <a:pt x="18851" y="738"/>
                  </a:lnTo>
                  <a:lnTo>
                    <a:pt x="18332" y="878"/>
                  </a:lnTo>
                  <a:lnTo>
                    <a:pt x="17834" y="1038"/>
                  </a:lnTo>
                  <a:lnTo>
                    <a:pt x="17335" y="1197"/>
                  </a:lnTo>
                  <a:lnTo>
                    <a:pt x="16836" y="1377"/>
                  </a:lnTo>
                  <a:lnTo>
                    <a:pt x="16338" y="1576"/>
                  </a:lnTo>
                  <a:lnTo>
                    <a:pt x="15839" y="1776"/>
                  </a:lnTo>
                  <a:lnTo>
                    <a:pt x="15360" y="1995"/>
                  </a:lnTo>
                  <a:lnTo>
                    <a:pt x="14862" y="2214"/>
                  </a:lnTo>
                  <a:lnTo>
                    <a:pt x="14383" y="2454"/>
                  </a:lnTo>
                  <a:lnTo>
                    <a:pt x="13904" y="2713"/>
                  </a:lnTo>
                  <a:lnTo>
                    <a:pt x="13425" y="2973"/>
                  </a:lnTo>
                  <a:lnTo>
                    <a:pt x="12947" y="3252"/>
                  </a:lnTo>
                  <a:lnTo>
                    <a:pt x="12468" y="3551"/>
                  </a:lnTo>
                  <a:lnTo>
                    <a:pt x="11989" y="3850"/>
                  </a:lnTo>
                  <a:lnTo>
                    <a:pt x="11530" y="4169"/>
                  </a:lnTo>
                  <a:lnTo>
                    <a:pt x="11072" y="4489"/>
                  </a:lnTo>
                  <a:lnTo>
                    <a:pt x="10613" y="4828"/>
                  </a:lnTo>
                  <a:lnTo>
                    <a:pt x="10174" y="5167"/>
                  </a:lnTo>
                  <a:lnTo>
                    <a:pt x="9735" y="5526"/>
                  </a:lnTo>
                  <a:lnTo>
                    <a:pt x="9296" y="5885"/>
                  </a:lnTo>
                  <a:lnTo>
                    <a:pt x="8877" y="6264"/>
                  </a:lnTo>
                  <a:lnTo>
                    <a:pt x="8478" y="6663"/>
                  </a:lnTo>
                  <a:lnTo>
                    <a:pt x="8059" y="7042"/>
                  </a:lnTo>
                  <a:lnTo>
                    <a:pt x="7661" y="7441"/>
                  </a:lnTo>
                  <a:lnTo>
                    <a:pt x="7282" y="7860"/>
                  </a:lnTo>
                  <a:lnTo>
                    <a:pt x="6903" y="8279"/>
                  </a:lnTo>
                  <a:lnTo>
                    <a:pt x="6524" y="8697"/>
                  </a:lnTo>
                  <a:lnTo>
                    <a:pt x="6164" y="9136"/>
                  </a:lnTo>
                  <a:lnTo>
                    <a:pt x="5805" y="9595"/>
                  </a:lnTo>
                  <a:lnTo>
                    <a:pt x="5466" y="10034"/>
                  </a:lnTo>
                  <a:lnTo>
                    <a:pt x="5127" y="10493"/>
                  </a:lnTo>
                  <a:lnTo>
                    <a:pt x="4808" y="10972"/>
                  </a:lnTo>
                  <a:lnTo>
                    <a:pt x="4489" y="11430"/>
                  </a:lnTo>
                  <a:lnTo>
                    <a:pt x="4170" y="11929"/>
                  </a:lnTo>
                  <a:lnTo>
                    <a:pt x="3890" y="12408"/>
                  </a:lnTo>
                  <a:lnTo>
                    <a:pt x="3591" y="12906"/>
                  </a:lnTo>
                  <a:lnTo>
                    <a:pt x="3312" y="13405"/>
                  </a:lnTo>
                  <a:lnTo>
                    <a:pt x="3053" y="13924"/>
                  </a:lnTo>
                  <a:lnTo>
                    <a:pt x="2793" y="14442"/>
                  </a:lnTo>
                  <a:lnTo>
                    <a:pt x="2534" y="14961"/>
                  </a:lnTo>
                  <a:lnTo>
                    <a:pt x="2315" y="15480"/>
                  </a:lnTo>
                  <a:lnTo>
                    <a:pt x="2075" y="16018"/>
                  </a:lnTo>
                  <a:lnTo>
                    <a:pt x="1856" y="16557"/>
                  </a:lnTo>
                  <a:lnTo>
                    <a:pt x="1656" y="17095"/>
                  </a:lnTo>
                  <a:lnTo>
                    <a:pt x="1477" y="17654"/>
                  </a:lnTo>
                  <a:lnTo>
                    <a:pt x="1277" y="18213"/>
                  </a:lnTo>
                  <a:lnTo>
                    <a:pt x="1118" y="18771"/>
                  </a:lnTo>
                  <a:lnTo>
                    <a:pt x="958" y="19330"/>
                  </a:lnTo>
                  <a:lnTo>
                    <a:pt x="819" y="19888"/>
                  </a:lnTo>
                  <a:lnTo>
                    <a:pt x="679" y="20447"/>
                  </a:lnTo>
                  <a:lnTo>
                    <a:pt x="559" y="21005"/>
                  </a:lnTo>
                  <a:lnTo>
                    <a:pt x="440" y="21584"/>
                  </a:lnTo>
                  <a:lnTo>
                    <a:pt x="340" y="22142"/>
                  </a:lnTo>
                  <a:lnTo>
                    <a:pt x="260" y="22721"/>
                  </a:lnTo>
                  <a:lnTo>
                    <a:pt x="180" y="23279"/>
                  </a:lnTo>
                  <a:lnTo>
                    <a:pt x="120" y="23858"/>
                  </a:lnTo>
                  <a:lnTo>
                    <a:pt x="80" y="24416"/>
                  </a:lnTo>
                  <a:lnTo>
                    <a:pt x="41" y="24995"/>
                  </a:lnTo>
                  <a:lnTo>
                    <a:pt x="21" y="25553"/>
                  </a:lnTo>
                  <a:lnTo>
                    <a:pt x="1" y="26132"/>
                  </a:lnTo>
                  <a:lnTo>
                    <a:pt x="1" y="26690"/>
                  </a:lnTo>
                  <a:lnTo>
                    <a:pt x="1" y="27269"/>
                  </a:lnTo>
                  <a:lnTo>
                    <a:pt x="21" y="27827"/>
                  </a:lnTo>
                  <a:lnTo>
                    <a:pt x="61" y="28406"/>
                  </a:lnTo>
                  <a:lnTo>
                    <a:pt x="100" y="28964"/>
                  </a:lnTo>
                  <a:lnTo>
                    <a:pt x="160" y="29523"/>
                  </a:lnTo>
                  <a:lnTo>
                    <a:pt x="240" y="30081"/>
                  </a:lnTo>
                  <a:lnTo>
                    <a:pt x="320" y="30640"/>
                  </a:lnTo>
                  <a:lnTo>
                    <a:pt x="420" y="31198"/>
                  </a:lnTo>
                  <a:lnTo>
                    <a:pt x="519" y="31757"/>
                  </a:lnTo>
                  <a:lnTo>
                    <a:pt x="639" y="32296"/>
                  </a:lnTo>
                  <a:lnTo>
                    <a:pt x="759" y="32854"/>
                  </a:lnTo>
                  <a:lnTo>
                    <a:pt x="918" y="33393"/>
                  </a:lnTo>
                  <a:lnTo>
                    <a:pt x="1058" y="33931"/>
                  </a:lnTo>
                  <a:lnTo>
                    <a:pt x="1237" y="34470"/>
                  </a:lnTo>
                  <a:lnTo>
                    <a:pt x="1417" y="35008"/>
                  </a:lnTo>
                  <a:lnTo>
                    <a:pt x="1596" y="35547"/>
                  </a:lnTo>
                  <a:lnTo>
                    <a:pt x="1796" y="36066"/>
                  </a:lnTo>
                  <a:lnTo>
                    <a:pt x="1995" y="36564"/>
                  </a:lnTo>
                  <a:lnTo>
                    <a:pt x="2215" y="37063"/>
                  </a:lnTo>
                  <a:lnTo>
                    <a:pt x="2454" y="37562"/>
                  </a:lnTo>
                  <a:lnTo>
                    <a:pt x="2694" y="38060"/>
                  </a:lnTo>
                  <a:lnTo>
                    <a:pt x="2933" y="38539"/>
                  </a:lnTo>
                  <a:lnTo>
                    <a:pt x="3192" y="38998"/>
                  </a:lnTo>
                  <a:lnTo>
                    <a:pt x="3472" y="39477"/>
                  </a:lnTo>
                  <a:lnTo>
                    <a:pt x="3751" y="39916"/>
                  </a:lnTo>
                  <a:lnTo>
                    <a:pt x="4030" y="40374"/>
                  </a:lnTo>
                  <a:lnTo>
                    <a:pt x="4329" y="40813"/>
                  </a:lnTo>
                  <a:lnTo>
                    <a:pt x="4629" y="41232"/>
                  </a:lnTo>
                  <a:lnTo>
                    <a:pt x="4948" y="41651"/>
                  </a:lnTo>
                  <a:lnTo>
                    <a:pt x="5267" y="42070"/>
                  </a:lnTo>
                  <a:lnTo>
                    <a:pt x="5586" y="42469"/>
                  </a:lnTo>
                  <a:lnTo>
                    <a:pt x="5925" y="42868"/>
                  </a:lnTo>
                  <a:lnTo>
                    <a:pt x="6284" y="43247"/>
                  </a:lnTo>
                  <a:lnTo>
                    <a:pt x="6623" y="43626"/>
                  </a:lnTo>
                  <a:lnTo>
                    <a:pt x="7002" y="43985"/>
                  </a:lnTo>
                  <a:lnTo>
                    <a:pt x="7361" y="44344"/>
                  </a:lnTo>
                  <a:lnTo>
                    <a:pt x="7740" y="44683"/>
                  </a:lnTo>
                  <a:lnTo>
                    <a:pt x="8139" y="45022"/>
                  </a:lnTo>
                  <a:lnTo>
                    <a:pt x="8518" y="45341"/>
                  </a:lnTo>
                  <a:lnTo>
                    <a:pt x="8937" y="45641"/>
                  </a:lnTo>
                  <a:lnTo>
                    <a:pt x="9336" y="45960"/>
                  </a:lnTo>
                  <a:lnTo>
                    <a:pt x="9755" y="46239"/>
                  </a:lnTo>
                  <a:lnTo>
                    <a:pt x="10174" y="46518"/>
                  </a:lnTo>
                  <a:lnTo>
                    <a:pt x="10613" y="46797"/>
                  </a:lnTo>
                  <a:lnTo>
                    <a:pt x="11052" y="47057"/>
                  </a:lnTo>
                  <a:lnTo>
                    <a:pt x="11490" y="47296"/>
                  </a:lnTo>
                  <a:lnTo>
                    <a:pt x="11929" y="47536"/>
                  </a:lnTo>
                  <a:lnTo>
                    <a:pt x="12388" y="47755"/>
                  </a:lnTo>
                  <a:lnTo>
                    <a:pt x="12448" y="47655"/>
                  </a:lnTo>
                  <a:lnTo>
                    <a:pt x="11989" y="47436"/>
                  </a:lnTo>
                  <a:lnTo>
                    <a:pt x="11530" y="47196"/>
                  </a:lnTo>
                  <a:lnTo>
                    <a:pt x="11092" y="46957"/>
                  </a:lnTo>
                  <a:lnTo>
                    <a:pt x="10653" y="46698"/>
                  </a:lnTo>
                  <a:lnTo>
                    <a:pt x="10234" y="46438"/>
                  </a:lnTo>
                  <a:lnTo>
                    <a:pt x="9815" y="46159"/>
                  </a:lnTo>
                  <a:lnTo>
                    <a:pt x="9396" y="45860"/>
                  </a:lnTo>
                  <a:lnTo>
                    <a:pt x="8997" y="45561"/>
                  </a:lnTo>
                  <a:lnTo>
                    <a:pt x="8598" y="45262"/>
                  </a:lnTo>
                  <a:lnTo>
                    <a:pt x="8199" y="44922"/>
                  </a:lnTo>
                  <a:lnTo>
                    <a:pt x="7820" y="44603"/>
                  </a:lnTo>
                  <a:lnTo>
                    <a:pt x="7441" y="44264"/>
                  </a:lnTo>
                  <a:lnTo>
                    <a:pt x="7062" y="43905"/>
                  </a:lnTo>
                  <a:lnTo>
                    <a:pt x="6703" y="43546"/>
                  </a:lnTo>
                  <a:lnTo>
                    <a:pt x="6344" y="43167"/>
                  </a:lnTo>
                  <a:lnTo>
                    <a:pt x="6005" y="42788"/>
                  </a:lnTo>
                  <a:lnTo>
                    <a:pt x="5666" y="42409"/>
                  </a:lnTo>
                  <a:lnTo>
                    <a:pt x="5347" y="42010"/>
                  </a:lnTo>
                  <a:lnTo>
                    <a:pt x="5027" y="41591"/>
                  </a:lnTo>
                  <a:lnTo>
                    <a:pt x="4708" y="41172"/>
                  </a:lnTo>
                  <a:lnTo>
                    <a:pt x="4409" y="40753"/>
                  </a:lnTo>
                  <a:lnTo>
                    <a:pt x="4110" y="40314"/>
                  </a:lnTo>
                  <a:lnTo>
                    <a:pt x="3831" y="39876"/>
                  </a:lnTo>
                  <a:lnTo>
                    <a:pt x="3551" y="39417"/>
                  </a:lnTo>
                  <a:lnTo>
                    <a:pt x="3292" y="38958"/>
                  </a:lnTo>
                  <a:lnTo>
                    <a:pt x="3033" y="38479"/>
                  </a:lnTo>
                  <a:lnTo>
                    <a:pt x="2793" y="38001"/>
                  </a:lnTo>
                  <a:lnTo>
                    <a:pt x="2554" y="37522"/>
                  </a:lnTo>
                  <a:lnTo>
                    <a:pt x="2315" y="37023"/>
                  </a:lnTo>
                  <a:lnTo>
                    <a:pt x="2095" y="36524"/>
                  </a:lnTo>
                  <a:lnTo>
                    <a:pt x="1896" y="36026"/>
                  </a:lnTo>
                  <a:lnTo>
                    <a:pt x="1696" y="35507"/>
                  </a:lnTo>
                  <a:lnTo>
                    <a:pt x="1517" y="34969"/>
                  </a:lnTo>
                  <a:lnTo>
                    <a:pt x="1337" y="34450"/>
                  </a:lnTo>
                  <a:lnTo>
                    <a:pt x="1158" y="33911"/>
                  </a:lnTo>
                  <a:lnTo>
                    <a:pt x="1018" y="33373"/>
                  </a:lnTo>
                  <a:lnTo>
                    <a:pt x="878" y="32834"/>
                  </a:lnTo>
                  <a:lnTo>
                    <a:pt x="739" y="32276"/>
                  </a:lnTo>
                  <a:lnTo>
                    <a:pt x="619" y="31737"/>
                  </a:lnTo>
                  <a:lnTo>
                    <a:pt x="519" y="31178"/>
                  </a:lnTo>
                  <a:lnTo>
                    <a:pt x="420" y="30620"/>
                  </a:lnTo>
                  <a:lnTo>
                    <a:pt x="340" y="30061"/>
                  </a:lnTo>
                  <a:lnTo>
                    <a:pt x="280" y="29503"/>
                  </a:lnTo>
                  <a:lnTo>
                    <a:pt x="220" y="28944"/>
                  </a:lnTo>
                  <a:lnTo>
                    <a:pt x="160" y="28386"/>
                  </a:lnTo>
                  <a:lnTo>
                    <a:pt x="140" y="27827"/>
                  </a:lnTo>
                  <a:lnTo>
                    <a:pt x="120" y="27269"/>
                  </a:lnTo>
                  <a:lnTo>
                    <a:pt x="100" y="26690"/>
                  </a:lnTo>
                  <a:lnTo>
                    <a:pt x="120" y="25573"/>
                  </a:lnTo>
                  <a:lnTo>
                    <a:pt x="180" y="24436"/>
                  </a:lnTo>
                  <a:lnTo>
                    <a:pt x="300" y="23299"/>
                  </a:lnTo>
                  <a:lnTo>
                    <a:pt x="459" y="22162"/>
                  </a:lnTo>
                  <a:lnTo>
                    <a:pt x="559" y="21604"/>
                  </a:lnTo>
                  <a:lnTo>
                    <a:pt x="659" y="21025"/>
                  </a:lnTo>
                  <a:lnTo>
                    <a:pt x="779" y="20467"/>
                  </a:lnTo>
                  <a:lnTo>
                    <a:pt x="918" y="19908"/>
                  </a:lnTo>
                  <a:lnTo>
                    <a:pt x="1058" y="19350"/>
                  </a:lnTo>
                  <a:lnTo>
                    <a:pt x="1217" y="18791"/>
                  </a:lnTo>
                  <a:lnTo>
                    <a:pt x="1377" y="18232"/>
                  </a:lnTo>
                  <a:lnTo>
                    <a:pt x="1577" y="17694"/>
                  </a:lnTo>
                  <a:lnTo>
                    <a:pt x="1756" y="17135"/>
                  </a:lnTo>
                  <a:lnTo>
                    <a:pt x="1956" y="16597"/>
                  </a:lnTo>
                  <a:lnTo>
                    <a:pt x="2175" y="16058"/>
                  </a:lnTo>
                  <a:lnTo>
                    <a:pt x="2394" y="15520"/>
                  </a:lnTo>
                  <a:lnTo>
                    <a:pt x="2634" y="15001"/>
                  </a:lnTo>
                  <a:lnTo>
                    <a:pt x="2893" y="14482"/>
                  </a:lnTo>
                  <a:lnTo>
                    <a:pt x="3132" y="13964"/>
                  </a:lnTo>
                  <a:lnTo>
                    <a:pt x="3412" y="13465"/>
                  </a:lnTo>
                  <a:lnTo>
                    <a:pt x="3970" y="12468"/>
                  </a:lnTo>
                  <a:lnTo>
                    <a:pt x="4569" y="11490"/>
                  </a:lnTo>
                  <a:lnTo>
                    <a:pt x="5207" y="10553"/>
                  </a:lnTo>
                  <a:lnTo>
                    <a:pt x="5885" y="9655"/>
                  </a:lnTo>
                  <a:lnTo>
                    <a:pt x="6244" y="9216"/>
                  </a:lnTo>
                  <a:lnTo>
                    <a:pt x="6603" y="8777"/>
                  </a:lnTo>
                  <a:lnTo>
                    <a:pt x="6982" y="8358"/>
                  </a:lnTo>
                  <a:lnTo>
                    <a:pt x="7361" y="7939"/>
                  </a:lnTo>
                  <a:lnTo>
                    <a:pt x="7740" y="7521"/>
                  </a:lnTo>
                  <a:lnTo>
                    <a:pt x="8139" y="7122"/>
                  </a:lnTo>
                  <a:lnTo>
                    <a:pt x="8538" y="6723"/>
                  </a:lnTo>
                  <a:lnTo>
                    <a:pt x="8957" y="6344"/>
                  </a:lnTo>
                  <a:lnTo>
                    <a:pt x="9376" y="5985"/>
                  </a:lnTo>
                  <a:lnTo>
                    <a:pt x="9795" y="5606"/>
                  </a:lnTo>
                  <a:lnTo>
                    <a:pt x="10234" y="5266"/>
                  </a:lnTo>
                  <a:lnTo>
                    <a:pt x="10673" y="4907"/>
                  </a:lnTo>
                  <a:lnTo>
                    <a:pt x="11131" y="4588"/>
                  </a:lnTo>
                  <a:lnTo>
                    <a:pt x="11590" y="4249"/>
                  </a:lnTo>
                  <a:lnTo>
                    <a:pt x="12049" y="3950"/>
                  </a:lnTo>
                  <a:lnTo>
                    <a:pt x="12528" y="3631"/>
                  </a:lnTo>
                  <a:lnTo>
                    <a:pt x="12987" y="3352"/>
                  </a:lnTo>
                  <a:lnTo>
                    <a:pt x="13465" y="3072"/>
                  </a:lnTo>
                  <a:lnTo>
                    <a:pt x="13944" y="2813"/>
                  </a:lnTo>
                  <a:lnTo>
                    <a:pt x="14423" y="2554"/>
                  </a:lnTo>
                  <a:lnTo>
                    <a:pt x="14901" y="2314"/>
                  </a:lnTo>
                  <a:lnTo>
                    <a:pt x="15400" y="2095"/>
                  </a:lnTo>
                  <a:lnTo>
                    <a:pt x="15879" y="1875"/>
                  </a:lnTo>
                  <a:lnTo>
                    <a:pt x="16378" y="1676"/>
                  </a:lnTo>
                  <a:lnTo>
                    <a:pt x="16876" y="1476"/>
                  </a:lnTo>
                  <a:lnTo>
                    <a:pt x="17375" y="1297"/>
                  </a:lnTo>
                  <a:lnTo>
                    <a:pt x="17874" y="1137"/>
                  </a:lnTo>
                  <a:lnTo>
                    <a:pt x="18372" y="978"/>
                  </a:lnTo>
                  <a:lnTo>
                    <a:pt x="18871" y="838"/>
                  </a:lnTo>
                  <a:lnTo>
                    <a:pt x="19370" y="698"/>
                  </a:lnTo>
                  <a:lnTo>
                    <a:pt x="19868" y="599"/>
                  </a:lnTo>
                  <a:lnTo>
                    <a:pt x="20387" y="479"/>
                  </a:lnTo>
                  <a:lnTo>
                    <a:pt x="20886" y="399"/>
                  </a:lnTo>
                  <a:lnTo>
                    <a:pt x="21384" y="319"/>
                  </a:lnTo>
                  <a:lnTo>
                    <a:pt x="21903" y="240"/>
                  </a:lnTo>
                  <a:lnTo>
                    <a:pt x="22402" y="200"/>
                  </a:lnTo>
                  <a:lnTo>
                    <a:pt x="22920" y="160"/>
                  </a:lnTo>
                  <a:lnTo>
                    <a:pt x="23419" y="120"/>
                  </a:lnTo>
                  <a:lnTo>
                    <a:pt x="23938" y="100"/>
                  </a:lnTo>
                  <a:lnTo>
                    <a:pt x="24436" y="100"/>
                  </a:lnTo>
                  <a:lnTo>
                    <a:pt x="24935" y="120"/>
                  </a:lnTo>
                  <a:lnTo>
                    <a:pt x="25454" y="140"/>
                  </a:lnTo>
                  <a:lnTo>
                    <a:pt x="25952" y="180"/>
                  </a:lnTo>
                  <a:lnTo>
                    <a:pt x="26451" y="220"/>
                  </a:lnTo>
                  <a:lnTo>
                    <a:pt x="26950" y="280"/>
                  </a:lnTo>
                  <a:lnTo>
                    <a:pt x="27449" y="359"/>
                  </a:lnTo>
                  <a:lnTo>
                    <a:pt x="27947" y="439"/>
                  </a:lnTo>
                  <a:lnTo>
                    <a:pt x="28446" y="539"/>
                  </a:lnTo>
                  <a:lnTo>
                    <a:pt x="28466" y="439"/>
                  </a:lnTo>
                  <a:lnTo>
                    <a:pt x="27967" y="339"/>
                  </a:lnTo>
                  <a:lnTo>
                    <a:pt x="27468" y="260"/>
                  </a:lnTo>
                  <a:lnTo>
                    <a:pt x="26970" y="180"/>
                  </a:lnTo>
                  <a:lnTo>
                    <a:pt x="26471" y="120"/>
                  </a:lnTo>
                  <a:lnTo>
                    <a:pt x="25952" y="60"/>
                  </a:lnTo>
                  <a:lnTo>
                    <a:pt x="25454" y="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3372875" y="331875"/>
              <a:ext cx="600450" cy="1182900"/>
            </a:xfrm>
            <a:custGeom>
              <a:avLst/>
              <a:gdLst/>
              <a:ahLst/>
              <a:cxnLst/>
              <a:rect l="l" t="t" r="r" b="b"/>
              <a:pathLst>
                <a:path w="24018" h="47316" extrusionOk="0">
                  <a:moveTo>
                    <a:pt x="23200" y="0"/>
                  </a:moveTo>
                  <a:lnTo>
                    <a:pt x="22402" y="40"/>
                  </a:lnTo>
                  <a:lnTo>
                    <a:pt x="21584" y="120"/>
                  </a:lnTo>
                  <a:lnTo>
                    <a:pt x="20766" y="259"/>
                  </a:lnTo>
                  <a:lnTo>
                    <a:pt x="19949" y="419"/>
                  </a:lnTo>
                  <a:lnTo>
                    <a:pt x="19111" y="638"/>
                  </a:lnTo>
                  <a:lnTo>
                    <a:pt x="18293" y="878"/>
                  </a:lnTo>
                  <a:lnTo>
                    <a:pt x="17475" y="1177"/>
                  </a:lnTo>
                  <a:lnTo>
                    <a:pt x="16657" y="1516"/>
                  </a:lnTo>
                  <a:lnTo>
                    <a:pt x="15839" y="1895"/>
                  </a:lnTo>
                  <a:lnTo>
                    <a:pt x="15021" y="2314"/>
                  </a:lnTo>
                  <a:lnTo>
                    <a:pt x="14224" y="2773"/>
                  </a:lnTo>
                  <a:lnTo>
                    <a:pt x="13426" y="3252"/>
                  </a:lnTo>
                  <a:lnTo>
                    <a:pt x="12648" y="3790"/>
                  </a:lnTo>
                  <a:lnTo>
                    <a:pt x="11870" y="4369"/>
                  </a:lnTo>
                  <a:lnTo>
                    <a:pt x="11092" y="4967"/>
                  </a:lnTo>
                  <a:lnTo>
                    <a:pt x="10314" y="5625"/>
                  </a:lnTo>
                  <a:lnTo>
                    <a:pt x="9556" y="6324"/>
                  </a:lnTo>
                  <a:lnTo>
                    <a:pt x="8838" y="7062"/>
                  </a:lnTo>
                  <a:lnTo>
                    <a:pt x="8120" y="7820"/>
                  </a:lnTo>
                  <a:lnTo>
                    <a:pt x="7441" y="8598"/>
                  </a:lnTo>
                  <a:lnTo>
                    <a:pt x="6763" y="9415"/>
                  </a:lnTo>
                  <a:lnTo>
                    <a:pt x="6145" y="10253"/>
                  </a:lnTo>
                  <a:lnTo>
                    <a:pt x="5526" y="11131"/>
                  </a:lnTo>
                  <a:lnTo>
                    <a:pt x="4948" y="12009"/>
                  </a:lnTo>
                  <a:lnTo>
                    <a:pt x="4389" y="12926"/>
                  </a:lnTo>
                  <a:lnTo>
                    <a:pt x="3871" y="13864"/>
                  </a:lnTo>
                  <a:lnTo>
                    <a:pt x="3372" y="14821"/>
                  </a:lnTo>
                  <a:lnTo>
                    <a:pt x="2913" y="15799"/>
                  </a:lnTo>
                  <a:lnTo>
                    <a:pt x="2474" y="16776"/>
                  </a:lnTo>
                  <a:lnTo>
                    <a:pt x="2076" y="17793"/>
                  </a:lnTo>
                  <a:lnTo>
                    <a:pt x="1697" y="18811"/>
                  </a:lnTo>
                  <a:lnTo>
                    <a:pt x="1377" y="19848"/>
                  </a:lnTo>
                  <a:lnTo>
                    <a:pt x="1078" y="20885"/>
                  </a:lnTo>
                  <a:lnTo>
                    <a:pt x="819" y="21923"/>
                  </a:lnTo>
                  <a:lnTo>
                    <a:pt x="599" y="22980"/>
                  </a:lnTo>
                  <a:lnTo>
                    <a:pt x="400" y="24037"/>
                  </a:lnTo>
                  <a:lnTo>
                    <a:pt x="260" y="25114"/>
                  </a:lnTo>
                  <a:lnTo>
                    <a:pt x="141" y="26171"/>
                  </a:lnTo>
                  <a:lnTo>
                    <a:pt x="61" y="27229"/>
                  </a:lnTo>
                  <a:lnTo>
                    <a:pt x="1" y="28286"/>
                  </a:lnTo>
                  <a:lnTo>
                    <a:pt x="1" y="29343"/>
                  </a:lnTo>
                  <a:lnTo>
                    <a:pt x="21" y="30400"/>
                  </a:lnTo>
                  <a:lnTo>
                    <a:pt x="101" y="31438"/>
                  </a:lnTo>
                  <a:lnTo>
                    <a:pt x="200" y="32475"/>
                  </a:lnTo>
                  <a:lnTo>
                    <a:pt x="340" y="33492"/>
                  </a:lnTo>
                  <a:lnTo>
                    <a:pt x="500" y="34510"/>
                  </a:lnTo>
                  <a:lnTo>
                    <a:pt x="719" y="35507"/>
                  </a:lnTo>
                  <a:lnTo>
                    <a:pt x="958" y="36445"/>
                  </a:lnTo>
                  <a:lnTo>
                    <a:pt x="1238" y="37382"/>
                  </a:lnTo>
                  <a:lnTo>
                    <a:pt x="1537" y="38280"/>
                  </a:lnTo>
                  <a:lnTo>
                    <a:pt x="1856" y="39157"/>
                  </a:lnTo>
                  <a:lnTo>
                    <a:pt x="2215" y="39995"/>
                  </a:lnTo>
                  <a:lnTo>
                    <a:pt x="2614" y="40833"/>
                  </a:lnTo>
                  <a:lnTo>
                    <a:pt x="3033" y="41631"/>
                  </a:lnTo>
                  <a:lnTo>
                    <a:pt x="3472" y="42389"/>
                  </a:lnTo>
                  <a:lnTo>
                    <a:pt x="3951" y="43127"/>
                  </a:lnTo>
                  <a:lnTo>
                    <a:pt x="4449" y="43825"/>
                  </a:lnTo>
                  <a:lnTo>
                    <a:pt x="4968" y="44503"/>
                  </a:lnTo>
                  <a:lnTo>
                    <a:pt x="5507" y="45122"/>
                  </a:lnTo>
                  <a:lnTo>
                    <a:pt x="6085" y="45740"/>
                  </a:lnTo>
                  <a:lnTo>
                    <a:pt x="6683" y="46299"/>
                  </a:lnTo>
                  <a:lnTo>
                    <a:pt x="7302" y="46817"/>
                  </a:lnTo>
                  <a:lnTo>
                    <a:pt x="7940" y="47316"/>
                  </a:lnTo>
                  <a:lnTo>
                    <a:pt x="8000" y="47216"/>
                  </a:lnTo>
                  <a:lnTo>
                    <a:pt x="7362" y="46737"/>
                  </a:lnTo>
                  <a:lnTo>
                    <a:pt x="6743" y="46219"/>
                  </a:lnTo>
                  <a:lnTo>
                    <a:pt x="6165" y="45660"/>
                  </a:lnTo>
                  <a:lnTo>
                    <a:pt x="5586" y="45062"/>
                  </a:lnTo>
                  <a:lnTo>
                    <a:pt x="5048" y="44424"/>
                  </a:lnTo>
                  <a:lnTo>
                    <a:pt x="4529" y="43765"/>
                  </a:lnTo>
                  <a:lnTo>
                    <a:pt x="4030" y="43067"/>
                  </a:lnTo>
                  <a:lnTo>
                    <a:pt x="3572" y="42329"/>
                  </a:lnTo>
                  <a:lnTo>
                    <a:pt x="3113" y="41571"/>
                  </a:lnTo>
                  <a:lnTo>
                    <a:pt x="2714" y="40773"/>
                  </a:lnTo>
                  <a:lnTo>
                    <a:pt x="2315" y="39955"/>
                  </a:lnTo>
                  <a:lnTo>
                    <a:pt x="1956" y="39117"/>
                  </a:lnTo>
                  <a:lnTo>
                    <a:pt x="1637" y="38240"/>
                  </a:lnTo>
                  <a:lnTo>
                    <a:pt x="1337" y="37342"/>
                  </a:lnTo>
                  <a:lnTo>
                    <a:pt x="1058" y="36425"/>
                  </a:lnTo>
                  <a:lnTo>
                    <a:pt x="819" y="35467"/>
                  </a:lnTo>
                  <a:lnTo>
                    <a:pt x="619" y="34490"/>
                  </a:lnTo>
                  <a:lnTo>
                    <a:pt x="440" y="33472"/>
                  </a:lnTo>
                  <a:lnTo>
                    <a:pt x="300" y="32455"/>
                  </a:lnTo>
                  <a:lnTo>
                    <a:pt x="200" y="31418"/>
                  </a:lnTo>
                  <a:lnTo>
                    <a:pt x="141" y="30380"/>
                  </a:lnTo>
                  <a:lnTo>
                    <a:pt x="101" y="29343"/>
                  </a:lnTo>
                  <a:lnTo>
                    <a:pt x="121" y="28286"/>
                  </a:lnTo>
                  <a:lnTo>
                    <a:pt x="161" y="27229"/>
                  </a:lnTo>
                  <a:lnTo>
                    <a:pt x="240" y="26171"/>
                  </a:lnTo>
                  <a:lnTo>
                    <a:pt x="360" y="25114"/>
                  </a:lnTo>
                  <a:lnTo>
                    <a:pt x="520" y="24057"/>
                  </a:lnTo>
                  <a:lnTo>
                    <a:pt x="699" y="23000"/>
                  </a:lnTo>
                  <a:lnTo>
                    <a:pt x="919" y="21963"/>
                  </a:lnTo>
                  <a:lnTo>
                    <a:pt x="1178" y="20905"/>
                  </a:lnTo>
                  <a:lnTo>
                    <a:pt x="1477" y="19868"/>
                  </a:lnTo>
                  <a:lnTo>
                    <a:pt x="1816" y="18851"/>
                  </a:lnTo>
                  <a:lnTo>
                    <a:pt x="2175" y="17833"/>
                  </a:lnTo>
                  <a:lnTo>
                    <a:pt x="2574" y="16816"/>
                  </a:lnTo>
                  <a:lnTo>
                    <a:pt x="2993" y="15839"/>
                  </a:lnTo>
                  <a:lnTo>
                    <a:pt x="3472" y="14861"/>
                  </a:lnTo>
                  <a:lnTo>
                    <a:pt x="3951" y="13904"/>
                  </a:lnTo>
                  <a:lnTo>
                    <a:pt x="4489" y="12986"/>
                  </a:lnTo>
                  <a:lnTo>
                    <a:pt x="5028" y="12068"/>
                  </a:lnTo>
                  <a:lnTo>
                    <a:pt x="5606" y="11191"/>
                  </a:lnTo>
                  <a:lnTo>
                    <a:pt x="6225" y="10313"/>
                  </a:lnTo>
                  <a:lnTo>
                    <a:pt x="6863" y="9475"/>
                  </a:lnTo>
                  <a:lnTo>
                    <a:pt x="7521" y="8677"/>
                  </a:lnTo>
                  <a:lnTo>
                    <a:pt x="8199" y="7879"/>
                  </a:lnTo>
                  <a:lnTo>
                    <a:pt x="8898" y="7121"/>
                  </a:lnTo>
                  <a:lnTo>
                    <a:pt x="9636" y="6403"/>
                  </a:lnTo>
                  <a:lnTo>
                    <a:pt x="10394" y="5705"/>
                  </a:lnTo>
                  <a:lnTo>
                    <a:pt x="11152" y="5047"/>
                  </a:lnTo>
                  <a:lnTo>
                    <a:pt x="11930" y="4448"/>
                  </a:lnTo>
                  <a:lnTo>
                    <a:pt x="12708" y="3870"/>
                  </a:lnTo>
                  <a:lnTo>
                    <a:pt x="13486" y="3351"/>
                  </a:lnTo>
                  <a:lnTo>
                    <a:pt x="14283" y="2853"/>
                  </a:lnTo>
                  <a:lnTo>
                    <a:pt x="15081" y="2414"/>
                  </a:lnTo>
                  <a:lnTo>
                    <a:pt x="15879" y="1995"/>
                  </a:lnTo>
                  <a:lnTo>
                    <a:pt x="16697" y="1616"/>
                  </a:lnTo>
                  <a:lnTo>
                    <a:pt x="17515" y="1277"/>
                  </a:lnTo>
                  <a:lnTo>
                    <a:pt x="18333" y="998"/>
                  </a:lnTo>
                  <a:lnTo>
                    <a:pt x="19151" y="738"/>
                  </a:lnTo>
                  <a:lnTo>
                    <a:pt x="19968" y="519"/>
                  </a:lnTo>
                  <a:lnTo>
                    <a:pt x="20786" y="359"/>
                  </a:lnTo>
                  <a:lnTo>
                    <a:pt x="21584" y="240"/>
                  </a:lnTo>
                  <a:lnTo>
                    <a:pt x="22402" y="140"/>
                  </a:lnTo>
                  <a:lnTo>
                    <a:pt x="23200" y="100"/>
                  </a:lnTo>
                  <a:lnTo>
                    <a:pt x="23998" y="100"/>
                  </a:lnTo>
                  <a:lnTo>
                    <a:pt x="240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3478100" y="331875"/>
              <a:ext cx="495225" cy="1182425"/>
            </a:xfrm>
            <a:custGeom>
              <a:avLst/>
              <a:gdLst/>
              <a:ahLst/>
              <a:cxnLst/>
              <a:rect l="l" t="t" r="r" b="b"/>
              <a:pathLst>
                <a:path w="19809" h="47297" extrusionOk="0">
                  <a:moveTo>
                    <a:pt x="19789" y="0"/>
                  </a:moveTo>
                  <a:lnTo>
                    <a:pt x="19131" y="200"/>
                  </a:lnTo>
                  <a:lnTo>
                    <a:pt x="18472" y="439"/>
                  </a:lnTo>
                  <a:lnTo>
                    <a:pt x="17814" y="718"/>
                  </a:lnTo>
                  <a:lnTo>
                    <a:pt x="17176" y="1037"/>
                  </a:lnTo>
                  <a:lnTo>
                    <a:pt x="16517" y="1377"/>
                  </a:lnTo>
                  <a:lnTo>
                    <a:pt x="15859" y="1756"/>
                  </a:lnTo>
                  <a:lnTo>
                    <a:pt x="15221" y="2174"/>
                  </a:lnTo>
                  <a:lnTo>
                    <a:pt x="14583" y="2613"/>
                  </a:lnTo>
                  <a:lnTo>
                    <a:pt x="13944" y="3092"/>
                  </a:lnTo>
                  <a:lnTo>
                    <a:pt x="13306" y="3591"/>
                  </a:lnTo>
                  <a:lnTo>
                    <a:pt x="12688" y="4129"/>
                  </a:lnTo>
                  <a:lnTo>
                    <a:pt x="12049" y="4688"/>
                  </a:lnTo>
                  <a:lnTo>
                    <a:pt x="11451" y="5266"/>
                  </a:lnTo>
                  <a:lnTo>
                    <a:pt x="10832" y="5885"/>
                  </a:lnTo>
                  <a:lnTo>
                    <a:pt x="10234" y="6523"/>
                  </a:lnTo>
                  <a:lnTo>
                    <a:pt x="9656" y="7181"/>
                  </a:lnTo>
                  <a:lnTo>
                    <a:pt x="9077" y="7860"/>
                  </a:lnTo>
                  <a:lnTo>
                    <a:pt x="8519" y="8578"/>
                  </a:lnTo>
                  <a:lnTo>
                    <a:pt x="7960" y="9316"/>
                  </a:lnTo>
                  <a:lnTo>
                    <a:pt x="7421" y="10054"/>
                  </a:lnTo>
                  <a:lnTo>
                    <a:pt x="6883" y="10832"/>
                  </a:lnTo>
                  <a:lnTo>
                    <a:pt x="6384" y="11630"/>
                  </a:lnTo>
                  <a:lnTo>
                    <a:pt x="5885" y="12428"/>
                  </a:lnTo>
                  <a:lnTo>
                    <a:pt x="5387" y="13265"/>
                  </a:lnTo>
                  <a:lnTo>
                    <a:pt x="4928" y="14103"/>
                  </a:lnTo>
                  <a:lnTo>
                    <a:pt x="4469" y="14961"/>
                  </a:lnTo>
                  <a:lnTo>
                    <a:pt x="4050" y="15839"/>
                  </a:lnTo>
                  <a:lnTo>
                    <a:pt x="3631" y="16716"/>
                  </a:lnTo>
                  <a:lnTo>
                    <a:pt x="3232" y="17634"/>
                  </a:lnTo>
                  <a:lnTo>
                    <a:pt x="2873" y="18532"/>
                  </a:lnTo>
                  <a:lnTo>
                    <a:pt x="2514" y="19469"/>
                  </a:lnTo>
                  <a:lnTo>
                    <a:pt x="2175" y="20407"/>
                  </a:lnTo>
                  <a:lnTo>
                    <a:pt x="1876" y="21344"/>
                  </a:lnTo>
                  <a:lnTo>
                    <a:pt x="1597" y="22282"/>
                  </a:lnTo>
                  <a:lnTo>
                    <a:pt x="1337" y="23239"/>
                  </a:lnTo>
                  <a:lnTo>
                    <a:pt x="1098" y="24197"/>
                  </a:lnTo>
                  <a:lnTo>
                    <a:pt x="879" y="25154"/>
                  </a:lnTo>
                  <a:lnTo>
                    <a:pt x="699" y="26112"/>
                  </a:lnTo>
                  <a:lnTo>
                    <a:pt x="520" y="27069"/>
                  </a:lnTo>
                  <a:lnTo>
                    <a:pt x="380" y="28027"/>
                  </a:lnTo>
                  <a:lnTo>
                    <a:pt x="260" y="28964"/>
                  </a:lnTo>
                  <a:lnTo>
                    <a:pt x="160" y="29922"/>
                  </a:lnTo>
                  <a:lnTo>
                    <a:pt x="81" y="30859"/>
                  </a:lnTo>
                  <a:lnTo>
                    <a:pt x="41" y="31797"/>
                  </a:lnTo>
                  <a:lnTo>
                    <a:pt x="1" y="32714"/>
                  </a:lnTo>
                  <a:lnTo>
                    <a:pt x="1" y="33632"/>
                  </a:lnTo>
                  <a:lnTo>
                    <a:pt x="21" y="34530"/>
                  </a:lnTo>
                  <a:lnTo>
                    <a:pt x="61" y="35427"/>
                  </a:lnTo>
                  <a:lnTo>
                    <a:pt x="121" y="36325"/>
                  </a:lnTo>
                  <a:lnTo>
                    <a:pt x="200" y="37183"/>
                  </a:lnTo>
                  <a:lnTo>
                    <a:pt x="300" y="38040"/>
                  </a:lnTo>
                  <a:lnTo>
                    <a:pt x="440" y="38878"/>
                  </a:lnTo>
                  <a:lnTo>
                    <a:pt x="599" y="39696"/>
                  </a:lnTo>
                  <a:lnTo>
                    <a:pt x="759" y="40514"/>
                  </a:lnTo>
                  <a:lnTo>
                    <a:pt x="958" y="41292"/>
                  </a:lnTo>
                  <a:lnTo>
                    <a:pt x="1178" y="42050"/>
                  </a:lnTo>
                  <a:lnTo>
                    <a:pt x="1417" y="42788"/>
                  </a:lnTo>
                  <a:lnTo>
                    <a:pt x="1677" y="43526"/>
                  </a:lnTo>
                  <a:lnTo>
                    <a:pt x="1976" y="44204"/>
                  </a:lnTo>
                  <a:lnTo>
                    <a:pt x="2275" y="44882"/>
                  </a:lnTo>
                  <a:lnTo>
                    <a:pt x="2594" y="45521"/>
                  </a:lnTo>
                  <a:lnTo>
                    <a:pt x="2953" y="46139"/>
                  </a:lnTo>
                  <a:lnTo>
                    <a:pt x="3332" y="46737"/>
                  </a:lnTo>
                  <a:lnTo>
                    <a:pt x="3711" y="47296"/>
                  </a:lnTo>
                  <a:lnTo>
                    <a:pt x="3811" y="47236"/>
                  </a:lnTo>
                  <a:lnTo>
                    <a:pt x="3412" y="46678"/>
                  </a:lnTo>
                  <a:lnTo>
                    <a:pt x="3033" y="46099"/>
                  </a:lnTo>
                  <a:lnTo>
                    <a:pt x="2694" y="45481"/>
                  </a:lnTo>
                  <a:lnTo>
                    <a:pt x="2375" y="44842"/>
                  </a:lnTo>
                  <a:lnTo>
                    <a:pt x="2056" y="44164"/>
                  </a:lnTo>
                  <a:lnTo>
                    <a:pt x="1776" y="43466"/>
                  </a:lnTo>
                  <a:lnTo>
                    <a:pt x="1517" y="42748"/>
                  </a:lnTo>
                  <a:lnTo>
                    <a:pt x="1278" y="42010"/>
                  </a:lnTo>
                  <a:lnTo>
                    <a:pt x="1058" y="41252"/>
                  </a:lnTo>
                  <a:lnTo>
                    <a:pt x="859" y="40474"/>
                  </a:lnTo>
                  <a:lnTo>
                    <a:pt x="699" y="39676"/>
                  </a:lnTo>
                  <a:lnTo>
                    <a:pt x="539" y="38858"/>
                  </a:lnTo>
                  <a:lnTo>
                    <a:pt x="420" y="38020"/>
                  </a:lnTo>
                  <a:lnTo>
                    <a:pt x="300" y="37163"/>
                  </a:lnTo>
                  <a:lnTo>
                    <a:pt x="220" y="36305"/>
                  </a:lnTo>
                  <a:lnTo>
                    <a:pt x="160" y="35407"/>
                  </a:lnTo>
                  <a:lnTo>
                    <a:pt x="121" y="34530"/>
                  </a:lnTo>
                  <a:lnTo>
                    <a:pt x="101" y="33612"/>
                  </a:lnTo>
                  <a:lnTo>
                    <a:pt x="121" y="32714"/>
                  </a:lnTo>
                  <a:lnTo>
                    <a:pt x="141" y="31777"/>
                  </a:lnTo>
                  <a:lnTo>
                    <a:pt x="200" y="30859"/>
                  </a:lnTo>
                  <a:lnTo>
                    <a:pt x="260" y="29922"/>
                  </a:lnTo>
                  <a:lnTo>
                    <a:pt x="360" y="28964"/>
                  </a:lnTo>
                  <a:lnTo>
                    <a:pt x="480" y="28027"/>
                  </a:lnTo>
                  <a:lnTo>
                    <a:pt x="619" y="27069"/>
                  </a:lnTo>
                  <a:lnTo>
                    <a:pt x="799" y="26132"/>
                  </a:lnTo>
                  <a:lnTo>
                    <a:pt x="978" y="25174"/>
                  </a:lnTo>
                  <a:lnTo>
                    <a:pt x="1198" y="24217"/>
                  </a:lnTo>
                  <a:lnTo>
                    <a:pt x="1437" y="23259"/>
                  </a:lnTo>
                  <a:lnTo>
                    <a:pt x="1696" y="22322"/>
                  </a:lnTo>
                  <a:lnTo>
                    <a:pt x="1976" y="21384"/>
                  </a:lnTo>
                  <a:lnTo>
                    <a:pt x="2275" y="20427"/>
                  </a:lnTo>
                  <a:lnTo>
                    <a:pt x="2614" y="19509"/>
                  </a:lnTo>
                  <a:lnTo>
                    <a:pt x="2973" y="18571"/>
                  </a:lnTo>
                  <a:lnTo>
                    <a:pt x="3332" y="17674"/>
                  </a:lnTo>
                  <a:lnTo>
                    <a:pt x="3731" y="16776"/>
                  </a:lnTo>
                  <a:lnTo>
                    <a:pt x="4150" y="15878"/>
                  </a:lnTo>
                  <a:lnTo>
                    <a:pt x="4569" y="15021"/>
                  </a:lnTo>
                  <a:lnTo>
                    <a:pt x="5028" y="14163"/>
                  </a:lnTo>
                  <a:lnTo>
                    <a:pt x="5486" y="13325"/>
                  </a:lnTo>
                  <a:lnTo>
                    <a:pt x="5965" y="12487"/>
                  </a:lnTo>
                  <a:lnTo>
                    <a:pt x="6464" y="11689"/>
                  </a:lnTo>
                  <a:lnTo>
                    <a:pt x="6963" y="10892"/>
                  </a:lnTo>
                  <a:lnTo>
                    <a:pt x="7501" y="10134"/>
                  </a:lnTo>
                  <a:lnTo>
                    <a:pt x="8040" y="9376"/>
                  </a:lnTo>
                  <a:lnTo>
                    <a:pt x="8578" y="8657"/>
                  </a:lnTo>
                  <a:lnTo>
                    <a:pt x="9157" y="7939"/>
                  </a:lnTo>
                  <a:lnTo>
                    <a:pt x="9735" y="7261"/>
                  </a:lnTo>
                  <a:lnTo>
                    <a:pt x="10314" y="6603"/>
                  </a:lnTo>
                  <a:lnTo>
                    <a:pt x="10912" y="5965"/>
                  </a:lnTo>
                  <a:lnTo>
                    <a:pt x="11511" y="5346"/>
                  </a:lnTo>
                  <a:lnTo>
                    <a:pt x="12129" y="4768"/>
                  </a:lnTo>
                  <a:lnTo>
                    <a:pt x="12747" y="4209"/>
                  </a:lnTo>
                  <a:lnTo>
                    <a:pt x="13366" y="3671"/>
                  </a:lnTo>
                  <a:lnTo>
                    <a:pt x="14004" y="3172"/>
                  </a:lnTo>
                  <a:lnTo>
                    <a:pt x="14622" y="2713"/>
                  </a:lnTo>
                  <a:lnTo>
                    <a:pt x="15281" y="2274"/>
                  </a:lnTo>
                  <a:lnTo>
                    <a:pt x="15919" y="1855"/>
                  </a:lnTo>
                  <a:lnTo>
                    <a:pt x="16557" y="1476"/>
                  </a:lnTo>
                  <a:lnTo>
                    <a:pt x="17216" y="1137"/>
                  </a:lnTo>
                  <a:lnTo>
                    <a:pt x="17854" y="818"/>
                  </a:lnTo>
                  <a:lnTo>
                    <a:pt x="18512" y="539"/>
                  </a:lnTo>
                  <a:lnTo>
                    <a:pt x="19171" y="299"/>
                  </a:lnTo>
                  <a:lnTo>
                    <a:pt x="19809" y="100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3561400" y="332375"/>
              <a:ext cx="412425" cy="1181425"/>
            </a:xfrm>
            <a:custGeom>
              <a:avLst/>
              <a:gdLst/>
              <a:ahLst/>
              <a:cxnLst/>
              <a:rect l="l" t="t" r="r" b="b"/>
              <a:pathLst>
                <a:path w="16497" h="47257" extrusionOk="0">
                  <a:moveTo>
                    <a:pt x="16437" y="0"/>
                  </a:moveTo>
                  <a:lnTo>
                    <a:pt x="16018" y="399"/>
                  </a:lnTo>
                  <a:lnTo>
                    <a:pt x="15599" y="818"/>
                  </a:lnTo>
                  <a:lnTo>
                    <a:pt x="15180" y="1257"/>
                  </a:lnTo>
                  <a:lnTo>
                    <a:pt x="14761" y="1716"/>
                  </a:lnTo>
                  <a:lnTo>
                    <a:pt x="13904" y="2693"/>
                  </a:lnTo>
                  <a:lnTo>
                    <a:pt x="13046" y="3770"/>
                  </a:lnTo>
                  <a:lnTo>
                    <a:pt x="12208" y="4907"/>
                  </a:lnTo>
                  <a:lnTo>
                    <a:pt x="11350" y="6104"/>
                  </a:lnTo>
                  <a:lnTo>
                    <a:pt x="10513" y="7361"/>
                  </a:lnTo>
                  <a:lnTo>
                    <a:pt x="9695" y="8677"/>
                  </a:lnTo>
                  <a:lnTo>
                    <a:pt x="9256" y="9435"/>
                  </a:lnTo>
                  <a:lnTo>
                    <a:pt x="8797" y="10213"/>
                  </a:lnTo>
                  <a:lnTo>
                    <a:pt x="8358" y="10991"/>
                  </a:lnTo>
                  <a:lnTo>
                    <a:pt x="7939" y="11789"/>
                  </a:lnTo>
                  <a:lnTo>
                    <a:pt x="7500" y="12607"/>
                  </a:lnTo>
                  <a:lnTo>
                    <a:pt x="7101" y="13425"/>
                  </a:lnTo>
                  <a:lnTo>
                    <a:pt x="6683" y="14243"/>
                  </a:lnTo>
                  <a:lnTo>
                    <a:pt x="6304" y="15081"/>
                  </a:lnTo>
                  <a:lnTo>
                    <a:pt x="5905" y="15938"/>
                  </a:lnTo>
                  <a:lnTo>
                    <a:pt x="5546" y="16776"/>
                  </a:lnTo>
                  <a:lnTo>
                    <a:pt x="5187" y="17634"/>
                  </a:lnTo>
                  <a:lnTo>
                    <a:pt x="4827" y="18492"/>
                  </a:lnTo>
                  <a:lnTo>
                    <a:pt x="4488" y="19349"/>
                  </a:lnTo>
                  <a:lnTo>
                    <a:pt x="4149" y="20227"/>
                  </a:lnTo>
                  <a:lnTo>
                    <a:pt x="3850" y="21105"/>
                  </a:lnTo>
                  <a:lnTo>
                    <a:pt x="3531" y="21962"/>
                  </a:lnTo>
                  <a:lnTo>
                    <a:pt x="3252" y="22860"/>
                  </a:lnTo>
                  <a:lnTo>
                    <a:pt x="2972" y="23738"/>
                  </a:lnTo>
                  <a:lnTo>
                    <a:pt x="2693" y="24615"/>
                  </a:lnTo>
                  <a:lnTo>
                    <a:pt x="2434" y="25513"/>
                  </a:lnTo>
                  <a:lnTo>
                    <a:pt x="2194" y="26411"/>
                  </a:lnTo>
                  <a:lnTo>
                    <a:pt x="1955" y="27308"/>
                  </a:lnTo>
                  <a:lnTo>
                    <a:pt x="1736" y="28206"/>
                  </a:lnTo>
                  <a:lnTo>
                    <a:pt x="1536" y="29104"/>
                  </a:lnTo>
                  <a:lnTo>
                    <a:pt x="1337" y="30021"/>
                  </a:lnTo>
                  <a:lnTo>
                    <a:pt x="1157" y="30919"/>
                  </a:lnTo>
                  <a:lnTo>
                    <a:pt x="978" y="31817"/>
                  </a:lnTo>
                  <a:lnTo>
                    <a:pt x="818" y="32714"/>
                  </a:lnTo>
                  <a:lnTo>
                    <a:pt x="678" y="33612"/>
                  </a:lnTo>
                  <a:lnTo>
                    <a:pt x="539" y="34510"/>
                  </a:lnTo>
                  <a:lnTo>
                    <a:pt x="439" y="35387"/>
                  </a:lnTo>
                  <a:lnTo>
                    <a:pt x="319" y="36265"/>
                  </a:lnTo>
                  <a:lnTo>
                    <a:pt x="180" y="37801"/>
                  </a:lnTo>
                  <a:lnTo>
                    <a:pt x="80" y="39317"/>
                  </a:lnTo>
                  <a:lnTo>
                    <a:pt x="20" y="40793"/>
                  </a:lnTo>
                  <a:lnTo>
                    <a:pt x="0" y="42209"/>
                  </a:lnTo>
                  <a:lnTo>
                    <a:pt x="20" y="43566"/>
                  </a:lnTo>
                  <a:lnTo>
                    <a:pt x="60" y="44224"/>
                  </a:lnTo>
                  <a:lnTo>
                    <a:pt x="100" y="44882"/>
                  </a:lnTo>
                  <a:lnTo>
                    <a:pt x="160" y="45501"/>
                  </a:lnTo>
                  <a:lnTo>
                    <a:pt x="220" y="46099"/>
                  </a:lnTo>
                  <a:lnTo>
                    <a:pt x="279" y="46698"/>
                  </a:lnTo>
                  <a:lnTo>
                    <a:pt x="379" y="47256"/>
                  </a:lnTo>
                  <a:lnTo>
                    <a:pt x="479" y="47236"/>
                  </a:lnTo>
                  <a:lnTo>
                    <a:pt x="359" y="46478"/>
                  </a:lnTo>
                  <a:lnTo>
                    <a:pt x="279" y="45720"/>
                  </a:lnTo>
                  <a:lnTo>
                    <a:pt x="200" y="44942"/>
                  </a:lnTo>
                  <a:lnTo>
                    <a:pt x="140" y="44164"/>
                  </a:lnTo>
                  <a:lnTo>
                    <a:pt x="120" y="43346"/>
                  </a:lnTo>
                  <a:lnTo>
                    <a:pt x="100" y="42548"/>
                  </a:lnTo>
                  <a:lnTo>
                    <a:pt x="80" y="41731"/>
                  </a:lnTo>
                  <a:lnTo>
                    <a:pt x="100" y="40893"/>
                  </a:lnTo>
                  <a:lnTo>
                    <a:pt x="140" y="40055"/>
                  </a:lnTo>
                  <a:lnTo>
                    <a:pt x="180" y="39217"/>
                  </a:lnTo>
                  <a:lnTo>
                    <a:pt x="240" y="38379"/>
                  </a:lnTo>
                  <a:lnTo>
                    <a:pt x="299" y="37542"/>
                  </a:lnTo>
                  <a:lnTo>
                    <a:pt x="399" y="36704"/>
                  </a:lnTo>
                  <a:lnTo>
                    <a:pt x="479" y="35846"/>
                  </a:lnTo>
                  <a:lnTo>
                    <a:pt x="718" y="34170"/>
                  </a:lnTo>
                  <a:lnTo>
                    <a:pt x="998" y="32495"/>
                  </a:lnTo>
                  <a:lnTo>
                    <a:pt x="1297" y="30839"/>
                  </a:lnTo>
                  <a:lnTo>
                    <a:pt x="1636" y="29223"/>
                  </a:lnTo>
                  <a:lnTo>
                    <a:pt x="1995" y="27667"/>
                  </a:lnTo>
                  <a:lnTo>
                    <a:pt x="2394" y="26151"/>
                  </a:lnTo>
                  <a:lnTo>
                    <a:pt x="2793" y="24695"/>
                  </a:lnTo>
                  <a:lnTo>
                    <a:pt x="3212" y="23299"/>
                  </a:lnTo>
                  <a:lnTo>
                    <a:pt x="3631" y="22002"/>
                  </a:lnTo>
                  <a:lnTo>
                    <a:pt x="4089" y="20726"/>
                  </a:lnTo>
                  <a:lnTo>
                    <a:pt x="4608" y="19369"/>
                  </a:lnTo>
                  <a:lnTo>
                    <a:pt x="5167" y="17973"/>
                  </a:lnTo>
                  <a:lnTo>
                    <a:pt x="5785" y="16517"/>
                  </a:lnTo>
                  <a:lnTo>
                    <a:pt x="6443" y="15061"/>
                  </a:lnTo>
                  <a:lnTo>
                    <a:pt x="7161" y="13565"/>
                  </a:lnTo>
                  <a:lnTo>
                    <a:pt x="7919" y="12068"/>
                  </a:lnTo>
                  <a:lnTo>
                    <a:pt x="8737" y="10592"/>
                  </a:lnTo>
                  <a:lnTo>
                    <a:pt x="9575" y="9116"/>
                  </a:lnTo>
                  <a:lnTo>
                    <a:pt x="10014" y="8378"/>
                  </a:lnTo>
                  <a:lnTo>
                    <a:pt x="10453" y="7660"/>
                  </a:lnTo>
                  <a:lnTo>
                    <a:pt x="10911" y="6942"/>
                  </a:lnTo>
                  <a:lnTo>
                    <a:pt x="11390" y="6244"/>
                  </a:lnTo>
                  <a:lnTo>
                    <a:pt x="11849" y="5546"/>
                  </a:lnTo>
                  <a:lnTo>
                    <a:pt x="12348" y="4867"/>
                  </a:lnTo>
                  <a:lnTo>
                    <a:pt x="12826" y="4209"/>
                  </a:lnTo>
                  <a:lnTo>
                    <a:pt x="13345" y="3551"/>
                  </a:lnTo>
                  <a:lnTo>
                    <a:pt x="13844" y="2932"/>
                  </a:lnTo>
                  <a:lnTo>
                    <a:pt x="14362" y="2314"/>
                  </a:lnTo>
                  <a:lnTo>
                    <a:pt x="14881" y="1716"/>
                  </a:lnTo>
                  <a:lnTo>
                    <a:pt x="15420" y="1157"/>
                  </a:lnTo>
                  <a:lnTo>
                    <a:pt x="15958" y="599"/>
                  </a:lnTo>
                  <a:lnTo>
                    <a:pt x="16497" y="80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3181900" y="721850"/>
              <a:ext cx="1181400" cy="403450"/>
            </a:xfrm>
            <a:custGeom>
              <a:avLst/>
              <a:gdLst/>
              <a:ahLst/>
              <a:cxnLst/>
              <a:rect l="l" t="t" r="r" b="b"/>
              <a:pathLst>
                <a:path w="47256" h="16138" extrusionOk="0">
                  <a:moveTo>
                    <a:pt x="40" y="0"/>
                  </a:moveTo>
                  <a:lnTo>
                    <a:pt x="0" y="100"/>
                  </a:lnTo>
                  <a:lnTo>
                    <a:pt x="47216" y="16138"/>
                  </a:lnTo>
                  <a:lnTo>
                    <a:pt x="47256" y="160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3576850" y="328875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20" y="0"/>
                  </a:moveTo>
                  <a:lnTo>
                    <a:pt x="1" y="100"/>
                  </a:lnTo>
                  <a:lnTo>
                    <a:pt x="28386" y="9755"/>
                  </a:lnTo>
                  <a:lnTo>
                    <a:pt x="28426" y="965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3419275" y="407175"/>
              <a:ext cx="946025" cy="323675"/>
            </a:xfrm>
            <a:custGeom>
              <a:avLst/>
              <a:gdLst/>
              <a:ahLst/>
              <a:cxnLst/>
              <a:rect l="l" t="t" r="r" b="b"/>
              <a:pathLst>
                <a:path w="37841" h="12947" extrusionOk="0">
                  <a:moveTo>
                    <a:pt x="40" y="0"/>
                  </a:moveTo>
                  <a:lnTo>
                    <a:pt x="0" y="100"/>
                  </a:lnTo>
                  <a:lnTo>
                    <a:pt x="37821" y="12946"/>
                  </a:lnTo>
                  <a:lnTo>
                    <a:pt x="37841" y="1284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3311050" y="502425"/>
              <a:ext cx="1083175" cy="370050"/>
            </a:xfrm>
            <a:custGeom>
              <a:avLst/>
              <a:gdLst/>
              <a:ahLst/>
              <a:cxnLst/>
              <a:rect l="l" t="t" r="r" b="b"/>
              <a:pathLst>
                <a:path w="43327" h="14802" extrusionOk="0">
                  <a:moveTo>
                    <a:pt x="40" y="0"/>
                  </a:moveTo>
                  <a:lnTo>
                    <a:pt x="0" y="100"/>
                  </a:lnTo>
                  <a:lnTo>
                    <a:pt x="43287" y="14801"/>
                  </a:lnTo>
                  <a:lnTo>
                    <a:pt x="43327" y="1470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3233750" y="607650"/>
              <a:ext cx="1157475" cy="395475"/>
            </a:xfrm>
            <a:custGeom>
              <a:avLst/>
              <a:gdLst/>
              <a:ahLst/>
              <a:cxnLst/>
              <a:rect l="l" t="t" r="r" b="b"/>
              <a:pathLst>
                <a:path w="46299" h="15819" extrusionOk="0">
                  <a:moveTo>
                    <a:pt x="40" y="0"/>
                  </a:moveTo>
                  <a:lnTo>
                    <a:pt x="1" y="100"/>
                  </a:lnTo>
                  <a:lnTo>
                    <a:pt x="46279" y="15819"/>
                  </a:lnTo>
                  <a:lnTo>
                    <a:pt x="46299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257700" y="1273900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40" y="0"/>
                  </a:moveTo>
                  <a:lnTo>
                    <a:pt x="0" y="100"/>
                  </a:lnTo>
                  <a:lnTo>
                    <a:pt x="28385" y="9755"/>
                  </a:lnTo>
                  <a:lnTo>
                    <a:pt x="28425" y="96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3179900" y="1115800"/>
              <a:ext cx="945525" cy="323675"/>
            </a:xfrm>
            <a:custGeom>
              <a:avLst/>
              <a:gdLst/>
              <a:ahLst/>
              <a:cxnLst/>
              <a:rect l="l" t="t" r="r" b="b"/>
              <a:pathLst>
                <a:path w="37821" h="12947" extrusionOk="0">
                  <a:moveTo>
                    <a:pt x="20" y="1"/>
                  </a:moveTo>
                  <a:lnTo>
                    <a:pt x="0" y="101"/>
                  </a:lnTo>
                  <a:lnTo>
                    <a:pt x="37801" y="12947"/>
                  </a:lnTo>
                  <a:lnTo>
                    <a:pt x="37821" y="12847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50975" y="974175"/>
              <a:ext cx="1082675" cy="370050"/>
            </a:xfrm>
            <a:custGeom>
              <a:avLst/>
              <a:gdLst/>
              <a:ahLst/>
              <a:cxnLst/>
              <a:rect l="l" t="t" r="r" b="b"/>
              <a:pathLst>
                <a:path w="43307" h="14802" extrusionOk="0">
                  <a:moveTo>
                    <a:pt x="40" y="1"/>
                  </a:moveTo>
                  <a:lnTo>
                    <a:pt x="0" y="100"/>
                  </a:lnTo>
                  <a:lnTo>
                    <a:pt x="43287" y="14802"/>
                  </a:lnTo>
                  <a:lnTo>
                    <a:pt x="43306" y="1470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3153475" y="843525"/>
              <a:ext cx="1157975" cy="395475"/>
            </a:xfrm>
            <a:custGeom>
              <a:avLst/>
              <a:gdLst/>
              <a:ahLst/>
              <a:cxnLst/>
              <a:rect l="l" t="t" r="r" b="b"/>
              <a:pathLst>
                <a:path w="46319" h="15819" extrusionOk="0">
                  <a:moveTo>
                    <a:pt x="40" y="0"/>
                  </a:moveTo>
                  <a:lnTo>
                    <a:pt x="0" y="100"/>
                  </a:lnTo>
                  <a:lnTo>
                    <a:pt x="46278" y="15819"/>
                  </a:lnTo>
                  <a:lnTo>
                    <a:pt x="46318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1"/>
          <p:cNvGrpSpPr/>
          <p:nvPr/>
        </p:nvGrpSpPr>
        <p:grpSpPr>
          <a:xfrm rot="10800000" flipH="1">
            <a:off x="8091321" y="518358"/>
            <a:ext cx="501356" cy="750395"/>
            <a:chOff x="5552650" y="2390950"/>
            <a:chExt cx="684725" cy="1024850"/>
          </a:xfrm>
        </p:grpSpPr>
        <p:sp>
          <p:nvSpPr>
            <p:cNvPr id="394" name="Google Shape;394;p21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21"/>
          <p:cNvGrpSpPr/>
          <p:nvPr/>
        </p:nvGrpSpPr>
        <p:grpSpPr>
          <a:xfrm flipH="1">
            <a:off x="589796" y="3849033"/>
            <a:ext cx="501356" cy="750395"/>
            <a:chOff x="5552650" y="2390950"/>
            <a:chExt cx="684725" cy="1024850"/>
          </a:xfrm>
        </p:grpSpPr>
        <p:sp>
          <p:nvSpPr>
            <p:cNvPr id="398" name="Google Shape;398;p21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2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403" name="Google Shape;403;p22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subTitle" idx="1"/>
          </p:nvPr>
        </p:nvSpPr>
        <p:spPr>
          <a:xfrm>
            <a:off x="1901617" y="3011677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407" name="Google Shape;407;p22"/>
          <p:cNvSpPr txBox="1">
            <a:spLocks noGrp="1"/>
          </p:cNvSpPr>
          <p:nvPr>
            <p:ph type="subTitle" idx="2"/>
          </p:nvPr>
        </p:nvSpPr>
        <p:spPr>
          <a:xfrm>
            <a:off x="1397767" y="3363521"/>
            <a:ext cx="2470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2"/>
          <p:cNvSpPr txBox="1">
            <a:spLocks noGrp="1"/>
          </p:cNvSpPr>
          <p:nvPr>
            <p:ph type="subTitle" idx="3"/>
          </p:nvPr>
        </p:nvSpPr>
        <p:spPr>
          <a:xfrm>
            <a:off x="5779283" y="3011677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hilosopher"/>
              <a:buNone/>
              <a:defRPr sz="2000" b="1"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subTitle" idx="4"/>
          </p:nvPr>
        </p:nvSpPr>
        <p:spPr>
          <a:xfrm>
            <a:off x="5275433" y="3363521"/>
            <a:ext cx="2470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2"/>
          <p:cNvSpPr txBox="1">
            <a:spLocks noGrp="1"/>
          </p:cNvSpPr>
          <p:nvPr>
            <p:ph type="subTitle" idx="5"/>
          </p:nvPr>
        </p:nvSpPr>
        <p:spPr>
          <a:xfrm>
            <a:off x="2642550" y="1230659"/>
            <a:ext cx="38589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11" name="Google Shape;411;p22"/>
          <p:cNvPicPr preferRelativeResize="0"/>
          <p:nvPr/>
        </p:nvPicPr>
        <p:blipFill rotWithShape="1">
          <a:blip r:embed="rId2">
            <a:alphaModFix/>
          </a:blip>
          <a:srcRect b="45414"/>
          <a:stretch/>
        </p:blipFill>
        <p:spPr>
          <a:xfrm rot="5400000">
            <a:off x="116586" y="-109338"/>
            <a:ext cx="1292425" cy="15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636" y="126186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2"/>
          <p:cNvPicPr preferRelativeResize="0"/>
          <p:nvPr/>
        </p:nvPicPr>
        <p:blipFill rotWithShape="1">
          <a:blip r:embed="rId3">
            <a:alphaModFix/>
          </a:blip>
          <a:srcRect r="11016" b="34661"/>
          <a:stretch/>
        </p:blipFill>
        <p:spPr>
          <a:xfrm rot="4">
            <a:off x="7692600" y="4067701"/>
            <a:ext cx="1463100" cy="107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783025" y="3771407"/>
            <a:ext cx="181783" cy="18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"/>
          <p:cNvSpPr txBox="1">
            <a:spLocks noGrp="1"/>
          </p:cNvSpPr>
          <p:nvPr>
            <p:ph type="body" idx="1"/>
          </p:nvPr>
        </p:nvSpPr>
        <p:spPr>
          <a:xfrm>
            <a:off x="870050" y="1661200"/>
            <a:ext cx="3523500" cy="29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417" name="Google Shape;417;p23"/>
          <p:cNvSpPr txBox="1">
            <a:spLocks noGrp="1"/>
          </p:cNvSpPr>
          <p:nvPr>
            <p:ph type="body" idx="2"/>
          </p:nvPr>
        </p:nvSpPr>
        <p:spPr>
          <a:xfrm>
            <a:off x="4750451" y="1661200"/>
            <a:ext cx="3523500" cy="29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418" name="Google Shape;418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3"/>
          <p:cNvSpPr txBox="1">
            <a:spLocks noGrp="1"/>
          </p:cNvSpPr>
          <p:nvPr>
            <p:ph type="subTitle" idx="3"/>
          </p:nvPr>
        </p:nvSpPr>
        <p:spPr>
          <a:xfrm>
            <a:off x="788700" y="1170432"/>
            <a:ext cx="7566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20" name="Google Shape;420;p23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421" name="Google Shape;421;p23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3" name="Google Shape;423;p23"/>
          <p:cNvPicPr preferRelativeResize="0"/>
          <p:nvPr/>
        </p:nvPicPr>
        <p:blipFill rotWithShape="1">
          <a:blip r:embed="rId2">
            <a:alphaModFix/>
          </a:blip>
          <a:srcRect l="35001" t="69304"/>
          <a:stretch/>
        </p:blipFill>
        <p:spPr>
          <a:xfrm>
            <a:off x="0" y="0"/>
            <a:ext cx="1898901" cy="89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3"/>
          <p:cNvPicPr preferRelativeResize="0"/>
          <p:nvPr/>
        </p:nvPicPr>
        <p:blipFill rotWithShape="1">
          <a:blip r:embed="rId3">
            <a:alphaModFix/>
          </a:blip>
          <a:srcRect b="27065"/>
          <a:stretch/>
        </p:blipFill>
        <p:spPr>
          <a:xfrm>
            <a:off x="8228325" y="3713054"/>
            <a:ext cx="915675" cy="1430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23"/>
          <p:cNvGrpSpPr/>
          <p:nvPr/>
        </p:nvGrpSpPr>
        <p:grpSpPr>
          <a:xfrm rot="5400000" flipH="1">
            <a:off x="7798121" y="419483"/>
            <a:ext cx="501356" cy="750395"/>
            <a:chOff x="5552650" y="2390950"/>
            <a:chExt cx="684725" cy="1024850"/>
          </a:xfrm>
        </p:grpSpPr>
        <p:sp>
          <p:nvSpPr>
            <p:cNvPr id="426" name="Google Shape;426;p23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"/>
          <p:cNvSpPr txBox="1">
            <a:spLocks noGrp="1"/>
          </p:cNvSpPr>
          <p:nvPr>
            <p:ph type="title"/>
          </p:nvPr>
        </p:nvSpPr>
        <p:spPr>
          <a:xfrm>
            <a:off x="716822" y="2569464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1" name="Google Shape;431;p24"/>
          <p:cNvSpPr txBox="1">
            <a:spLocks noGrp="1"/>
          </p:cNvSpPr>
          <p:nvPr>
            <p:ph type="subTitle" idx="1"/>
          </p:nvPr>
        </p:nvSpPr>
        <p:spPr>
          <a:xfrm>
            <a:off x="846272" y="2980950"/>
            <a:ext cx="19164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4"/>
          <p:cNvSpPr txBox="1">
            <a:spLocks noGrp="1"/>
          </p:cNvSpPr>
          <p:nvPr>
            <p:ph type="title" idx="2"/>
          </p:nvPr>
        </p:nvSpPr>
        <p:spPr>
          <a:xfrm>
            <a:off x="3484350" y="2569464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" name="Google Shape;433;p24"/>
          <p:cNvSpPr txBox="1">
            <a:spLocks noGrp="1"/>
          </p:cNvSpPr>
          <p:nvPr>
            <p:ph type="subTitle" idx="3"/>
          </p:nvPr>
        </p:nvSpPr>
        <p:spPr>
          <a:xfrm>
            <a:off x="3611850" y="2980944"/>
            <a:ext cx="19203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4"/>
          <p:cNvSpPr txBox="1">
            <a:spLocks noGrp="1"/>
          </p:cNvSpPr>
          <p:nvPr>
            <p:ph type="title" idx="4"/>
          </p:nvPr>
        </p:nvSpPr>
        <p:spPr>
          <a:xfrm>
            <a:off x="6251878" y="2569464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24"/>
          <p:cNvSpPr txBox="1">
            <a:spLocks noGrp="1"/>
          </p:cNvSpPr>
          <p:nvPr>
            <p:ph type="subTitle" idx="5"/>
          </p:nvPr>
        </p:nvSpPr>
        <p:spPr>
          <a:xfrm>
            <a:off x="6379378" y="2980944"/>
            <a:ext cx="19203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24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438" name="Google Shape;438;p24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24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 rot="10800000" flipH="1">
            <a:off x="3111250" y="4526988"/>
            <a:ext cx="2921499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1066" y="60052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4"/>
          <p:cNvPicPr preferRelativeResize="0"/>
          <p:nvPr/>
        </p:nvPicPr>
        <p:blipFill rotWithShape="1">
          <a:blip r:embed="rId2">
            <a:alphaModFix/>
          </a:blip>
          <a:srcRect t="29873"/>
          <a:stretch/>
        </p:blipFill>
        <p:spPr>
          <a:xfrm rot="-5400000">
            <a:off x="-55014" y="643713"/>
            <a:ext cx="354250" cy="2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3129841" y="4599177"/>
            <a:ext cx="354267" cy="3547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24"/>
          <p:cNvGrpSpPr/>
          <p:nvPr/>
        </p:nvGrpSpPr>
        <p:grpSpPr>
          <a:xfrm>
            <a:off x="7928716" y="118785"/>
            <a:ext cx="1298096" cy="1298615"/>
            <a:chOff x="3147975" y="298450"/>
            <a:chExt cx="1249250" cy="1249750"/>
          </a:xfrm>
        </p:grpSpPr>
        <p:sp>
          <p:nvSpPr>
            <p:cNvPr id="445" name="Google Shape;445;p24"/>
            <p:cNvSpPr/>
            <p:nvPr/>
          </p:nvSpPr>
          <p:spPr>
            <a:xfrm>
              <a:off x="3571875" y="336350"/>
              <a:ext cx="400950" cy="1173950"/>
            </a:xfrm>
            <a:custGeom>
              <a:avLst/>
              <a:gdLst/>
              <a:ahLst/>
              <a:cxnLst/>
              <a:rect l="l" t="t" r="r" b="b"/>
              <a:pathLst>
                <a:path w="16038" h="46958" extrusionOk="0">
                  <a:moveTo>
                    <a:pt x="15938" y="1"/>
                  </a:moveTo>
                  <a:lnTo>
                    <a:pt x="0" y="46918"/>
                  </a:lnTo>
                  <a:lnTo>
                    <a:pt x="100" y="46957"/>
                  </a:lnTo>
                  <a:lnTo>
                    <a:pt x="16038" y="41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3571875" y="331875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16058" y="0"/>
                  </a:moveTo>
                  <a:lnTo>
                    <a:pt x="16038" y="100"/>
                  </a:lnTo>
                  <a:lnTo>
                    <a:pt x="16616" y="319"/>
                  </a:lnTo>
                  <a:lnTo>
                    <a:pt x="17195" y="539"/>
                  </a:lnTo>
                  <a:lnTo>
                    <a:pt x="17773" y="758"/>
                  </a:lnTo>
                  <a:lnTo>
                    <a:pt x="18332" y="1017"/>
                  </a:lnTo>
                  <a:lnTo>
                    <a:pt x="18890" y="1277"/>
                  </a:lnTo>
                  <a:lnTo>
                    <a:pt x="19429" y="1536"/>
                  </a:lnTo>
                  <a:lnTo>
                    <a:pt x="19968" y="1835"/>
                  </a:lnTo>
                  <a:lnTo>
                    <a:pt x="20506" y="2135"/>
                  </a:lnTo>
                  <a:lnTo>
                    <a:pt x="21025" y="2434"/>
                  </a:lnTo>
                  <a:lnTo>
                    <a:pt x="21543" y="2753"/>
                  </a:lnTo>
                  <a:lnTo>
                    <a:pt x="22042" y="3092"/>
                  </a:lnTo>
                  <a:lnTo>
                    <a:pt x="22541" y="3451"/>
                  </a:lnTo>
                  <a:lnTo>
                    <a:pt x="23039" y="3810"/>
                  </a:lnTo>
                  <a:lnTo>
                    <a:pt x="23518" y="4169"/>
                  </a:lnTo>
                  <a:lnTo>
                    <a:pt x="23977" y="4548"/>
                  </a:lnTo>
                  <a:lnTo>
                    <a:pt x="24436" y="4947"/>
                  </a:lnTo>
                  <a:lnTo>
                    <a:pt x="24895" y="5346"/>
                  </a:lnTo>
                  <a:lnTo>
                    <a:pt x="25333" y="5765"/>
                  </a:lnTo>
                  <a:lnTo>
                    <a:pt x="25772" y="6204"/>
                  </a:lnTo>
                  <a:lnTo>
                    <a:pt x="26191" y="6623"/>
                  </a:lnTo>
                  <a:lnTo>
                    <a:pt x="26590" y="7082"/>
                  </a:lnTo>
                  <a:lnTo>
                    <a:pt x="26989" y="7540"/>
                  </a:lnTo>
                  <a:lnTo>
                    <a:pt x="27368" y="7999"/>
                  </a:lnTo>
                  <a:lnTo>
                    <a:pt x="27747" y="8478"/>
                  </a:lnTo>
                  <a:lnTo>
                    <a:pt x="28126" y="8977"/>
                  </a:lnTo>
                  <a:lnTo>
                    <a:pt x="28465" y="9475"/>
                  </a:lnTo>
                  <a:lnTo>
                    <a:pt x="28804" y="9974"/>
                  </a:lnTo>
                  <a:lnTo>
                    <a:pt x="29143" y="10493"/>
                  </a:lnTo>
                  <a:lnTo>
                    <a:pt x="29463" y="11031"/>
                  </a:lnTo>
                  <a:lnTo>
                    <a:pt x="29762" y="11570"/>
                  </a:lnTo>
                  <a:lnTo>
                    <a:pt x="30061" y="12108"/>
                  </a:lnTo>
                  <a:lnTo>
                    <a:pt x="30340" y="12667"/>
                  </a:lnTo>
                  <a:lnTo>
                    <a:pt x="30620" y="13225"/>
                  </a:lnTo>
                  <a:lnTo>
                    <a:pt x="30859" y="13784"/>
                  </a:lnTo>
                  <a:lnTo>
                    <a:pt x="31098" y="14362"/>
                  </a:lnTo>
                  <a:lnTo>
                    <a:pt x="31318" y="14941"/>
                  </a:lnTo>
                  <a:lnTo>
                    <a:pt x="31537" y="15499"/>
                  </a:lnTo>
                  <a:lnTo>
                    <a:pt x="31737" y="16098"/>
                  </a:lnTo>
                  <a:lnTo>
                    <a:pt x="31916" y="16676"/>
                  </a:lnTo>
                  <a:lnTo>
                    <a:pt x="32076" y="17255"/>
                  </a:lnTo>
                  <a:lnTo>
                    <a:pt x="32235" y="17853"/>
                  </a:lnTo>
                  <a:lnTo>
                    <a:pt x="32355" y="18452"/>
                  </a:lnTo>
                  <a:lnTo>
                    <a:pt x="32475" y="19030"/>
                  </a:lnTo>
                  <a:lnTo>
                    <a:pt x="32594" y="19629"/>
                  </a:lnTo>
                  <a:lnTo>
                    <a:pt x="32674" y="20227"/>
                  </a:lnTo>
                  <a:lnTo>
                    <a:pt x="32754" y="20825"/>
                  </a:lnTo>
                  <a:lnTo>
                    <a:pt x="32814" y="21444"/>
                  </a:lnTo>
                  <a:lnTo>
                    <a:pt x="32874" y="22042"/>
                  </a:lnTo>
                  <a:lnTo>
                    <a:pt x="32894" y="22641"/>
                  </a:lnTo>
                  <a:lnTo>
                    <a:pt x="32914" y="23239"/>
                  </a:lnTo>
                  <a:lnTo>
                    <a:pt x="32914" y="23858"/>
                  </a:lnTo>
                  <a:lnTo>
                    <a:pt x="32914" y="24456"/>
                  </a:lnTo>
                  <a:lnTo>
                    <a:pt x="32874" y="25054"/>
                  </a:lnTo>
                  <a:lnTo>
                    <a:pt x="32834" y="25673"/>
                  </a:lnTo>
                  <a:lnTo>
                    <a:pt x="32774" y="26271"/>
                  </a:lnTo>
                  <a:lnTo>
                    <a:pt x="32694" y="26870"/>
                  </a:lnTo>
                  <a:lnTo>
                    <a:pt x="32614" y="27488"/>
                  </a:lnTo>
                  <a:lnTo>
                    <a:pt x="32515" y="28086"/>
                  </a:lnTo>
                  <a:lnTo>
                    <a:pt x="32395" y="28685"/>
                  </a:lnTo>
                  <a:lnTo>
                    <a:pt x="32255" y="29283"/>
                  </a:lnTo>
                  <a:lnTo>
                    <a:pt x="32116" y="29882"/>
                  </a:lnTo>
                  <a:lnTo>
                    <a:pt x="31956" y="30480"/>
                  </a:lnTo>
                  <a:lnTo>
                    <a:pt x="31777" y="31079"/>
                  </a:lnTo>
                  <a:lnTo>
                    <a:pt x="31577" y="31657"/>
                  </a:lnTo>
                  <a:lnTo>
                    <a:pt x="31378" y="32275"/>
                  </a:lnTo>
                  <a:lnTo>
                    <a:pt x="31138" y="32854"/>
                  </a:lnTo>
                  <a:lnTo>
                    <a:pt x="30899" y="33452"/>
                  </a:lnTo>
                  <a:lnTo>
                    <a:pt x="30639" y="34031"/>
                  </a:lnTo>
                  <a:lnTo>
                    <a:pt x="30380" y="34589"/>
                  </a:lnTo>
                  <a:lnTo>
                    <a:pt x="30101" y="35148"/>
                  </a:lnTo>
                  <a:lnTo>
                    <a:pt x="29802" y="35706"/>
                  </a:lnTo>
                  <a:lnTo>
                    <a:pt x="29502" y="36245"/>
                  </a:lnTo>
                  <a:lnTo>
                    <a:pt x="29183" y="36764"/>
                  </a:lnTo>
                  <a:lnTo>
                    <a:pt x="28844" y="37282"/>
                  </a:lnTo>
                  <a:lnTo>
                    <a:pt x="28505" y="37801"/>
                  </a:lnTo>
                  <a:lnTo>
                    <a:pt x="28146" y="38300"/>
                  </a:lnTo>
                  <a:lnTo>
                    <a:pt x="27787" y="38778"/>
                  </a:lnTo>
                  <a:lnTo>
                    <a:pt x="27408" y="39257"/>
                  </a:lnTo>
                  <a:lnTo>
                    <a:pt x="27009" y="39736"/>
                  </a:lnTo>
                  <a:lnTo>
                    <a:pt x="26610" y="40195"/>
                  </a:lnTo>
                  <a:lnTo>
                    <a:pt x="26211" y="40634"/>
                  </a:lnTo>
                  <a:lnTo>
                    <a:pt x="25792" y="41072"/>
                  </a:lnTo>
                  <a:lnTo>
                    <a:pt x="25353" y="41491"/>
                  </a:lnTo>
                  <a:lnTo>
                    <a:pt x="24934" y="41910"/>
                  </a:lnTo>
                  <a:lnTo>
                    <a:pt x="24476" y="42309"/>
                  </a:lnTo>
                  <a:lnTo>
                    <a:pt x="24017" y="42708"/>
                  </a:lnTo>
                  <a:lnTo>
                    <a:pt x="23558" y="43087"/>
                  </a:lnTo>
                  <a:lnTo>
                    <a:pt x="23079" y="43446"/>
                  </a:lnTo>
                  <a:lnTo>
                    <a:pt x="22601" y="43805"/>
                  </a:lnTo>
                  <a:lnTo>
                    <a:pt x="22122" y="44164"/>
                  </a:lnTo>
                  <a:lnTo>
                    <a:pt x="21623" y="44483"/>
                  </a:lnTo>
                  <a:lnTo>
                    <a:pt x="21105" y="44803"/>
                  </a:lnTo>
                  <a:lnTo>
                    <a:pt x="20606" y="45122"/>
                  </a:lnTo>
                  <a:lnTo>
                    <a:pt x="20087" y="45401"/>
                  </a:lnTo>
                  <a:lnTo>
                    <a:pt x="19549" y="45700"/>
                  </a:lnTo>
                  <a:lnTo>
                    <a:pt x="19030" y="45960"/>
                  </a:lnTo>
                  <a:lnTo>
                    <a:pt x="18471" y="46219"/>
                  </a:lnTo>
                  <a:lnTo>
                    <a:pt x="17933" y="46458"/>
                  </a:lnTo>
                  <a:lnTo>
                    <a:pt x="17394" y="46698"/>
                  </a:lnTo>
                  <a:lnTo>
                    <a:pt x="16836" y="46917"/>
                  </a:lnTo>
                  <a:lnTo>
                    <a:pt x="16277" y="47116"/>
                  </a:lnTo>
                  <a:lnTo>
                    <a:pt x="15699" y="47316"/>
                  </a:lnTo>
                  <a:lnTo>
                    <a:pt x="15140" y="47495"/>
                  </a:lnTo>
                  <a:lnTo>
                    <a:pt x="14562" y="47655"/>
                  </a:lnTo>
                  <a:lnTo>
                    <a:pt x="13983" y="47815"/>
                  </a:lnTo>
                  <a:lnTo>
                    <a:pt x="13385" y="47954"/>
                  </a:lnTo>
                  <a:lnTo>
                    <a:pt x="12806" y="48074"/>
                  </a:lnTo>
                  <a:lnTo>
                    <a:pt x="12208" y="48174"/>
                  </a:lnTo>
                  <a:lnTo>
                    <a:pt x="11610" y="48273"/>
                  </a:lnTo>
                  <a:lnTo>
                    <a:pt x="11011" y="48353"/>
                  </a:lnTo>
                  <a:lnTo>
                    <a:pt x="10413" y="48413"/>
                  </a:lnTo>
                  <a:lnTo>
                    <a:pt x="9814" y="48473"/>
                  </a:lnTo>
                  <a:lnTo>
                    <a:pt x="9216" y="48513"/>
                  </a:lnTo>
                  <a:lnTo>
                    <a:pt x="8597" y="48533"/>
                  </a:lnTo>
                  <a:lnTo>
                    <a:pt x="7381" y="48533"/>
                  </a:lnTo>
                  <a:lnTo>
                    <a:pt x="6762" y="48513"/>
                  </a:lnTo>
                  <a:lnTo>
                    <a:pt x="6164" y="48473"/>
                  </a:lnTo>
                  <a:lnTo>
                    <a:pt x="5545" y="48413"/>
                  </a:lnTo>
                  <a:lnTo>
                    <a:pt x="4927" y="48353"/>
                  </a:lnTo>
                  <a:lnTo>
                    <a:pt x="4309" y="48254"/>
                  </a:lnTo>
                  <a:lnTo>
                    <a:pt x="3690" y="48154"/>
                  </a:lnTo>
                  <a:lnTo>
                    <a:pt x="3092" y="48034"/>
                  </a:lnTo>
                  <a:lnTo>
                    <a:pt x="2474" y="47914"/>
                  </a:lnTo>
                  <a:lnTo>
                    <a:pt x="1855" y="47755"/>
                  </a:lnTo>
                  <a:lnTo>
                    <a:pt x="1237" y="47595"/>
                  </a:lnTo>
                  <a:lnTo>
                    <a:pt x="638" y="4741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997" y="47635"/>
                  </a:lnTo>
                  <a:lnTo>
                    <a:pt x="1995" y="47894"/>
                  </a:lnTo>
                  <a:lnTo>
                    <a:pt x="2992" y="48134"/>
                  </a:lnTo>
                  <a:lnTo>
                    <a:pt x="3990" y="48313"/>
                  </a:lnTo>
                  <a:lnTo>
                    <a:pt x="5007" y="48453"/>
                  </a:lnTo>
                  <a:lnTo>
                    <a:pt x="6004" y="48573"/>
                  </a:lnTo>
                  <a:lnTo>
                    <a:pt x="7002" y="48633"/>
                  </a:lnTo>
                  <a:lnTo>
                    <a:pt x="7999" y="48652"/>
                  </a:lnTo>
                  <a:lnTo>
                    <a:pt x="8976" y="48633"/>
                  </a:lnTo>
                  <a:lnTo>
                    <a:pt x="9954" y="48573"/>
                  </a:lnTo>
                  <a:lnTo>
                    <a:pt x="10911" y="48473"/>
                  </a:lnTo>
                  <a:lnTo>
                    <a:pt x="11869" y="48333"/>
                  </a:lnTo>
                  <a:lnTo>
                    <a:pt x="12806" y="48174"/>
                  </a:lnTo>
                  <a:lnTo>
                    <a:pt x="13764" y="47974"/>
                  </a:lnTo>
                  <a:lnTo>
                    <a:pt x="14681" y="47735"/>
                  </a:lnTo>
                  <a:lnTo>
                    <a:pt x="15599" y="47456"/>
                  </a:lnTo>
                  <a:lnTo>
                    <a:pt x="16517" y="47156"/>
                  </a:lnTo>
                  <a:lnTo>
                    <a:pt x="17394" y="46797"/>
                  </a:lnTo>
                  <a:lnTo>
                    <a:pt x="18272" y="46438"/>
                  </a:lnTo>
                  <a:lnTo>
                    <a:pt x="19150" y="46019"/>
                  </a:lnTo>
                  <a:lnTo>
                    <a:pt x="19988" y="45581"/>
                  </a:lnTo>
                  <a:lnTo>
                    <a:pt x="20825" y="45102"/>
                  </a:lnTo>
                  <a:lnTo>
                    <a:pt x="21623" y="44603"/>
                  </a:lnTo>
                  <a:lnTo>
                    <a:pt x="22421" y="44065"/>
                  </a:lnTo>
                  <a:lnTo>
                    <a:pt x="23199" y="43506"/>
                  </a:lnTo>
                  <a:lnTo>
                    <a:pt x="23957" y="42908"/>
                  </a:lnTo>
                  <a:lnTo>
                    <a:pt x="24675" y="42269"/>
                  </a:lnTo>
                  <a:lnTo>
                    <a:pt x="25393" y="41631"/>
                  </a:lnTo>
                  <a:lnTo>
                    <a:pt x="26072" y="40933"/>
                  </a:lnTo>
                  <a:lnTo>
                    <a:pt x="26730" y="40235"/>
                  </a:lnTo>
                  <a:lnTo>
                    <a:pt x="27348" y="39496"/>
                  </a:lnTo>
                  <a:lnTo>
                    <a:pt x="27967" y="38719"/>
                  </a:lnTo>
                  <a:lnTo>
                    <a:pt x="28525" y="37941"/>
                  </a:lnTo>
                  <a:lnTo>
                    <a:pt x="29084" y="37123"/>
                  </a:lnTo>
                  <a:lnTo>
                    <a:pt x="29602" y="36265"/>
                  </a:lnTo>
                  <a:lnTo>
                    <a:pt x="30081" y="35407"/>
                  </a:lnTo>
                  <a:lnTo>
                    <a:pt x="30540" y="34510"/>
                  </a:lnTo>
                  <a:lnTo>
                    <a:pt x="30959" y="33592"/>
                  </a:lnTo>
                  <a:lnTo>
                    <a:pt x="31338" y="32654"/>
                  </a:lnTo>
                  <a:lnTo>
                    <a:pt x="31677" y="31697"/>
                  </a:lnTo>
                  <a:lnTo>
                    <a:pt x="31876" y="31099"/>
                  </a:lnTo>
                  <a:lnTo>
                    <a:pt x="32056" y="30500"/>
                  </a:lnTo>
                  <a:lnTo>
                    <a:pt x="32215" y="29902"/>
                  </a:lnTo>
                  <a:lnTo>
                    <a:pt x="32375" y="29303"/>
                  </a:lnTo>
                  <a:lnTo>
                    <a:pt x="32495" y="28705"/>
                  </a:lnTo>
                  <a:lnTo>
                    <a:pt x="32614" y="28106"/>
                  </a:lnTo>
                  <a:lnTo>
                    <a:pt x="32714" y="27488"/>
                  </a:lnTo>
                  <a:lnTo>
                    <a:pt x="32814" y="26890"/>
                  </a:lnTo>
                  <a:lnTo>
                    <a:pt x="32874" y="26291"/>
                  </a:lnTo>
                  <a:lnTo>
                    <a:pt x="32933" y="25673"/>
                  </a:lnTo>
                  <a:lnTo>
                    <a:pt x="32973" y="25074"/>
                  </a:lnTo>
                  <a:lnTo>
                    <a:pt x="33013" y="24456"/>
                  </a:lnTo>
                  <a:lnTo>
                    <a:pt x="33013" y="23858"/>
                  </a:lnTo>
                  <a:lnTo>
                    <a:pt x="33013" y="23239"/>
                  </a:lnTo>
                  <a:lnTo>
                    <a:pt x="33013" y="22641"/>
                  </a:lnTo>
                  <a:lnTo>
                    <a:pt x="32973" y="22022"/>
                  </a:lnTo>
                  <a:lnTo>
                    <a:pt x="32933" y="21424"/>
                  </a:lnTo>
                  <a:lnTo>
                    <a:pt x="32854" y="20825"/>
                  </a:lnTo>
                  <a:lnTo>
                    <a:pt x="32794" y="20227"/>
                  </a:lnTo>
                  <a:lnTo>
                    <a:pt x="32694" y="19609"/>
                  </a:lnTo>
                  <a:lnTo>
                    <a:pt x="32594" y="19010"/>
                  </a:lnTo>
                  <a:lnTo>
                    <a:pt x="32475" y="18412"/>
                  </a:lnTo>
                  <a:lnTo>
                    <a:pt x="32335" y="17833"/>
                  </a:lnTo>
                  <a:lnTo>
                    <a:pt x="32175" y="17235"/>
                  </a:lnTo>
                  <a:lnTo>
                    <a:pt x="32016" y="16636"/>
                  </a:lnTo>
                  <a:lnTo>
                    <a:pt x="31836" y="16058"/>
                  </a:lnTo>
                  <a:lnTo>
                    <a:pt x="31637" y="15480"/>
                  </a:lnTo>
                  <a:lnTo>
                    <a:pt x="31417" y="14901"/>
                  </a:lnTo>
                  <a:lnTo>
                    <a:pt x="31198" y="14323"/>
                  </a:lnTo>
                  <a:lnTo>
                    <a:pt x="30959" y="13744"/>
                  </a:lnTo>
                  <a:lnTo>
                    <a:pt x="30699" y="13186"/>
                  </a:lnTo>
                  <a:lnTo>
                    <a:pt x="30440" y="12607"/>
                  </a:lnTo>
                  <a:lnTo>
                    <a:pt x="30161" y="12049"/>
                  </a:lnTo>
                  <a:lnTo>
                    <a:pt x="29862" y="11510"/>
                  </a:lnTo>
                  <a:lnTo>
                    <a:pt x="29542" y="10971"/>
                  </a:lnTo>
                  <a:lnTo>
                    <a:pt x="29223" y="10433"/>
                  </a:lnTo>
                  <a:lnTo>
                    <a:pt x="28904" y="9914"/>
                  </a:lnTo>
                  <a:lnTo>
                    <a:pt x="28565" y="9415"/>
                  </a:lnTo>
                  <a:lnTo>
                    <a:pt x="28206" y="8917"/>
                  </a:lnTo>
                  <a:lnTo>
                    <a:pt x="27827" y="8418"/>
                  </a:lnTo>
                  <a:lnTo>
                    <a:pt x="27448" y="7939"/>
                  </a:lnTo>
                  <a:lnTo>
                    <a:pt x="27069" y="7461"/>
                  </a:lnTo>
                  <a:lnTo>
                    <a:pt x="26670" y="7002"/>
                  </a:lnTo>
                  <a:lnTo>
                    <a:pt x="26251" y="6563"/>
                  </a:lnTo>
                  <a:lnTo>
                    <a:pt x="25832" y="6124"/>
                  </a:lnTo>
                  <a:lnTo>
                    <a:pt x="25413" y="5685"/>
                  </a:lnTo>
                  <a:lnTo>
                    <a:pt x="24974" y="5266"/>
                  </a:lnTo>
                  <a:lnTo>
                    <a:pt x="24516" y="4867"/>
                  </a:lnTo>
                  <a:lnTo>
                    <a:pt x="24057" y="4468"/>
                  </a:lnTo>
                  <a:lnTo>
                    <a:pt x="23578" y="4089"/>
                  </a:lnTo>
                  <a:lnTo>
                    <a:pt x="23099" y="3710"/>
                  </a:lnTo>
                  <a:lnTo>
                    <a:pt x="22601" y="3351"/>
                  </a:lnTo>
                  <a:lnTo>
                    <a:pt x="22102" y="3012"/>
                  </a:lnTo>
                  <a:lnTo>
                    <a:pt x="21603" y="2673"/>
                  </a:lnTo>
                  <a:lnTo>
                    <a:pt x="21085" y="2354"/>
                  </a:lnTo>
                  <a:lnTo>
                    <a:pt x="20566" y="2035"/>
                  </a:lnTo>
                  <a:lnTo>
                    <a:pt x="20027" y="1736"/>
                  </a:lnTo>
                  <a:lnTo>
                    <a:pt x="19489" y="1456"/>
                  </a:lnTo>
                  <a:lnTo>
                    <a:pt x="18930" y="1177"/>
                  </a:lnTo>
                  <a:lnTo>
                    <a:pt x="18372" y="918"/>
                  </a:lnTo>
                  <a:lnTo>
                    <a:pt x="17813" y="658"/>
                  </a:lnTo>
                  <a:lnTo>
                    <a:pt x="17235" y="439"/>
                  </a:lnTo>
                  <a:lnTo>
                    <a:pt x="16656" y="22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3571875" y="331875"/>
              <a:ext cx="749550" cy="1196875"/>
            </a:xfrm>
            <a:custGeom>
              <a:avLst/>
              <a:gdLst/>
              <a:ahLst/>
              <a:cxnLst/>
              <a:rect l="l" t="t" r="r" b="b"/>
              <a:pathLst>
                <a:path w="29982" h="47875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517" y="339"/>
                  </a:lnTo>
                  <a:lnTo>
                    <a:pt x="17015" y="579"/>
                  </a:lnTo>
                  <a:lnTo>
                    <a:pt x="17494" y="838"/>
                  </a:lnTo>
                  <a:lnTo>
                    <a:pt x="17973" y="1117"/>
                  </a:lnTo>
                  <a:lnTo>
                    <a:pt x="18432" y="1396"/>
                  </a:lnTo>
                  <a:lnTo>
                    <a:pt x="18890" y="1696"/>
                  </a:lnTo>
                  <a:lnTo>
                    <a:pt x="19349" y="1995"/>
                  </a:lnTo>
                  <a:lnTo>
                    <a:pt x="19788" y="2294"/>
                  </a:lnTo>
                  <a:lnTo>
                    <a:pt x="20227" y="2633"/>
                  </a:lnTo>
                  <a:lnTo>
                    <a:pt x="20666" y="2952"/>
                  </a:lnTo>
                  <a:lnTo>
                    <a:pt x="21085" y="3311"/>
                  </a:lnTo>
                  <a:lnTo>
                    <a:pt x="21504" y="3671"/>
                  </a:lnTo>
                  <a:lnTo>
                    <a:pt x="21902" y="4030"/>
                  </a:lnTo>
                  <a:lnTo>
                    <a:pt x="22301" y="4409"/>
                  </a:lnTo>
                  <a:lnTo>
                    <a:pt x="22700" y="4788"/>
                  </a:lnTo>
                  <a:lnTo>
                    <a:pt x="23079" y="5187"/>
                  </a:lnTo>
                  <a:lnTo>
                    <a:pt x="23458" y="5585"/>
                  </a:lnTo>
                  <a:lnTo>
                    <a:pt x="23817" y="5984"/>
                  </a:lnTo>
                  <a:lnTo>
                    <a:pt x="24176" y="6423"/>
                  </a:lnTo>
                  <a:lnTo>
                    <a:pt x="24516" y="6842"/>
                  </a:lnTo>
                  <a:lnTo>
                    <a:pt x="24855" y="7281"/>
                  </a:lnTo>
                  <a:lnTo>
                    <a:pt x="25194" y="7740"/>
                  </a:lnTo>
                  <a:lnTo>
                    <a:pt x="25513" y="8179"/>
                  </a:lnTo>
                  <a:lnTo>
                    <a:pt x="25812" y="8657"/>
                  </a:lnTo>
                  <a:lnTo>
                    <a:pt x="26111" y="9116"/>
                  </a:lnTo>
                  <a:lnTo>
                    <a:pt x="26391" y="9595"/>
                  </a:lnTo>
                  <a:lnTo>
                    <a:pt x="26670" y="10094"/>
                  </a:lnTo>
                  <a:lnTo>
                    <a:pt x="26949" y="10592"/>
                  </a:lnTo>
                  <a:lnTo>
                    <a:pt x="27209" y="11091"/>
                  </a:lnTo>
                  <a:lnTo>
                    <a:pt x="27448" y="11610"/>
                  </a:lnTo>
                  <a:lnTo>
                    <a:pt x="27687" y="12128"/>
                  </a:lnTo>
                  <a:lnTo>
                    <a:pt x="27927" y="12647"/>
                  </a:lnTo>
                  <a:lnTo>
                    <a:pt x="28126" y="13186"/>
                  </a:lnTo>
                  <a:lnTo>
                    <a:pt x="28346" y="13724"/>
                  </a:lnTo>
                  <a:lnTo>
                    <a:pt x="28525" y="14263"/>
                  </a:lnTo>
                  <a:lnTo>
                    <a:pt x="28705" y="14821"/>
                  </a:lnTo>
                  <a:lnTo>
                    <a:pt x="28884" y="15360"/>
                  </a:lnTo>
                  <a:lnTo>
                    <a:pt x="29024" y="15918"/>
                  </a:lnTo>
                  <a:lnTo>
                    <a:pt x="29163" y="16477"/>
                  </a:lnTo>
                  <a:lnTo>
                    <a:pt x="29303" y="17035"/>
                  </a:lnTo>
                  <a:lnTo>
                    <a:pt x="29423" y="17594"/>
                  </a:lnTo>
                  <a:lnTo>
                    <a:pt x="29522" y="18172"/>
                  </a:lnTo>
                  <a:lnTo>
                    <a:pt x="29602" y="18731"/>
                  </a:lnTo>
                  <a:lnTo>
                    <a:pt x="29682" y="19290"/>
                  </a:lnTo>
                  <a:lnTo>
                    <a:pt x="29742" y="19868"/>
                  </a:lnTo>
                  <a:lnTo>
                    <a:pt x="29802" y="20427"/>
                  </a:lnTo>
                  <a:lnTo>
                    <a:pt x="29842" y="21005"/>
                  </a:lnTo>
                  <a:lnTo>
                    <a:pt x="29862" y="21564"/>
                  </a:lnTo>
                  <a:lnTo>
                    <a:pt x="29881" y="22142"/>
                  </a:lnTo>
                  <a:lnTo>
                    <a:pt x="29881" y="22721"/>
                  </a:lnTo>
                  <a:lnTo>
                    <a:pt x="29862" y="23279"/>
                  </a:lnTo>
                  <a:lnTo>
                    <a:pt x="29842" y="23858"/>
                  </a:lnTo>
                  <a:lnTo>
                    <a:pt x="29802" y="24436"/>
                  </a:lnTo>
                  <a:lnTo>
                    <a:pt x="29742" y="24995"/>
                  </a:lnTo>
                  <a:lnTo>
                    <a:pt x="29682" y="25573"/>
                  </a:lnTo>
                  <a:lnTo>
                    <a:pt x="29602" y="26132"/>
                  </a:lnTo>
                  <a:lnTo>
                    <a:pt x="29522" y="26710"/>
                  </a:lnTo>
                  <a:lnTo>
                    <a:pt x="29423" y="27269"/>
                  </a:lnTo>
                  <a:lnTo>
                    <a:pt x="29303" y="27827"/>
                  </a:lnTo>
                  <a:lnTo>
                    <a:pt x="29163" y="28406"/>
                  </a:lnTo>
                  <a:lnTo>
                    <a:pt x="29024" y="28964"/>
                  </a:lnTo>
                  <a:lnTo>
                    <a:pt x="28864" y="29523"/>
                  </a:lnTo>
                  <a:lnTo>
                    <a:pt x="28705" y="30061"/>
                  </a:lnTo>
                  <a:lnTo>
                    <a:pt x="28525" y="30620"/>
                  </a:lnTo>
                  <a:lnTo>
                    <a:pt x="28326" y="31178"/>
                  </a:lnTo>
                  <a:lnTo>
                    <a:pt x="28126" y="31717"/>
                  </a:lnTo>
                  <a:lnTo>
                    <a:pt x="27907" y="32255"/>
                  </a:lnTo>
                  <a:lnTo>
                    <a:pt x="27687" y="32774"/>
                  </a:lnTo>
                  <a:lnTo>
                    <a:pt x="27448" y="33313"/>
                  </a:lnTo>
                  <a:lnTo>
                    <a:pt x="27189" y="33831"/>
                  </a:lnTo>
                  <a:lnTo>
                    <a:pt x="26929" y="34330"/>
                  </a:lnTo>
                  <a:lnTo>
                    <a:pt x="26650" y="34849"/>
                  </a:lnTo>
                  <a:lnTo>
                    <a:pt x="26371" y="35327"/>
                  </a:lnTo>
                  <a:lnTo>
                    <a:pt x="26072" y="35826"/>
                  </a:lnTo>
                  <a:lnTo>
                    <a:pt x="25772" y="36305"/>
                  </a:lnTo>
                  <a:lnTo>
                    <a:pt x="25453" y="36784"/>
                  </a:lnTo>
                  <a:lnTo>
                    <a:pt x="25114" y="37262"/>
                  </a:lnTo>
                  <a:lnTo>
                    <a:pt x="24775" y="37721"/>
                  </a:lnTo>
                  <a:lnTo>
                    <a:pt x="24436" y="38180"/>
                  </a:lnTo>
                  <a:lnTo>
                    <a:pt x="24077" y="38619"/>
                  </a:lnTo>
                  <a:lnTo>
                    <a:pt x="23698" y="39058"/>
                  </a:lnTo>
                  <a:lnTo>
                    <a:pt x="23339" y="39477"/>
                  </a:lnTo>
                  <a:lnTo>
                    <a:pt x="22940" y="39895"/>
                  </a:lnTo>
                  <a:lnTo>
                    <a:pt x="22541" y="40314"/>
                  </a:lnTo>
                  <a:lnTo>
                    <a:pt x="22142" y="40713"/>
                  </a:lnTo>
                  <a:lnTo>
                    <a:pt x="21723" y="41112"/>
                  </a:lnTo>
                  <a:lnTo>
                    <a:pt x="21304" y="41491"/>
                  </a:lnTo>
                  <a:lnTo>
                    <a:pt x="20865" y="41870"/>
                  </a:lnTo>
                  <a:lnTo>
                    <a:pt x="20426" y="42229"/>
                  </a:lnTo>
                  <a:lnTo>
                    <a:pt x="19968" y="42588"/>
                  </a:lnTo>
                  <a:lnTo>
                    <a:pt x="19509" y="42927"/>
                  </a:lnTo>
                  <a:lnTo>
                    <a:pt x="19050" y="43267"/>
                  </a:lnTo>
                  <a:lnTo>
                    <a:pt x="18571" y="43606"/>
                  </a:lnTo>
                  <a:lnTo>
                    <a:pt x="18092" y="43905"/>
                  </a:lnTo>
                  <a:lnTo>
                    <a:pt x="17594" y="44224"/>
                  </a:lnTo>
                  <a:lnTo>
                    <a:pt x="17095" y="44503"/>
                  </a:lnTo>
                  <a:lnTo>
                    <a:pt x="16596" y="44783"/>
                  </a:lnTo>
                  <a:lnTo>
                    <a:pt x="16098" y="45062"/>
                  </a:lnTo>
                  <a:lnTo>
                    <a:pt x="15579" y="45301"/>
                  </a:lnTo>
                  <a:lnTo>
                    <a:pt x="15080" y="45541"/>
                  </a:lnTo>
                  <a:lnTo>
                    <a:pt x="14562" y="45780"/>
                  </a:lnTo>
                  <a:lnTo>
                    <a:pt x="14043" y="45999"/>
                  </a:lnTo>
                  <a:lnTo>
                    <a:pt x="13524" y="46199"/>
                  </a:lnTo>
                  <a:lnTo>
                    <a:pt x="12986" y="46398"/>
                  </a:lnTo>
                  <a:lnTo>
                    <a:pt x="12467" y="46578"/>
                  </a:lnTo>
                  <a:lnTo>
                    <a:pt x="11929" y="46737"/>
                  </a:lnTo>
                  <a:lnTo>
                    <a:pt x="11410" y="46897"/>
                  </a:lnTo>
                  <a:lnTo>
                    <a:pt x="10871" y="47037"/>
                  </a:lnTo>
                  <a:lnTo>
                    <a:pt x="10333" y="47176"/>
                  </a:lnTo>
                  <a:lnTo>
                    <a:pt x="9794" y="47296"/>
                  </a:lnTo>
                  <a:lnTo>
                    <a:pt x="9256" y="47396"/>
                  </a:lnTo>
                  <a:lnTo>
                    <a:pt x="8717" y="47476"/>
                  </a:lnTo>
                  <a:lnTo>
                    <a:pt x="8159" y="47555"/>
                  </a:lnTo>
                  <a:lnTo>
                    <a:pt x="7620" y="47635"/>
                  </a:lnTo>
                  <a:lnTo>
                    <a:pt x="7081" y="47675"/>
                  </a:lnTo>
                  <a:lnTo>
                    <a:pt x="6523" y="47735"/>
                  </a:lnTo>
                  <a:lnTo>
                    <a:pt x="5984" y="47755"/>
                  </a:lnTo>
                  <a:lnTo>
                    <a:pt x="5446" y="47775"/>
                  </a:lnTo>
                  <a:lnTo>
                    <a:pt x="4887" y="47775"/>
                  </a:lnTo>
                  <a:lnTo>
                    <a:pt x="4349" y="47755"/>
                  </a:lnTo>
                  <a:lnTo>
                    <a:pt x="3810" y="47735"/>
                  </a:lnTo>
                  <a:lnTo>
                    <a:pt x="3252" y="47695"/>
                  </a:lnTo>
                  <a:lnTo>
                    <a:pt x="2713" y="47655"/>
                  </a:lnTo>
                  <a:lnTo>
                    <a:pt x="2174" y="47595"/>
                  </a:lnTo>
                  <a:lnTo>
                    <a:pt x="1636" y="47515"/>
                  </a:lnTo>
                  <a:lnTo>
                    <a:pt x="1097" y="47436"/>
                  </a:lnTo>
                  <a:lnTo>
                    <a:pt x="559" y="4733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18" y="47456"/>
                  </a:lnTo>
                  <a:lnTo>
                    <a:pt x="1257" y="47555"/>
                  </a:lnTo>
                  <a:lnTo>
                    <a:pt x="1875" y="47655"/>
                  </a:lnTo>
                  <a:lnTo>
                    <a:pt x="2513" y="47735"/>
                  </a:lnTo>
                  <a:lnTo>
                    <a:pt x="3152" y="47795"/>
                  </a:lnTo>
                  <a:lnTo>
                    <a:pt x="3770" y="47835"/>
                  </a:lnTo>
                  <a:lnTo>
                    <a:pt x="4408" y="47875"/>
                  </a:lnTo>
                  <a:lnTo>
                    <a:pt x="5825" y="47875"/>
                  </a:lnTo>
                  <a:lnTo>
                    <a:pt x="6603" y="47835"/>
                  </a:lnTo>
                  <a:lnTo>
                    <a:pt x="7381" y="47755"/>
                  </a:lnTo>
                  <a:lnTo>
                    <a:pt x="8159" y="47675"/>
                  </a:lnTo>
                  <a:lnTo>
                    <a:pt x="8937" y="47555"/>
                  </a:lnTo>
                  <a:lnTo>
                    <a:pt x="9695" y="47416"/>
                  </a:lnTo>
                  <a:lnTo>
                    <a:pt x="10473" y="47236"/>
                  </a:lnTo>
                  <a:lnTo>
                    <a:pt x="11231" y="47057"/>
                  </a:lnTo>
                  <a:lnTo>
                    <a:pt x="11989" y="46837"/>
                  </a:lnTo>
                  <a:lnTo>
                    <a:pt x="12747" y="46598"/>
                  </a:lnTo>
                  <a:lnTo>
                    <a:pt x="13505" y="46319"/>
                  </a:lnTo>
                  <a:lnTo>
                    <a:pt x="14243" y="46019"/>
                  </a:lnTo>
                  <a:lnTo>
                    <a:pt x="14981" y="45700"/>
                  </a:lnTo>
                  <a:lnTo>
                    <a:pt x="15719" y="45361"/>
                  </a:lnTo>
                  <a:lnTo>
                    <a:pt x="16437" y="45002"/>
                  </a:lnTo>
                  <a:lnTo>
                    <a:pt x="17135" y="44603"/>
                  </a:lnTo>
                  <a:lnTo>
                    <a:pt x="17654" y="44304"/>
                  </a:lnTo>
                  <a:lnTo>
                    <a:pt x="18132" y="44005"/>
                  </a:lnTo>
                  <a:lnTo>
                    <a:pt x="18631" y="43685"/>
                  </a:lnTo>
                  <a:lnTo>
                    <a:pt x="19110" y="43366"/>
                  </a:lnTo>
                  <a:lnTo>
                    <a:pt x="19569" y="43027"/>
                  </a:lnTo>
                  <a:lnTo>
                    <a:pt x="20027" y="42668"/>
                  </a:lnTo>
                  <a:lnTo>
                    <a:pt x="20486" y="42309"/>
                  </a:lnTo>
                  <a:lnTo>
                    <a:pt x="20925" y="41950"/>
                  </a:lnTo>
                  <a:lnTo>
                    <a:pt x="21364" y="41571"/>
                  </a:lnTo>
                  <a:lnTo>
                    <a:pt x="21803" y="41192"/>
                  </a:lnTo>
                  <a:lnTo>
                    <a:pt x="22222" y="40793"/>
                  </a:lnTo>
                  <a:lnTo>
                    <a:pt x="22621" y="40394"/>
                  </a:lnTo>
                  <a:lnTo>
                    <a:pt x="23020" y="39975"/>
                  </a:lnTo>
                  <a:lnTo>
                    <a:pt x="23399" y="39556"/>
                  </a:lnTo>
                  <a:lnTo>
                    <a:pt x="23778" y="39117"/>
                  </a:lnTo>
                  <a:lnTo>
                    <a:pt x="24157" y="38679"/>
                  </a:lnTo>
                  <a:lnTo>
                    <a:pt x="24516" y="38240"/>
                  </a:lnTo>
                  <a:lnTo>
                    <a:pt x="24875" y="37781"/>
                  </a:lnTo>
                  <a:lnTo>
                    <a:pt x="25214" y="37322"/>
                  </a:lnTo>
                  <a:lnTo>
                    <a:pt x="25533" y="36843"/>
                  </a:lnTo>
                  <a:lnTo>
                    <a:pt x="25852" y="36365"/>
                  </a:lnTo>
                  <a:lnTo>
                    <a:pt x="26151" y="35886"/>
                  </a:lnTo>
                  <a:lnTo>
                    <a:pt x="26451" y="35387"/>
                  </a:lnTo>
                  <a:lnTo>
                    <a:pt x="26750" y="34889"/>
                  </a:lnTo>
                  <a:lnTo>
                    <a:pt x="27009" y="34390"/>
                  </a:lnTo>
                  <a:lnTo>
                    <a:pt x="27288" y="33871"/>
                  </a:lnTo>
                  <a:lnTo>
                    <a:pt x="27528" y="33353"/>
                  </a:lnTo>
                  <a:lnTo>
                    <a:pt x="27767" y="32814"/>
                  </a:lnTo>
                  <a:lnTo>
                    <a:pt x="28006" y="32295"/>
                  </a:lnTo>
                  <a:lnTo>
                    <a:pt x="28226" y="31757"/>
                  </a:lnTo>
                  <a:lnTo>
                    <a:pt x="28425" y="31198"/>
                  </a:lnTo>
                  <a:lnTo>
                    <a:pt x="28625" y="30660"/>
                  </a:lnTo>
                  <a:lnTo>
                    <a:pt x="28804" y="30101"/>
                  </a:lnTo>
                  <a:lnTo>
                    <a:pt x="28984" y="29543"/>
                  </a:lnTo>
                  <a:lnTo>
                    <a:pt x="29123" y="28984"/>
                  </a:lnTo>
                  <a:lnTo>
                    <a:pt x="29263" y="28426"/>
                  </a:lnTo>
                  <a:lnTo>
                    <a:pt x="29403" y="27847"/>
                  </a:lnTo>
                  <a:lnTo>
                    <a:pt x="29522" y="27289"/>
                  </a:lnTo>
                  <a:lnTo>
                    <a:pt x="29622" y="26730"/>
                  </a:lnTo>
                  <a:lnTo>
                    <a:pt x="29722" y="26152"/>
                  </a:lnTo>
                  <a:lnTo>
                    <a:pt x="29782" y="25573"/>
                  </a:lnTo>
                  <a:lnTo>
                    <a:pt x="29862" y="25015"/>
                  </a:lnTo>
                  <a:lnTo>
                    <a:pt x="29901" y="24436"/>
                  </a:lnTo>
                  <a:lnTo>
                    <a:pt x="29941" y="23858"/>
                  </a:lnTo>
                  <a:lnTo>
                    <a:pt x="29961" y="23299"/>
                  </a:lnTo>
                  <a:lnTo>
                    <a:pt x="29981" y="22721"/>
                  </a:lnTo>
                  <a:lnTo>
                    <a:pt x="29981" y="22142"/>
                  </a:lnTo>
                  <a:lnTo>
                    <a:pt x="29961" y="21564"/>
                  </a:lnTo>
                  <a:lnTo>
                    <a:pt x="29941" y="21005"/>
                  </a:lnTo>
                  <a:lnTo>
                    <a:pt x="29901" y="20427"/>
                  </a:lnTo>
                  <a:lnTo>
                    <a:pt x="29862" y="19848"/>
                  </a:lnTo>
                  <a:lnTo>
                    <a:pt x="29782" y="19290"/>
                  </a:lnTo>
                  <a:lnTo>
                    <a:pt x="29722" y="18711"/>
                  </a:lnTo>
                  <a:lnTo>
                    <a:pt x="29622" y="18153"/>
                  </a:lnTo>
                  <a:lnTo>
                    <a:pt x="29522" y="17574"/>
                  </a:lnTo>
                  <a:lnTo>
                    <a:pt x="29403" y="17015"/>
                  </a:lnTo>
                  <a:lnTo>
                    <a:pt x="29283" y="16457"/>
                  </a:lnTo>
                  <a:lnTo>
                    <a:pt x="29143" y="15898"/>
                  </a:lnTo>
                  <a:lnTo>
                    <a:pt x="28984" y="15340"/>
                  </a:lnTo>
                  <a:lnTo>
                    <a:pt x="28804" y="14781"/>
                  </a:lnTo>
                  <a:lnTo>
                    <a:pt x="28625" y="14243"/>
                  </a:lnTo>
                  <a:lnTo>
                    <a:pt x="28445" y="13684"/>
                  </a:lnTo>
                  <a:lnTo>
                    <a:pt x="28226" y="13146"/>
                  </a:lnTo>
                  <a:lnTo>
                    <a:pt x="28006" y="12607"/>
                  </a:lnTo>
                  <a:lnTo>
                    <a:pt x="27787" y="12068"/>
                  </a:lnTo>
                  <a:lnTo>
                    <a:pt x="27548" y="11550"/>
                  </a:lnTo>
                  <a:lnTo>
                    <a:pt x="27308" y="11051"/>
                  </a:lnTo>
                  <a:lnTo>
                    <a:pt x="27049" y="10533"/>
                  </a:lnTo>
                  <a:lnTo>
                    <a:pt x="26770" y="10034"/>
                  </a:lnTo>
                  <a:lnTo>
                    <a:pt x="26490" y="9555"/>
                  </a:lnTo>
                  <a:lnTo>
                    <a:pt x="26211" y="9076"/>
                  </a:lnTo>
                  <a:lnTo>
                    <a:pt x="25892" y="8598"/>
                  </a:lnTo>
                  <a:lnTo>
                    <a:pt x="25593" y="8119"/>
                  </a:lnTo>
                  <a:lnTo>
                    <a:pt x="25274" y="7660"/>
                  </a:lnTo>
                  <a:lnTo>
                    <a:pt x="24934" y="7221"/>
                  </a:lnTo>
                  <a:lnTo>
                    <a:pt x="24595" y="6782"/>
                  </a:lnTo>
                  <a:lnTo>
                    <a:pt x="24256" y="6344"/>
                  </a:lnTo>
                  <a:lnTo>
                    <a:pt x="23897" y="5925"/>
                  </a:lnTo>
                  <a:lnTo>
                    <a:pt x="23538" y="5506"/>
                  </a:lnTo>
                  <a:lnTo>
                    <a:pt x="23159" y="5107"/>
                  </a:lnTo>
                  <a:lnTo>
                    <a:pt x="22780" y="4708"/>
                  </a:lnTo>
                  <a:lnTo>
                    <a:pt x="22381" y="4329"/>
                  </a:lnTo>
                  <a:lnTo>
                    <a:pt x="21982" y="3950"/>
                  </a:lnTo>
                  <a:lnTo>
                    <a:pt x="21563" y="3591"/>
                  </a:lnTo>
                  <a:lnTo>
                    <a:pt x="21144" y="3232"/>
                  </a:lnTo>
                  <a:lnTo>
                    <a:pt x="20726" y="2873"/>
                  </a:lnTo>
                  <a:lnTo>
                    <a:pt x="20287" y="2534"/>
                  </a:lnTo>
                  <a:lnTo>
                    <a:pt x="19848" y="2214"/>
                  </a:lnTo>
                  <a:lnTo>
                    <a:pt x="19409" y="1895"/>
                  </a:lnTo>
                  <a:lnTo>
                    <a:pt x="18950" y="1596"/>
                  </a:lnTo>
                  <a:lnTo>
                    <a:pt x="18491" y="1297"/>
                  </a:lnTo>
                  <a:lnTo>
                    <a:pt x="18013" y="1017"/>
                  </a:lnTo>
                  <a:lnTo>
                    <a:pt x="17534" y="758"/>
                  </a:lnTo>
                  <a:lnTo>
                    <a:pt x="17055" y="499"/>
                  </a:lnTo>
                  <a:lnTo>
                    <a:pt x="16557" y="24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3571875" y="331875"/>
              <a:ext cx="654300" cy="1184400"/>
            </a:xfrm>
            <a:custGeom>
              <a:avLst/>
              <a:gdLst/>
              <a:ahLst/>
              <a:cxnLst/>
              <a:rect l="l" t="t" r="r" b="b"/>
              <a:pathLst>
                <a:path w="26172" h="47376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776" y="619"/>
                  </a:lnTo>
                  <a:lnTo>
                    <a:pt x="17514" y="1197"/>
                  </a:lnTo>
                  <a:lnTo>
                    <a:pt x="18212" y="1795"/>
                  </a:lnTo>
                  <a:lnTo>
                    <a:pt x="18910" y="2434"/>
                  </a:lnTo>
                  <a:lnTo>
                    <a:pt x="19569" y="3092"/>
                  </a:lnTo>
                  <a:lnTo>
                    <a:pt x="20187" y="3810"/>
                  </a:lnTo>
                  <a:lnTo>
                    <a:pt x="20805" y="4528"/>
                  </a:lnTo>
                  <a:lnTo>
                    <a:pt x="21384" y="5306"/>
                  </a:lnTo>
                  <a:lnTo>
                    <a:pt x="21922" y="6104"/>
                  </a:lnTo>
                  <a:lnTo>
                    <a:pt x="22441" y="6922"/>
                  </a:lnTo>
                  <a:lnTo>
                    <a:pt x="22940" y="7780"/>
                  </a:lnTo>
                  <a:lnTo>
                    <a:pt x="23399" y="8657"/>
                  </a:lnTo>
                  <a:lnTo>
                    <a:pt x="23817" y="9575"/>
                  </a:lnTo>
                  <a:lnTo>
                    <a:pt x="24196" y="10493"/>
                  </a:lnTo>
                  <a:lnTo>
                    <a:pt x="24555" y="11450"/>
                  </a:lnTo>
                  <a:lnTo>
                    <a:pt x="24895" y="12428"/>
                  </a:lnTo>
                  <a:lnTo>
                    <a:pt x="25174" y="13445"/>
                  </a:lnTo>
                  <a:lnTo>
                    <a:pt x="25433" y="14482"/>
                  </a:lnTo>
                  <a:lnTo>
                    <a:pt x="25633" y="15519"/>
                  </a:lnTo>
                  <a:lnTo>
                    <a:pt x="25812" y="16577"/>
                  </a:lnTo>
                  <a:lnTo>
                    <a:pt x="25932" y="17634"/>
                  </a:lnTo>
                  <a:lnTo>
                    <a:pt x="26032" y="18691"/>
                  </a:lnTo>
                  <a:lnTo>
                    <a:pt x="26072" y="19768"/>
                  </a:lnTo>
                  <a:lnTo>
                    <a:pt x="26072" y="20845"/>
                  </a:lnTo>
                  <a:lnTo>
                    <a:pt x="26032" y="21903"/>
                  </a:lnTo>
                  <a:lnTo>
                    <a:pt x="25952" y="22980"/>
                  </a:lnTo>
                  <a:lnTo>
                    <a:pt x="25832" y="24057"/>
                  </a:lnTo>
                  <a:lnTo>
                    <a:pt x="25673" y="25114"/>
                  </a:lnTo>
                  <a:lnTo>
                    <a:pt x="25473" y="26171"/>
                  </a:lnTo>
                  <a:lnTo>
                    <a:pt x="25234" y="27229"/>
                  </a:lnTo>
                  <a:lnTo>
                    <a:pt x="24934" y="28266"/>
                  </a:lnTo>
                  <a:lnTo>
                    <a:pt x="24615" y="29283"/>
                  </a:lnTo>
                  <a:lnTo>
                    <a:pt x="24236" y="30301"/>
                  </a:lnTo>
                  <a:lnTo>
                    <a:pt x="23837" y="31318"/>
                  </a:lnTo>
                  <a:lnTo>
                    <a:pt x="23399" y="32295"/>
                  </a:lnTo>
                  <a:lnTo>
                    <a:pt x="22900" y="33253"/>
                  </a:lnTo>
                  <a:lnTo>
                    <a:pt x="22381" y="34190"/>
                  </a:lnTo>
                  <a:lnTo>
                    <a:pt x="21843" y="35108"/>
                  </a:lnTo>
                  <a:lnTo>
                    <a:pt x="21244" y="36006"/>
                  </a:lnTo>
                  <a:lnTo>
                    <a:pt x="20626" y="36883"/>
                  </a:lnTo>
                  <a:lnTo>
                    <a:pt x="19968" y="37741"/>
                  </a:lnTo>
                  <a:lnTo>
                    <a:pt x="19289" y="38559"/>
                  </a:lnTo>
                  <a:lnTo>
                    <a:pt x="18571" y="39357"/>
                  </a:lnTo>
                  <a:lnTo>
                    <a:pt x="17813" y="40115"/>
                  </a:lnTo>
                  <a:lnTo>
                    <a:pt x="17035" y="40833"/>
                  </a:lnTo>
                  <a:lnTo>
                    <a:pt x="16237" y="41551"/>
                  </a:lnTo>
                  <a:lnTo>
                    <a:pt x="15400" y="42209"/>
                  </a:lnTo>
                  <a:lnTo>
                    <a:pt x="14542" y="42848"/>
                  </a:lnTo>
                  <a:lnTo>
                    <a:pt x="13704" y="43426"/>
                  </a:lnTo>
                  <a:lnTo>
                    <a:pt x="12846" y="43945"/>
                  </a:lnTo>
                  <a:lnTo>
                    <a:pt x="11969" y="44444"/>
                  </a:lnTo>
                  <a:lnTo>
                    <a:pt x="11071" y="44902"/>
                  </a:lnTo>
                  <a:lnTo>
                    <a:pt x="10173" y="45321"/>
                  </a:lnTo>
                  <a:lnTo>
                    <a:pt x="9276" y="45700"/>
                  </a:lnTo>
                  <a:lnTo>
                    <a:pt x="8358" y="46039"/>
                  </a:lnTo>
                  <a:lnTo>
                    <a:pt x="7440" y="46339"/>
                  </a:lnTo>
                  <a:lnTo>
                    <a:pt x="6503" y="46598"/>
                  </a:lnTo>
                  <a:lnTo>
                    <a:pt x="5585" y="46817"/>
                  </a:lnTo>
                  <a:lnTo>
                    <a:pt x="4648" y="46997"/>
                  </a:lnTo>
                  <a:lnTo>
                    <a:pt x="3710" y="47116"/>
                  </a:lnTo>
                  <a:lnTo>
                    <a:pt x="2793" y="47216"/>
                  </a:lnTo>
                  <a:lnTo>
                    <a:pt x="1855" y="47256"/>
                  </a:lnTo>
                  <a:lnTo>
                    <a:pt x="938" y="4725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98" y="47356"/>
                  </a:lnTo>
                  <a:lnTo>
                    <a:pt x="1376" y="47376"/>
                  </a:lnTo>
                  <a:lnTo>
                    <a:pt x="2234" y="47356"/>
                  </a:lnTo>
                  <a:lnTo>
                    <a:pt x="3072" y="47296"/>
                  </a:lnTo>
                  <a:lnTo>
                    <a:pt x="3930" y="47196"/>
                  </a:lnTo>
                  <a:lnTo>
                    <a:pt x="4768" y="47077"/>
                  </a:lnTo>
                  <a:lnTo>
                    <a:pt x="5625" y="46917"/>
                  </a:lnTo>
                  <a:lnTo>
                    <a:pt x="6463" y="46718"/>
                  </a:lnTo>
                  <a:lnTo>
                    <a:pt x="7321" y="46498"/>
                  </a:lnTo>
                  <a:lnTo>
                    <a:pt x="8159" y="46239"/>
                  </a:lnTo>
                  <a:lnTo>
                    <a:pt x="8996" y="45940"/>
                  </a:lnTo>
                  <a:lnTo>
                    <a:pt x="9814" y="45600"/>
                  </a:lnTo>
                  <a:lnTo>
                    <a:pt x="10632" y="45241"/>
                  </a:lnTo>
                  <a:lnTo>
                    <a:pt x="11450" y="44842"/>
                  </a:lnTo>
                  <a:lnTo>
                    <a:pt x="12268" y="44404"/>
                  </a:lnTo>
                  <a:lnTo>
                    <a:pt x="13066" y="43945"/>
                  </a:lnTo>
                  <a:lnTo>
                    <a:pt x="13844" y="43446"/>
                  </a:lnTo>
                  <a:lnTo>
                    <a:pt x="14622" y="42927"/>
                  </a:lnTo>
                  <a:lnTo>
                    <a:pt x="15479" y="42289"/>
                  </a:lnTo>
                  <a:lnTo>
                    <a:pt x="16297" y="41631"/>
                  </a:lnTo>
                  <a:lnTo>
                    <a:pt x="17115" y="40913"/>
                  </a:lnTo>
                  <a:lnTo>
                    <a:pt x="17893" y="40195"/>
                  </a:lnTo>
                  <a:lnTo>
                    <a:pt x="18631" y="39417"/>
                  </a:lnTo>
                  <a:lnTo>
                    <a:pt x="19369" y="38619"/>
                  </a:lnTo>
                  <a:lnTo>
                    <a:pt x="20047" y="37801"/>
                  </a:lnTo>
                  <a:lnTo>
                    <a:pt x="20706" y="36943"/>
                  </a:lnTo>
                  <a:lnTo>
                    <a:pt x="21324" y="36065"/>
                  </a:lnTo>
                  <a:lnTo>
                    <a:pt x="21922" y="35168"/>
                  </a:lnTo>
                  <a:lnTo>
                    <a:pt x="22481" y="34250"/>
                  </a:lnTo>
                  <a:lnTo>
                    <a:pt x="23000" y="33313"/>
                  </a:lnTo>
                  <a:lnTo>
                    <a:pt x="23478" y="32335"/>
                  </a:lnTo>
                  <a:lnTo>
                    <a:pt x="23937" y="31358"/>
                  </a:lnTo>
                  <a:lnTo>
                    <a:pt x="24336" y="30341"/>
                  </a:lnTo>
                  <a:lnTo>
                    <a:pt x="24715" y="29323"/>
                  </a:lnTo>
                  <a:lnTo>
                    <a:pt x="25034" y="28286"/>
                  </a:lnTo>
                  <a:lnTo>
                    <a:pt x="25333" y="27249"/>
                  </a:lnTo>
                  <a:lnTo>
                    <a:pt x="25573" y="26191"/>
                  </a:lnTo>
                  <a:lnTo>
                    <a:pt x="25772" y="25134"/>
                  </a:lnTo>
                  <a:lnTo>
                    <a:pt x="25932" y="24057"/>
                  </a:lnTo>
                  <a:lnTo>
                    <a:pt x="26052" y="23000"/>
                  </a:lnTo>
                  <a:lnTo>
                    <a:pt x="26131" y="21923"/>
                  </a:lnTo>
                  <a:lnTo>
                    <a:pt x="26171" y="20845"/>
                  </a:lnTo>
                  <a:lnTo>
                    <a:pt x="26171" y="19768"/>
                  </a:lnTo>
                  <a:lnTo>
                    <a:pt x="26131" y="18691"/>
                  </a:lnTo>
                  <a:lnTo>
                    <a:pt x="26052" y="17614"/>
                  </a:lnTo>
                  <a:lnTo>
                    <a:pt x="25912" y="16557"/>
                  </a:lnTo>
                  <a:lnTo>
                    <a:pt x="25752" y="15499"/>
                  </a:lnTo>
                  <a:lnTo>
                    <a:pt x="25533" y="14462"/>
                  </a:lnTo>
                  <a:lnTo>
                    <a:pt x="25274" y="13425"/>
                  </a:lnTo>
                  <a:lnTo>
                    <a:pt x="24994" y="12388"/>
                  </a:lnTo>
                  <a:lnTo>
                    <a:pt x="24655" y="11410"/>
                  </a:lnTo>
                  <a:lnTo>
                    <a:pt x="24296" y="10453"/>
                  </a:lnTo>
                  <a:lnTo>
                    <a:pt x="23917" y="9515"/>
                  </a:lnTo>
                  <a:lnTo>
                    <a:pt x="23478" y="8618"/>
                  </a:lnTo>
                  <a:lnTo>
                    <a:pt x="23020" y="7740"/>
                  </a:lnTo>
                  <a:lnTo>
                    <a:pt x="22541" y="6882"/>
                  </a:lnTo>
                  <a:lnTo>
                    <a:pt x="22022" y="6044"/>
                  </a:lnTo>
                  <a:lnTo>
                    <a:pt x="21464" y="5246"/>
                  </a:lnTo>
                  <a:lnTo>
                    <a:pt x="20885" y="4468"/>
                  </a:lnTo>
                  <a:lnTo>
                    <a:pt x="20267" y="3730"/>
                  </a:lnTo>
                  <a:lnTo>
                    <a:pt x="19628" y="3032"/>
                  </a:lnTo>
                  <a:lnTo>
                    <a:pt x="18970" y="2354"/>
                  </a:lnTo>
                  <a:lnTo>
                    <a:pt x="18292" y="1716"/>
                  </a:lnTo>
                  <a:lnTo>
                    <a:pt x="17574" y="1097"/>
                  </a:lnTo>
                  <a:lnTo>
                    <a:pt x="16836" y="53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3571875" y="332375"/>
              <a:ext cx="550075" cy="1182400"/>
            </a:xfrm>
            <a:custGeom>
              <a:avLst/>
              <a:gdLst/>
              <a:ahLst/>
              <a:cxnLst/>
              <a:rect l="l" t="t" r="r" b="b"/>
              <a:pathLst>
                <a:path w="22003" h="47296" extrusionOk="0">
                  <a:moveTo>
                    <a:pt x="16078" y="0"/>
                  </a:moveTo>
                  <a:lnTo>
                    <a:pt x="15998" y="60"/>
                  </a:lnTo>
                  <a:lnTo>
                    <a:pt x="16497" y="638"/>
                  </a:lnTo>
                  <a:lnTo>
                    <a:pt x="16975" y="1217"/>
                  </a:lnTo>
                  <a:lnTo>
                    <a:pt x="17454" y="1855"/>
                  </a:lnTo>
                  <a:lnTo>
                    <a:pt x="17893" y="2494"/>
                  </a:lnTo>
                  <a:lnTo>
                    <a:pt x="18312" y="3172"/>
                  </a:lnTo>
                  <a:lnTo>
                    <a:pt x="18711" y="3870"/>
                  </a:lnTo>
                  <a:lnTo>
                    <a:pt x="19090" y="4608"/>
                  </a:lnTo>
                  <a:lnTo>
                    <a:pt x="19449" y="5346"/>
                  </a:lnTo>
                  <a:lnTo>
                    <a:pt x="19768" y="6124"/>
                  </a:lnTo>
                  <a:lnTo>
                    <a:pt x="20087" y="6922"/>
                  </a:lnTo>
                  <a:lnTo>
                    <a:pt x="20386" y="7720"/>
                  </a:lnTo>
                  <a:lnTo>
                    <a:pt x="20646" y="8558"/>
                  </a:lnTo>
                  <a:lnTo>
                    <a:pt x="20885" y="9395"/>
                  </a:lnTo>
                  <a:lnTo>
                    <a:pt x="21105" y="10273"/>
                  </a:lnTo>
                  <a:lnTo>
                    <a:pt x="21284" y="11151"/>
                  </a:lnTo>
                  <a:lnTo>
                    <a:pt x="21464" y="12048"/>
                  </a:lnTo>
                  <a:lnTo>
                    <a:pt x="21603" y="13006"/>
                  </a:lnTo>
                  <a:lnTo>
                    <a:pt x="21723" y="13983"/>
                  </a:lnTo>
                  <a:lnTo>
                    <a:pt x="21803" y="14981"/>
                  </a:lnTo>
                  <a:lnTo>
                    <a:pt x="21863" y="15958"/>
                  </a:lnTo>
                  <a:lnTo>
                    <a:pt x="21883" y="16936"/>
                  </a:lnTo>
                  <a:lnTo>
                    <a:pt x="21883" y="17933"/>
                  </a:lnTo>
                  <a:lnTo>
                    <a:pt x="21843" y="18930"/>
                  </a:lnTo>
                  <a:lnTo>
                    <a:pt x="21783" y="19928"/>
                  </a:lnTo>
                  <a:lnTo>
                    <a:pt x="21683" y="20905"/>
                  </a:lnTo>
                  <a:lnTo>
                    <a:pt x="21543" y="21903"/>
                  </a:lnTo>
                  <a:lnTo>
                    <a:pt x="21384" y="22880"/>
                  </a:lnTo>
                  <a:lnTo>
                    <a:pt x="21204" y="23877"/>
                  </a:lnTo>
                  <a:lnTo>
                    <a:pt x="20985" y="24855"/>
                  </a:lnTo>
                  <a:lnTo>
                    <a:pt x="20726" y="25832"/>
                  </a:lnTo>
                  <a:lnTo>
                    <a:pt x="20446" y="26790"/>
                  </a:lnTo>
                  <a:lnTo>
                    <a:pt x="20147" y="27747"/>
                  </a:lnTo>
                  <a:lnTo>
                    <a:pt x="19808" y="28705"/>
                  </a:lnTo>
                  <a:lnTo>
                    <a:pt x="19429" y="29642"/>
                  </a:lnTo>
                  <a:lnTo>
                    <a:pt x="19030" y="30580"/>
                  </a:lnTo>
                  <a:lnTo>
                    <a:pt x="18611" y="31477"/>
                  </a:lnTo>
                  <a:lnTo>
                    <a:pt x="18172" y="32375"/>
                  </a:lnTo>
                  <a:lnTo>
                    <a:pt x="17694" y="33253"/>
                  </a:lnTo>
                  <a:lnTo>
                    <a:pt x="17195" y="34131"/>
                  </a:lnTo>
                  <a:lnTo>
                    <a:pt x="16676" y="34968"/>
                  </a:lnTo>
                  <a:lnTo>
                    <a:pt x="16118" y="35786"/>
                  </a:lnTo>
                  <a:lnTo>
                    <a:pt x="15539" y="36604"/>
                  </a:lnTo>
                  <a:lnTo>
                    <a:pt x="14941" y="37402"/>
                  </a:lnTo>
                  <a:lnTo>
                    <a:pt x="14322" y="38160"/>
                  </a:lnTo>
                  <a:lnTo>
                    <a:pt x="13684" y="38918"/>
                  </a:lnTo>
                  <a:lnTo>
                    <a:pt x="13006" y="39636"/>
                  </a:lnTo>
                  <a:lnTo>
                    <a:pt x="12328" y="40334"/>
                  </a:lnTo>
                  <a:lnTo>
                    <a:pt x="11610" y="41012"/>
                  </a:lnTo>
                  <a:lnTo>
                    <a:pt x="10931" y="41631"/>
                  </a:lnTo>
                  <a:lnTo>
                    <a:pt x="10253" y="42209"/>
                  </a:lnTo>
                  <a:lnTo>
                    <a:pt x="9555" y="42768"/>
                  </a:lnTo>
                  <a:lnTo>
                    <a:pt x="8837" y="43286"/>
                  </a:lnTo>
                  <a:lnTo>
                    <a:pt x="8139" y="43785"/>
                  </a:lnTo>
                  <a:lnTo>
                    <a:pt x="7401" y="44244"/>
                  </a:lnTo>
                  <a:lnTo>
                    <a:pt x="6682" y="44683"/>
                  </a:lnTo>
                  <a:lnTo>
                    <a:pt x="5944" y="45102"/>
                  </a:lnTo>
                  <a:lnTo>
                    <a:pt x="5206" y="45481"/>
                  </a:lnTo>
                  <a:lnTo>
                    <a:pt x="4448" y="45820"/>
                  </a:lnTo>
                  <a:lnTo>
                    <a:pt x="3710" y="46139"/>
                  </a:lnTo>
                  <a:lnTo>
                    <a:pt x="2972" y="46418"/>
                  </a:lnTo>
                  <a:lnTo>
                    <a:pt x="2214" y="46658"/>
                  </a:lnTo>
                  <a:lnTo>
                    <a:pt x="1476" y="46877"/>
                  </a:lnTo>
                  <a:lnTo>
                    <a:pt x="738" y="47057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758" y="47156"/>
                  </a:lnTo>
                  <a:lnTo>
                    <a:pt x="1496" y="46977"/>
                  </a:lnTo>
                  <a:lnTo>
                    <a:pt x="2254" y="46757"/>
                  </a:lnTo>
                  <a:lnTo>
                    <a:pt x="2992" y="46518"/>
                  </a:lnTo>
                  <a:lnTo>
                    <a:pt x="3750" y="46239"/>
                  </a:lnTo>
                  <a:lnTo>
                    <a:pt x="4488" y="45920"/>
                  </a:lnTo>
                  <a:lnTo>
                    <a:pt x="5246" y="45561"/>
                  </a:lnTo>
                  <a:lnTo>
                    <a:pt x="5984" y="45182"/>
                  </a:lnTo>
                  <a:lnTo>
                    <a:pt x="6722" y="44783"/>
                  </a:lnTo>
                  <a:lnTo>
                    <a:pt x="7460" y="44344"/>
                  </a:lnTo>
                  <a:lnTo>
                    <a:pt x="8179" y="43865"/>
                  </a:lnTo>
                  <a:lnTo>
                    <a:pt x="8897" y="43366"/>
                  </a:lnTo>
                  <a:lnTo>
                    <a:pt x="9615" y="42848"/>
                  </a:lnTo>
                  <a:lnTo>
                    <a:pt x="10313" y="42289"/>
                  </a:lnTo>
                  <a:lnTo>
                    <a:pt x="11011" y="41711"/>
                  </a:lnTo>
                  <a:lnTo>
                    <a:pt x="11689" y="41092"/>
                  </a:lnTo>
                  <a:lnTo>
                    <a:pt x="12407" y="40414"/>
                  </a:lnTo>
                  <a:lnTo>
                    <a:pt x="13086" y="39716"/>
                  </a:lnTo>
                  <a:lnTo>
                    <a:pt x="13764" y="38978"/>
                  </a:lnTo>
                  <a:lnTo>
                    <a:pt x="14402" y="38240"/>
                  </a:lnTo>
                  <a:lnTo>
                    <a:pt x="15021" y="37462"/>
                  </a:lnTo>
                  <a:lnTo>
                    <a:pt x="15619" y="36664"/>
                  </a:lnTo>
                  <a:lnTo>
                    <a:pt x="16197" y="35846"/>
                  </a:lnTo>
                  <a:lnTo>
                    <a:pt x="16756" y="35028"/>
                  </a:lnTo>
                  <a:lnTo>
                    <a:pt x="17275" y="34170"/>
                  </a:lnTo>
                  <a:lnTo>
                    <a:pt x="17793" y="33313"/>
                  </a:lnTo>
                  <a:lnTo>
                    <a:pt x="18272" y="32435"/>
                  </a:lnTo>
                  <a:lnTo>
                    <a:pt x="18711" y="31537"/>
                  </a:lnTo>
                  <a:lnTo>
                    <a:pt x="19130" y="30620"/>
                  </a:lnTo>
                  <a:lnTo>
                    <a:pt x="19529" y="29682"/>
                  </a:lnTo>
                  <a:lnTo>
                    <a:pt x="19908" y="28745"/>
                  </a:lnTo>
                  <a:lnTo>
                    <a:pt x="20247" y="27787"/>
                  </a:lnTo>
                  <a:lnTo>
                    <a:pt x="20546" y="26830"/>
                  </a:lnTo>
                  <a:lnTo>
                    <a:pt x="20845" y="25852"/>
                  </a:lnTo>
                  <a:lnTo>
                    <a:pt x="21085" y="24875"/>
                  </a:lnTo>
                  <a:lnTo>
                    <a:pt x="21304" y="23897"/>
                  </a:lnTo>
                  <a:lnTo>
                    <a:pt x="21504" y="22900"/>
                  </a:lnTo>
                  <a:lnTo>
                    <a:pt x="21663" y="21923"/>
                  </a:lnTo>
                  <a:lnTo>
                    <a:pt x="21783" y="20925"/>
                  </a:lnTo>
                  <a:lnTo>
                    <a:pt x="21883" y="19928"/>
                  </a:lnTo>
                  <a:lnTo>
                    <a:pt x="21962" y="18930"/>
                  </a:lnTo>
                  <a:lnTo>
                    <a:pt x="21982" y="17933"/>
                  </a:lnTo>
                  <a:lnTo>
                    <a:pt x="22002" y="16936"/>
                  </a:lnTo>
                  <a:lnTo>
                    <a:pt x="21982" y="15958"/>
                  </a:lnTo>
                  <a:lnTo>
                    <a:pt x="21922" y="14961"/>
                  </a:lnTo>
                  <a:lnTo>
                    <a:pt x="21823" y="13983"/>
                  </a:lnTo>
                  <a:lnTo>
                    <a:pt x="21703" y="13006"/>
                  </a:lnTo>
                  <a:lnTo>
                    <a:pt x="21563" y="12029"/>
                  </a:lnTo>
                  <a:lnTo>
                    <a:pt x="21404" y="11131"/>
                  </a:lnTo>
                  <a:lnTo>
                    <a:pt x="21204" y="10253"/>
                  </a:lnTo>
                  <a:lnTo>
                    <a:pt x="20985" y="9375"/>
                  </a:lnTo>
                  <a:lnTo>
                    <a:pt x="20746" y="8518"/>
                  </a:lnTo>
                  <a:lnTo>
                    <a:pt x="20486" y="7700"/>
                  </a:lnTo>
                  <a:lnTo>
                    <a:pt x="20187" y="6882"/>
                  </a:lnTo>
                  <a:lnTo>
                    <a:pt x="19868" y="6084"/>
                  </a:lnTo>
                  <a:lnTo>
                    <a:pt x="19529" y="5306"/>
                  </a:lnTo>
                  <a:lnTo>
                    <a:pt x="19170" y="4548"/>
                  </a:lnTo>
                  <a:lnTo>
                    <a:pt x="18791" y="3830"/>
                  </a:lnTo>
                  <a:lnTo>
                    <a:pt x="18392" y="3112"/>
                  </a:lnTo>
                  <a:lnTo>
                    <a:pt x="17973" y="2434"/>
                  </a:lnTo>
                  <a:lnTo>
                    <a:pt x="17534" y="1775"/>
                  </a:lnTo>
                  <a:lnTo>
                    <a:pt x="17075" y="1157"/>
                  </a:lnTo>
                  <a:lnTo>
                    <a:pt x="16576" y="55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571875" y="332375"/>
              <a:ext cx="445350" cy="1182400"/>
            </a:xfrm>
            <a:custGeom>
              <a:avLst/>
              <a:gdLst/>
              <a:ahLst/>
              <a:cxnLst/>
              <a:rect l="l" t="t" r="r" b="b"/>
              <a:pathLst>
                <a:path w="17814" h="47296" extrusionOk="0">
                  <a:moveTo>
                    <a:pt x="16098" y="0"/>
                  </a:moveTo>
                  <a:lnTo>
                    <a:pt x="15998" y="60"/>
                  </a:lnTo>
                  <a:lnTo>
                    <a:pt x="16058" y="160"/>
                  </a:lnTo>
                  <a:lnTo>
                    <a:pt x="16197" y="399"/>
                  </a:lnTo>
                  <a:lnTo>
                    <a:pt x="16417" y="838"/>
                  </a:lnTo>
                  <a:lnTo>
                    <a:pt x="16656" y="1436"/>
                  </a:lnTo>
                  <a:lnTo>
                    <a:pt x="16796" y="1795"/>
                  </a:lnTo>
                  <a:lnTo>
                    <a:pt x="16916" y="2234"/>
                  </a:lnTo>
                  <a:lnTo>
                    <a:pt x="17055" y="2693"/>
                  </a:lnTo>
                  <a:lnTo>
                    <a:pt x="17175" y="3212"/>
                  </a:lnTo>
                  <a:lnTo>
                    <a:pt x="17295" y="3770"/>
                  </a:lnTo>
                  <a:lnTo>
                    <a:pt x="17414" y="4389"/>
                  </a:lnTo>
                  <a:lnTo>
                    <a:pt x="17514" y="5067"/>
                  </a:lnTo>
                  <a:lnTo>
                    <a:pt x="17594" y="5785"/>
                  </a:lnTo>
                  <a:lnTo>
                    <a:pt x="17654" y="6423"/>
                  </a:lnTo>
                  <a:lnTo>
                    <a:pt x="17674" y="7062"/>
                  </a:lnTo>
                  <a:lnTo>
                    <a:pt x="17713" y="7700"/>
                  </a:lnTo>
                  <a:lnTo>
                    <a:pt x="17713" y="8358"/>
                  </a:lnTo>
                  <a:lnTo>
                    <a:pt x="17713" y="9016"/>
                  </a:lnTo>
                  <a:lnTo>
                    <a:pt x="17694" y="9655"/>
                  </a:lnTo>
                  <a:lnTo>
                    <a:pt x="17654" y="10313"/>
                  </a:lnTo>
                  <a:lnTo>
                    <a:pt x="17614" y="10991"/>
                  </a:lnTo>
                  <a:lnTo>
                    <a:pt x="17494" y="12308"/>
                  </a:lnTo>
                  <a:lnTo>
                    <a:pt x="17334" y="13624"/>
                  </a:lnTo>
                  <a:lnTo>
                    <a:pt x="17135" y="14961"/>
                  </a:lnTo>
                  <a:lnTo>
                    <a:pt x="16896" y="16277"/>
                  </a:lnTo>
                  <a:lnTo>
                    <a:pt x="16636" y="17574"/>
                  </a:lnTo>
                  <a:lnTo>
                    <a:pt x="16337" y="18851"/>
                  </a:lnTo>
                  <a:lnTo>
                    <a:pt x="16038" y="20087"/>
                  </a:lnTo>
                  <a:lnTo>
                    <a:pt x="15719" y="21324"/>
                  </a:lnTo>
                  <a:lnTo>
                    <a:pt x="15380" y="22501"/>
                  </a:lnTo>
                  <a:lnTo>
                    <a:pt x="15041" y="23638"/>
                  </a:lnTo>
                  <a:lnTo>
                    <a:pt x="14681" y="24735"/>
                  </a:lnTo>
                  <a:lnTo>
                    <a:pt x="14342" y="25792"/>
                  </a:lnTo>
                  <a:lnTo>
                    <a:pt x="13983" y="26830"/>
                  </a:lnTo>
                  <a:lnTo>
                    <a:pt x="13584" y="27907"/>
                  </a:lnTo>
                  <a:lnTo>
                    <a:pt x="13165" y="29024"/>
                  </a:lnTo>
                  <a:lnTo>
                    <a:pt x="12707" y="30161"/>
                  </a:lnTo>
                  <a:lnTo>
                    <a:pt x="12228" y="31338"/>
                  </a:lnTo>
                  <a:lnTo>
                    <a:pt x="11709" y="32515"/>
                  </a:lnTo>
                  <a:lnTo>
                    <a:pt x="11151" y="33692"/>
                  </a:lnTo>
                  <a:lnTo>
                    <a:pt x="10572" y="34889"/>
                  </a:lnTo>
                  <a:lnTo>
                    <a:pt x="9954" y="36065"/>
                  </a:lnTo>
                  <a:lnTo>
                    <a:pt x="9316" y="37242"/>
                  </a:lnTo>
                  <a:lnTo>
                    <a:pt x="8637" y="38399"/>
                  </a:lnTo>
                  <a:lnTo>
                    <a:pt x="7919" y="39516"/>
                  </a:lnTo>
                  <a:lnTo>
                    <a:pt x="7560" y="40075"/>
                  </a:lnTo>
                  <a:lnTo>
                    <a:pt x="7181" y="40614"/>
                  </a:lnTo>
                  <a:lnTo>
                    <a:pt x="6782" y="41132"/>
                  </a:lnTo>
                  <a:lnTo>
                    <a:pt x="6403" y="41651"/>
                  </a:lnTo>
                  <a:lnTo>
                    <a:pt x="6004" y="42169"/>
                  </a:lnTo>
                  <a:lnTo>
                    <a:pt x="5585" y="42668"/>
                  </a:lnTo>
                  <a:lnTo>
                    <a:pt x="5166" y="43147"/>
                  </a:lnTo>
                  <a:lnTo>
                    <a:pt x="4748" y="43626"/>
                  </a:lnTo>
                  <a:lnTo>
                    <a:pt x="4229" y="44144"/>
                  </a:lnTo>
                  <a:lnTo>
                    <a:pt x="3750" y="44623"/>
                  </a:lnTo>
                  <a:lnTo>
                    <a:pt x="3291" y="45042"/>
                  </a:lnTo>
                  <a:lnTo>
                    <a:pt x="2853" y="45421"/>
                  </a:lnTo>
                  <a:lnTo>
                    <a:pt x="2434" y="45740"/>
                  </a:lnTo>
                  <a:lnTo>
                    <a:pt x="2035" y="46039"/>
                  </a:lnTo>
                  <a:lnTo>
                    <a:pt x="1676" y="46299"/>
                  </a:lnTo>
                  <a:lnTo>
                    <a:pt x="1337" y="46498"/>
                  </a:lnTo>
                  <a:lnTo>
                    <a:pt x="778" y="46837"/>
                  </a:lnTo>
                  <a:lnTo>
                    <a:pt x="359" y="47037"/>
                  </a:lnTo>
                  <a:lnTo>
                    <a:pt x="80" y="47156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120" y="47256"/>
                  </a:lnTo>
                  <a:lnTo>
                    <a:pt x="399" y="47156"/>
                  </a:lnTo>
                  <a:lnTo>
                    <a:pt x="818" y="46937"/>
                  </a:lnTo>
                  <a:lnTo>
                    <a:pt x="1396" y="46598"/>
                  </a:lnTo>
                  <a:lnTo>
                    <a:pt x="1716" y="46378"/>
                  </a:lnTo>
                  <a:lnTo>
                    <a:pt x="2095" y="46139"/>
                  </a:lnTo>
                  <a:lnTo>
                    <a:pt x="2474" y="45840"/>
                  </a:lnTo>
                  <a:lnTo>
                    <a:pt x="2892" y="45501"/>
                  </a:lnTo>
                  <a:lnTo>
                    <a:pt x="3351" y="45122"/>
                  </a:lnTo>
                  <a:lnTo>
                    <a:pt x="3810" y="44703"/>
                  </a:lnTo>
                  <a:lnTo>
                    <a:pt x="4309" y="44224"/>
                  </a:lnTo>
                  <a:lnTo>
                    <a:pt x="4807" y="43705"/>
                  </a:lnTo>
                  <a:lnTo>
                    <a:pt x="5246" y="43227"/>
                  </a:lnTo>
                  <a:lnTo>
                    <a:pt x="5665" y="42748"/>
                  </a:lnTo>
                  <a:lnTo>
                    <a:pt x="6064" y="42249"/>
                  </a:lnTo>
                  <a:lnTo>
                    <a:pt x="6463" y="41731"/>
                  </a:lnTo>
                  <a:lnTo>
                    <a:pt x="6862" y="41212"/>
                  </a:lnTo>
                  <a:lnTo>
                    <a:pt x="7261" y="40673"/>
                  </a:lnTo>
                  <a:lnTo>
                    <a:pt x="7640" y="40135"/>
                  </a:lnTo>
                  <a:lnTo>
                    <a:pt x="7999" y="39596"/>
                  </a:lnTo>
                  <a:lnTo>
                    <a:pt x="8717" y="38459"/>
                  </a:lnTo>
                  <a:lnTo>
                    <a:pt x="9395" y="37302"/>
                  </a:lnTo>
                  <a:lnTo>
                    <a:pt x="10054" y="36125"/>
                  </a:lnTo>
                  <a:lnTo>
                    <a:pt x="10652" y="34948"/>
                  </a:lnTo>
                  <a:lnTo>
                    <a:pt x="11250" y="33752"/>
                  </a:lnTo>
                  <a:lnTo>
                    <a:pt x="11789" y="32555"/>
                  </a:lnTo>
                  <a:lnTo>
                    <a:pt x="12308" y="31378"/>
                  </a:lnTo>
                  <a:lnTo>
                    <a:pt x="12806" y="30201"/>
                  </a:lnTo>
                  <a:lnTo>
                    <a:pt x="13265" y="29064"/>
                  </a:lnTo>
                  <a:lnTo>
                    <a:pt x="13684" y="27947"/>
                  </a:lnTo>
                  <a:lnTo>
                    <a:pt x="14083" y="26850"/>
                  </a:lnTo>
                  <a:lnTo>
                    <a:pt x="14442" y="25812"/>
                  </a:lnTo>
                  <a:lnTo>
                    <a:pt x="14781" y="24775"/>
                  </a:lnTo>
                  <a:lnTo>
                    <a:pt x="15140" y="23678"/>
                  </a:lnTo>
                  <a:lnTo>
                    <a:pt x="15479" y="22521"/>
                  </a:lnTo>
                  <a:lnTo>
                    <a:pt x="15818" y="21344"/>
                  </a:lnTo>
                  <a:lnTo>
                    <a:pt x="16138" y="20107"/>
                  </a:lnTo>
                  <a:lnTo>
                    <a:pt x="16457" y="18851"/>
                  </a:lnTo>
                  <a:lnTo>
                    <a:pt x="16736" y="17574"/>
                  </a:lnTo>
                  <a:lnTo>
                    <a:pt x="16995" y="16277"/>
                  </a:lnTo>
                  <a:lnTo>
                    <a:pt x="17235" y="14961"/>
                  </a:lnTo>
                  <a:lnTo>
                    <a:pt x="17434" y="13644"/>
                  </a:lnTo>
                  <a:lnTo>
                    <a:pt x="17594" y="12308"/>
                  </a:lnTo>
                  <a:lnTo>
                    <a:pt x="17713" y="10971"/>
                  </a:lnTo>
                  <a:lnTo>
                    <a:pt x="17773" y="10313"/>
                  </a:lnTo>
                  <a:lnTo>
                    <a:pt x="17793" y="9655"/>
                  </a:lnTo>
                  <a:lnTo>
                    <a:pt x="17813" y="8996"/>
                  </a:lnTo>
                  <a:lnTo>
                    <a:pt x="17813" y="8338"/>
                  </a:lnTo>
                  <a:lnTo>
                    <a:pt x="17813" y="7680"/>
                  </a:lnTo>
                  <a:lnTo>
                    <a:pt x="17793" y="7042"/>
                  </a:lnTo>
                  <a:lnTo>
                    <a:pt x="17753" y="6403"/>
                  </a:lnTo>
                  <a:lnTo>
                    <a:pt x="17694" y="5765"/>
                  </a:lnTo>
                  <a:lnTo>
                    <a:pt x="17614" y="5047"/>
                  </a:lnTo>
                  <a:lnTo>
                    <a:pt x="17514" y="4369"/>
                  </a:lnTo>
                  <a:lnTo>
                    <a:pt x="17394" y="3750"/>
                  </a:lnTo>
                  <a:lnTo>
                    <a:pt x="17275" y="3172"/>
                  </a:lnTo>
                  <a:lnTo>
                    <a:pt x="17155" y="2653"/>
                  </a:lnTo>
                  <a:lnTo>
                    <a:pt x="17015" y="2174"/>
                  </a:lnTo>
                  <a:lnTo>
                    <a:pt x="16876" y="1755"/>
                  </a:lnTo>
                  <a:lnTo>
                    <a:pt x="16756" y="1376"/>
                  </a:lnTo>
                  <a:lnTo>
                    <a:pt x="16497" y="778"/>
                  </a:lnTo>
                  <a:lnTo>
                    <a:pt x="16297" y="339"/>
                  </a:lnTo>
                  <a:lnTo>
                    <a:pt x="16138" y="100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147975" y="298450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25015" y="1"/>
                  </a:moveTo>
                  <a:lnTo>
                    <a:pt x="24396" y="21"/>
                  </a:lnTo>
                  <a:lnTo>
                    <a:pt x="23798" y="41"/>
                  </a:lnTo>
                  <a:lnTo>
                    <a:pt x="23180" y="80"/>
                  </a:lnTo>
                  <a:lnTo>
                    <a:pt x="22581" y="120"/>
                  </a:lnTo>
                  <a:lnTo>
                    <a:pt x="21983" y="200"/>
                  </a:lnTo>
                  <a:lnTo>
                    <a:pt x="21384" y="280"/>
                  </a:lnTo>
                  <a:lnTo>
                    <a:pt x="20786" y="380"/>
                  </a:lnTo>
                  <a:lnTo>
                    <a:pt x="20188" y="479"/>
                  </a:lnTo>
                  <a:lnTo>
                    <a:pt x="19589" y="599"/>
                  </a:lnTo>
                  <a:lnTo>
                    <a:pt x="19011" y="739"/>
                  </a:lnTo>
                  <a:lnTo>
                    <a:pt x="18432" y="898"/>
                  </a:lnTo>
                  <a:lnTo>
                    <a:pt x="17854" y="1058"/>
                  </a:lnTo>
                  <a:lnTo>
                    <a:pt x="17275" y="1237"/>
                  </a:lnTo>
                  <a:lnTo>
                    <a:pt x="16717" y="1437"/>
                  </a:lnTo>
                  <a:lnTo>
                    <a:pt x="16138" y="1636"/>
                  </a:lnTo>
                  <a:lnTo>
                    <a:pt x="15580" y="1856"/>
                  </a:lnTo>
                  <a:lnTo>
                    <a:pt x="15041" y="2095"/>
                  </a:lnTo>
                  <a:lnTo>
                    <a:pt x="14483" y="2335"/>
                  </a:lnTo>
                  <a:lnTo>
                    <a:pt x="13944" y="2594"/>
                  </a:lnTo>
                  <a:lnTo>
                    <a:pt x="13405" y="2873"/>
                  </a:lnTo>
                  <a:lnTo>
                    <a:pt x="12887" y="3152"/>
                  </a:lnTo>
                  <a:lnTo>
                    <a:pt x="12368" y="3452"/>
                  </a:lnTo>
                  <a:lnTo>
                    <a:pt x="11849" y="3751"/>
                  </a:lnTo>
                  <a:lnTo>
                    <a:pt x="11331" y="4070"/>
                  </a:lnTo>
                  <a:lnTo>
                    <a:pt x="10832" y="4409"/>
                  </a:lnTo>
                  <a:lnTo>
                    <a:pt x="10353" y="4768"/>
                  </a:lnTo>
                  <a:lnTo>
                    <a:pt x="9855" y="5107"/>
                  </a:lnTo>
                  <a:lnTo>
                    <a:pt x="9396" y="5486"/>
                  </a:lnTo>
                  <a:lnTo>
                    <a:pt x="8917" y="5865"/>
                  </a:lnTo>
                  <a:lnTo>
                    <a:pt x="8458" y="6264"/>
                  </a:lnTo>
                  <a:lnTo>
                    <a:pt x="8020" y="6663"/>
                  </a:lnTo>
                  <a:lnTo>
                    <a:pt x="7581" y="7082"/>
                  </a:lnTo>
                  <a:lnTo>
                    <a:pt x="7142" y="7501"/>
                  </a:lnTo>
                  <a:lnTo>
                    <a:pt x="6723" y="7940"/>
                  </a:lnTo>
                  <a:lnTo>
                    <a:pt x="6324" y="8399"/>
                  </a:lnTo>
                  <a:lnTo>
                    <a:pt x="5905" y="8857"/>
                  </a:lnTo>
                  <a:lnTo>
                    <a:pt x="5526" y="9316"/>
                  </a:lnTo>
                  <a:lnTo>
                    <a:pt x="5147" y="9795"/>
                  </a:lnTo>
                  <a:lnTo>
                    <a:pt x="4788" y="10294"/>
                  </a:lnTo>
                  <a:lnTo>
                    <a:pt x="4429" y="10792"/>
                  </a:lnTo>
                  <a:lnTo>
                    <a:pt x="4070" y="11311"/>
                  </a:lnTo>
                  <a:lnTo>
                    <a:pt x="3751" y="11830"/>
                  </a:lnTo>
                  <a:lnTo>
                    <a:pt x="3432" y="12368"/>
                  </a:lnTo>
                  <a:lnTo>
                    <a:pt x="3112" y="12907"/>
                  </a:lnTo>
                  <a:lnTo>
                    <a:pt x="2813" y="13445"/>
                  </a:lnTo>
                  <a:lnTo>
                    <a:pt x="2534" y="14024"/>
                  </a:lnTo>
                  <a:lnTo>
                    <a:pt x="2275" y="14582"/>
                  </a:lnTo>
                  <a:lnTo>
                    <a:pt x="2015" y="15161"/>
                  </a:lnTo>
                  <a:lnTo>
                    <a:pt x="1776" y="15759"/>
                  </a:lnTo>
                  <a:lnTo>
                    <a:pt x="1537" y="16358"/>
                  </a:lnTo>
                  <a:lnTo>
                    <a:pt x="1337" y="16956"/>
                  </a:lnTo>
                  <a:lnTo>
                    <a:pt x="1138" y="17575"/>
                  </a:lnTo>
                  <a:lnTo>
                    <a:pt x="938" y="18193"/>
                  </a:lnTo>
                  <a:lnTo>
                    <a:pt x="779" y="18791"/>
                  </a:lnTo>
                  <a:lnTo>
                    <a:pt x="639" y="19410"/>
                  </a:lnTo>
                  <a:lnTo>
                    <a:pt x="499" y="20028"/>
                  </a:lnTo>
                  <a:lnTo>
                    <a:pt x="380" y="20646"/>
                  </a:lnTo>
                  <a:lnTo>
                    <a:pt x="280" y="21265"/>
                  </a:lnTo>
                  <a:lnTo>
                    <a:pt x="200" y="21883"/>
                  </a:lnTo>
                  <a:lnTo>
                    <a:pt x="120" y="22502"/>
                  </a:lnTo>
                  <a:lnTo>
                    <a:pt x="60" y="23120"/>
                  </a:lnTo>
                  <a:lnTo>
                    <a:pt x="21" y="23738"/>
                  </a:lnTo>
                  <a:lnTo>
                    <a:pt x="1" y="24357"/>
                  </a:lnTo>
                  <a:lnTo>
                    <a:pt x="1" y="24955"/>
                  </a:lnTo>
                  <a:lnTo>
                    <a:pt x="1" y="25574"/>
                  </a:lnTo>
                  <a:lnTo>
                    <a:pt x="21" y="26192"/>
                  </a:lnTo>
                  <a:lnTo>
                    <a:pt x="60" y="26790"/>
                  </a:lnTo>
                  <a:lnTo>
                    <a:pt x="120" y="27389"/>
                  </a:lnTo>
                  <a:lnTo>
                    <a:pt x="180" y="28007"/>
                  </a:lnTo>
                  <a:lnTo>
                    <a:pt x="260" y="28606"/>
                  </a:lnTo>
                  <a:lnTo>
                    <a:pt x="360" y="29204"/>
                  </a:lnTo>
                  <a:lnTo>
                    <a:pt x="459" y="29782"/>
                  </a:lnTo>
                  <a:lnTo>
                    <a:pt x="599" y="30381"/>
                  </a:lnTo>
                  <a:lnTo>
                    <a:pt x="739" y="30959"/>
                  </a:lnTo>
                  <a:lnTo>
                    <a:pt x="878" y="31558"/>
                  </a:lnTo>
                  <a:lnTo>
                    <a:pt x="1058" y="32136"/>
                  </a:lnTo>
                  <a:lnTo>
                    <a:pt x="1237" y="32695"/>
                  </a:lnTo>
                  <a:lnTo>
                    <a:pt x="1417" y="33273"/>
                  </a:lnTo>
                  <a:lnTo>
                    <a:pt x="1636" y="33832"/>
                  </a:lnTo>
                  <a:lnTo>
                    <a:pt x="1856" y="34390"/>
                  </a:lnTo>
                  <a:lnTo>
                    <a:pt x="2075" y="34949"/>
                  </a:lnTo>
                  <a:lnTo>
                    <a:pt x="2334" y="35488"/>
                  </a:lnTo>
                  <a:lnTo>
                    <a:pt x="2594" y="36026"/>
                  </a:lnTo>
                  <a:lnTo>
                    <a:pt x="2853" y="36565"/>
                  </a:lnTo>
                  <a:lnTo>
                    <a:pt x="3132" y="37103"/>
                  </a:lnTo>
                  <a:lnTo>
                    <a:pt x="3432" y="37622"/>
                  </a:lnTo>
                  <a:lnTo>
                    <a:pt x="3751" y="38141"/>
                  </a:lnTo>
                  <a:lnTo>
                    <a:pt x="4070" y="38639"/>
                  </a:lnTo>
                  <a:lnTo>
                    <a:pt x="4409" y="39138"/>
                  </a:lnTo>
                  <a:lnTo>
                    <a:pt x="4748" y="39637"/>
                  </a:lnTo>
                  <a:lnTo>
                    <a:pt x="5107" y="40115"/>
                  </a:lnTo>
                  <a:lnTo>
                    <a:pt x="5466" y="40594"/>
                  </a:lnTo>
                  <a:lnTo>
                    <a:pt x="5845" y="41053"/>
                  </a:lnTo>
                  <a:lnTo>
                    <a:pt x="6244" y="41512"/>
                  </a:lnTo>
                  <a:lnTo>
                    <a:pt x="6643" y="41971"/>
                  </a:lnTo>
                  <a:lnTo>
                    <a:pt x="7062" y="42409"/>
                  </a:lnTo>
                  <a:lnTo>
                    <a:pt x="7501" y="42828"/>
                  </a:lnTo>
                  <a:lnTo>
                    <a:pt x="7940" y="43247"/>
                  </a:lnTo>
                  <a:lnTo>
                    <a:pt x="8379" y="43666"/>
                  </a:lnTo>
                  <a:lnTo>
                    <a:pt x="8837" y="44065"/>
                  </a:lnTo>
                  <a:lnTo>
                    <a:pt x="9316" y="44444"/>
                  </a:lnTo>
                  <a:lnTo>
                    <a:pt x="9795" y="44823"/>
                  </a:lnTo>
                  <a:lnTo>
                    <a:pt x="10274" y="45202"/>
                  </a:lnTo>
                  <a:lnTo>
                    <a:pt x="10792" y="45561"/>
                  </a:lnTo>
                  <a:lnTo>
                    <a:pt x="11291" y="45900"/>
                  </a:lnTo>
                  <a:lnTo>
                    <a:pt x="11810" y="46239"/>
                  </a:lnTo>
                  <a:lnTo>
                    <a:pt x="12348" y="46558"/>
                  </a:lnTo>
                  <a:lnTo>
                    <a:pt x="12887" y="46858"/>
                  </a:lnTo>
                  <a:lnTo>
                    <a:pt x="13445" y="47157"/>
                  </a:lnTo>
                  <a:lnTo>
                    <a:pt x="14004" y="47436"/>
                  </a:lnTo>
                  <a:lnTo>
                    <a:pt x="14582" y="47715"/>
                  </a:lnTo>
                  <a:lnTo>
                    <a:pt x="15161" y="47975"/>
                  </a:lnTo>
                  <a:lnTo>
                    <a:pt x="15739" y="48214"/>
                  </a:lnTo>
                  <a:lnTo>
                    <a:pt x="16338" y="48434"/>
                  </a:lnTo>
                  <a:lnTo>
                    <a:pt x="16956" y="48653"/>
                  </a:lnTo>
                  <a:lnTo>
                    <a:pt x="16976" y="48553"/>
                  </a:lnTo>
                  <a:lnTo>
                    <a:pt x="16378" y="48334"/>
                  </a:lnTo>
                  <a:lnTo>
                    <a:pt x="15779" y="48114"/>
                  </a:lnTo>
                  <a:lnTo>
                    <a:pt x="15201" y="47875"/>
                  </a:lnTo>
                  <a:lnTo>
                    <a:pt x="14622" y="47616"/>
                  </a:lnTo>
                  <a:lnTo>
                    <a:pt x="14044" y="47336"/>
                  </a:lnTo>
                  <a:lnTo>
                    <a:pt x="13485" y="47057"/>
                  </a:lnTo>
                  <a:lnTo>
                    <a:pt x="12947" y="46778"/>
                  </a:lnTo>
                  <a:lnTo>
                    <a:pt x="12408" y="46459"/>
                  </a:lnTo>
                  <a:lnTo>
                    <a:pt x="11869" y="46140"/>
                  </a:lnTo>
                  <a:lnTo>
                    <a:pt x="11351" y="45820"/>
                  </a:lnTo>
                  <a:lnTo>
                    <a:pt x="10852" y="45461"/>
                  </a:lnTo>
                  <a:lnTo>
                    <a:pt x="10353" y="45122"/>
                  </a:lnTo>
                  <a:lnTo>
                    <a:pt x="9855" y="44743"/>
                  </a:lnTo>
                  <a:lnTo>
                    <a:pt x="9376" y="44364"/>
                  </a:lnTo>
                  <a:lnTo>
                    <a:pt x="8917" y="43985"/>
                  </a:lnTo>
                  <a:lnTo>
                    <a:pt x="8458" y="43586"/>
                  </a:lnTo>
                  <a:lnTo>
                    <a:pt x="8000" y="43187"/>
                  </a:lnTo>
                  <a:lnTo>
                    <a:pt x="7561" y="42768"/>
                  </a:lnTo>
                  <a:lnTo>
                    <a:pt x="7142" y="42330"/>
                  </a:lnTo>
                  <a:lnTo>
                    <a:pt x="6723" y="41891"/>
                  </a:lnTo>
                  <a:lnTo>
                    <a:pt x="6324" y="41452"/>
                  </a:lnTo>
                  <a:lnTo>
                    <a:pt x="5945" y="40993"/>
                  </a:lnTo>
                  <a:lnTo>
                    <a:pt x="5566" y="40534"/>
                  </a:lnTo>
                  <a:lnTo>
                    <a:pt x="5187" y="40056"/>
                  </a:lnTo>
                  <a:lnTo>
                    <a:pt x="4828" y="39577"/>
                  </a:lnTo>
                  <a:lnTo>
                    <a:pt x="4489" y="39078"/>
                  </a:lnTo>
                  <a:lnTo>
                    <a:pt x="4150" y="38579"/>
                  </a:lnTo>
                  <a:lnTo>
                    <a:pt x="3831" y="38081"/>
                  </a:lnTo>
                  <a:lnTo>
                    <a:pt x="3531" y="37562"/>
                  </a:lnTo>
                  <a:lnTo>
                    <a:pt x="3232" y="37043"/>
                  </a:lnTo>
                  <a:lnTo>
                    <a:pt x="2953" y="36525"/>
                  </a:lnTo>
                  <a:lnTo>
                    <a:pt x="2674" y="35986"/>
                  </a:lnTo>
                  <a:lnTo>
                    <a:pt x="2414" y="35448"/>
                  </a:lnTo>
                  <a:lnTo>
                    <a:pt x="2175" y="34909"/>
                  </a:lnTo>
                  <a:lnTo>
                    <a:pt x="1936" y="34351"/>
                  </a:lnTo>
                  <a:lnTo>
                    <a:pt x="1736" y="33792"/>
                  </a:lnTo>
                  <a:lnTo>
                    <a:pt x="1517" y="33233"/>
                  </a:lnTo>
                  <a:lnTo>
                    <a:pt x="1337" y="32675"/>
                  </a:lnTo>
                  <a:lnTo>
                    <a:pt x="1158" y="32096"/>
                  </a:lnTo>
                  <a:lnTo>
                    <a:pt x="978" y="31518"/>
                  </a:lnTo>
                  <a:lnTo>
                    <a:pt x="838" y="30939"/>
                  </a:lnTo>
                  <a:lnTo>
                    <a:pt x="699" y="30361"/>
                  </a:lnTo>
                  <a:lnTo>
                    <a:pt x="579" y="29763"/>
                  </a:lnTo>
                  <a:lnTo>
                    <a:pt x="459" y="29184"/>
                  </a:lnTo>
                  <a:lnTo>
                    <a:pt x="360" y="28586"/>
                  </a:lnTo>
                  <a:lnTo>
                    <a:pt x="280" y="27987"/>
                  </a:lnTo>
                  <a:lnTo>
                    <a:pt x="220" y="27389"/>
                  </a:lnTo>
                  <a:lnTo>
                    <a:pt x="160" y="26790"/>
                  </a:lnTo>
                  <a:lnTo>
                    <a:pt x="140" y="26172"/>
                  </a:lnTo>
                  <a:lnTo>
                    <a:pt x="120" y="25574"/>
                  </a:lnTo>
                  <a:lnTo>
                    <a:pt x="100" y="24955"/>
                  </a:lnTo>
                  <a:lnTo>
                    <a:pt x="120" y="24357"/>
                  </a:lnTo>
                  <a:lnTo>
                    <a:pt x="140" y="23738"/>
                  </a:lnTo>
                  <a:lnTo>
                    <a:pt x="180" y="23120"/>
                  </a:lnTo>
                  <a:lnTo>
                    <a:pt x="220" y="22522"/>
                  </a:lnTo>
                  <a:lnTo>
                    <a:pt x="300" y="21903"/>
                  </a:lnTo>
                  <a:lnTo>
                    <a:pt x="380" y="21285"/>
                  </a:lnTo>
                  <a:lnTo>
                    <a:pt x="479" y="20666"/>
                  </a:lnTo>
                  <a:lnTo>
                    <a:pt x="599" y="20048"/>
                  </a:lnTo>
                  <a:lnTo>
                    <a:pt x="739" y="19450"/>
                  </a:lnTo>
                  <a:lnTo>
                    <a:pt x="878" y="18831"/>
                  </a:lnTo>
                  <a:lnTo>
                    <a:pt x="1038" y="18213"/>
                  </a:lnTo>
                  <a:lnTo>
                    <a:pt x="1237" y="17594"/>
                  </a:lnTo>
                  <a:lnTo>
                    <a:pt x="1437" y="16996"/>
                  </a:lnTo>
                  <a:lnTo>
                    <a:pt x="1636" y="16398"/>
                  </a:lnTo>
                  <a:lnTo>
                    <a:pt x="1856" y="15819"/>
                  </a:lnTo>
                  <a:lnTo>
                    <a:pt x="2095" y="15261"/>
                  </a:lnTo>
                  <a:lnTo>
                    <a:pt x="2334" y="14702"/>
                  </a:lnTo>
                  <a:lnTo>
                    <a:pt x="2594" y="14144"/>
                  </a:lnTo>
                  <a:lnTo>
                    <a:pt x="2873" y="13585"/>
                  </a:lnTo>
                  <a:lnTo>
                    <a:pt x="3152" y="13046"/>
                  </a:lnTo>
                  <a:lnTo>
                    <a:pt x="3452" y="12508"/>
                  </a:lnTo>
                  <a:lnTo>
                    <a:pt x="3771" y="11989"/>
                  </a:lnTo>
                  <a:lnTo>
                    <a:pt x="4090" y="11471"/>
                  </a:lnTo>
                  <a:lnTo>
                    <a:pt x="4429" y="10972"/>
                  </a:lnTo>
                  <a:lnTo>
                    <a:pt x="4768" y="10473"/>
                  </a:lnTo>
                  <a:lnTo>
                    <a:pt x="5127" y="9994"/>
                  </a:lnTo>
                  <a:lnTo>
                    <a:pt x="5506" y="9516"/>
                  </a:lnTo>
                  <a:lnTo>
                    <a:pt x="5885" y="9037"/>
                  </a:lnTo>
                  <a:lnTo>
                    <a:pt x="6264" y="8578"/>
                  </a:lnTo>
                  <a:lnTo>
                    <a:pt x="6683" y="8139"/>
                  </a:lnTo>
                  <a:lnTo>
                    <a:pt x="7102" y="7681"/>
                  </a:lnTo>
                  <a:lnTo>
                    <a:pt x="7521" y="7262"/>
                  </a:lnTo>
                  <a:lnTo>
                    <a:pt x="7960" y="6843"/>
                  </a:lnTo>
                  <a:lnTo>
                    <a:pt x="8399" y="6424"/>
                  </a:lnTo>
                  <a:lnTo>
                    <a:pt x="8857" y="6045"/>
                  </a:lnTo>
                  <a:lnTo>
                    <a:pt x="9336" y="5646"/>
                  </a:lnTo>
                  <a:lnTo>
                    <a:pt x="9815" y="5267"/>
                  </a:lnTo>
                  <a:lnTo>
                    <a:pt x="10294" y="4908"/>
                  </a:lnTo>
                  <a:lnTo>
                    <a:pt x="10792" y="4549"/>
                  </a:lnTo>
                  <a:lnTo>
                    <a:pt x="11311" y="4210"/>
                  </a:lnTo>
                  <a:lnTo>
                    <a:pt x="11830" y="3890"/>
                  </a:lnTo>
                  <a:lnTo>
                    <a:pt x="12348" y="3571"/>
                  </a:lnTo>
                  <a:lnTo>
                    <a:pt x="12887" y="3252"/>
                  </a:lnTo>
                  <a:lnTo>
                    <a:pt x="13425" y="2953"/>
                  </a:lnTo>
                  <a:lnTo>
                    <a:pt x="13984" y="2674"/>
                  </a:lnTo>
                  <a:lnTo>
                    <a:pt x="14542" y="2414"/>
                  </a:lnTo>
                  <a:lnTo>
                    <a:pt x="15121" y="2155"/>
                  </a:lnTo>
                  <a:lnTo>
                    <a:pt x="15679" y="1916"/>
                  </a:lnTo>
                  <a:lnTo>
                    <a:pt x="16258" y="1696"/>
                  </a:lnTo>
                  <a:lnTo>
                    <a:pt x="16836" y="1497"/>
                  </a:lnTo>
                  <a:lnTo>
                    <a:pt x="17415" y="1297"/>
                  </a:lnTo>
                  <a:lnTo>
                    <a:pt x="17993" y="1118"/>
                  </a:lnTo>
                  <a:lnTo>
                    <a:pt x="18592" y="938"/>
                  </a:lnTo>
                  <a:lnTo>
                    <a:pt x="19170" y="799"/>
                  </a:lnTo>
                  <a:lnTo>
                    <a:pt x="19769" y="659"/>
                  </a:lnTo>
                  <a:lnTo>
                    <a:pt x="20367" y="539"/>
                  </a:lnTo>
                  <a:lnTo>
                    <a:pt x="20966" y="440"/>
                  </a:lnTo>
                  <a:lnTo>
                    <a:pt x="21564" y="340"/>
                  </a:lnTo>
                  <a:lnTo>
                    <a:pt x="22162" y="260"/>
                  </a:lnTo>
                  <a:lnTo>
                    <a:pt x="22761" y="200"/>
                  </a:lnTo>
                  <a:lnTo>
                    <a:pt x="23359" y="160"/>
                  </a:lnTo>
                  <a:lnTo>
                    <a:pt x="23958" y="120"/>
                  </a:lnTo>
                  <a:lnTo>
                    <a:pt x="24576" y="100"/>
                  </a:lnTo>
                  <a:lnTo>
                    <a:pt x="25174" y="100"/>
                  </a:lnTo>
                  <a:lnTo>
                    <a:pt x="25773" y="120"/>
                  </a:lnTo>
                  <a:lnTo>
                    <a:pt x="26391" y="140"/>
                  </a:lnTo>
                  <a:lnTo>
                    <a:pt x="26990" y="180"/>
                  </a:lnTo>
                  <a:lnTo>
                    <a:pt x="27588" y="240"/>
                  </a:lnTo>
                  <a:lnTo>
                    <a:pt x="28206" y="320"/>
                  </a:lnTo>
                  <a:lnTo>
                    <a:pt x="28805" y="400"/>
                  </a:lnTo>
                  <a:lnTo>
                    <a:pt x="29403" y="519"/>
                  </a:lnTo>
                  <a:lnTo>
                    <a:pt x="30002" y="619"/>
                  </a:lnTo>
                  <a:lnTo>
                    <a:pt x="30600" y="759"/>
                  </a:lnTo>
                  <a:lnTo>
                    <a:pt x="31199" y="898"/>
                  </a:lnTo>
                  <a:lnTo>
                    <a:pt x="31797" y="1078"/>
                  </a:lnTo>
                  <a:lnTo>
                    <a:pt x="32395" y="1257"/>
                  </a:lnTo>
                  <a:lnTo>
                    <a:pt x="32994" y="1437"/>
                  </a:lnTo>
                  <a:lnTo>
                    <a:pt x="33014" y="1337"/>
                  </a:lnTo>
                  <a:lnTo>
                    <a:pt x="32415" y="1138"/>
                  </a:lnTo>
                  <a:lnTo>
                    <a:pt x="31797" y="958"/>
                  </a:lnTo>
                  <a:lnTo>
                    <a:pt x="31179" y="799"/>
                  </a:lnTo>
                  <a:lnTo>
                    <a:pt x="30560" y="639"/>
                  </a:lnTo>
                  <a:lnTo>
                    <a:pt x="29942" y="499"/>
                  </a:lnTo>
                  <a:lnTo>
                    <a:pt x="29324" y="400"/>
                  </a:lnTo>
                  <a:lnTo>
                    <a:pt x="28705" y="280"/>
                  </a:lnTo>
                  <a:lnTo>
                    <a:pt x="28087" y="200"/>
                  </a:lnTo>
                  <a:lnTo>
                    <a:pt x="27468" y="140"/>
                  </a:lnTo>
                  <a:lnTo>
                    <a:pt x="26870" y="80"/>
                  </a:lnTo>
                  <a:lnTo>
                    <a:pt x="26252" y="41"/>
                  </a:lnTo>
                  <a:lnTo>
                    <a:pt x="25633" y="21"/>
                  </a:lnTo>
                  <a:lnTo>
                    <a:pt x="2501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3261675" y="320900"/>
              <a:ext cx="711650" cy="1193875"/>
            </a:xfrm>
            <a:custGeom>
              <a:avLst/>
              <a:gdLst/>
              <a:ahLst/>
              <a:cxnLst/>
              <a:rect l="l" t="t" r="r" b="b"/>
              <a:pathLst>
                <a:path w="28466" h="47755" extrusionOk="0">
                  <a:moveTo>
                    <a:pt x="23938" y="0"/>
                  </a:moveTo>
                  <a:lnTo>
                    <a:pt x="23419" y="20"/>
                  </a:lnTo>
                  <a:lnTo>
                    <a:pt x="22900" y="40"/>
                  </a:lnTo>
                  <a:lnTo>
                    <a:pt x="22402" y="80"/>
                  </a:lnTo>
                  <a:lnTo>
                    <a:pt x="21883" y="140"/>
                  </a:lnTo>
                  <a:lnTo>
                    <a:pt x="21384" y="200"/>
                  </a:lnTo>
                  <a:lnTo>
                    <a:pt x="20866" y="280"/>
                  </a:lnTo>
                  <a:lnTo>
                    <a:pt x="20367" y="379"/>
                  </a:lnTo>
                  <a:lnTo>
                    <a:pt x="19848" y="479"/>
                  </a:lnTo>
                  <a:lnTo>
                    <a:pt x="19350" y="599"/>
                  </a:lnTo>
                  <a:lnTo>
                    <a:pt x="18851" y="738"/>
                  </a:lnTo>
                  <a:lnTo>
                    <a:pt x="18332" y="878"/>
                  </a:lnTo>
                  <a:lnTo>
                    <a:pt x="17834" y="1038"/>
                  </a:lnTo>
                  <a:lnTo>
                    <a:pt x="17335" y="1197"/>
                  </a:lnTo>
                  <a:lnTo>
                    <a:pt x="16836" y="1377"/>
                  </a:lnTo>
                  <a:lnTo>
                    <a:pt x="16338" y="1576"/>
                  </a:lnTo>
                  <a:lnTo>
                    <a:pt x="15839" y="1776"/>
                  </a:lnTo>
                  <a:lnTo>
                    <a:pt x="15360" y="1995"/>
                  </a:lnTo>
                  <a:lnTo>
                    <a:pt x="14862" y="2214"/>
                  </a:lnTo>
                  <a:lnTo>
                    <a:pt x="14383" y="2454"/>
                  </a:lnTo>
                  <a:lnTo>
                    <a:pt x="13904" y="2713"/>
                  </a:lnTo>
                  <a:lnTo>
                    <a:pt x="13425" y="2973"/>
                  </a:lnTo>
                  <a:lnTo>
                    <a:pt x="12947" y="3252"/>
                  </a:lnTo>
                  <a:lnTo>
                    <a:pt x="12468" y="3551"/>
                  </a:lnTo>
                  <a:lnTo>
                    <a:pt x="11989" y="3850"/>
                  </a:lnTo>
                  <a:lnTo>
                    <a:pt x="11530" y="4169"/>
                  </a:lnTo>
                  <a:lnTo>
                    <a:pt x="11072" y="4489"/>
                  </a:lnTo>
                  <a:lnTo>
                    <a:pt x="10613" y="4828"/>
                  </a:lnTo>
                  <a:lnTo>
                    <a:pt x="10174" y="5167"/>
                  </a:lnTo>
                  <a:lnTo>
                    <a:pt x="9735" y="5526"/>
                  </a:lnTo>
                  <a:lnTo>
                    <a:pt x="9296" y="5885"/>
                  </a:lnTo>
                  <a:lnTo>
                    <a:pt x="8877" y="6264"/>
                  </a:lnTo>
                  <a:lnTo>
                    <a:pt x="8478" y="6663"/>
                  </a:lnTo>
                  <a:lnTo>
                    <a:pt x="8059" y="7042"/>
                  </a:lnTo>
                  <a:lnTo>
                    <a:pt x="7661" y="7441"/>
                  </a:lnTo>
                  <a:lnTo>
                    <a:pt x="7282" y="7860"/>
                  </a:lnTo>
                  <a:lnTo>
                    <a:pt x="6903" y="8279"/>
                  </a:lnTo>
                  <a:lnTo>
                    <a:pt x="6524" y="8697"/>
                  </a:lnTo>
                  <a:lnTo>
                    <a:pt x="6164" y="9136"/>
                  </a:lnTo>
                  <a:lnTo>
                    <a:pt x="5805" y="9595"/>
                  </a:lnTo>
                  <a:lnTo>
                    <a:pt x="5466" y="10034"/>
                  </a:lnTo>
                  <a:lnTo>
                    <a:pt x="5127" y="10493"/>
                  </a:lnTo>
                  <a:lnTo>
                    <a:pt x="4808" y="10972"/>
                  </a:lnTo>
                  <a:lnTo>
                    <a:pt x="4489" y="11430"/>
                  </a:lnTo>
                  <a:lnTo>
                    <a:pt x="4170" y="11929"/>
                  </a:lnTo>
                  <a:lnTo>
                    <a:pt x="3890" y="12408"/>
                  </a:lnTo>
                  <a:lnTo>
                    <a:pt x="3591" y="12906"/>
                  </a:lnTo>
                  <a:lnTo>
                    <a:pt x="3312" y="13405"/>
                  </a:lnTo>
                  <a:lnTo>
                    <a:pt x="3053" y="13924"/>
                  </a:lnTo>
                  <a:lnTo>
                    <a:pt x="2793" y="14442"/>
                  </a:lnTo>
                  <a:lnTo>
                    <a:pt x="2534" y="14961"/>
                  </a:lnTo>
                  <a:lnTo>
                    <a:pt x="2315" y="15480"/>
                  </a:lnTo>
                  <a:lnTo>
                    <a:pt x="2075" y="16018"/>
                  </a:lnTo>
                  <a:lnTo>
                    <a:pt x="1856" y="16557"/>
                  </a:lnTo>
                  <a:lnTo>
                    <a:pt x="1656" y="17095"/>
                  </a:lnTo>
                  <a:lnTo>
                    <a:pt x="1477" y="17654"/>
                  </a:lnTo>
                  <a:lnTo>
                    <a:pt x="1277" y="18213"/>
                  </a:lnTo>
                  <a:lnTo>
                    <a:pt x="1118" y="18771"/>
                  </a:lnTo>
                  <a:lnTo>
                    <a:pt x="958" y="19330"/>
                  </a:lnTo>
                  <a:lnTo>
                    <a:pt x="819" y="19888"/>
                  </a:lnTo>
                  <a:lnTo>
                    <a:pt x="679" y="20447"/>
                  </a:lnTo>
                  <a:lnTo>
                    <a:pt x="559" y="21005"/>
                  </a:lnTo>
                  <a:lnTo>
                    <a:pt x="440" y="21584"/>
                  </a:lnTo>
                  <a:lnTo>
                    <a:pt x="340" y="22142"/>
                  </a:lnTo>
                  <a:lnTo>
                    <a:pt x="260" y="22721"/>
                  </a:lnTo>
                  <a:lnTo>
                    <a:pt x="180" y="23279"/>
                  </a:lnTo>
                  <a:lnTo>
                    <a:pt x="120" y="23858"/>
                  </a:lnTo>
                  <a:lnTo>
                    <a:pt x="80" y="24416"/>
                  </a:lnTo>
                  <a:lnTo>
                    <a:pt x="41" y="24995"/>
                  </a:lnTo>
                  <a:lnTo>
                    <a:pt x="21" y="25553"/>
                  </a:lnTo>
                  <a:lnTo>
                    <a:pt x="1" y="26132"/>
                  </a:lnTo>
                  <a:lnTo>
                    <a:pt x="1" y="26690"/>
                  </a:lnTo>
                  <a:lnTo>
                    <a:pt x="1" y="27269"/>
                  </a:lnTo>
                  <a:lnTo>
                    <a:pt x="21" y="27827"/>
                  </a:lnTo>
                  <a:lnTo>
                    <a:pt x="61" y="28406"/>
                  </a:lnTo>
                  <a:lnTo>
                    <a:pt x="100" y="28964"/>
                  </a:lnTo>
                  <a:lnTo>
                    <a:pt x="160" y="29523"/>
                  </a:lnTo>
                  <a:lnTo>
                    <a:pt x="240" y="30081"/>
                  </a:lnTo>
                  <a:lnTo>
                    <a:pt x="320" y="30640"/>
                  </a:lnTo>
                  <a:lnTo>
                    <a:pt x="420" y="31198"/>
                  </a:lnTo>
                  <a:lnTo>
                    <a:pt x="519" y="31757"/>
                  </a:lnTo>
                  <a:lnTo>
                    <a:pt x="639" y="32296"/>
                  </a:lnTo>
                  <a:lnTo>
                    <a:pt x="759" y="32854"/>
                  </a:lnTo>
                  <a:lnTo>
                    <a:pt x="918" y="33393"/>
                  </a:lnTo>
                  <a:lnTo>
                    <a:pt x="1058" y="33931"/>
                  </a:lnTo>
                  <a:lnTo>
                    <a:pt x="1237" y="34470"/>
                  </a:lnTo>
                  <a:lnTo>
                    <a:pt x="1417" y="35008"/>
                  </a:lnTo>
                  <a:lnTo>
                    <a:pt x="1596" y="35547"/>
                  </a:lnTo>
                  <a:lnTo>
                    <a:pt x="1796" y="36066"/>
                  </a:lnTo>
                  <a:lnTo>
                    <a:pt x="1995" y="36564"/>
                  </a:lnTo>
                  <a:lnTo>
                    <a:pt x="2215" y="37063"/>
                  </a:lnTo>
                  <a:lnTo>
                    <a:pt x="2454" y="37562"/>
                  </a:lnTo>
                  <a:lnTo>
                    <a:pt x="2694" y="38060"/>
                  </a:lnTo>
                  <a:lnTo>
                    <a:pt x="2933" y="38539"/>
                  </a:lnTo>
                  <a:lnTo>
                    <a:pt x="3192" y="38998"/>
                  </a:lnTo>
                  <a:lnTo>
                    <a:pt x="3472" y="39477"/>
                  </a:lnTo>
                  <a:lnTo>
                    <a:pt x="3751" y="39916"/>
                  </a:lnTo>
                  <a:lnTo>
                    <a:pt x="4030" y="40374"/>
                  </a:lnTo>
                  <a:lnTo>
                    <a:pt x="4329" y="40813"/>
                  </a:lnTo>
                  <a:lnTo>
                    <a:pt x="4629" y="41232"/>
                  </a:lnTo>
                  <a:lnTo>
                    <a:pt x="4948" y="41651"/>
                  </a:lnTo>
                  <a:lnTo>
                    <a:pt x="5267" y="42070"/>
                  </a:lnTo>
                  <a:lnTo>
                    <a:pt x="5586" y="42469"/>
                  </a:lnTo>
                  <a:lnTo>
                    <a:pt x="5925" y="42868"/>
                  </a:lnTo>
                  <a:lnTo>
                    <a:pt x="6284" y="43247"/>
                  </a:lnTo>
                  <a:lnTo>
                    <a:pt x="6623" y="43626"/>
                  </a:lnTo>
                  <a:lnTo>
                    <a:pt x="7002" y="43985"/>
                  </a:lnTo>
                  <a:lnTo>
                    <a:pt x="7361" y="44344"/>
                  </a:lnTo>
                  <a:lnTo>
                    <a:pt x="7740" y="44683"/>
                  </a:lnTo>
                  <a:lnTo>
                    <a:pt x="8139" y="45022"/>
                  </a:lnTo>
                  <a:lnTo>
                    <a:pt x="8518" y="45341"/>
                  </a:lnTo>
                  <a:lnTo>
                    <a:pt x="8937" y="45641"/>
                  </a:lnTo>
                  <a:lnTo>
                    <a:pt x="9336" y="45960"/>
                  </a:lnTo>
                  <a:lnTo>
                    <a:pt x="9755" y="46239"/>
                  </a:lnTo>
                  <a:lnTo>
                    <a:pt x="10174" y="46518"/>
                  </a:lnTo>
                  <a:lnTo>
                    <a:pt x="10613" y="46797"/>
                  </a:lnTo>
                  <a:lnTo>
                    <a:pt x="11052" y="47057"/>
                  </a:lnTo>
                  <a:lnTo>
                    <a:pt x="11490" y="47296"/>
                  </a:lnTo>
                  <a:lnTo>
                    <a:pt x="11929" y="47536"/>
                  </a:lnTo>
                  <a:lnTo>
                    <a:pt x="12388" y="47755"/>
                  </a:lnTo>
                  <a:lnTo>
                    <a:pt x="12448" y="47655"/>
                  </a:lnTo>
                  <a:lnTo>
                    <a:pt x="11989" y="47436"/>
                  </a:lnTo>
                  <a:lnTo>
                    <a:pt x="11530" y="47196"/>
                  </a:lnTo>
                  <a:lnTo>
                    <a:pt x="11092" y="46957"/>
                  </a:lnTo>
                  <a:lnTo>
                    <a:pt x="10653" y="46698"/>
                  </a:lnTo>
                  <a:lnTo>
                    <a:pt x="10234" y="46438"/>
                  </a:lnTo>
                  <a:lnTo>
                    <a:pt x="9815" y="46159"/>
                  </a:lnTo>
                  <a:lnTo>
                    <a:pt x="9396" y="45860"/>
                  </a:lnTo>
                  <a:lnTo>
                    <a:pt x="8997" y="45561"/>
                  </a:lnTo>
                  <a:lnTo>
                    <a:pt x="8598" y="45262"/>
                  </a:lnTo>
                  <a:lnTo>
                    <a:pt x="8199" y="44922"/>
                  </a:lnTo>
                  <a:lnTo>
                    <a:pt x="7820" y="44603"/>
                  </a:lnTo>
                  <a:lnTo>
                    <a:pt x="7441" y="44264"/>
                  </a:lnTo>
                  <a:lnTo>
                    <a:pt x="7062" y="43905"/>
                  </a:lnTo>
                  <a:lnTo>
                    <a:pt x="6703" y="43546"/>
                  </a:lnTo>
                  <a:lnTo>
                    <a:pt x="6344" y="43167"/>
                  </a:lnTo>
                  <a:lnTo>
                    <a:pt x="6005" y="42788"/>
                  </a:lnTo>
                  <a:lnTo>
                    <a:pt x="5666" y="42409"/>
                  </a:lnTo>
                  <a:lnTo>
                    <a:pt x="5347" y="42010"/>
                  </a:lnTo>
                  <a:lnTo>
                    <a:pt x="5027" y="41591"/>
                  </a:lnTo>
                  <a:lnTo>
                    <a:pt x="4708" y="41172"/>
                  </a:lnTo>
                  <a:lnTo>
                    <a:pt x="4409" y="40753"/>
                  </a:lnTo>
                  <a:lnTo>
                    <a:pt x="4110" y="40314"/>
                  </a:lnTo>
                  <a:lnTo>
                    <a:pt x="3831" y="39876"/>
                  </a:lnTo>
                  <a:lnTo>
                    <a:pt x="3551" y="39417"/>
                  </a:lnTo>
                  <a:lnTo>
                    <a:pt x="3292" y="38958"/>
                  </a:lnTo>
                  <a:lnTo>
                    <a:pt x="3033" y="38479"/>
                  </a:lnTo>
                  <a:lnTo>
                    <a:pt x="2793" y="38001"/>
                  </a:lnTo>
                  <a:lnTo>
                    <a:pt x="2554" y="37522"/>
                  </a:lnTo>
                  <a:lnTo>
                    <a:pt x="2315" y="37023"/>
                  </a:lnTo>
                  <a:lnTo>
                    <a:pt x="2095" y="36524"/>
                  </a:lnTo>
                  <a:lnTo>
                    <a:pt x="1896" y="36026"/>
                  </a:lnTo>
                  <a:lnTo>
                    <a:pt x="1696" y="35507"/>
                  </a:lnTo>
                  <a:lnTo>
                    <a:pt x="1517" y="34969"/>
                  </a:lnTo>
                  <a:lnTo>
                    <a:pt x="1337" y="34450"/>
                  </a:lnTo>
                  <a:lnTo>
                    <a:pt x="1158" y="33911"/>
                  </a:lnTo>
                  <a:lnTo>
                    <a:pt x="1018" y="33373"/>
                  </a:lnTo>
                  <a:lnTo>
                    <a:pt x="878" y="32834"/>
                  </a:lnTo>
                  <a:lnTo>
                    <a:pt x="739" y="32276"/>
                  </a:lnTo>
                  <a:lnTo>
                    <a:pt x="619" y="31737"/>
                  </a:lnTo>
                  <a:lnTo>
                    <a:pt x="519" y="31178"/>
                  </a:lnTo>
                  <a:lnTo>
                    <a:pt x="420" y="30620"/>
                  </a:lnTo>
                  <a:lnTo>
                    <a:pt x="340" y="30061"/>
                  </a:lnTo>
                  <a:lnTo>
                    <a:pt x="280" y="29503"/>
                  </a:lnTo>
                  <a:lnTo>
                    <a:pt x="220" y="28944"/>
                  </a:lnTo>
                  <a:lnTo>
                    <a:pt x="160" y="28386"/>
                  </a:lnTo>
                  <a:lnTo>
                    <a:pt x="140" y="27827"/>
                  </a:lnTo>
                  <a:lnTo>
                    <a:pt x="120" y="27269"/>
                  </a:lnTo>
                  <a:lnTo>
                    <a:pt x="100" y="26690"/>
                  </a:lnTo>
                  <a:lnTo>
                    <a:pt x="120" y="25573"/>
                  </a:lnTo>
                  <a:lnTo>
                    <a:pt x="180" y="24436"/>
                  </a:lnTo>
                  <a:lnTo>
                    <a:pt x="300" y="23299"/>
                  </a:lnTo>
                  <a:lnTo>
                    <a:pt x="459" y="22162"/>
                  </a:lnTo>
                  <a:lnTo>
                    <a:pt x="559" y="21604"/>
                  </a:lnTo>
                  <a:lnTo>
                    <a:pt x="659" y="21025"/>
                  </a:lnTo>
                  <a:lnTo>
                    <a:pt x="779" y="20467"/>
                  </a:lnTo>
                  <a:lnTo>
                    <a:pt x="918" y="19908"/>
                  </a:lnTo>
                  <a:lnTo>
                    <a:pt x="1058" y="19350"/>
                  </a:lnTo>
                  <a:lnTo>
                    <a:pt x="1217" y="18791"/>
                  </a:lnTo>
                  <a:lnTo>
                    <a:pt x="1377" y="18232"/>
                  </a:lnTo>
                  <a:lnTo>
                    <a:pt x="1577" y="17694"/>
                  </a:lnTo>
                  <a:lnTo>
                    <a:pt x="1756" y="17135"/>
                  </a:lnTo>
                  <a:lnTo>
                    <a:pt x="1956" y="16597"/>
                  </a:lnTo>
                  <a:lnTo>
                    <a:pt x="2175" y="16058"/>
                  </a:lnTo>
                  <a:lnTo>
                    <a:pt x="2394" y="15520"/>
                  </a:lnTo>
                  <a:lnTo>
                    <a:pt x="2634" y="15001"/>
                  </a:lnTo>
                  <a:lnTo>
                    <a:pt x="2893" y="14482"/>
                  </a:lnTo>
                  <a:lnTo>
                    <a:pt x="3132" y="13964"/>
                  </a:lnTo>
                  <a:lnTo>
                    <a:pt x="3412" y="13465"/>
                  </a:lnTo>
                  <a:lnTo>
                    <a:pt x="3970" y="12468"/>
                  </a:lnTo>
                  <a:lnTo>
                    <a:pt x="4569" y="11490"/>
                  </a:lnTo>
                  <a:lnTo>
                    <a:pt x="5207" y="10553"/>
                  </a:lnTo>
                  <a:lnTo>
                    <a:pt x="5885" y="9655"/>
                  </a:lnTo>
                  <a:lnTo>
                    <a:pt x="6244" y="9216"/>
                  </a:lnTo>
                  <a:lnTo>
                    <a:pt x="6603" y="8777"/>
                  </a:lnTo>
                  <a:lnTo>
                    <a:pt x="6982" y="8358"/>
                  </a:lnTo>
                  <a:lnTo>
                    <a:pt x="7361" y="7939"/>
                  </a:lnTo>
                  <a:lnTo>
                    <a:pt x="7740" y="7521"/>
                  </a:lnTo>
                  <a:lnTo>
                    <a:pt x="8139" y="7122"/>
                  </a:lnTo>
                  <a:lnTo>
                    <a:pt x="8538" y="6723"/>
                  </a:lnTo>
                  <a:lnTo>
                    <a:pt x="8957" y="6344"/>
                  </a:lnTo>
                  <a:lnTo>
                    <a:pt x="9376" y="5985"/>
                  </a:lnTo>
                  <a:lnTo>
                    <a:pt x="9795" y="5606"/>
                  </a:lnTo>
                  <a:lnTo>
                    <a:pt x="10234" y="5266"/>
                  </a:lnTo>
                  <a:lnTo>
                    <a:pt x="10673" y="4907"/>
                  </a:lnTo>
                  <a:lnTo>
                    <a:pt x="11131" y="4588"/>
                  </a:lnTo>
                  <a:lnTo>
                    <a:pt x="11590" y="4249"/>
                  </a:lnTo>
                  <a:lnTo>
                    <a:pt x="12049" y="3950"/>
                  </a:lnTo>
                  <a:lnTo>
                    <a:pt x="12528" y="3631"/>
                  </a:lnTo>
                  <a:lnTo>
                    <a:pt x="12987" y="3352"/>
                  </a:lnTo>
                  <a:lnTo>
                    <a:pt x="13465" y="3072"/>
                  </a:lnTo>
                  <a:lnTo>
                    <a:pt x="13944" y="2813"/>
                  </a:lnTo>
                  <a:lnTo>
                    <a:pt x="14423" y="2554"/>
                  </a:lnTo>
                  <a:lnTo>
                    <a:pt x="14901" y="2314"/>
                  </a:lnTo>
                  <a:lnTo>
                    <a:pt x="15400" y="2095"/>
                  </a:lnTo>
                  <a:lnTo>
                    <a:pt x="15879" y="1875"/>
                  </a:lnTo>
                  <a:lnTo>
                    <a:pt x="16378" y="1676"/>
                  </a:lnTo>
                  <a:lnTo>
                    <a:pt x="16876" y="1476"/>
                  </a:lnTo>
                  <a:lnTo>
                    <a:pt x="17375" y="1297"/>
                  </a:lnTo>
                  <a:lnTo>
                    <a:pt x="17874" y="1137"/>
                  </a:lnTo>
                  <a:lnTo>
                    <a:pt x="18372" y="978"/>
                  </a:lnTo>
                  <a:lnTo>
                    <a:pt x="18871" y="838"/>
                  </a:lnTo>
                  <a:lnTo>
                    <a:pt x="19370" y="698"/>
                  </a:lnTo>
                  <a:lnTo>
                    <a:pt x="19868" y="599"/>
                  </a:lnTo>
                  <a:lnTo>
                    <a:pt x="20387" y="479"/>
                  </a:lnTo>
                  <a:lnTo>
                    <a:pt x="20886" y="399"/>
                  </a:lnTo>
                  <a:lnTo>
                    <a:pt x="21384" y="319"/>
                  </a:lnTo>
                  <a:lnTo>
                    <a:pt x="21903" y="240"/>
                  </a:lnTo>
                  <a:lnTo>
                    <a:pt x="22402" y="200"/>
                  </a:lnTo>
                  <a:lnTo>
                    <a:pt x="22920" y="160"/>
                  </a:lnTo>
                  <a:lnTo>
                    <a:pt x="23419" y="120"/>
                  </a:lnTo>
                  <a:lnTo>
                    <a:pt x="23938" y="100"/>
                  </a:lnTo>
                  <a:lnTo>
                    <a:pt x="24436" y="100"/>
                  </a:lnTo>
                  <a:lnTo>
                    <a:pt x="24935" y="120"/>
                  </a:lnTo>
                  <a:lnTo>
                    <a:pt x="25454" y="140"/>
                  </a:lnTo>
                  <a:lnTo>
                    <a:pt x="25952" y="180"/>
                  </a:lnTo>
                  <a:lnTo>
                    <a:pt x="26451" y="220"/>
                  </a:lnTo>
                  <a:lnTo>
                    <a:pt x="26950" y="280"/>
                  </a:lnTo>
                  <a:lnTo>
                    <a:pt x="27449" y="359"/>
                  </a:lnTo>
                  <a:lnTo>
                    <a:pt x="27947" y="439"/>
                  </a:lnTo>
                  <a:lnTo>
                    <a:pt x="28446" y="539"/>
                  </a:lnTo>
                  <a:lnTo>
                    <a:pt x="28466" y="439"/>
                  </a:lnTo>
                  <a:lnTo>
                    <a:pt x="27967" y="339"/>
                  </a:lnTo>
                  <a:lnTo>
                    <a:pt x="27468" y="260"/>
                  </a:lnTo>
                  <a:lnTo>
                    <a:pt x="26970" y="180"/>
                  </a:lnTo>
                  <a:lnTo>
                    <a:pt x="26471" y="120"/>
                  </a:lnTo>
                  <a:lnTo>
                    <a:pt x="25952" y="60"/>
                  </a:lnTo>
                  <a:lnTo>
                    <a:pt x="25454" y="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3372875" y="331875"/>
              <a:ext cx="600450" cy="1182900"/>
            </a:xfrm>
            <a:custGeom>
              <a:avLst/>
              <a:gdLst/>
              <a:ahLst/>
              <a:cxnLst/>
              <a:rect l="l" t="t" r="r" b="b"/>
              <a:pathLst>
                <a:path w="24018" h="47316" extrusionOk="0">
                  <a:moveTo>
                    <a:pt x="23200" y="0"/>
                  </a:moveTo>
                  <a:lnTo>
                    <a:pt x="22402" y="40"/>
                  </a:lnTo>
                  <a:lnTo>
                    <a:pt x="21584" y="120"/>
                  </a:lnTo>
                  <a:lnTo>
                    <a:pt x="20766" y="259"/>
                  </a:lnTo>
                  <a:lnTo>
                    <a:pt x="19949" y="419"/>
                  </a:lnTo>
                  <a:lnTo>
                    <a:pt x="19111" y="638"/>
                  </a:lnTo>
                  <a:lnTo>
                    <a:pt x="18293" y="878"/>
                  </a:lnTo>
                  <a:lnTo>
                    <a:pt x="17475" y="1177"/>
                  </a:lnTo>
                  <a:lnTo>
                    <a:pt x="16657" y="1516"/>
                  </a:lnTo>
                  <a:lnTo>
                    <a:pt x="15839" y="1895"/>
                  </a:lnTo>
                  <a:lnTo>
                    <a:pt x="15021" y="2314"/>
                  </a:lnTo>
                  <a:lnTo>
                    <a:pt x="14224" y="2773"/>
                  </a:lnTo>
                  <a:lnTo>
                    <a:pt x="13426" y="3252"/>
                  </a:lnTo>
                  <a:lnTo>
                    <a:pt x="12648" y="3790"/>
                  </a:lnTo>
                  <a:lnTo>
                    <a:pt x="11870" y="4369"/>
                  </a:lnTo>
                  <a:lnTo>
                    <a:pt x="11092" y="4967"/>
                  </a:lnTo>
                  <a:lnTo>
                    <a:pt x="10314" y="5625"/>
                  </a:lnTo>
                  <a:lnTo>
                    <a:pt x="9556" y="6324"/>
                  </a:lnTo>
                  <a:lnTo>
                    <a:pt x="8838" y="7062"/>
                  </a:lnTo>
                  <a:lnTo>
                    <a:pt x="8120" y="7820"/>
                  </a:lnTo>
                  <a:lnTo>
                    <a:pt x="7441" y="8598"/>
                  </a:lnTo>
                  <a:lnTo>
                    <a:pt x="6763" y="9415"/>
                  </a:lnTo>
                  <a:lnTo>
                    <a:pt x="6145" y="10253"/>
                  </a:lnTo>
                  <a:lnTo>
                    <a:pt x="5526" y="11131"/>
                  </a:lnTo>
                  <a:lnTo>
                    <a:pt x="4948" y="12009"/>
                  </a:lnTo>
                  <a:lnTo>
                    <a:pt x="4389" y="12926"/>
                  </a:lnTo>
                  <a:lnTo>
                    <a:pt x="3871" y="13864"/>
                  </a:lnTo>
                  <a:lnTo>
                    <a:pt x="3372" y="14821"/>
                  </a:lnTo>
                  <a:lnTo>
                    <a:pt x="2913" y="15799"/>
                  </a:lnTo>
                  <a:lnTo>
                    <a:pt x="2474" y="16776"/>
                  </a:lnTo>
                  <a:lnTo>
                    <a:pt x="2076" y="17793"/>
                  </a:lnTo>
                  <a:lnTo>
                    <a:pt x="1697" y="18811"/>
                  </a:lnTo>
                  <a:lnTo>
                    <a:pt x="1377" y="19848"/>
                  </a:lnTo>
                  <a:lnTo>
                    <a:pt x="1078" y="20885"/>
                  </a:lnTo>
                  <a:lnTo>
                    <a:pt x="819" y="21923"/>
                  </a:lnTo>
                  <a:lnTo>
                    <a:pt x="599" y="22980"/>
                  </a:lnTo>
                  <a:lnTo>
                    <a:pt x="400" y="24037"/>
                  </a:lnTo>
                  <a:lnTo>
                    <a:pt x="260" y="25114"/>
                  </a:lnTo>
                  <a:lnTo>
                    <a:pt x="141" y="26171"/>
                  </a:lnTo>
                  <a:lnTo>
                    <a:pt x="61" y="27229"/>
                  </a:lnTo>
                  <a:lnTo>
                    <a:pt x="1" y="28286"/>
                  </a:lnTo>
                  <a:lnTo>
                    <a:pt x="1" y="29343"/>
                  </a:lnTo>
                  <a:lnTo>
                    <a:pt x="21" y="30400"/>
                  </a:lnTo>
                  <a:lnTo>
                    <a:pt x="101" y="31438"/>
                  </a:lnTo>
                  <a:lnTo>
                    <a:pt x="200" y="32475"/>
                  </a:lnTo>
                  <a:lnTo>
                    <a:pt x="340" y="33492"/>
                  </a:lnTo>
                  <a:lnTo>
                    <a:pt x="500" y="34510"/>
                  </a:lnTo>
                  <a:lnTo>
                    <a:pt x="719" y="35507"/>
                  </a:lnTo>
                  <a:lnTo>
                    <a:pt x="958" y="36445"/>
                  </a:lnTo>
                  <a:lnTo>
                    <a:pt x="1238" y="37382"/>
                  </a:lnTo>
                  <a:lnTo>
                    <a:pt x="1537" y="38280"/>
                  </a:lnTo>
                  <a:lnTo>
                    <a:pt x="1856" y="39157"/>
                  </a:lnTo>
                  <a:lnTo>
                    <a:pt x="2215" y="39995"/>
                  </a:lnTo>
                  <a:lnTo>
                    <a:pt x="2614" y="40833"/>
                  </a:lnTo>
                  <a:lnTo>
                    <a:pt x="3033" y="41631"/>
                  </a:lnTo>
                  <a:lnTo>
                    <a:pt x="3472" y="42389"/>
                  </a:lnTo>
                  <a:lnTo>
                    <a:pt x="3951" y="43127"/>
                  </a:lnTo>
                  <a:lnTo>
                    <a:pt x="4449" y="43825"/>
                  </a:lnTo>
                  <a:lnTo>
                    <a:pt x="4968" y="44503"/>
                  </a:lnTo>
                  <a:lnTo>
                    <a:pt x="5507" y="45122"/>
                  </a:lnTo>
                  <a:lnTo>
                    <a:pt x="6085" y="45740"/>
                  </a:lnTo>
                  <a:lnTo>
                    <a:pt x="6683" y="46299"/>
                  </a:lnTo>
                  <a:lnTo>
                    <a:pt x="7302" y="46817"/>
                  </a:lnTo>
                  <a:lnTo>
                    <a:pt x="7940" y="47316"/>
                  </a:lnTo>
                  <a:lnTo>
                    <a:pt x="8000" y="47216"/>
                  </a:lnTo>
                  <a:lnTo>
                    <a:pt x="7362" y="46737"/>
                  </a:lnTo>
                  <a:lnTo>
                    <a:pt x="6743" y="46219"/>
                  </a:lnTo>
                  <a:lnTo>
                    <a:pt x="6165" y="45660"/>
                  </a:lnTo>
                  <a:lnTo>
                    <a:pt x="5586" y="45062"/>
                  </a:lnTo>
                  <a:lnTo>
                    <a:pt x="5048" y="44424"/>
                  </a:lnTo>
                  <a:lnTo>
                    <a:pt x="4529" y="43765"/>
                  </a:lnTo>
                  <a:lnTo>
                    <a:pt x="4030" y="43067"/>
                  </a:lnTo>
                  <a:lnTo>
                    <a:pt x="3572" y="42329"/>
                  </a:lnTo>
                  <a:lnTo>
                    <a:pt x="3113" y="41571"/>
                  </a:lnTo>
                  <a:lnTo>
                    <a:pt x="2714" y="40773"/>
                  </a:lnTo>
                  <a:lnTo>
                    <a:pt x="2315" y="39955"/>
                  </a:lnTo>
                  <a:lnTo>
                    <a:pt x="1956" y="39117"/>
                  </a:lnTo>
                  <a:lnTo>
                    <a:pt x="1637" y="38240"/>
                  </a:lnTo>
                  <a:lnTo>
                    <a:pt x="1337" y="37342"/>
                  </a:lnTo>
                  <a:lnTo>
                    <a:pt x="1058" y="36425"/>
                  </a:lnTo>
                  <a:lnTo>
                    <a:pt x="819" y="35467"/>
                  </a:lnTo>
                  <a:lnTo>
                    <a:pt x="619" y="34490"/>
                  </a:lnTo>
                  <a:lnTo>
                    <a:pt x="440" y="33472"/>
                  </a:lnTo>
                  <a:lnTo>
                    <a:pt x="300" y="32455"/>
                  </a:lnTo>
                  <a:lnTo>
                    <a:pt x="200" y="31418"/>
                  </a:lnTo>
                  <a:lnTo>
                    <a:pt x="141" y="30380"/>
                  </a:lnTo>
                  <a:lnTo>
                    <a:pt x="101" y="29343"/>
                  </a:lnTo>
                  <a:lnTo>
                    <a:pt x="121" y="28286"/>
                  </a:lnTo>
                  <a:lnTo>
                    <a:pt x="161" y="27229"/>
                  </a:lnTo>
                  <a:lnTo>
                    <a:pt x="240" y="26171"/>
                  </a:lnTo>
                  <a:lnTo>
                    <a:pt x="360" y="25114"/>
                  </a:lnTo>
                  <a:lnTo>
                    <a:pt x="520" y="24057"/>
                  </a:lnTo>
                  <a:lnTo>
                    <a:pt x="699" y="23000"/>
                  </a:lnTo>
                  <a:lnTo>
                    <a:pt x="919" y="21963"/>
                  </a:lnTo>
                  <a:lnTo>
                    <a:pt x="1178" y="20905"/>
                  </a:lnTo>
                  <a:lnTo>
                    <a:pt x="1477" y="19868"/>
                  </a:lnTo>
                  <a:lnTo>
                    <a:pt x="1816" y="18851"/>
                  </a:lnTo>
                  <a:lnTo>
                    <a:pt x="2175" y="17833"/>
                  </a:lnTo>
                  <a:lnTo>
                    <a:pt x="2574" y="16816"/>
                  </a:lnTo>
                  <a:lnTo>
                    <a:pt x="2993" y="15839"/>
                  </a:lnTo>
                  <a:lnTo>
                    <a:pt x="3472" y="14861"/>
                  </a:lnTo>
                  <a:lnTo>
                    <a:pt x="3951" y="13904"/>
                  </a:lnTo>
                  <a:lnTo>
                    <a:pt x="4489" y="12986"/>
                  </a:lnTo>
                  <a:lnTo>
                    <a:pt x="5028" y="12068"/>
                  </a:lnTo>
                  <a:lnTo>
                    <a:pt x="5606" y="11191"/>
                  </a:lnTo>
                  <a:lnTo>
                    <a:pt x="6225" y="10313"/>
                  </a:lnTo>
                  <a:lnTo>
                    <a:pt x="6863" y="9475"/>
                  </a:lnTo>
                  <a:lnTo>
                    <a:pt x="7521" y="8677"/>
                  </a:lnTo>
                  <a:lnTo>
                    <a:pt x="8199" y="7879"/>
                  </a:lnTo>
                  <a:lnTo>
                    <a:pt x="8898" y="7121"/>
                  </a:lnTo>
                  <a:lnTo>
                    <a:pt x="9636" y="6403"/>
                  </a:lnTo>
                  <a:lnTo>
                    <a:pt x="10394" y="5705"/>
                  </a:lnTo>
                  <a:lnTo>
                    <a:pt x="11152" y="5047"/>
                  </a:lnTo>
                  <a:lnTo>
                    <a:pt x="11930" y="4448"/>
                  </a:lnTo>
                  <a:lnTo>
                    <a:pt x="12708" y="3870"/>
                  </a:lnTo>
                  <a:lnTo>
                    <a:pt x="13486" y="3351"/>
                  </a:lnTo>
                  <a:lnTo>
                    <a:pt x="14283" y="2853"/>
                  </a:lnTo>
                  <a:lnTo>
                    <a:pt x="15081" y="2414"/>
                  </a:lnTo>
                  <a:lnTo>
                    <a:pt x="15879" y="1995"/>
                  </a:lnTo>
                  <a:lnTo>
                    <a:pt x="16697" y="1616"/>
                  </a:lnTo>
                  <a:lnTo>
                    <a:pt x="17515" y="1277"/>
                  </a:lnTo>
                  <a:lnTo>
                    <a:pt x="18333" y="998"/>
                  </a:lnTo>
                  <a:lnTo>
                    <a:pt x="19151" y="738"/>
                  </a:lnTo>
                  <a:lnTo>
                    <a:pt x="19968" y="519"/>
                  </a:lnTo>
                  <a:lnTo>
                    <a:pt x="20786" y="359"/>
                  </a:lnTo>
                  <a:lnTo>
                    <a:pt x="21584" y="240"/>
                  </a:lnTo>
                  <a:lnTo>
                    <a:pt x="22402" y="140"/>
                  </a:lnTo>
                  <a:lnTo>
                    <a:pt x="23200" y="100"/>
                  </a:lnTo>
                  <a:lnTo>
                    <a:pt x="23998" y="100"/>
                  </a:lnTo>
                  <a:lnTo>
                    <a:pt x="240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478100" y="331875"/>
              <a:ext cx="495225" cy="1182425"/>
            </a:xfrm>
            <a:custGeom>
              <a:avLst/>
              <a:gdLst/>
              <a:ahLst/>
              <a:cxnLst/>
              <a:rect l="l" t="t" r="r" b="b"/>
              <a:pathLst>
                <a:path w="19809" h="47297" extrusionOk="0">
                  <a:moveTo>
                    <a:pt x="19789" y="0"/>
                  </a:moveTo>
                  <a:lnTo>
                    <a:pt x="19131" y="200"/>
                  </a:lnTo>
                  <a:lnTo>
                    <a:pt x="18472" y="439"/>
                  </a:lnTo>
                  <a:lnTo>
                    <a:pt x="17814" y="718"/>
                  </a:lnTo>
                  <a:lnTo>
                    <a:pt x="17176" y="1037"/>
                  </a:lnTo>
                  <a:lnTo>
                    <a:pt x="16517" y="1377"/>
                  </a:lnTo>
                  <a:lnTo>
                    <a:pt x="15859" y="1756"/>
                  </a:lnTo>
                  <a:lnTo>
                    <a:pt x="15221" y="2174"/>
                  </a:lnTo>
                  <a:lnTo>
                    <a:pt x="14583" y="2613"/>
                  </a:lnTo>
                  <a:lnTo>
                    <a:pt x="13944" y="3092"/>
                  </a:lnTo>
                  <a:lnTo>
                    <a:pt x="13306" y="3591"/>
                  </a:lnTo>
                  <a:lnTo>
                    <a:pt x="12688" y="4129"/>
                  </a:lnTo>
                  <a:lnTo>
                    <a:pt x="12049" y="4688"/>
                  </a:lnTo>
                  <a:lnTo>
                    <a:pt x="11451" y="5266"/>
                  </a:lnTo>
                  <a:lnTo>
                    <a:pt x="10832" y="5885"/>
                  </a:lnTo>
                  <a:lnTo>
                    <a:pt x="10234" y="6523"/>
                  </a:lnTo>
                  <a:lnTo>
                    <a:pt x="9656" y="7181"/>
                  </a:lnTo>
                  <a:lnTo>
                    <a:pt x="9077" y="7860"/>
                  </a:lnTo>
                  <a:lnTo>
                    <a:pt x="8519" y="8578"/>
                  </a:lnTo>
                  <a:lnTo>
                    <a:pt x="7960" y="9316"/>
                  </a:lnTo>
                  <a:lnTo>
                    <a:pt x="7421" y="10054"/>
                  </a:lnTo>
                  <a:lnTo>
                    <a:pt x="6883" y="10832"/>
                  </a:lnTo>
                  <a:lnTo>
                    <a:pt x="6384" y="11630"/>
                  </a:lnTo>
                  <a:lnTo>
                    <a:pt x="5885" y="12428"/>
                  </a:lnTo>
                  <a:lnTo>
                    <a:pt x="5387" y="13265"/>
                  </a:lnTo>
                  <a:lnTo>
                    <a:pt x="4928" y="14103"/>
                  </a:lnTo>
                  <a:lnTo>
                    <a:pt x="4469" y="14961"/>
                  </a:lnTo>
                  <a:lnTo>
                    <a:pt x="4050" y="15839"/>
                  </a:lnTo>
                  <a:lnTo>
                    <a:pt x="3631" y="16716"/>
                  </a:lnTo>
                  <a:lnTo>
                    <a:pt x="3232" y="17634"/>
                  </a:lnTo>
                  <a:lnTo>
                    <a:pt x="2873" y="18532"/>
                  </a:lnTo>
                  <a:lnTo>
                    <a:pt x="2514" y="19469"/>
                  </a:lnTo>
                  <a:lnTo>
                    <a:pt x="2175" y="20407"/>
                  </a:lnTo>
                  <a:lnTo>
                    <a:pt x="1876" y="21344"/>
                  </a:lnTo>
                  <a:lnTo>
                    <a:pt x="1597" y="22282"/>
                  </a:lnTo>
                  <a:lnTo>
                    <a:pt x="1337" y="23239"/>
                  </a:lnTo>
                  <a:lnTo>
                    <a:pt x="1098" y="24197"/>
                  </a:lnTo>
                  <a:lnTo>
                    <a:pt x="879" y="25154"/>
                  </a:lnTo>
                  <a:lnTo>
                    <a:pt x="699" y="26112"/>
                  </a:lnTo>
                  <a:lnTo>
                    <a:pt x="520" y="27069"/>
                  </a:lnTo>
                  <a:lnTo>
                    <a:pt x="380" y="28027"/>
                  </a:lnTo>
                  <a:lnTo>
                    <a:pt x="260" y="28964"/>
                  </a:lnTo>
                  <a:lnTo>
                    <a:pt x="160" y="29922"/>
                  </a:lnTo>
                  <a:lnTo>
                    <a:pt x="81" y="30859"/>
                  </a:lnTo>
                  <a:lnTo>
                    <a:pt x="41" y="31797"/>
                  </a:lnTo>
                  <a:lnTo>
                    <a:pt x="1" y="32714"/>
                  </a:lnTo>
                  <a:lnTo>
                    <a:pt x="1" y="33632"/>
                  </a:lnTo>
                  <a:lnTo>
                    <a:pt x="21" y="34530"/>
                  </a:lnTo>
                  <a:lnTo>
                    <a:pt x="61" y="35427"/>
                  </a:lnTo>
                  <a:lnTo>
                    <a:pt x="121" y="36325"/>
                  </a:lnTo>
                  <a:lnTo>
                    <a:pt x="200" y="37183"/>
                  </a:lnTo>
                  <a:lnTo>
                    <a:pt x="300" y="38040"/>
                  </a:lnTo>
                  <a:lnTo>
                    <a:pt x="440" y="38878"/>
                  </a:lnTo>
                  <a:lnTo>
                    <a:pt x="599" y="39696"/>
                  </a:lnTo>
                  <a:lnTo>
                    <a:pt x="759" y="40514"/>
                  </a:lnTo>
                  <a:lnTo>
                    <a:pt x="958" y="41292"/>
                  </a:lnTo>
                  <a:lnTo>
                    <a:pt x="1178" y="42050"/>
                  </a:lnTo>
                  <a:lnTo>
                    <a:pt x="1417" y="42788"/>
                  </a:lnTo>
                  <a:lnTo>
                    <a:pt x="1677" y="43526"/>
                  </a:lnTo>
                  <a:lnTo>
                    <a:pt x="1976" y="44204"/>
                  </a:lnTo>
                  <a:lnTo>
                    <a:pt x="2275" y="44882"/>
                  </a:lnTo>
                  <a:lnTo>
                    <a:pt x="2594" y="45521"/>
                  </a:lnTo>
                  <a:lnTo>
                    <a:pt x="2953" y="46139"/>
                  </a:lnTo>
                  <a:lnTo>
                    <a:pt x="3332" y="46737"/>
                  </a:lnTo>
                  <a:lnTo>
                    <a:pt x="3711" y="47296"/>
                  </a:lnTo>
                  <a:lnTo>
                    <a:pt x="3811" y="47236"/>
                  </a:lnTo>
                  <a:lnTo>
                    <a:pt x="3412" y="46678"/>
                  </a:lnTo>
                  <a:lnTo>
                    <a:pt x="3033" y="46099"/>
                  </a:lnTo>
                  <a:lnTo>
                    <a:pt x="2694" y="45481"/>
                  </a:lnTo>
                  <a:lnTo>
                    <a:pt x="2375" y="44842"/>
                  </a:lnTo>
                  <a:lnTo>
                    <a:pt x="2056" y="44164"/>
                  </a:lnTo>
                  <a:lnTo>
                    <a:pt x="1776" y="43466"/>
                  </a:lnTo>
                  <a:lnTo>
                    <a:pt x="1517" y="42748"/>
                  </a:lnTo>
                  <a:lnTo>
                    <a:pt x="1278" y="42010"/>
                  </a:lnTo>
                  <a:lnTo>
                    <a:pt x="1058" y="41252"/>
                  </a:lnTo>
                  <a:lnTo>
                    <a:pt x="859" y="40474"/>
                  </a:lnTo>
                  <a:lnTo>
                    <a:pt x="699" y="39676"/>
                  </a:lnTo>
                  <a:lnTo>
                    <a:pt x="539" y="38858"/>
                  </a:lnTo>
                  <a:lnTo>
                    <a:pt x="420" y="38020"/>
                  </a:lnTo>
                  <a:lnTo>
                    <a:pt x="300" y="37163"/>
                  </a:lnTo>
                  <a:lnTo>
                    <a:pt x="220" y="36305"/>
                  </a:lnTo>
                  <a:lnTo>
                    <a:pt x="160" y="35407"/>
                  </a:lnTo>
                  <a:lnTo>
                    <a:pt x="121" y="34530"/>
                  </a:lnTo>
                  <a:lnTo>
                    <a:pt x="101" y="33612"/>
                  </a:lnTo>
                  <a:lnTo>
                    <a:pt x="121" y="32714"/>
                  </a:lnTo>
                  <a:lnTo>
                    <a:pt x="141" y="31777"/>
                  </a:lnTo>
                  <a:lnTo>
                    <a:pt x="200" y="30859"/>
                  </a:lnTo>
                  <a:lnTo>
                    <a:pt x="260" y="29922"/>
                  </a:lnTo>
                  <a:lnTo>
                    <a:pt x="360" y="28964"/>
                  </a:lnTo>
                  <a:lnTo>
                    <a:pt x="480" y="28027"/>
                  </a:lnTo>
                  <a:lnTo>
                    <a:pt x="619" y="27069"/>
                  </a:lnTo>
                  <a:lnTo>
                    <a:pt x="799" y="26132"/>
                  </a:lnTo>
                  <a:lnTo>
                    <a:pt x="978" y="25174"/>
                  </a:lnTo>
                  <a:lnTo>
                    <a:pt x="1198" y="24217"/>
                  </a:lnTo>
                  <a:lnTo>
                    <a:pt x="1437" y="23259"/>
                  </a:lnTo>
                  <a:lnTo>
                    <a:pt x="1696" y="22322"/>
                  </a:lnTo>
                  <a:lnTo>
                    <a:pt x="1976" y="21384"/>
                  </a:lnTo>
                  <a:lnTo>
                    <a:pt x="2275" y="20427"/>
                  </a:lnTo>
                  <a:lnTo>
                    <a:pt x="2614" y="19509"/>
                  </a:lnTo>
                  <a:lnTo>
                    <a:pt x="2973" y="18571"/>
                  </a:lnTo>
                  <a:lnTo>
                    <a:pt x="3332" y="17674"/>
                  </a:lnTo>
                  <a:lnTo>
                    <a:pt x="3731" y="16776"/>
                  </a:lnTo>
                  <a:lnTo>
                    <a:pt x="4150" y="15878"/>
                  </a:lnTo>
                  <a:lnTo>
                    <a:pt x="4569" y="15021"/>
                  </a:lnTo>
                  <a:lnTo>
                    <a:pt x="5028" y="14163"/>
                  </a:lnTo>
                  <a:lnTo>
                    <a:pt x="5486" y="13325"/>
                  </a:lnTo>
                  <a:lnTo>
                    <a:pt x="5965" y="12487"/>
                  </a:lnTo>
                  <a:lnTo>
                    <a:pt x="6464" y="11689"/>
                  </a:lnTo>
                  <a:lnTo>
                    <a:pt x="6963" y="10892"/>
                  </a:lnTo>
                  <a:lnTo>
                    <a:pt x="7501" y="10134"/>
                  </a:lnTo>
                  <a:lnTo>
                    <a:pt x="8040" y="9376"/>
                  </a:lnTo>
                  <a:lnTo>
                    <a:pt x="8578" y="8657"/>
                  </a:lnTo>
                  <a:lnTo>
                    <a:pt x="9157" y="7939"/>
                  </a:lnTo>
                  <a:lnTo>
                    <a:pt x="9735" y="7261"/>
                  </a:lnTo>
                  <a:lnTo>
                    <a:pt x="10314" y="6603"/>
                  </a:lnTo>
                  <a:lnTo>
                    <a:pt x="10912" y="5965"/>
                  </a:lnTo>
                  <a:lnTo>
                    <a:pt x="11511" y="5346"/>
                  </a:lnTo>
                  <a:lnTo>
                    <a:pt x="12129" y="4768"/>
                  </a:lnTo>
                  <a:lnTo>
                    <a:pt x="12747" y="4209"/>
                  </a:lnTo>
                  <a:lnTo>
                    <a:pt x="13366" y="3671"/>
                  </a:lnTo>
                  <a:lnTo>
                    <a:pt x="14004" y="3172"/>
                  </a:lnTo>
                  <a:lnTo>
                    <a:pt x="14622" y="2713"/>
                  </a:lnTo>
                  <a:lnTo>
                    <a:pt x="15281" y="2274"/>
                  </a:lnTo>
                  <a:lnTo>
                    <a:pt x="15919" y="1855"/>
                  </a:lnTo>
                  <a:lnTo>
                    <a:pt x="16557" y="1476"/>
                  </a:lnTo>
                  <a:lnTo>
                    <a:pt x="17216" y="1137"/>
                  </a:lnTo>
                  <a:lnTo>
                    <a:pt x="17854" y="818"/>
                  </a:lnTo>
                  <a:lnTo>
                    <a:pt x="18512" y="539"/>
                  </a:lnTo>
                  <a:lnTo>
                    <a:pt x="19171" y="299"/>
                  </a:lnTo>
                  <a:lnTo>
                    <a:pt x="19809" y="100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3561400" y="332375"/>
              <a:ext cx="412425" cy="1181425"/>
            </a:xfrm>
            <a:custGeom>
              <a:avLst/>
              <a:gdLst/>
              <a:ahLst/>
              <a:cxnLst/>
              <a:rect l="l" t="t" r="r" b="b"/>
              <a:pathLst>
                <a:path w="16497" h="47257" extrusionOk="0">
                  <a:moveTo>
                    <a:pt x="16437" y="0"/>
                  </a:moveTo>
                  <a:lnTo>
                    <a:pt x="16018" y="399"/>
                  </a:lnTo>
                  <a:lnTo>
                    <a:pt x="15599" y="818"/>
                  </a:lnTo>
                  <a:lnTo>
                    <a:pt x="15180" y="1257"/>
                  </a:lnTo>
                  <a:lnTo>
                    <a:pt x="14761" y="1716"/>
                  </a:lnTo>
                  <a:lnTo>
                    <a:pt x="13904" y="2693"/>
                  </a:lnTo>
                  <a:lnTo>
                    <a:pt x="13046" y="3770"/>
                  </a:lnTo>
                  <a:lnTo>
                    <a:pt x="12208" y="4907"/>
                  </a:lnTo>
                  <a:lnTo>
                    <a:pt x="11350" y="6104"/>
                  </a:lnTo>
                  <a:lnTo>
                    <a:pt x="10513" y="7361"/>
                  </a:lnTo>
                  <a:lnTo>
                    <a:pt x="9695" y="8677"/>
                  </a:lnTo>
                  <a:lnTo>
                    <a:pt x="9256" y="9435"/>
                  </a:lnTo>
                  <a:lnTo>
                    <a:pt x="8797" y="10213"/>
                  </a:lnTo>
                  <a:lnTo>
                    <a:pt x="8358" y="10991"/>
                  </a:lnTo>
                  <a:lnTo>
                    <a:pt x="7939" y="11789"/>
                  </a:lnTo>
                  <a:lnTo>
                    <a:pt x="7500" y="12607"/>
                  </a:lnTo>
                  <a:lnTo>
                    <a:pt x="7101" y="13425"/>
                  </a:lnTo>
                  <a:lnTo>
                    <a:pt x="6683" y="14243"/>
                  </a:lnTo>
                  <a:lnTo>
                    <a:pt x="6304" y="15081"/>
                  </a:lnTo>
                  <a:lnTo>
                    <a:pt x="5905" y="15938"/>
                  </a:lnTo>
                  <a:lnTo>
                    <a:pt x="5546" y="16776"/>
                  </a:lnTo>
                  <a:lnTo>
                    <a:pt x="5187" y="17634"/>
                  </a:lnTo>
                  <a:lnTo>
                    <a:pt x="4827" y="18492"/>
                  </a:lnTo>
                  <a:lnTo>
                    <a:pt x="4488" y="19349"/>
                  </a:lnTo>
                  <a:lnTo>
                    <a:pt x="4149" y="20227"/>
                  </a:lnTo>
                  <a:lnTo>
                    <a:pt x="3850" y="21105"/>
                  </a:lnTo>
                  <a:lnTo>
                    <a:pt x="3531" y="21962"/>
                  </a:lnTo>
                  <a:lnTo>
                    <a:pt x="3252" y="22860"/>
                  </a:lnTo>
                  <a:lnTo>
                    <a:pt x="2972" y="23738"/>
                  </a:lnTo>
                  <a:lnTo>
                    <a:pt x="2693" y="24615"/>
                  </a:lnTo>
                  <a:lnTo>
                    <a:pt x="2434" y="25513"/>
                  </a:lnTo>
                  <a:lnTo>
                    <a:pt x="2194" y="26411"/>
                  </a:lnTo>
                  <a:lnTo>
                    <a:pt x="1955" y="27308"/>
                  </a:lnTo>
                  <a:lnTo>
                    <a:pt x="1736" y="28206"/>
                  </a:lnTo>
                  <a:lnTo>
                    <a:pt x="1536" y="29104"/>
                  </a:lnTo>
                  <a:lnTo>
                    <a:pt x="1337" y="30021"/>
                  </a:lnTo>
                  <a:lnTo>
                    <a:pt x="1157" y="30919"/>
                  </a:lnTo>
                  <a:lnTo>
                    <a:pt x="978" y="31817"/>
                  </a:lnTo>
                  <a:lnTo>
                    <a:pt x="818" y="32714"/>
                  </a:lnTo>
                  <a:lnTo>
                    <a:pt x="678" y="33612"/>
                  </a:lnTo>
                  <a:lnTo>
                    <a:pt x="539" y="34510"/>
                  </a:lnTo>
                  <a:lnTo>
                    <a:pt x="439" y="35387"/>
                  </a:lnTo>
                  <a:lnTo>
                    <a:pt x="319" y="36265"/>
                  </a:lnTo>
                  <a:lnTo>
                    <a:pt x="180" y="37801"/>
                  </a:lnTo>
                  <a:lnTo>
                    <a:pt x="80" y="39317"/>
                  </a:lnTo>
                  <a:lnTo>
                    <a:pt x="20" y="40793"/>
                  </a:lnTo>
                  <a:lnTo>
                    <a:pt x="0" y="42209"/>
                  </a:lnTo>
                  <a:lnTo>
                    <a:pt x="20" y="43566"/>
                  </a:lnTo>
                  <a:lnTo>
                    <a:pt x="60" y="44224"/>
                  </a:lnTo>
                  <a:lnTo>
                    <a:pt x="100" y="44882"/>
                  </a:lnTo>
                  <a:lnTo>
                    <a:pt x="160" y="45501"/>
                  </a:lnTo>
                  <a:lnTo>
                    <a:pt x="220" y="46099"/>
                  </a:lnTo>
                  <a:lnTo>
                    <a:pt x="279" y="46698"/>
                  </a:lnTo>
                  <a:lnTo>
                    <a:pt x="379" y="47256"/>
                  </a:lnTo>
                  <a:lnTo>
                    <a:pt x="479" y="47236"/>
                  </a:lnTo>
                  <a:lnTo>
                    <a:pt x="359" y="46478"/>
                  </a:lnTo>
                  <a:lnTo>
                    <a:pt x="279" y="45720"/>
                  </a:lnTo>
                  <a:lnTo>
                    <a:pt x="200" y="44942"/>
                  </a:lnTo>
                  <a:lnTo>
                    <a:pt x="140" y="44164"/>
                  </a:lnTo>
                  <a:lnTo>
                    <a:pt x="120" y="43346"/>
                  </a:lnTo>
                  <a:lnTo>
                    <a:pt x="100" y="42548"/>
                  </a:lnTo>
                  <a:lnTo>
                    <a:pt x="80" y="41731"/>
                  </a:lnTo>
                  <a:lnTo>
                    <a:pt x="100" y="40893"/>
                  </a:lnTo>
                  <a:lnTo>
                    <a:pt x="140" y="40055"/>
                  </a:lnTo>
                  <a:lnTo>
                    <a:pt x="180" y="39217"/>
                  </a:lnTo>
                  <a:lnTo>
                    <a:pt x="240" y="38379"/>
                  </a:lnTo>
                  <a:lnTo>
                    <a:pt x="299" y="37542"/>
                  </a:lnTo>
                  <a:lnTo>
                    <a:pt x="399" y="36704"/>
                  </a:lnTo>
                  <a:lnTo>
                    <a:pt x="479" y="35846"/>
                  </a:lnTo>
                  <a:lnTo>
                    <a:pt x="718" y="34170"/>
                  </a:lnTo>
                  <a:lnTo>
                    <a:pt x="998" y="32495"/>
                  </a:lnTo>
                  <a:lnTo>
                    <a:pt x="1297" y="30839"/>
                  </a:lnTo>
                  <a:lnTo>
                    <a:pt x="1636" y="29223"/>
                  </a:lnTo>
                  <a:lnTo>
                    <a:pt x="1995" y="27667"/>
                  </a:lnTo>
                  <a:lnTo>
                    <a:pt x="2394" y="26151"/>
                  </a:lnTo>
                  <a:lnTo>
                    <a:pt x="2793" y="24695"/>
                  </a:lnTo>
                  <a:lnTo>
                    <a:pt x="3212" y="23299"/>
                  </a:lnTo>
                  <a:lnTo>
                    <a:pt x="3631" y="22002"/>
                  </a:lnTo>
                  <a:lnTo>
                    <a:pt x="4089" y="20726"/>
                  </a:lnTo>
                  <a:lnTo>
                    <a:pt x="4608" y="19369"/>
                  </a:lnTo>
                  <a:lnTo>
                    <a:pt x="5167" y="17973"/>
                  </a:lnTo>
                  <a:lnTo>
                    <a:pt x="5785" y="16517"/>
                  </a:lnTo>
                  <a:lnTo>
                    <a:pt x="6443" y="15061"/>
                  </a:lnTo>
                  <a:lnTo>
                    <a:pt x="7161" y="13565"/>
                  </a:lnTo>
                  <a:lnTo>
                    <a:pt x="7919" y="12068"/>
                  </a:lnTo>
                  <a:lnTo>
                    <a:pt x="8737" y="10592"/>
                  </a:lnTo>
                  <a:lnTo>
                    <a:pt x="9575" y="9116"/>
                  </a:lnTo>
                  <a:lnTo>
                    <a:pt x="10014" y="8378"/>
                  </a:lnTo>
                  <a:lnTo>
                    <a:pt x="10453" y="7660"/>
                  </a:lnTo>
                  <a:lnTo>
                    <a:pt x="10911" y="6942"/>
                  </a:lnTo>
                  <a:lnTo>
                    <a:pt x="11390" y="6244"/>
                  </a:lnTo>
                  <a:lnTo>
                    <a:pt x="11849" y="5546"/>
                  </a:lnTo>
                  <a:lnTo>
                    <a:pt x="12348" y="4867"/>
                  </a:lnTo>
                  <a:lnTo>
                    <a:pt x="12826" y="4209"/>
                  </a:lnTo>
                  <a:lnTo>
                    <a:pt x="13345" y="3551"/>
                  </a:lnTo>
                  <a:lnTo>
                    <a:pt x="13844" y="2932"/>
                  </a:lnTo>
                  <a:lnTo>
                    <a:pt x="14362" y="2314"/>
                  </a:lnTo>
                  <a:lnTo>
                    <a:pt x="14881" y="1716"/>
                  </a:lnTo>
                  <a:lnTo>
                    <a:pt x="15420" y="1157"/>
                  </a:lnTo>
                  <a:lnTo>
                    <a:pt x="15958" y="599"/>
                  </a:lnTo>
                  <a:lnTo>
                    <a:pt x="16497" y="80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181900" y="721850"/>
              <a:ext cx="1181400" cy="403450"/>
            </a:xfrm>
            <a:custGeom>
              <a:avLst/>
              <a:gdLst/>
              <a:ahLst/>
              <a:cxnLst/>
              <a:rect l="l" t="t" r="r" b="b"/>
              <a:pathLst>
                <a:path w="47256" h="16138" extrusionOk="0">
                  <a:moveTo>
                    <a:pt x="40" y="0"/>
                  </a:moveTo>
                  <a:lnTo>
                    <a:pt x="0" y="100"/>
                  </a:lnTo>
                  <a:lnTo>
                    <a:pt x="47216" y="16138"/>
                  </a:lnTo>
                  <a:lnTo>
                    <a:pt x="47256" y="160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3576850" y="328875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20" y="0"/>
                  </a:moveTo>
                  <a:lnTo>
                    <a:pt x="1" y="100"/>
                  </a:lnTo>
                  <a:lnTo>
                    <a:pt x="28386" y="9755"/>
                  </a:lnTo>
                  <a:lnTo>
                    <a:pt x="28426" y="965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419275" y="407175"/>
              <a:ext cx="946025" cy="323675"/>
            </a:xfrm>
            <a:custGeom>
              <a:avLst/>
              <a:gdLst/>
              <a:ahLst/>
              <a:cxnLst/>
              <a:rect l="l" t="t" r="r" b="b"/>
              <a:pathLst>
                <a:path w="37841" h="12947" extrusionOk="0">
                  <a:moveTo>
                    <a:pt x="40" y="0"/>
                  </a:moveTo>
                  <a:lnTo>
                    <a:pt x="0" y="100"/>
                  </a:lnTo>
                  <a:lnTo>
                    <a:pt x="37821" y="12946"/>
                  </a:lnTo>
                  <a:lnTo>
                    <a:pt x="37841" y="1284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311050" y="502425"/>
              <a:ext cx="1083175" cy="370050"/>
            </a:xfrm>
            <a:custGeom>
              <a:avLst/>
              <a:gdLst/>
              <a:ahLst/>
              <a:cxnLst/>
              <a:rect l="l" t="t" r="r" b="b"/>
              <a:pathLst>
                <a:path w="43327" h="14802" extrusionOk="0">
                  <a:moveTo>
                    <a:pt x="40" y="0"/>
                  </a:moveTo>
                  <a:lnTo>
                    <a:pt x="0" y="100"/>
                  </a:lnTo>
                  <a:lnTo>
                    <a:pt x="43287" y="14801"/>
                  </a:lnTo>
                  <a:lnTo>
                    <a:pt x="43327" y="1470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233750" y="607650"/>
              <a:ext cx="1157475" cy="395475"/>
            </a:xfrm>
            <a:custGeom>
              <a:avLst/>
              <a:gdLst/>
              <a:ahLst/>
              <a:cxnLst/>
              <a:rect l="l" t="t" r="r" b="b"/>
              <a:pathLst>
                <a:path w="46299" h="15819" extrusionOk="0">
                  <a:moveTo>
                    <a:pt x="40" y="0"/>
                  </a:moveTo>
                  <a:lnTo>
                    <a:pt x="1" y="100"/>
                  </a:lnTo>
                  <a:lnTo>
                    <a:pt x="46279" y="15819"/>
                  </a:lnTo>
                  <a:lnTo>
                    <a:pt x="46299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257700" y="1273900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40" y="0"/>
                  </a:moveTo>
                  <a:lnTo>
                    <a:pt x="0" y="100"/>
                  </a:lnTo>
                  <a:lnTo>
                    <a:pt x="28385" y="9755"/>
                  </a:lnTo>
                  <a:lnTo>
                    <a:pt x="28425" y="96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179900" y="1115800"/>
              <a:ext cx="945525" cy="323675"/>
            </a:xfrm>
            <a:custGeom>
              <a:avLst/>
              <a:gdLst/>
              <a:ahLst/>
              <a:cxnLst/>
              <a:rect l="l" t="t" r="r" b="b"/>
              <a:pathLst>
                <a:path w="37821" h="12947" extrusionOk="0">
                  <a:moveTo>
                    <a:pt x="20" y="1"/>
                  </a:moveTo>
                  <a:lnTo>
                    <a:pt x="0" y="101"/>
                  </a:lnTo>
                  <a:lnTo>
                    <a:pt x="37801" y="12947"/>
                  </a:lnTo>
                  <a:lnTo>
                    <a:pt x="37821" y="12847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150975" y="974175"/>
              <a:ext cx="1082675" cy="370050"/>
            </a:xfrm>
            <a:custGeom>
              <a:avLst/>
              <a:gdLst/>
              <a:ahLst/>
              <a:cxnLst/>
              <a:rect l="l" t="t" r="r" b="b"/>
              <a:pathLst>
                <a:path w="43307" h="14802" extrusionOk="0">
                  <a:moveTo>
                    <a:pt x="40" y="1"/>
                  </a:moveTo>
                  <a:lnTo>
                    <a:pt x="0" y="100"/>
                  </a:lnTo>
                  <a:lnTo>
                    <a:pt x="43287" y="14802"/>
                  </a:lnTo>
                  <a:lnTo>
                    <a:pt x="43306" y="1470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153475" y="843525"/>
              <a:ext cx="1157975" cy="395475"/>
            </a:xfrm>
            <a:custGeom>
              <a:avLst/>
              <a:gdLst/>
              <a:ahLst/>
              <a:cxnLst/>
              <a:rect l="l" t="t" r="r" b="b"/>
              <a:pathLst>
                <a:path w="46319" h="15819" extrusionOk="0">
                  <a:moveTo>
                    <a:pt x="40" y="0"/>
                  </a:moveTo>
                  <a:lnTo>
                    <a:pt x="0" y="100"/>
                  </a:lnTo>
                  <a:lnTo>
                    <a:pt x="46278" y="15819"/>
                  </a:lnTo>
                  <a:lnTo>
                    <a:pt x="46318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"/>
          <p:cNvSpPr txBox="1">
            <a:spLocks noGrp="1"/>
          </p:cNvSpPr>
          <p:nvPr>
            <p:ph type="title"/>
          </p:nvPr>
        </p:nvSpPr>
        <p:spPr>
          <a:xfrm>
            <a:off x="1372930" y="2414025"/>
            <a:ext cx="961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7" name="Google Shape;467;p25"/>
          <p:cNvSpPr txBox="1">
            <a:spLocks noGrp="1"/>
          </p:cNvSpPr>
          <p:nvPr>
            <p:ph type="subTitle" idx="1"/>
          </p:nvPr>
        </p:nvSpPr>
        <p:spPr>
          <a:xfrm>
            <a:off x="898030" y="2885125"/>
            <a:ext cx="19110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5"/>
          <p:cNvSpPr txBox="1">
            <a:spLocks noGrp="1"/>
          </p:cNvSpPr>
          <p:nvPr>
            <p:ph type="title" idx="2"/>
          </p:nvPr>
        </p:nvSpPr>
        <p:spPr>
          <a:xfrm>
            <a:off x="4092300" y="2414016"/>
            <a:ext cx="9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3"/>
          </p:nvPr>
        </p:nvSpPr>
        <p:spPr>
          <a:xfrm>
            <a:off x="3618000" y="2885125"/>
            <a:ext cx="19080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title" idx="4"/>
          </p:nvPr>
        </p:nvSpPr>
        <p:spPr>
          <a:xfrm>
            <a:off x="6810470" y="2414016"/>
            <a:ext cx="9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5"/>
          </p:nvPr>
        </p:nvSpPr>
        <p:spPr>
          <a:xfrm>
            <a:off x="6334970" y="2885125"/>
            <a:ext cx="19110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5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3" name="Google Shape;473;p25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474" name="Google Shape;474;p25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25"/>
          <p:cNvPicPr preferRelativeResize="0"/>
          <p:nvPr/>
        </p:nvPicPr>
        <p:blipFill rotWithShape="1">
          <a:blip r:embed="rId2">
            <a:alphaModFix/>
          </a:blip>
          <a:srcRect l="49320" t="12418"/>
          <a:stretch/>
        </p:blipFill>
        <p:spPr>
          <a:xfrm rot="10799992">
            <a:off x="8393600" y="3844875"/>
            <a:ext cx="750401" cy="1298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" name="Google Shape;477;p25"/>
          <p:cNvGrpSpPr/>
          <p:nvPr/>
        </p:nvGrpSpPr>
        <p:grpSpPr>
          <a:xfrm rot="10800000" flipH="1">
            <a:off x="776371" y="681008"/>
            <a:ext cx="501356" cy="750395"/>
            <a:chOff x="5552650" y="2390950"/>
            <a:chExt cx="684725" cy="1024850"/>
          </a:xfrm>
        </p:grpSpPr>
        <p:sp>
          <p:nvSpPr>
            <p:cNvPr id="478" name="Google Shape;478;p25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25"/>
          <p:cNvSpPr/>
          <p:nvPr/>
        </p:nvSpPr>
        <p:spPr>
          <a:xfrm>
            <a:off x="7750067" y="445450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2" name="Google Shape;482;p25"/>
          <p:cNvPicPr preferRelativeResize="0"/>
          <p:nvPr/>
        </p:nvPicPr>
        <p:blipFill rotWithShape="1">
          <a:blip r:embed="rId2">
            <a:alphaModFix/>
          </a:blip>
          <a:srcRect t="78702" r="20973"/>
          <a:stretch/>
        </p:blipFill>
        <p:spPr>
          <a:xfrm rot="-5400000">
            <a:off x="-842813" y="841116"/>
            <a:ext cx="2308675" cy="62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6"/>
          <p:cNvSpPr txBox="1">
            <a:spLocks noGrp="1"/>
          </p:cNvSpPr>
          <p:nvPr>
            <p:ph type="title"/>
          </p:nvPr>
        </p:nvSpPr>
        <p:spPr>
          <a:xfrm>
            <a:off x="2440046" y="1443850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5" name="Google Shape;485;p26"/>
          <p:cNvSpPr txBox="1">
            <a:spLocks noGrp="1"/>
          </p:cNvSpPr>
          <p:nvPr>
            <p:ph type="subTitle" idx="1"/>
          </p:nvPr>
        </p:nvSpPr>
        <p:spPr>
          <a:xfrm>
            <a:off x="2440046" y="1907403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6"/>
          <p:cNvSpPr txBox="1">
            <a:spLocks noGrp="1"/>
          </p:cNvSpPr>
          <p:nvPr>
            <p:ph type="title" idx="2"/>
          </p:nvPr>
        </p:nvSpPr>
        <p:spPr>
          <a:xfrm>
            <a:off x="4717739" y="1443850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7" name="Google Shape;487;p26"/>
          <p:cNvSpPr txBox="1">
            <a:spLocks noGrp="1"/>
          </p:cNvSpPr>
          <p:nvPr>
            <p:ph type="subTitle" idx="3"/>
          </p:nvPr>
        </p:nvSpPr>
        <p:spPr>
          <a:xfrm>
            <a:off x="4717739" y="1907403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6"/>
          <p:cNvSpPr txBox="1">
            <a:spLocks noGrp="1"/>
          </p:cNvSpPr>
          <p:nvPr>
            <p:ph type="title" idx="4"/>
          </p:nvPr>
        </p:nvSpPr>
        <p:spPr>
          <a:xfrm>
            <a:off x="2440046" y="3044050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subTitle" idx="5"/>
          </p:nvPr>
        </p:nvSpPr>
        <p:spPr>
          <a:xfrm>
            <a:off x="2440046" y="3507603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6"/>
          </p:nvPr>
        </p:nvSpPr>
        <p:spPr>
          <a:xfrm>
            <a:off x="4717739" y="3044050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1" name="Google Shape;491;p26"/>
          <p:cNvSpPr txBox="1">
            <a:spLocks noGrp="1"/>
          </p:cNvSpPr>
          <p:nvPr>
            <p:ph type="subTitle" idx="7"/>
          </p:nvPr>
        </p:nvSpPr>
        <p:spPr>
          <a:xfrm>
            <a:off x="4717739" y="3507603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26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494" name="Google Shape;494;p26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6" name="Google Shape;496;p26"/>
          <p:cNvPicPr preferRelativeResize="0"/>
          <p:nvPr/>
        </p:nvPicPr>
        <p:blipFill rotWithShape="1">
          <a:blip r:embed="rId2">
            <a:alphaModFix/>
          </a:blip>
          <a:srcRect r="20521" b="27065"/>
          <a:stretch/>
        </p:blipFill>
        <p:spPr>
          <a:xfrm>
            <a:off x="8116750" y="3133200"/>
            <a:ext cx="1027250" cy="20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6"/>
          <p:cNvPicPr preferRelativeResize="0"/>
          <p:nvPr/>
        </p:nvPicPr>
        <p:blipFill rotWithShape="1">
          <a:blip r:embed="rId3">
            <a:alphaModFix/>
          </a:blip>
          <a:srcRect l="21315" t="18566"/>
          <a:stretch/>
        </p:blipFill>
        <p:spPr>
          <a:xfrm rot="-5">
            <a:off x="0" y="1"/>
            <a:ext cx="1165125" cy="120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8800" y="996692"/>
            <a:ext cx="406494" cy="40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86899" y="116295"/>
            <a:ext cx="182301" cy="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424241" y="2749477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424112" y="2427068"/>
            <a:ext cx="151350" cy="15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26"/>
          <p:cNvGrpSpPr/>
          <p:nvPr/>
        </p:nvGrpSpPr>
        <p:grpSpPr>
          <a:xfrm rot="-5400000" flipH="1">
            <a:off x="7804896" y="426758"/>
            <a:ext cx="501356" cy="750395"/>
            <a:chOff x="5552650" y="2390950"/>
            <a:chExt cx="684725" cy="1024850"/>
          </a:xfrm>
        </p:grpSpPr>
        <p:sp>
          <p:nvSpPr>
            <p:cNvPr id="503" name="Google Shape;503;p26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"/>
          <p:cNvSpPr txBox="1">
            <a:spLocks noGrp="1"/>
          </p:cNvSpPr>
          <p:nvPr>
            <p:ph type="title"/>
          </p:nvPr>
        </p:nvSpPr>
        <p:spPr>
          <a:xfrm>
            <a:off x="2170424" y="1118268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8" name="Google Shape;508;p27"/>
          <p:cNvSpPr txBox="1">
            <a:spLocks noGrp="1"/>
          </p:cNvSpPr>
          <p:nvPr>
            <p:ph type="subTitle" idx="1"/>
          </p:nvPr>
        </p:nvSpPr>
        <p:spPr>
          <a:xfrm>
            <a:off x="2170424" y="15073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7"/>
          <p:cNvSpPr txBox="1">
            <a:spLocks noGrp="1"/>
          </p:cNvSpPr>
          <p:nvPr>
            <p:ph type="title" idx="2"/>
          </p:nvPr>
        </p:nvSpPr>
        <p:spPr>
          <a:xfrm>
            <a:off x="6059174" y="360576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7"/>
          <p:cNvSpPr txBox="1">
            <a:spLocks noGrp="1"/>
          </p:cNvSpPr>
          <p:nvPr>
            <p:ph type="subTitle" idx="3"/>
          </p:nvPr>
        </p:nvSpPr>
        <p:spPr>
          <a:xfrm>
            <a:off x="6059174" y="3994868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7"/>
          <p:cNvSpPr txBox="1">
            <a:spLocks noGrp="1"/>
          </p:cNvSpPr>
          <p:nvPr>
            <p:ph type="title" idx="4"/>
          </p:nvPr>
        </p:nvSpPr>
        <p:spPr>
          <a:xfrm>
            <a:off x="2170424" y="236203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7"/>
          <p:cNvSpPr txBox="1">
            <a:spLocks noGrp="1"/>
          </p:cNvSpPr>
          <p:nvPr>
            <p:ph type="subTitle" idx="5"/>
          </p:nvPr>
        </p:nvSpPr>
        <p:spPr>
          <a:xfrm>
            <a:off x="2170424" y="275416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 idx="6"/>
          </p:nvPr>
        </p:nvSpPr>
        <p:spPr>
          <a:xfrm>
            <a:off x="2170424" y="360306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7"/>
          </p:nvPr>
        </p:nvSpPr>
        <p:spPr>
          <a:xfrm>
            <a:off x="2170424" y="3992168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 idx="8"/>
          </p:nvPr>
        </p:nvSpPr>
        <p:spPr>
          <a:xfrm>
            <a:off x="6059174" y="1118268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9"/>
          </p:nvPr>
        </p:nvSpPr>
        <p:spPr>
          <a:xfrm>
            <a:off x="6059174" y="15073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title" idx="13"/>
          </p:nvPr>
        </p:nvSpPr>
        <p:spPr>
          <a:xfrm>
            <a:off x="6059174" y="236338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4"/>
          </p:nvPr>
        </p:nvSpPr>
        <p:spPr>
          <a:xfrm>
            <a:off x="6059174" y="275416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27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521" name="Google Shape;521;p27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3" name="Google Shape;523;p27"/>
          <p:cNvPicPr preferRelativeResize="0"/>
          <p:nvPr/>
        </p:nvPicPr>
        <p:blipFill rotWithShape="1">
          <a:blip r:embed="rId2">
            <a:alphaModFix/>
          </a:blip>
          <a:srcRect l="24023" t="78702"/>
          <a:stretch/>
        </p:blipFill>
        <p:spPr>
          <a:xfrm rot="-5400000" flipH="1">
            <a:off x="-798301" y="796601"/>
            <a:ext cx="2219651" cy="62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7"/>
          <p:cNvPicPr preferRelativeResize="0"/>
          <p:nvPr/>
        </p:nvPicPr>
        <p:blipFill rotWithShape="1">
          <a:blip r:embed="rId2">
            <a:alphaModFix/>
          </a:blip>
          <a:srcRect t="78702" r="15376"/>
          <a:stretch/>
        </p:blipFill>
        <p:spPr>
          <a:xfrm rot="5400000">
            <a:off x="7596413" y="3603738"/>
            <a:ext cx="2472125" cy="6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7"/>
          <p:cNvSpPr/>
          <p:nvPr/>
        </p:nvSpPr>
        <p:spPr>
          <a:xfrm>
            <a:off x="7854392" y="605550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27"/>
          <p:cNvGrpSpPr/>
          <p:nvPr/>
        </p:nvGrpSpPr>
        <p:grpSpPr>
          <a:xfrm rot="10800000" flipH="1">
            <a:off x="662071" y="419358"/>
            <a:ext cx="501356" cy="750395"/>
            <a:chOff x="5552650" y="2390950"/>
            <a:chExt cx="684725" cy="1024850"/>
          </a:xfrm>
        </p:grpSpPr>
        <p:sp>
          <p:nvSpPr>
            <p:cNvPr id="527" name="Google Shape;527;p27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title" idx="2"/>
          </p:nvPr>
        </p:nvSpPr>
        <p:spPr>
          <a:xfrm>
            <a:off x="1101224" y="1825804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"/>
          </p:nvPr>
        </p:nvSpPr>
        <p:spPr>
          <a:xfrm>
            <a:off x="1101224" y="218372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8"/>
          <p:cNvSpPr txBox="1">
            <a:spLocks noGrp="1"/>
          </p:cNvSpPr>
          <p:nvPr>
            <p:ph type="title" idx="3"/>
          </p:nvPr>
        </p:nvSpPr>
        <p:spPr>
          <a:xfrm>
            <a:off x="3578997" y="1825804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535" name="Google Shape;535;p28"/>
          <p:cNvSpPr txBox="1">
            <a:spLocks noGrp="1"/>
          </p:cNvSpPr>
          <p:nvPr>
            <p:ph type="subTitle" idx="4"/>
          </p:nvPr>
        </p:nvSpPr>
        <p:spPr>
          <a:xfrm>
            <a:off x="3578997" y="218372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8"/>
          <p:cNvSpPr txBox="1">
            <a:spLocks noGrp="1"/>
          </p:cNvSpPr>
          <p:nvPr>
            <p:ph type="title" idx="5"/>
          </p:nvPr>
        </p:nvSpPr>
        <p:spPr>
          <a:xfrm>
            <a:off x="1101224" y="34210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subTitle" idx="6"/>
          </p:nvPr>
        </p:nvSpPr>
        <p:spPr>
          <a:xfrm>
            <a:off x="1101224" y="377323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title" idx="7"/>
          </p:nvPr>
        </p:nvSpPr>
        <p:spPr>
          <a:xfrm>
            <a:off x="3578997" y="34210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subTitle" idx="8"/>
          </p:nvPr>
        </p:nvSpPr>
        <p:spPr>
          <a:xfrm>
            <a:off x="3578997" y="377323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title" idx="9"/>
          </p:nvPr>
        </p:nvSpPr>
        <p:spPr>
          <a:xfrm>
            <a:off x="6056776" y="1825804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 txBox="1">
            <a:spLocks noGrp="1"/>
          </p:cNvSpPr>
          <p:nvPr>
            <p:ph type="subTitle" idx="13"/>
          </p:nvPr>
        </p:nvSpPr>
        <p:spPr>
          <a:xfrm>
            <a:off x="6056776" y="218372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8"/>
          <p:cNvSpPr txBox="1">
            <a:spLocks noGrp="1"/>
          </p:cNvSpPr>
          <p:nvPr>
            <p:ph type="title" idx="14"/>
          </p:nvPr>
        </p:nvSpPr>
        <p:spPr>
          <a:xfrm>
            <a:off x="6056776" y="34210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hilosopher"/>
              <a:buNone/>
              <a:defRPr sz="2000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543" name="Google Shape;543;p28"/>
          <p:cNvSpPr txBox="1">
            <a:spLocks noGrp="1"/>
          </p:cNvSpPr>
          <p:nvPr>
            <p:ph type="subTitle" idx="15"/>
          </p:nvPr>
        </p:nvSpPr>
        <p:spPr>
          <a:xfrm>
            <a:off x="6056776" y="377323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44" name="Google Shape;544;p28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545" name="Google Shape;545;p28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7" name="Google Shape;547;p28"/>
          <p:cNvPicPr preferRelativeResize="0"/>
          <p:nvPr/>
        </p:nvPicPr>
        <p:blipFill rotWithShape="1">
          <a:blip r:embed="rId2">
            <a:alphaModFix/>
          </a:blip>
          <a:srcRect l="26024" t="78702"/>
          <a:stretch/>
        </p:blipFill>
        <p:spPr>
          <a:xfrm rot="10800000" flipH="1">
            <a:off x="-12" y="4520216"/>
            <a:ext cx="2161175" cy="62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8"/>
          <p:cNvPicPr preferRelativeResize="0"/>
          <p:nvPr/>
        </p:nvPicPr>
        <p:blipFill rotWithShape="1">
          <a:blip r:embed="rId2">
            <a:alphaModFix/>
          </a:blip>
          <a:srcRect l="26024" t="78702"/>
          <a:stretch/>
        </p:blipFill>
        <p:spPr>
          <a:xfrm rot="5400000">
            <a:off x="7765488" y="769066"/>
            <a:ext cx="2161175" cy="6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8"/>
          <p:cNvSpPr/>
          <p:nvPr/>
        </p:nvSpPr>
        <p:spPr>
          <a:xfrm>
            <a:off x="643792" y="578425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0" name="Google Shape;5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8125" y="4343232"/>
            <a:ext cx="181783" cy="18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878275" y="2009607"/>
            <a:ext cx="181783" cy="18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9"/>
          <p:cNvSpPr txBox="1">
            <a:spLocks noGrp="1"/>
          </p:cNvSpPr>
          <p:nvPr>
            <p:ph type="title" hasCustomPrompt="1"/>
          </p:nvPr>
        </p:nvSpPr>
        <p:spPr>
          <a:xfrm>
            <a:off x="727352" y="1494036"/>
            <a:ext cx="3416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1"/>
          </p:nvPr>
        </p:nvSpPr>
        <p:spPr>
          <a:xfrm>
            <a:off x="727352" y="2237635"/>
            <a:ext cx="341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2" hasCustomPrompt="1"/>
          </p:nvPr>
        </p:nvSpPr>
        <p:spPr>
          <a:xfrm>
            <a:off x="4996648" y="1494036"/>
            <a:ext cx="3420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6" name="Google Shape;556;p29"/>
          <p:cNvSpPr txBox="1">
            <a:spLocks noGrp="1"/>
          </p:cNvSpPr>
          <p:nvPr>
            <p:ph type="subTitle" idx="3"/>
          </p:nvPr>
        </p:nvSpPr>
        <p:spPr>
          <a:xfrm>
            <a:off x="4861375" y="2237625"/>
            <a:ext cx="366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7" name="Google Shape;557;p29"/>
          <p:cNvSpPr txBox="1">
            <a:spLocks noGrp="1"/>
          </p:cNvSpPr>
          <p:nvPr>
            <p:ph type="title" idx="4" hasCustomPrompt="1"/>
          </p:nvPr>
        </p:nvSpPr>
        <p:spPr>
          <a:xfrm>
            <a:off x="2311054" y="2930857"/>
            <a:ext cx="4546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8" name="Google Shape;558;p29"/>
          <p:cNvSpPr txBox="1">
            <a:spLocks noGrp="1"/>
          </p:cNvSpPr>
          <p:nvPr>
            <p:ph type="subTitle" idx="5"/>
          </p:nvPr>
        </p:nvSpPr>
        <p:spPr>
          <a:xfrm>
            <a:off x="2311054" y="3668695"/>
            <a:ext cx="4546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9" name="Google Shape;559;p2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0" name="Google Shape;560;p29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561" name="Google Shape;561;p29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9"/>
          <p:cNvGrpSpPr/>
          <p:nvPr/>
        </p:nvGrpSpPr>
        <p:grpSpPr>
          <a:xfrm rot="5400000">
            <a:off x="844521" y="414983"/>
            <a:ext cx="501356" cy="750395"/>
            <a:chOff x="5552650" y="2390950"/>
            <a:chExt cx="684725" cy="1024850"/>
          </a:xfrm>
        </p:grpSpPr>
        <p:sp>
          <p:nvSpPr>
            <p:cNvPr id="564" name="Google Shape;564;p29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9"/>
          <p:cNvGrpSpPr/>
          <p:nvPr/>
        </p:nvGrpSpPr>
        <p:grpSpPr>
          <a:xfrm>
            <a:off x="7915296" y="539508"/>
            <a:ext cx="501356" cy="750395"/>
            <a:chOff x="5552650" y="2390950"/>
            <a:chExt cx="684725" cy="1024850"/>
          </a:xfrm>
        </p:grpSpPr>
        <p:sp>
          <p:nvSpPr>
            <p:cNvPr id="568" name="Google Shape;568;p29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1" name="Google Shape;571;p29"/>
          <p:cNvPicPr preferRelativeResize="0"/>
          <p:nvPr/>
        </p:nvPicPr>
        <p:blipFill rotWithShape="1">
          <a:blip r:embed="rId2">
            <a:alphaModFix/>
          </a:blip>
          <a:srcRect r="11730" b="34661"/>
          <a:stretch/>
        </p:blipFill>
        <p:spPr>
          <a:xfrm rot="4">
            <a:off x="7692600" y="4067701"/>
            <a:ext cx="1451400" cy="107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0700" y="4417532"/>
            <a:ext cx="181783" cy="18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9"/>
          <p:cNvPicPr preferRelativeResize="0"/>
          <p:nvPr/>
        </p:nvPicPr>
        <p:blipFill rotWithShape="1">
          <a:blip r:embed="rId2">
            <a:alphaModFix/>
          </a:blip>
          <a:srcRect l="49320" t="12418"/>
          <a:stretch/>
        </p:blipFill>
        <p:spPr>
          <a:xfrm rot="-10">
            <a:off x="-30400" y="-17750"/>
            <a:ext cx="609151" cy="10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2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 txBox="1">
            <a:spLocks noGrp="1"/>
          </p:cNvSpPr>
          <p:nvPr>
            <p:ph type="title"/>
          </p:nvPr>
        </p:nvSpPr>
        <p:spPr>
          <a:xfrm>
            <a:off x="1879115" y="300402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1"/>
          </p:nvPr>
        </p:nvSpPr>
        <p:spPr>
          <a:xfrm>
            <a:off x="1879115" y="3379321"/>
            <a:ext cx="2305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0"/>
          <p:cNvSpPr txBox="1">
            <a:spLocks noGrp="1"/>
          </p:cNvSpPr>
          <p:nvPr>
            <p:ph type="title" idx="2"/>
          </p:nvPr>
        </p:nvSpPr>
        <p:spPr>
          <a:xfrm>
            <a:off x="4959385" y="300402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8" name="Google Shape;578;p30"/>
          <p:cNvSpPr txBox="1">
            <a:spLocks noGrp="1"/>
          </p:cNvSpPr>
          <p:nvPr>
            <p:ph type="subTitle" idx="3"/>
          </p:nvPr>
        </p:nvSpPr>
        <p:spPr>
          <a:xfrm>
            <a:off x="4959385" y="3379321"/>
            <a:ext cx="2305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0"/>
          <p:cNvSpPr txBox="1">
            <a:spLocks noGrp="1"/>
          </p:cNvSpPr>
          <p:nvPr>
            <p:ph type="title" idx="4" hasCustomPrompt="1"/>
          </p:nvPr>
        </p:nvSpPr>
        <p:spPr>
          <a:xfrm>
            <a:off x="2570465" y="1878882"/>
            <a:ext cx="92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 idx="5" hasCustomPrompt="1"/>
          </p:nvPr>
        </p:nvSpPr>
        <p:spPr>
          <a:xfrm>
            <a:off x="5650735" y="1878882"/>
            <a:ext cx="92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1" name="Google Shape;581;p30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2" name="Google Shape;582;p30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583" name="Google Shape;583;p30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5" name="Google Shape;585;p30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 rot="5400000" flipH="1">
            <a:off x="7371725" y="3371225"/>
            <a:ext cx="2921499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0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>
            <a:off x="0" y="0"/>
            <a:ext cx="2921499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0"/>
          <p:cNvPicPr preferRelativeResize="0"/>
          <p:nvPr/>
        </p:nvPicPr>
        <p:blipFill rotWithShape="1">
          <a:blip r:embed="rId3">
            <a:alphaModFix/>
          </a:blip>
          <a:srcRect b="27065"/>
          <a:stretch/>
        </p:blipFill>
        <p:spPr>
          <a:xfrm>
            <a:off x="1459" y="3135900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27891" y="2525102"/>
            <a:ext cx="354267" cy="354747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0"/>
          <p:cNvSpPr/>
          <p:nvPr/>
        </p:nvSpPr>
        <p:spPr>
          <a:xfrm>
            <a:off x="7680367" y="586500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720000" y="1057221"/>
            <a:ext cx="7704000" cy="3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3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grpSp>
        <p:nvGrpSpPr>
          <p:cNvPr id="79" name="Google Shape;79;p4"/>
          <p:cNvGrpSpPr/>
          <p:nvPr/>
        </p:nvGrpSpPr>
        <p:grpSpPr>
          <a:xfrm rot="10800000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80" name="Google Shape;80;p4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2" name="Google Shape;82;p4"/>
          <p:cNvPicPr preferRelativeResize="0"/>
          <p:nvPr/>
        </p:nvPicPr>
        <p:blipFill rotWithShape="1">
          <a:blip r:embed="rId2">
            <a:alphaModFix/>
          </a:blip>
          <a:srcRect r="41938" b="36684"/>
          <a:stretch/>
        </p:blipFill>
        <p:spPr>
          <a:xfrm>
            <a:off x="8406260" y="3415240"/>
            <a:ext cx="750401" cy="175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>
            <a:off x="127891" y="1382102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l="49320" t="12418"/>
          <a:stretch/>
        </p:blipFill>
        <p:spPr>
          <a:xfrm rot="-8">
            <a:off x="-30400" y="-17750"/>
            <a:ext cx="750401" cy="12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31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592" name="Google Shape;592;p31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31"/>
          <p:cNvSpPr txBox="1">
            <a:spLocks noGrp="1"/>
          </p:cNvSpPr>
          <p:nvPr>
            <p:ph type="title"/>
          </p:nvPr>
        </p:nvSpPr>
        <p:spPr>
          <a:xfrm>
            <a:off x="720000" y="696375"/>
            <a:ext cx="3849900" cy="9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31"/>
          <p:cNvSpPr txBox="1">
            <a:spLocks noGrp="1"/>
          </p:cNvSpPr>
          <p:nvPr>
            <p:ph type="subTitle" idx="1"/>
          </p:nvPr>
        </p:nvSpPr>
        <p:spPr>
          <a:xfrm>
            <a:off x="720000" y="1758282"/>
            <a:ext cx="34347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1"/>
          <p:cNvSpPr txBox="1"/>
          <p:nvPr/>
        </p:nvSpPr>
        <p:spPr>
          <a:xfrm>
            <a:off x="720000" y="3552600"/>
            <a:ext cx="368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97" name="Google Shape;597;p31"/>
          <p:cNvPicPr preferRelativeResize="0"/>
          <p:nvPr/>
        </p:nvPicPr>
        <p:blipFill rotWithShape="1">
          <a:blip r:embed="rId5">
            <a:alphaModFix/>
          </a:blip>
          <a:srcRect r="34666" b="36828"/>
          <a:stretch/>
        </p:blipFill>
        <p:spPr>
          <a:xfrm rot="3">
            <a:off x="7137800" y="3201026"/>
            <a:ext cx="2006201" cy="194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892850" y="4508420"/>
            <a:ext cx="181783" cy="18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2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601" name="Google Shape;601;p32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2"/>
          <p:cNvGrpSpPr/>
          <p:nvPr/>
        </p:nvGrpSpPr>
        <p:grpSpPr>
          <a:xfrm rot="10800000" flipH="1">
            <a:off x="776371" y="681008"/>
            <a:ext cx="501356" cy="750395"/>
            <a:chOff x="5552650" y="2390950"/>
            <a:chExt cx="684725" cy="1024850"/>
          </a:xfrm>
        </p:grpSpPr>
        <p:sp>
          <p:nvSpPr>
            <p:cNvPr id="604" name="Google Shape;604;p32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7" name="Google Shape;607;p32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>
            <a:off x="3111250" y="0"/>
            <a:ext cx="2921499" cy="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">
            <a:off x="7692600" y="4067693"/>
            <a:ext cx="1644260" cy="164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783025" y="3771407"/>
            <a:ext cx="181783" cy="182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32"/>
          <p:cNvGrpSpPr/>
          <p:nvPr/>
        </p:nvGrpSpPr>
        <p:grpSpPr>
          <a:xfrm>
            <a:off x="7692596" y="3202908"/>
            <a:ext cx="501356" cy="750395"/>
            <a:chOff x="5552650" y="2390950"/>
            <a:chExt cx="684725" cy="1024850"/>
          </a:xfrm>
        </p:grpSpPr>
        <p:sp>
          <p:nvSpPr>
            <p:cNvPr id="611" name="Google Shape;611;p32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32"/>
          <p:cNvGrpSpPr/>
          <p:nvPr/>
        </p:nvGrpSpPr>
        <p:grpSpPr>
          <a:xfrm>
            <a:off x="-443734" y="4102321"/>
            <a:ext cx="3246354" cy="1984558"/>
            <a:chOff x="1288875" y="2504175"/>
            <a:chExt cx="2645550" cy="1617275"/>
          </a:xfrm>
        </p:grpSpPr>
        <p:sp>
          <p:nvSpPr>
            <p:cNvPr id="615" name="Google Shape;615;p32"/>
            <p:cNvSpPr/>
            <p:nvPr/>
          </p:nvSpPr>
          <p:spPr>
            <a:xfrm>
              <a:off x="1935175" y="2816850"/>
              <a:ext cx="1353950" cy="832825"/>
            </a:xfrm>
            <a:custGeom>
              <a:avLst/>
              <a:gdLst/>
              <a:ahLst/>
              <a:cxnLst/>
              <a:rect l="l" t="t" r="r" b="b"/>
              <a:pathLst>
                <a:path w="54158" h="33313" extrusionOk="0">
                  <a:moveTo>
                    <a:pt x="51864" y="140"/>
                  </a:moveTo>
                  <a:lnTo>
                    <a:pt x="52303" y="180"/>
                  </a:lnTo>
                  <a:lnTo>
                    <a:pt x="52702" y="240"/>
                  </a:lnTo>
                  <a:lnTo>
                    <a:pt x="53041" y="319"/>
                  </a:lnTo>
                  <a:lnTo>
                    <a:pt x="53200" y="379"/>
                  </a:lnTo>
                  <a:lnTo>
                    <a:pt x="53340" y="459"/>
                  </a:lnTo>
                  <a:lnTo>
                    <a:pt x="53480" y="519"/>
                  </a:lnTo>
                  <a:lnTo>
                    <a:pt x="53599" y="619"/>
                  </a:lnTo>
                  <a:lnTo>
                    <a:pt x="53699" y="698"/>
                  </a:lnTo>
                  <a:lnTo>
                    <a:pt x="53779" y="798"/>
                  </a:lnTo>
                  <a:lnTo>
                    <a:pt x="53859" y="918"/>
                  </a:lnTo>
                  <a:lnTo>
                    <a:pt x="53898" y="1038"/>
                  </a:lnTo>
                  <a:lnTo>
                    <a:pt x="53958" y="1177"/>
                  </a:lnTo>
                  <a:lnTo>
                    <a:pt x="53998" y="1317"/>
                  </a:lnTo>
                  <a:lnTo>
                    <a:pt x="53998" y="1496"/>
                  </a:lnTo>
                  <a:lnTo>
                    <a:pt x="53998" y="1656"/>
                  </a:lnTo>
                  <a:lnTo>
                    <a:pt x="53978" y="1835"/>
                  </a:lnTo>
                  <a:lnTo>
                    <a:pt x="53938" y="2035"/>
                  </a:lnTo>
                  <a:lnTo>
                    <a:pt x="53879" y="2234"/>
                  </a:lnTo>
                  <a:lnTo>
                    <a:pt x="53819" y="2434"/>
                  </a:lnTo>
                  <a:lnTo>
                    <a:pt x="53619" y="2873"/>
                  </a:lnTo>
                  <a:lnTo>
                    <a:pt x="53380" y="3332"/>
                  </a:lnTo>
                  <a:lnTo>
                    <a:pt x="53061" y="3830"/>
                  </a:lnTo>
                  <a:lnTo>
                    <a:pt x="52682" y="4349"/>
                  </a:lnTo>
                  <a:lnTo>
                    <a:pt x="52243" y="4907"/>
                  </a:lnTo>
                  <a:lnTo>
                    <a:pt x="51744" y="5486"/>
                  </a:lnTo>
                  <a:lnTo>
                    <a:pt x="51186" y="6084"/>
                  </a:lnTo>
                  <a:lnTo>
                    <a:pt x="50587" y="6703"/>
                  </a:lnTo>
                  <a:lnTo>
                    <a:pt x="49929" y="7361"/>
                  </a:lnTo>
                  <a:lnTo>
                    <a:pt x="49211" y="8019"/>
                  </a:lnTo>
                  <a:lnTo>
                    <a:pt x="48453" y="8717"/>
                  </a:lnTo>
                  <a:lnTo>
                    <a:pt x="47635" y="9416"/>
                  </a:lnTo>
                  <a:lnTo>
                    <a:pt x="46777" y="10134"/>
                  </a:lnTo>
                  <a:lnTo>
                    <a:pt x="45880" y="10872"/>
                  </a:lnTo>
                  <a:lnTo>
                    <a:pt x="44942" y="11630"/>
                  </a:lnTo>
                  <a:lnTo>
                    <a:pt x="43945" y="12388"/>
                  </a:lnTo>
                  <a:lnTo>
                    <a:pt x="42907" y="13166"/>
                  </a:lnTo>
                  <a:lnTo>
                    <a:pt x="41850" y="13944"/>
                  </a:lnTo>
                  <a:lnTo>
                    <a:pt x="40733" y="14742"/>
                  </a:lnTo>
                  <a:lnTo>
                    <a:pt x="39596" y="15539"/>
                  </a:lnTo>
                  <a:lnTo>
                    <a:pt x="38419" y="16337"/>
                  </a:lnTo>
                  <a:lnTo>
                    <a:pt x="37202" y="17155"/>
                  </a:lnTo>
                  <a:lnTo>
                    <a:pt x="35966" y="17953"/>
                  </a:lnTo>
                  <a:lnTo>
                    <a:pt x="34689" y="18771"/>
                  </a:lnTo>
                  <a:lnTo>
                    <a:pt x="33392" y="19589"/>
                  </a:lnTo>
                  <a:lnTo>
                    <a:pt x="32056" y="20407"/>
                  </a:lnTo>
                  <a:lnTo>
                    <a:pt x="30719" y="21225"/>
                  </a:lnTo>
                  <a:lnTo>
                    <a:pt x="29343" y="22022"/>
                  </a:lnTo>
                  <a:lnTo>
                    <a:pt x="26929" y="23399"/>
                  </a:lnTo>
                  <a:lnTo>
                    <a:pt x="24556" y="24695"/>
                  </a:lnTo>
                  <a:lnTo>
                    <a:pt x="22242" y="25912"/>
                  </a:lnTo>
                  <a:lnTo>
                    <a:pt x="19968" y="27069"/>
                  </a:lnTo>
                  <a:lnTo>
                    <a:pt x="17773" y="28126"/>
                  </a:lnTo>
                  <a:lnTo>
                    <a:pt x="16696" y="28625"/>
                  </a:lnTo>
                  <a:lnTo>
                    <a:pt x="15659" y="29084"/>
                  </a:lnTo>
                  <a:lnTo>
                    <a:pt x="14622" y="29543"/>
                  </a:lnTo>
                  <a:lnTo>
                    <a:pt x="13624" y="29962"/>
                  </a:lnTo>
                  <a:lnTo>
                    <a:pt x="12647" y="30361"/>
                  </a:lnTo>
                  <a:lnTo>
                    <a:pt x="11689" y="30740"/>
                  </a:lnTo>
                  <a:lnTo>
                    <a:pt x="10752" y="31099"/>
                  </a:lnTo>
                  <a:lnTo>
                    <a:pt x="9854" y="31418"/>
                  </a:lnTo>
                  <a:lnTo>
                    <a:pt x="8997" y="31717"/>
                  </a:lnTo>
                  <a:lnTo>
                    <a:pt x="8159" y="31996"/>
                  </a:lnTo>
                  <a:lnTo>
                    <a:pt x="7361" y="32236"/>
                  </a:lnTo>
                  <a:lnTo>
                    <a:pt x="6583" y="32455"/>
                  </a:lnTo>
                  <a:lnTo>
                    <a:pt x="5865" y="32635"/>
                  </a:lnTo>
                  <a:lnTo>
                    <a:pt x="5167" y="32794"/>
                  </a:lnTo>
                  <a:lnTo>
                    <a:pt x="4508" y="32934"/>
                  </a:lnTo>
                  <a:lnTo>
                    <a:pt x="3890" y="33034"/>
                  </a:lnTo>
                  <a:lnTo>
                    <a:pt x="3311" y="33093"/>
                  </a:lnTo>
                  <a:lnTo>
                    <a:pt x="2793" y="33133"/>
                  </a:lnTo>
                  <a:lnTo>
                    <a:pt x="2294" y="33153"/>
                  </a:lnTo>
                  <a:lnTo>
                    <a:pt x="1855" y="33113"/>
                  </a:lnTo>
                  <a:lnTo>
                    <a:pt x="1456" y="33054"/>
                  </a:lnTo>
                  <a:lnTo>
                    <a:pt x="1097" y="32974"/>
                  </a:lnTo>
                  <a:lnTo>
                    <a:pt x="958" y="32914"/>
                  </a:lnTo>
                  <a:lnTo>
                    <a:pt x="818" y="32854"/>
                  </a:lnTo>
                  <a:lnTo>
                    <a:pt x="678" y="32774"/>
                  </a:lnTo>
                  <a:lnTo>
                    <a:pt x="559" y="32694"/>
                  </a:lnTo>
                  <a:lnTo>
                    <a:pt x="459" y="32595"/>
                  </a:lnTo>
                  <a:lnTo>
                    <a:pt x="379" y="32495"/>
                  </a:lnTo>
                  <a:lnTo>
                    <a:pt x="299" y="32375"/>
                  </a:lnTo>
                  <a:lnTo>
                    <a:pt x="240" y="32276"/>
                  </a:lnTo>
                  <a:lnTo>
                    <a:pt x="200" y="32116"/>
                  </a:lnTo>
                  <a:lnTo>
                    <a:pt x="160" y="31976"/>
                  </a:lnTo>
                  <a:lnTo>
                    <a:pt x="160" y="31817"/>
                  </a:lnTo>
                  <a:lnTo>
                    <a:pt x="160" y="31637"/>
                  </a:lnTo>
                  <a:lnTo>
                    <a:pt x="180" y="31458"/>
                  </a:lnTo>
                  <a:lnTo>
                    <a:pt x="220" y="31278"/>
                  </a:lnTo>
                  <a:lnTo>
                    <a:pt x="259" y="31079"/>
                  </a:lnTo>
                  <a:lnTo>
                    <a:pt x="339" y="30859"/>
                  </a:lnTo>
                  <a:lnTo>
                    <a:pt x="539" y="30440"/>
                  </a:lnTo>
                  <a:lnTo>
                    <a:pt x="778" y="29962"/>
                  </a:lnTo>
                  <a:lnTo>
                    <a:pt x="1097" y="29463"/>
                  </a:lnTo>
                  <a:lnTo>
                    <a:pt x="1476" y="28944"/>
                  </a:lnTo>
                  <a:lnTo>
                    <a:pt x="1915" y="28386"/>
                  </a:lnTo>
                  <a:lnTo>
                    <a:pt x="2414" y="27807"/>
                  </a:lnTo>
                  <a:lnTo>
                    <a:pt x="2972" y="27209"/>
                  </a:lnTo>
                  <a:lnTo>
                    <a:pt x="3571" y="26590"/>
                  </a:lnTo>
                  <a:lnTo>
                    <a:pt x="4229" y="25932"/>
                  </a:lnTo>
                  <a:lnTo>
                    <a:pt x="4947" y="25274"/>
                  </a:lnTo>
                  <a:lnTo>
                    <a:pt x="5705" y="24596"/>
                  </a:lnTo>
                  <a:lnTo>
                    <a:pt x="6523" y="23878"/>
                  </a:lnTo>
                  <a:lnTo>
                    <a:pt x="7381" y="23159"/>
                  </a:lnTo>
                  <a:lnTo>
                    <a:pt x="8278" y="22421"/>
                  </a:lnTo>
                  <a:lnTo>
                    <a:pt x="9216" y="21683"/>
                  </a:lnTo>
                  <a:lnTo>
                    <a:pt x="10213" y="20905"/>
                  </a:lnTo>
                  <a:lnTo>
                    <a:pt x="11251" y="20147"/>
                  </a:lnTo>
                  <a:lnTo>
                    <a:pt x="12308" y="19349"/>
                  </a:lnTo>
                  <a:lnTo>
                    <a:pt x="13425" y="18572"/>
                  </a:lnTo>
                  <a:lnTo>
                    <a:pt x="14562" y="17774"/>
                  </a:lnTo>
                  <a:lnTo>
                    <a:pt x="15739" y="16956"/>
                  </a:lnTo>
                  <a:lnTo>
                    <a:pt x="16956" y="16158"/>
                  </a:lnTo>
                  <a:lnTo>
                    <a:pt x="18192" y="15340"/>
                  </a:lnTo>
                  <a:lnTo>
                    <a:pt x="19469" y="14522"/>
                  </a:lnTo>
                  <a:lnTo>
                    <a:pt x="20766" y="13704"/>
                  </a:lnTo>
                  <a:lnTo>
                    <a:pt x="22102" y="12886"/>
                  </a:lnTo>
                  <a:lnTo>
                    <a:pt x="23439" y="12069"/>
                  </a:lnTo>
                  <a:lnTo>
                    <a:pt x="24815" y="11271"/>
                  </a:lnTo>
                  <a:lnTo>
                    <a:pt x="27229" y="9894"/>
                  </a:lnTo>
                  <a:lnTo>
                    <a:pt x="29602" y="8598"/>
                  </a:lnTo>
                  <a:lnTo>
                    <a:pt x="31916" y="7381"/>
                  </a:lnTo>
                  <a:lnTo>
                    <a:pt x="34190" y="6224"/>
                  </a:lnTo>
                  <a:lnTo>
                    <a:pt x="36385" y="5167"/>
                  </a:lnTo>
                  <a:lnTo>
                    <a:pt x="37462" y="4688"/>
                  </a:lnTo>
                  <a:lnTo>
                    <a:pt x="38499" y="4209"/>
                  </a:lnTo>
                  <a:lnTo>
                    <a:pt x="39536" y="3750"/>
                  </a:lnTo>
                  <a:lnTo>
                    <a:pt x="40534" y="3332"/>
                  </a:lnTo>
                  <a:lnTo>
                    <a:pt x="41511" y="2933"/>
                  </a:lnTo>
                  <a:lnTo>
                    <a:pt x="42469" y="2554"/>
                  </a:lnTo>
                  <a:lnTo>
                    <a:pt x="43386" y="2195"/>
                  </a:lnTo>
                  <a:lnTo>
                    <a:pt x="44284" y="1875"/>
                  </a:lnTo>
                  <a:lnTo>
                    <a:pt x="45161" y="1576"/>
                  </a:lnTo>
                  <a:lnTo>
                    <a:pt x="45999" y="1297"/>
                  </a:lnTo>
                  <a:lnTo>
                    <a:pt x="46797" y="1057"/>
                  </a:lnTo>
                  <a:lnTo>
                    <a:pt x="47555" y="838"/>
                  </a:lnTo>
                  <a:lnTo>
                    <a:pt x="48293" y="659"/>
                  </a:lnTo>
                  <a:lnTo>
                    <a:pt x="48991" y="499"/>
                  </a:lnTo>
                  <a:lnTo>
                    <a:pt x="49650" y="359"/>
                  </a:lnTo>
                  <a:lnTo>
                    <a:pt x="50268" y="260"/>
                  </a:lnTo>
                  <a:lnTo>
                    <a:pt x="50846" y="200"/>
                  </a:lnTo>
                  <a:lnTo>
                    <a:pt x="51365" y="160"/>
                  </a:lnTo>
                  <a:lnTo>
                    <a:pt x="51864" y="140"/>
                  </a:lnTo>
                  <a:close/>
                  <a:moveTo>
                    <a:pt x="51405" y="0"/>
                  </a:moveTo>
                  <a:lnTo>
                    <a:pt x="50866" y="40"/>
                  </a:lnTo>
                  <a:lnTo>
                    <a:pt x="50288" y="100"/>
                  </a:lnTo>
                  <a:lnTo>
                    <a:pt x="49670" y="200"/>
                  </a:lnTo>
                  <a:lnTo>
                    <a:pt x="49011" y="339"/>
                  </a:lnTo>
                  <a:lnTo>
                    <a:pt x="48313" y="499"/>
                  </a:lnTo>
                  <a:lnTo>
                    <a:pt x="47575" y="678"/>
                  </a:lnTo>
                  <a:lnTo>
                    <a:pt x="46797" y="898"/>
                  </a:lnTo>
                  <a:lnTo>
                    <a:pt x="45999" y="1137"/>
                  </a:lnTo>
                  <a:lnTo>
                    <a:pt x="45161" y="1417"/>
                  </a:lnTo>
                  <a:lnTo>
                    <a:pt x="44284" y="1716"/>
                  </a:lnTo>
                  <a:lnTo>
                    <a:pt x="43386" y="2035"/>
                  </a:lnTo>
                  <a:lnTo>
                    <a:pt x="42449" y="2394"/>
                  </a:lnTo>
                  <a:lnTo>
                    <a:pt x="41491" y="2773"/>
                  </a:lnTo>
                  <a:lnTo>
                    <a:pt x="40514" y="3172"/>
                  </a:lnTo>
                  <a:lnTo>
                    <a:pt x="39496" y="3591"/>
                  </a:lnTo>
                  <a:lnTo>
                    <a:pt x="38479" y="4050"/>
                  </a:lnTo>
                  <a:lnTo>
                    <a:pt x="37422" y="4528"/>
                  </a:lnTo>
                  <a:lnTo>
                    <a:pt x="36345" y="5027"/>
                  </a:lnTo>
                  <a:lnTo>
                    <a:pt x="34130" y="6084"/>
                  </a:lnTo>
                  <a:lnTo>
                    <a:pt x="31856" y="7221"/>
                  </a:lnTo>
                  <a:lnTo>
                    <a:pt x="29523" y="8458"/>
                  </a:lnTo>
                  <a:lnTo>
                    <a:pt x="27149" y="9755"/>
                  </a:lnTo>
                  <a:lnTo>
                    <a:pt x="24735" y="11131"/>
                  </a:lnTo>
                  <a:lnTo>
                    <a:pt x="23399" y="11909"/>
                  </a:lnTo>
                  <a:lnTo>
                    <a:pt x="22082" y="12707"/>
                  </a:lnTo>
                  <a:lnTo>
                    <a:pt x="20766" y="13505"/>
                  </a:lnTo>
                  <a:lnTo>
                    <a:pt x="19489" y="14303"/>
                  </a:lnTo>
                  <a:lnTo>
                    <a:pt x="18232" y="15121"/>
                  </a:lnTo>
                  <a:lnTo>
                    <a:pt x="16995" y="15918"/>
                  </a:lnTo>
                  <a:lnTo>
                    <a:pt x="15779" y="16736"/>
                  </a:lnTo>
                  <a:lnTo>
                    <a:pt x="14602" y="17534"/>
                  </a:lnTo>
                  <a:lnTo>
                    <a:pt x="13465" y="18332"/>
                  </a:lnTo>
                  <a:lnTo>
                    <a:pt x="12328" y="19150"/>
                  </a:lnTo>
                  <a:lnTo>
                    <a:pt x="11251" y="19928"/>
                  </a:lnTo>
                  <a:lnTo>
                    <a:pt x="10193" y="20726"/>
                  </a:lnTo>
                  <a:lnTo>
                    <a:pt x="9176" y="21504"/>
                  </a:lnTo>
                  <a:lnTo>
                    <a:pt x="8199" y="22282"/>
                  </a:lnTo>
                  <a:lnTo>
                    <a:pt x="7261" y="23040"/>
                  </a:lnTo>
                  <a:lnTo>
                    <a:pt x="6383" y="23798"/>
                  </a:lnTo>
                  <a:lnTo>
                    <a:pt x="5526" y="24536"/>
                  </a:lnTo>
                  <a:lnTo>
                    <a:pt x="4748" y="25254"/>
                  </a:lnTo>
                  <a:lnTo>
                    <a:pt x="4010" y="25952"/>
                  </a:lnTo>
                  <a:lnTo>
                    <a:pt x="3331" y="26610"/>
                  </a:lnTo>
                  <a:lnTo>
                    <a:pt x="2713" y="27249"/>
                  </a:lnTo>
                  <a:lnTo>
                    <a:pt x="2174" y="27867"/>
                  </a:lnTo>
                  <a:lnTo>
                    <a:pt x="1676" y="28446"/>
                  </a:lnTo>
                  <a:lnTo>
                    <a:pt x="1257" y="29004"/>
                  </a:lnTo>
                  <a:lnTo>
                    <a:pt x="878" y="29543"/>
                  </a:lnTo>
                  <a:lnTo>
                    <a:pt x="579" y="30041"/>
                  </a:lnTo>
                  <a:lnTo>
                    <a:pt x="339" y="30500"/>
                  </a:lnTo>
                  <a:lnTo>
                    <a:pt x="160" y="30939"/>
                  </a:lnTo>
                  <a:lnTo>
                    <a:pt x="100" y="31139"/>
                  </a:lnTo>
                  <a:lnTo>
                    <a:pt x="40" y="31338"/>
                  </a:lnTo>
                  <a:lnTo>
                    <a:pt x="20" y="31518"/>
                  </a:lnTo>
                  <a:lnTo>
                    <a:pt x="0" y="31697"/>
                  </a:lnTo>
                  <a:lnTo>
                    <a:pt x="0" y="31877"/>
                  </a:lnTo>
                  <a:lnTo>
                    <a:pt x="20" y="32036"/>
                  </a:lnTo>
                  <a:lnTo>
                    <a:pt x="40" y="32196"/>
                  </a:lnTo>
                  <a:lnTo>
                    <a:pt x="100" y="32335"/>
                  </a:lnTo>
                  <a:lnTo>
                    <a:pt x="160" y="32455"/>
                  </a:lnTo>
                  <a:lnTo>
                    <a:pt x="240" y="32595"/>
                  </a:lnTo>
                  <a:lnTo>
                    <a:pt x="339" y="32694"/>
                  </a:lnTo>
                  <a:lnTo>
                    <a:pt x="459" y="32814"/>
                  </a:lnTo>
                  <a:lnTo>
                    <a:pt x="579" y="32894"/>
                  </a:lnTo>
                  <a:lnTo>
                    <a:pt x="718" y="32994"/>
                  </a:lnTo>
                  <a:lnTo>
                    <a:pt x="878" y="33054"/>
                  </a:lnTo>
                  <a:lnTo>
                    <a:pt x="1057" y="33133"/>
                  </a:lnTo>
                  <a:lnTo>
                    <a:pt x="1337" y="33213"/>
                  </a:lnTo>
                  <a:lnTo>
                    <a:pt x="1676" y="33253"/>
                  </a:lnTo>
                  <a:lnTo>
                    <a:pt x="2035" y="33293"/>
                  </a:lnTo>
                  <a:lnTo>
                    <a:pt x="2414" y="33313"/>
                  </a:lnTo>
                  <a:lnTo>
                    <a:pt x="2873" y="33293"/>
                  </a:lnTo>
                  <a:lnTo>
                    <a:pt x="3351" y="33253"/>
                  </a:lnTo>
                  <a:lnTo>
                    <a:pt x="3870" y="33193"/>
                  </a:lnTo>
                  <a:lnTo>
                    <a:pt x="4429" y="33093"/>
                  </a:lnTo>
                  <a:lnTo>
                    <a:pt x="5027" y="32994"/>
                  </a:lnTo>
                  <a:lnTo>
                    <a:pt x="5645" y="32854"/>
                  </a:lnTo>
                  <a:lnTo>
                    <a:pt x="6284" y="32694"/>
                  </a:lnTo>
                  <a:lnTo>
                    <a:pt x="6962" y="32515"/>
                  </a:lnTo>
                  <a:lnTo>
                    <a:pt x="7660" y="32315"/>
                  </a:lnTo>
                  <a:lnTo>
                    <a:pt x="8398" y="32076"/>
                  </a:lnTo>
                  <a:lnTo>
                    <a:pt x="9156" y="31837"/>
                  </a:lnTo>
                  <a:lnTo>
                    <a:pt x="9934" y="31557"/>
                  </a:lnTo>
                  <a:lnTo>
                    <a:pt x="11590" y="30959"/>
                  </a:lnTo>
                  <a:lnTo>
                    <a:pt x="13305" y="30261"/>
                  </a:lnTo>
                  <a:lnTo>
                    <a:pt x="15120" y="29503"/>
                  </a:lnTo>
                  <a:lnTo>
                    <a:pt x="17015" y="28645"/>
                  </a:lnTo>
                  <a:lnTo>
                    <a:pt x="18950" y="27727"/>
                  </a:lnTo>
                  <a:lnTo>
                    <a:pt x="20965" y="26750"/>
                  </a:lnTo>
                  <a:lnTo>
                    <a:pt x="23020" y="25693"/>
                  </a:lnTo>
                  <a:lnTo>
                    <a:pt x="25114" y="24576"/>
                  </a:lnTo>
                  <a:lnTo>
                    <a:pt x="27249" y="23399"/>
                  </a:lnTo>
                  <a:lnTo>
                    <a:pt x="29423" y="22162"/>
                  </a:lnTo>
                  <a:lnTo>
                    <a:pt x="30759" y="21384"/>
                  </a:lnTo>
                  <a:lnTo>
                    <a:pt x="32076" y="20586"/>
                  </a:lnTo>
                  <a:lnTo>
                    <a:pt x="33372" y="19788"/>
                  </a:lnTo>
                  <a:lnTo>
                    <a:pt x="34669" y="18990"/>
                  </a:lnTo>
                  <a:lnTo>
                    <a:pt x="35926" y="18173"/>
                  </a:lnTo>
                  <a:lnTo>
                    <a:pt x="37162" y="17375"/>
                  </a:lnTo>
                  <a:lnTo>
                    <a:pt x="38359" y="16557"/>
                  </a:lnTo>
                  <a:lnTo>
                    <a:pt x="39556" y="15759"/>
                  </a:lnTo>
                  <a:lnTo>
                    <a:pt x="40693" y="14961"/>
                  </a:lnTo>
                  <a:lnTo>
                    <a:pt x="41830" y="14163"/>
                  </a:lnTo>
                  <a:lnTo>
                    <a:pt x="42907" y="13365"/>
                  </a:lnTo>
                  <a:lnTo>
                    <a:pt x="43965" y="12567"/>
                  </a:lnTo>
                  <a:lnTo>
                    <a:pt x="44982" y="11789"/>
                  </a:lnTo>
                  <a:lnTo>
                    <a:pt x="45939" y="11011"/>
                  </a:lnTo>
                  <a:lnTo>
                    <a:pt x="46877" y="10253"/>
                  </a:lnTo>
                  <a:lnTo>
                    <a:pt x="47775" y="9495"/>
                  </a:lnTo>
                  <a:lnTo>
                    <a:pt x="48632" y="8757"/>
                  </a:lnTo>
                  <a:lnTo>
                    <a:pt x="49410" y="8039"/>
                  </a:lnTo>
                  <a:lnTo>
                    <a:pt x="50148" y="7341"/>
                  </a:lnTo>
                  <a:lnTo>
                    <a:pt x="50827" y="6683"/>
                  </a:lnTo>
                  <a:lnTo>
                    <a:pt x="51425" y="6044"/>
                  </a:lnTo>
                  <a:lnTo>
                    <a:pt x="51983" y="5426"/>
                  </a:lnTo>
                  <a:lnTo>
                    <a:pt x="52482" y="4848"/>
                  </a:lnTo>
                  <a:lnTo>
                    <a:pt x="52901" y="4289"/>
                  </a:lnTo>
                  <a:lnTo>
                    <a:pt x="53280" y="3750"/>
                  </a:lnTo>
                  <a:lnTo>
                    <a:pt x="53579" y="3272"/>
                  </a:lnTo>
                  <a:lnTo>
                    <a:pt x="53819" y="2793"/>
                  </a:lnTo>
                  <a:lnTo>
                    <a:pt x="53998" y="2354"/>
                  </a:lnTo>
                  <a:lnTo>
                    <a:pt x="54058" y="2155"/>
                  </a:lnTo>
                  <a:lnTo>
                    <a:pt x="54118" y="1955"/>
                  </a:lnTo>
                  <a:lnTo>
                    <a:pt x="54138" y="1776"/>
                  </a:lnTo>
                  <a:lnTo>
                    <a:pt x="54158" y="1596"/>
                  </a:lnTo>
                  <a:lnTo>
                    <a:pt x="54158" y="1417"/>
                  </a:lnTo>
                  <a:lnTo>
                    <a:pt x="54138" y="1257"/>
                  </a:lnTo>
                  <a:lnTo>
                    <a:pt x="54098" y="1117"/>
                  </a:lnTo>
                  <a:lnTo>
                    <a:pt x="54058" y="958"/>
                  </a:lnTo>
                  <a:lnTo>
                    <a:pt x="53998" y="838"/>
                  </a:lnTo>
                  <a:lnTo>
                    <a:pt x="53918" y="718"/>
                  </a:lnTo>
                  <a:lnTo>
                    <a:pt x="53819" y="599"/>
                  </a:lnTo>
                  <a:lnTo>
                    <a:pt x="53699" y="499"/>
                  </a:lnTo>
                  <a:lnTo>
                    <a:pt x="53579" y="399"/>
                  </a:lnTo>
                  <a:lnTo>
                    <a:pt x="53440" y="319"/>
                  </a:lnTo>
                  <a:lnTo>
                    <a:pt x="53280" y="240"/>
                  </a:lnTo>
                  <a:lnTo>
                    <a:pt x="53101" y="180"/>
                  </a:lnTo>
                  <a:lnTo>
                    <a:pt x="52742" y="80"/>
                  </a:lnTo>
                  <a:lnTo>
                    <a:pt x="52343" y="20"/>
                  </a:lnTo>
                  <a:lnTo>
                    <a:pt x="5190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1719725" y="2712625"/>
              <a:ext cx="1784350" cy="1094150"/>
            </a:xfrm>
            <a:custGeom>
              <a:avLst/>
              <a:gdLst/>
              <a:ahLst/>
              <a:cxnLst/>
              <a:rect l="l" t="t" r="r" b="b"/>
              <a:pathLst>
                <a:path w="71374" h="43766" extrusionOk="0">
                  <a:moveTo>
                    <a:pt x="68820" y="160"/>
                  </a:moveTo>
                  <a:lnTo>
                    <a:pt x="69259" y="200"/>
                  </a:lnTo>
                  <a:lnTo>
                    <a:pt x="69658" y="279"/>
                  </a:lnTo>
                  <a:lnTo>
                    <a:pt x="70017" y="379"/>
                  </a:lnTo>
                  <a:lnTo>
                    <a:pt x="70216" y="459"/>
                  </a:lnTo>
                  <a:lnTo>
                    <a:pt x="70396" y="539"/>
                  </a:lnTo>
                  <a:lnTo>
                    <a:pt x="70555" y="639"/>
                  </a:lnTo>
                  <a:lnTo>
                    <a:pt x="70695" y="738"/>
                  </a:lnTo>
                  <a:lnTo>
                    <a:pt x="70835" y="858"/>
                  </a:lnTo>
                  <a:lnTo>
                    <a:pt x="70934" y="978"/>
                  </a:lnTo>
                  <a:lnTo>
                    <a:pt x="71034" y="1117"/>
                  </a:lnTo>
                  <a:lnTo>
                    <a:pt x="71094" y="1277"/>
                  </a:lnTo>
                  <a:lnTo>
                    <a:pt x="71174" y="1456"/>
                  </a:lnTo>
                  <a:lnTo>
                    <a:pt x="71214" y="1656"/>
                  </a:lnTo>
                  <a:lnTo>
                    <a:pt x="71234" y="1855"/>
                  </a:lnTo>
                  <a:lnTo>
                    <a:pt x="71214" y="2075"/>
                  </a:lnTo>
                  <a:lnTo>
                    <a:pt x="71194" y="2314"/>
                  </a:lnTo>
                  <a:lnTo>
                    <a:pt x="71134" y="2554"/>
                  </a:lnTo>
                  <a:lnTo>
                    <a:pt x="71074" y="2813"/>
                  </a:lnTo>
                  <a:lnTo>
                    <a:pt x="70974" y="3092"/>
                  </a:lnTo>
                  <a:lnTo>
                    <a:pt x="70855" y="3371"/>
                  </a:lnTo>
                  <a:lnTo>
                    <a:pt x="70715" y="3651"/>
                  </a:lnTo>
                  <a:lnTo>
                    <a:pt x="70555" y="3950"/>
                  </a:lnTo>
                  <a:lnTo>
                    <a:pt x="70376" y="4249"/>
                  </a:lnTo>
                  <a:lnTo>
                    <a:pt x="69957" y="4907"/>
                  </a:lnTo>
                  <a:lnTo>
                    <a:pt x="69458" y="5586"/>
                  </a:lnTo>
                  <a:lnTo>
                    <a:pt x="68880" y="6304"/>
                  </a:lnTo>
                  <a:lnTo>
                    <a:pt x="68221" y="7062"/>
                  </a:lnTo>
                  <a:lnTo>
                    <a:pt x="67483" y="7860"/>
                  </a:lnTo>
                  <a:lnTo>
                    <a:pt x="66686" y="8677"/>
                  </a:lnTo>
                  <a:lnTo>
                    <a:pt x="65808" y="9515"/>
                  </a:lnTo>
                  <a:lnTo>
                    <a:pt x="64870" y="10393"/>
                  </a:lnTo>
                  <a:lnTo>
                    <a:pt x="63853" y="11291"/>
                  </a:lnTo>
                  <a:lnTo>
                    <a:pt x="62776" y="12208"/>
                  </a:lnTo>
                  <a:lnTo>
                    <a:pt x="61639" y="13166"/>
                  </a:lnTo>
                  <a:lnTo>
                    <a:pt x="60462" y="14123"/>
                  </a:lnTo>
                  <a:lnTo>
                    <a:pt x="59205" y="15121"/>
                  </a:lnTo>
                  <a:lnTo>
                    <a:pt x="57889" y="16118"/>
                  </a:lnTo>
                  <a:lnTo>
                    <a:pt x="56532" y="17135"/>
                  </a:lnTo>
                  <a:lnTo>
                    <a:pt x="55116" y="18153"/>
                  </a:lnTo>
                  <a:lnTo>
                    <a:pt x="53660" y="19210"/>
                  </a:lnTo>
                  <a:lnTo>
                    <a:pt x="52144" y="20247"/>
                  </a:lnTo>
                  <a:lnTo>
                    <a:pt x="50588" y="21324"/>
                  </a:lnTo>
                  <a:lnTo>
                    <a:pt x="48992" y="22381"/>
                  </a:lnTo>
                  <a:lnTo>
                    <a:pt x="47356" y="23459"/>
                  </a:lnTo>
                  <a:lnTo>
                    <a:pt x="45681" y="24536"/>
                  </a:lnTo>
                  <a:lnTo>
                    <a:pt x="43945" y="25593"/>
                  </a:lnTo>
                  <a:lnTo>
                    <a:pt x="42210" y="26670"/>
                  </a:lnTo>
                  <a:lnTo>
                    <a:pt x="40415" y="27747"/>
                  </a:lnTo>
                  <a:lnTo>
                    <a:pt x="38599" y="28825"/>
                  </a:lnTo>
                  <a:lnTo>
                    <a:pt x="37163" y="29642"/>
                  </a:lnTo>
                  <a:lnTo>
                    <a:pt x="35727" y="30460"/>
                  </a:lnTo>
                  <a:lnTo>
                    <a:pt x="34311" y="31238"/>
                  </a:lnTo>
                  <a:lnTo>
                    <a:pt x="32914" y="32016"/>
                  </a:lnTo>
                  <a:lnTo>
                    <a:pt x="31518" y="32774"/>
                  </a:lnTo>
                  <a:lnTo>
                    <a:pt x="30122" y="33492"/>
                  </a:lnTo>
                  <a:lnTo>
                    <a:pt x="28765" y="34210"/>
                  </a:lnTo>
                  <a:lnTo>
                    <a:pt x="27409" y="34909"/>
                  </a:lnTo>
                  <a:lnTo>
                    <a:pt x="26072" y="35567"/>
                  </a:lnTo>
                  <a:lnTo>
                    <a:pt x="24756" y="36205"/>
                  </a:lnTo>
                  <a:lnTo>
                    <a:pt x="23459" y="36824"/>
                  </a:lnTo>
                  <a:lnTo>
                    <a:pt x="22183" y="37422"/>
                  </a:lnTo>
                  <a:lnTo>
                    <a:pt x="20926" y="38000"/>
                  </a:lnTo>
                  <a:lnTo>
                    <a:pt x="19689" y="38539"/>
                  </a:lnTo>
                  <a:lnTo>
                    <a:pt x="18472" y="39078"/>
                  </a:lnTo>
                  <a:lnTo>
                    <a:pt x="17295" y="39576"/>
                  </a:lnTo>
                  <a:lnTo>
                    <a:pt x="16158" y="40035"/>
                  </a:lnTo>
                  <a:lnTo>
                    <a:pt x="15021" y="40474"/>
                  </a:lnTo>
                  <a:lnTo>
                    <a:pt x="13924" y="40893"/>
                  </a:lnTo>
                  <a:lnTo>
                    <a:pt x="12867" y="41292"/>
                  </a:lnTo>
                  <a:lnTo>
                    <a:pt x="11850" y="41651"/>
                  </a:lnTo>
                  <a:lnTo>
                    <a:pt x="10852" y="41990"/>
                  </a:lnTo>
                  <a:lnTo>
                    <a:pt x="9895" y="42289"/>
                  </a:lnTo>
                  <a:lnTo>
                    <a:pt x="8957" y="42549"/>
                  </a:lnTo>
                  <a:lnTo>
                    <a:pt x="8080" y="42808"/>
                  </a:lnTo>
                  <a:lnTo>
                    <a:pt x="7222" y="43007"/>
                  </a:lnTo>
                  <a:lnTo>
                    <a:pt x="6424" y="43187"/>
                  </a:lnTo>
                  <a:lnTo>
                    <a:pt x="5666" y="43346"/>
                  </a:lnTo>
                  <a:lnTo>
                    <a:pt x="4948" y="43466"/>
                  </a:lnTo>
                  <a:lnTo>
                    <a:pt x="4270" y="43546"/>
                  </a:lnTo>
                  <a:lnTo>
                    <a:pt x="3631" y="43586"/>
                  </a:lnTo>
                  <a:lnTo>
                    <a:pt x="3053" y="43606"/>
                  </a:lnTo>
                  <a:lnTo>
                    <a:pt x="2574" y="43606"/>
                  </a:lnTo>
                  <a:lnTo>
                    <a:pt x="2115" y="43566"/>
                  </a:lnTo>
                  <a:lnTo>
                    <a:pt x="1716" y="43486"/>
                  </a:lnTo>
                  <a:lnTo>
                    <a:pt x="1357" y="43386"/>
                  </a:lnTo>
                  <a:lnTo>
                    <a:pt x="1158" y="43307"/>
                  </a:lnTo>
                  <a:lnTo>
                    <a:pt x="978" y="43227"/>
                  </a:lnTo>
                  <a:lnTo>
                    <a:pt x="819" y="43127"/>
                  </a:lnTo>
                  <a:lnTo>
                    <a:pt x="679" y="43027"/>
                  </a:lnTo>
                  <a:lnTo>
                    <a:pt x="559" y="42908"/>
                  </a:lnTo>
                  <a:lnTo>
                    <a:pt x="440" y="42788"/>
                  </a:lnTo>
                  <a:lnTo>
                    <a:pt x="360" y="42648"/>
                  </a:lnTo>
                  <a:lnTo>
                    <a:pt x="280" y="42489"/>
                  </a:lnTo>
                  <a:lnTo>
                    <a:pt x="220" y="42309"/>
                  </a:lnTo>
                  <a:lnTo>
                    <a:pt x="180" y="42110"/>
                  </a:lnTo>
                  <a:lnTo>
                    <a:pt x="160" y="41910"/>
                  </a:lnTo>
                  <a:lnTo>
                    <a:pt x="160" y="41671"/>
                  </a:lnTo>
                  <a:lnTo>
                    <a:pt x="180" y="41451"/>
                  </a:lnTo>
                  <a:lnTo>
                    <a:pt x="240" y="41212"/>
                  </a:lnTo>
                  <a:lnTo>
                    <a:pt x="320" y="40953"/>
                  </a:lnTo>
                  <a:lnTo>
                    <a:pt x="400" y="40673"/>
                  </a:lnTo>
                  <a:lnTo>
                    <a:pt x="519" y="40394"/>
                  </a:lnTo>
                  <a:lnTo>
                    <a:pt x="659" y="40115"/>
                  </a:lnTo>
                  <a:lnTo>
                    <a:pt x="819" y="39816"/>
                  </a:lnTo>
                  <a:lnTo>
                    <a:pt x="998" y="39516"/>
                  </a:lnTo>
                  <a:lnTo>
                    <a:pt x="1417" y="38858"/>
                  </a:lnTo>
                  <a:lnTo>
                    <a:pt x="1936" y="38180"/>
                  </a:lnTo>
                  <a:lnTo>
                    <a:pt x="2514" y="37462"/>
                  </a:lnTo>
                  <a:lnTo>
                    <a:pt x="3172" y="36704"/>
                  </a:lnTo>
                  <a:lnTo>
                    <a:pt x="3891" y="35906"/>
                  </a:lnTo>
                  <a:lnTo>
                    <a:pt x="4708" y="35088"/>
                  </a:lnTo>
                  <a:lnTo>
                    <a:pt x="5566" y="34250"/>
                  </a:lnTo>
                  <a:lnTo>
                    <a:pt x="6524" y="33373"/>
                  </a:lnTo>
                  <a:lnTo>
                    <a:pt x="7521" y="32475"/>
                  </a:lnTo>
                  <a:lnTo>
                    <a:pt x="8598" y="31557"/>
                  </a:lnTo>
                  <a:lnTo>
                    <a:pt x="9735" y="30600"/>
                  </a:lnTo>
                  <a:lnTo>
                    <a:pt x="10932" y="29642"/>
                  </a:lnTo>
                  <a:lnTo>
                    <a:pt x="12169" y="28645"/>
                  </a:lnTo>
                  <a:lnTo>
                    <a:pt x="13485" y="27648"/>
                  </a:lnTo>
                  <a:lnTo>
                    <a:pt x="14842" y="26630"/>
                  </a:lnTo>
                  <a:lnTo>
                    <a:pt x="16258" y="25613"/>
                  </a:lnTo>
                  <a:lnTo>
                    <a:pt x="17714" y="24556"/>
                  </a:lnTo>
                  <a:lnTo>
                    <a:pt x="19230" y="23518"/>
                  </a:lnTo>
                  <a:lnTo>
                    <a:pt x="20786" y="22441"/>
                  </a:lnTo>
                  <a:lnTo>
                    <a:pt x="22382" y="21384"/>
                  </a:lnTo>
                  <a:lnTo>
                    <a:pt x="24038" y="20307"/>
                  </a:lnTo>
                  <a:lnTo>
                    <a:pt x="25713" y="19230"/>
                  </a:lnTo>
                  <a:lnTo>
                    <a:pt x="27429" y="18173"/>
                  </a:lnTo>
                  <a:lnTo>
                    <a:pt x="29184" y="17095"/>
                  </a:lnTo>
                  <a:lnTo>
                    <a:pt x="30959" y="16018"/>
                  </a:lnTo>
                  <a:lnTo>
                    <a:pt x="32775" y="14941"/>
                  </a:lnTo>
                  <a:lnTo>
                    <a:pt x="34211" y="14123"/>
                  </a:lnTo>
                  <a:lnTo>
                    <a:pt x="35647" y="13305"/>
                  </a:lnTo>
                  <a:lnTo>
                    <a:pt x="37063" y="12527"/>
                  </a:lnTo>
                  <a:lnTo>
                    <a:pt x="38480" y="11749"/>
                  </a:lnTo>
                  <a:lnTo>
                    <a:pt x="39876" y="10991"/>
                  </a:lnTo>
                  <a:lnTo>
                    <a:pt x="41252" y="10273"/>
                  </a:lnTo>
                  <a:lnTo>
                    <a:pt x="42629" y="9555"/>
                  </a:lnTo>
                  <a:lnTo>
                    <a:pt x="43985" y="8857"/>
                  </a:lnTo>
                  <a:lnTo>
                    <a:pt x="45322" y="8199"/>
                  </a:lnTo>
                  <a:lnTo>
                    <a:pt x="46638" y="7560"/>
                  </a:lnTo>
                  <a:lnTo>
                    <a:pt x="47935" y="6942"/>
                  </a:lnTo>
                  <a:lnTo>
                    <a:pt x="49211" y="6344"/>
                  </a:lnTo>
                  <a:lnTo>
                    <a:pt x="50468" y="5765"/>
                  </a:lnTo>
                  <a:lnTo>
                    <a:pt x="51685" y="5226"/>
                  </a:lnTo>
                  <a:lnTo>
                    <a:pt x="52902" y="4688"/>
                  </a:lnTo>
                  <a:lnTo>
                    <a:pt x="54079" y="4189"/>
                  </a:lnTo>
                  <a:lnTo>
                    <a:pt x="55236" y="3730"/>
                  </a:lnTo>
                  <a:lnTo>
                    <a:pt x="56353" y="3292"/>
                  </a:lnTo>
                  <a:lnTo>
                    <a:pt x="57450" y="2873"/>
                  </a:lnTo>
                  <a:lnTo>
                    <a:pt x="58507" y="2474"/>
                  </a:lnTo>
                  <a:lnTo>
                    <a:pt x="59544" y="2115"/>
                  </a:lnTo>
                  <a:lnTo>
                    <a:pt x="60542" y="1776"/>
                  </a:lnTo>
                  <a:lnTo>
                    <a:pt x="61499" y="1476"/>
                  </a:lnTo>
                  <a:lnTo>
                    <a:pt x="62417" y="1217"/>
                  </a:lnTo>
                  <a:lnTo>
                    <a:pt x="63294" y="958"/>
                  </a:lnTo>
                  <a:lnTo>
                    <a:pt x="64152" y="758"/>
                  </a:lnTo>
                  <a:lnTo>
                    <a:pt x="64950" y="579"/>
                  </a:lnTo>
                  <a:lnTo>
                    <a:pt x="65728" y="419"/>
                  </a:lnTo>
                  <a:lnTo>
                    <a:pt x="66446" y="299"/>
                  </a:lnTo>
                  <a:lnTo>
                    <a:pt x="67124" y="220"/>
                  </a:lnTo>
                  <a:lnTo>
                    <a:pt x="67743" y="160"/>
                  </a:lnTo>
                  <a:close/>
                  <a:moveTo>
                    <a:pt x="67862" y="0"/>
                  </a:moveTo>
                  <a:lnTo>
                    <a:pt x="67164" y="60"/>
                  </a:lnTo>
                  <a:lnTo>
                    <a:pt x="66406" y="160"/>
                  </a:lnTo>
                  <a:lnTo>
                    <a:pt x="65588" y="279"/>
                  </a:lnTo>
                  <a:lnTo>
                    <a:pt x="64731" y="459"/>
                  </a:lnTo>
                  <a:lnTo>
                    <a:pt x="63813" y="678"/>
                  </a:lnTo>
                  <a:lnTo>
                    <a:pt x="62836" y="938"/>
                  </a:lnTo>
                  <a:lnTo>
                    <a:pt x="61838" y="1217"/>
                  </a:lnTo>
                  <a:lnTo>
                    <a:pt x="60761" y="1556"/>
                  </a:lnTo>
                  <a:lnTo>
                    <a:pt x="59664" y="1915"/>
                  </a:lnTo>
                  <a:lnTo>
                    <a:pt x="58527" y="2314"/>
                  </a:lnTo>
                  <a:lnTo>
                    <a:pt x="57330" y="2753"/>
                  </a:lnTo>
                  <a:lnTo>
                    <a:pt x="56113" y="3212"/>
                  </a:lnTo>
                  <a:lnTo>
                    <a:pt x="54837" y="3710"/>
                  </a:lnTo>
                  <a:lnTo>
                    <a:pt x="53540" y="4249"/>
                  </a:lnTo>
                  <a:lnTo>
                    <a:pt x="52224" y="4808"/>
                  </a:lnTo>
                  <a:lnTo>
                    <a:pt x="50847" y="5426"/>
                  </a:lnTo>
                  <a:lnTo>
                    <a:pt x="49471" y="6044"/>
                  </a:lnTo>
                  <a:lnTo>
                    <a:pt x="48035" y="6703"/>
                  </a:lnTo>
                  <a:lnTo>
                    <a:pt x="46598" y="7401"/>
                  </a:lnTo>
                  <a:lnTo>
                    <a:pt x="45122" y="8119"/>
                  </a:lnTo>
                  <a:lnTo>
                    <a:pt x="43626" y="8857"/>
                  </a:lnTo>
                  <a:lnTo>
                    <a:pt x="42110" y="9635"/>
                  </a:lnTo>
                  <a:lnTo>
                    <a:pt x="40594" y="10433"/>
                  </a:lnTo>
                  <a:lnTo>
                    <a:pt x="39038" y="11251"/>
                  </a:lnTo>
                  <a:lnTo>
                    <a:pt x="37462" y="12108"/>
                  </a:lnTo>
                  <a:lnTo>
                    <a:pt x="35886" y="12986"/>
                  </a:lnTo>
                  <a:lnTo>
                    <a:pt x="34291" y="13884"/>
                  </a:lnTo>
                  <a:lnTo>
                    <a:pt x="32695" y="14801"/>
                  </a:lnTo>
                  <a:lnTo>
                    <a:pt x="30939" y="15839"/>
                  </a:lnTo>
                  <a:lnTo>
                    <a:pt x="29184" y="16896"/>
                  </a:lnTo>
                  <a:lnTo>
                    <a:pt x="27469" y="17953"/>
                  </a:lnTo>
                  <a:lnTo>
                    <a:pt x="25773" y="19010"/>
                  </a:lnTo>
                  <a:lnTo>
                    <a:pt x="24117" y="20068"/>
                  </a:lnTo>
                  <a:lnTo>
                    <a:pt x="22482" y="21125"/>
                  </a:lnTo>
                  <a:lnTo>
                    <a:pt x="20886" y="22182"/>
                  </a:lnTo>
                  <a:lnTo>
                    <a:pt x="19330" y="23239"/>
                  </a:lnTo>
                  <a:lnTo>
                    <a:pt x="17814" y="24296"/>
                  </a:lnTo>
                  <a:lnTo>
                    <a:pt x="16338" y="25354"/>
                  </a:lnTo>
                  <a:lnTo>
                    <a:pt x="14902" y="26391"/>
                  </a:lnTo>
                  <a:lnTo>
                    <a:pt x="13505" y="27428"/>
                  </a:lnTo>
                  <a:lnTo>
                    <a:pt x="12169" y="28466"/>
                  </a:lnTo>
                  <a:lnTo>
                    <a:pt x="10872" y="29483"/>
                  </a:lnTo>
                  <a:lnTo>
                    <a:pt x="9635" y="30480"/>
                  </a:lnTo>
                  <a:lnTo>
                    <a:pt x="8459" y="31458"/>
                  </a:lnTo>
                  <a:lnTo>
                    <a:pt x="7342" y="32435"/>
                  </a:lnTo>
                  <a:lnTo>
                    <a:pt x="6284" y="33373"/>
                  </a:lnTo>
                  <a:lnTo>
                    <a:pt x="5327" y="34270"/>
                  </a:lnTo>
                  <a:lnTo>
                    <a:pt x="4429" y="35148"/>
                  </a:lnTo>
                  <a:lnTo>
                    <a:pt x="3631" y="35986"/>
                  </a:lnTo>
                  <a:lnTo>
                    <a:pt x="2893" y="36784"/>
                  </a:lnTo>
                  <a:lnTo>
                    <a:pt x="2255" y="37542"/>
                  </a:lnTo>
                  <a:lnTo>
                    <a:pt x="1676" y="38260"/>
                  </a:lnTo>
                  <a:lnTo>
                    <a:pt x="1178" y="38958"/>
                  </a:lnTo>
                  <a:lnTo>
                    <a:pt x="978" y="39277"/>
                  </a:lnTo>
                  <a:lnTo>
                    <a:pt x="779" y="39596"/>
                  </a:lnTo>
                  <a:lnTo>
                    <a:pt x="619" y="39896"/>
                  </a:lnTo>
                  <a:lnTo>
                    <a:pt x="460" y="40195"/>
                  </a:lnTo>
                  <a:lnTo>
                    <a:pt x="340" y="40494"/>
                  </a:lnTo>
                  <a:lnTo>
                    <a:pt x="220" y="40753"/>
                  </a:lnTo>
                  <a:lnTo>
                    <a:pt x="140" y="41033"/>
                  </a:lnTo>
                  <a:lnTo>
                    <a:pt x="61" y="41272"/>
                  </a:lnTo>
                  <a:lnTo>
                    <a:pt x="21" y="41511"/>
                  </a:lnTo>
                  <a:lnTo>
                    <a:pt x="1" y="41751"/>
                  </a:lnTo>
                  <a:lnTo>
                    <a:pt x="1" y="41970"/>
                  </a:lnTo>
                  <a:lnTo>
                    <a:pt x="21" y="42170"/>
                  </a:lnTo>
                  <a:lnTo>
                    <a:pt x="61" y="42369"/>
                  </a:lnTo>
                  <a:lnTo>
                    <a:pt x="121" y="42549"/>
                  </a:lnTo>
                  <a:lnTo>
                    <a:pt x="200" y="42728"/>
                  </a:lnTo>
                  <a:lnTo>
                    <a:pt x="300" y="42868"/>
                  </a:lnTo>
                  <a:lnTo>
                    <a:pt x="420" y="43007"/>
                  </a:lnTo>
                  <a:lnTo>
                    <a:pt x="559" y="43147"/>
                  </a:lnTo>
                  <a:lnTo>
                    <a:pt x="719" y="43267"/>
                  </a:lnTo>
                  <a:lnTo>
                    <a:pt x="898" y="43366"/>
                  </a:lnTo>
                  <a:lnTo>
                    <a:pt x="1098" y="43466"/>
                  </a:lnTo>
                  <a:lnTo>
                    <a:pt x="1317" y="43546"/>
                  </a:lnTo>
                  <a:lnTo>
                    <a:pt x="1676" y="43646"/>
                  </a:lnTo>
                  <a:lnTo>
                    <a:pt x="2095" y="43706"/>
                  </a:lnTo>
                  <a:lnTo>
                    <a:pt x="2534" y="43745"/>
                  </a:lnTo>
                  <a:lnTo>
                    <a:pt x="3033" y="43765"/>
                  </a:lnTo>
                  <a:lnTo>
                    <a:pt x="3611" y="43745"/>
                  </a:lnTo>
                  <a:lnTo>
                    <a:pt x="4250" y="43706"/>
                  </a:lnTo>
                  <a:lnTo>
                    <a:pt x="4928" y="43626"/>
                  </a:lnTo>
                  <a:lnTo>
                    <a:pt x="5646" y="43506"/>
                  </a:lnTo>
                  <a:lnTo>
                    <a:pt x="6424" y="43346"/>
                  </a:lnTo>
                  <a:lnTo>
                    <a:pt x="7222" y="43167"/>
                  </a:lnTo>
                  <a:lnTo>
                    <a:pt x="8080" y="42947"/>
                  </a:lnTo>
                  <a:lnTo>
                    <a:pt x="8977" y="42708"/>
                  </a:lnTo>
                  <a:lnTo>
                    <a:pt x="9895" y="42449"/>
                  </a:lnTo>
                  <a:lnTo>
                    <a:pt x="10852" y="42130"/>
                  </a:lnTo>
                  <a:lnTo>
                    <a:pt x="11870" y="41810"/>
                  </a:lnTo>
                  <a:lnTo>
                    <a:pt x="12887" y="41451"/>
                  </a:lnTo>
                  <a:lnTo>
                    <a:pt x="13964" y="41052"/>
                  </a:lnTo>
                  <a:lnTo>
                    <a:pt x="15061" y="40634"/>
                  </a:lnTo>
                  <a:lnTo>
                    <a:pt x="16178" y="40195"/>
                  </a:lnTo>
                  <a:lnTo>
                    <a:pt x="17335" y="39716"/>
                  </a:lnTo>
                  <a:lnTo>
                    <a:pt x="18532" y="39217"/>
                  </a:lnTo>
                  <a:lnTo>
                    <a:pt x="19729" y="38699"/>
                  </a:lnTo>
                  <a:lnTo>
                    <a:pt x="20966" y="38140"/>
                  </a:lnTo>
                  <a:lnTo>
                    <a:pt x="22222" y="37582"/>
                  </a:lnTo>
                  <a:lnTo>
                    <a:pt x="23499" y="36983"/>
                  </a:lnTo>
                  <a:lnTo>
                    <a:pt x="24796" y="36365"/>
                  </a:lnTo>
                  <a:lnTo>
                    <a:pt x="26132" y="35706"/>
                  </a:lnTo>
                  <a:lnTo>
                    <a:pt x="27469" y="35048"/>
                  </a:lnTo>
                  <a:lnTo>
                    <a:pt x="28825" y="34350"/>
                  </a:lnTo>
                  <a:lnTo>
                    <a:pt x="30201" y="33652"/>
                  </a:lnTo>
                  <a:lnTo>
                    <a:pt x="31578" y="32914"/>
                  </a:lnTo>
                  <a:lnTo>
                    <a:pt x="32974" y="32156"/>
                  </a:lnTo>
                  <a:lnTo>
                    <a:pt x="34390" y="31398"/>
                  </a:lnTo>
                  <a:lnTo>
                    <a:pt x="35807" y="30600"/>
                  </a:lnTo>
                  <a:lnTo>
                    <a:pt x="37243" y="29782"/>
                  </a:lnTo>
                  <a:lnTo>
                    <a:pt x="38679" y="28964"/>
                  </a:lnTo>
                  <a:lnTo>
                    <a:pt x="40454" y="27907"/>
                  </a:lnTo>
                  <a:lnTo>
                    <a:pt x="42190" y="26870"/>
                  </a:lnTo>
                  <a:lnTo>
                    <a:pt x="43905" y="25812"/>
                  </a:lnTo>
                  <a:lnTo>
                    <a:pt x="45601" y="24755"/>
                  </a:lnTo>
                  <a:lnTo>
                    <a:pt x="47277" y="23698"/>
                  </a:lnTo>
                  <a:lnTo>
                    <a:pt x="48892" y="22641"/>
                  </a:lnTo>
                  <a:lnTo>
                    <a:pt x="50488" y="21584"/>
                  </a:lnTo>
                  <a:lnTo>
                    <a:pt x="52044" y="20526"/>
                  </a:lnTo>
                  <a:lnTo>
                    <a:pt x="53580" y="19469"/>
                  </a:lnTo>
                  <a:lnTo>
                    <a:pt x="55056" y="18412"/>
                  </a:lnTo>
                  <a:lnTo>
                    <a:pt x="56492" y="17375"/>
                  </a:lnTo>
                  <a:lnTo>
                    <a:pt x="57869" y="16337"/>
                  </a:lnTo>
                  <a:lnTo>
                    <a:pt x="59225" y="15300"/>
                  </a:lnTo>
                  <a:lnTo>
                    <a:pt x="60502" y="14283"/>
                  </a:lnTo>
                  <a:lnTo>
                    <a:pt x="61739" y="13285"/>
                  </a:lnTo>
                  <a:lnTo>
                    <a:pt x="62915" y="12288"/>
                  </a:lnTo>
                  <a:lnTo>
                    <a:pt x="64052" y="11330"/>
                  </a:lnTo>
                  <a:lnTo>
                    <a:pt x="65090" y="10393"/>
                  </a:lnTo>
                  <a:lnTo>
                    <a:pt x="66047" y="9495"/>
                  </a:lnTo>
                  <a:lnTo>
                    <a:pt x="66945" y="8618"/>
                  </a:lnTo>
                  <a:lnTo>
                    <a:pt x="67743" y="7780"/>
                  </a:lnTo>
                  <a:lnTo>
                    <a:pt x="68481" y="6982"/>
                  </a:lnTo>
                  <a:lnTo>
                    <a:pt x="69139" y="6224"/>
                  </a:lnTo>
                  <a:lnTo>
                    <a:pt x="69698" y="5506"/>
                  </a:lnTo>
                  <a:lnTo>
                    <a:pt x="70196" y="4808"/>
                  </a:lnTo>
                  <a:lnTo>
                    <a:pt x="70396" y="4488"/>
                  </a:lnTo>
                  <a:lnTo>
                    <a:pt x="70595" y="4169"/>
                  </a:lnTo>
                  <a:lnTo>
                    <a:pt x="70775" y="3870"/>
                  </a:lnTo>
                  <a:lnTo>
                    <a:pt x="70914" y="3571"/>
                  </a:lnTo>
                  <a:lnTo>
                    <a:pt x="71054" y="3272"/>
                  </a:lnTo>
                  <a:lnTo>
                    <a:pt x="71154" y="3012"/>
                  </a:lnTo>
                  <a:lnTo>
                    <a:pt x="71253" y="2733"/>
                  </a:lnTo>
                  <a:lnTo>
                    <a:pt x="71313" y="2494"/>
                  </a:lnTo>
                  <a:lnTo>
                    <a:pt x="71353" y="2254"/>
                  </a:lnTo>
                  <a:lnTo>
                    <a:pt x="71373" y="2015"/>
                  </a:lnTo>
                  <a:lnTo>
                    <a:pt x="71373" y="1796"/>
                  </a:lnTo>
                  <a:lnTo>
                    <a:pt x="71353" y="1596"/>
                  </a:lnTo>
                  <a:lnTo>
                    <a:pt x="71313" y="1397"/>
                  </a:lnTo>
                  <a:lnTo>
                    <a:pt x="71253" y="1197"/>
                  </a:lnTo>
                  <a:lnTo>
                    <a:pt x="71174" y="1037"/>
                  </a:lnTo>
                  <a:lnTo>
                    <a:pt x="71074" y="898"/>
                  </a:lnTo>
                  <a:lnTo>
                    <a:pt x="70954" y="758"/>
                  </a:lnTo>
                  <a:lnTo>
                    <a:pt x="70815" y="619"/>
                  </a:lnTo>
                  <a:lnTo>
                    <a:pt x="70655" y="499"/>
                  </a:lnTo>
                  <a:lnTo>
                    <a:pt x="70476" y="399"/>
                  </a:lnTo>
                  <a:lnTo>
                    <a:pt x="70276" y="299"/>
                  </a:lnTo>
                  <a:lnTo>
                    <a:pt x="70077" y="220"/>
                  </a:lnTo>
                  <a:lnTo>
                    <a:pt x="69857" y="160"/>
                  </a:lnTo>
                  <a:lnTo>
                    <a:pt x="69618" y="100"/>
                  </a:lnTo>
                  <a:lnTo>
                    <a:pt x="69358" y="60"/>
                  </a:lnTo>
                  <a:lnTo>
                    <a:pt x="69099" y="20"/>
                  </a:lnTo>
                  <a:lnTo>
                    <a:pt x="6850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504300" y="2608400"/>
              <a:ext cx="2215200" cy="1355950"/>
            </a:xfrm>
            <a:custGeom>
              <a:avLst/>
              <a:gdLst/>
              <a:ahLst/>
              <a:cxnLst/>
              <a:rect l="l" t="t" r="r" b="b"/>
              <a:pathLst>
                <a:path w="88608" h="54238" extrusionOk="0">
                  <a:moveTo>
                    <a:pt x="85436" y="160"/>
                  </a:moveTo>
                  <a:lnTo>
                    <a:pt x="85795" y="200"/>
                  </a:lnTo>
                  <a:lnTo>
                    <a:pt x="86114" y="240"/>
                  </a:lnTo>
                  <a:lnTo>
                    <a:pt x="86433" y="279"/>
                  </a:lnTo>
                  <a:lnTo>
                    <a:pt x="86713" y="339"/>
                  </a:lnTo>
                  <a:lnTo>
                    <a:pt x="86972" y="419"/>
                  </a:lnTo>
                  <a:lnTo>
                    <a:pt x="87211" y="519"/>
                  </a:lnTo>
                  <a:lnTo>
                    <a:pt x="87431" y="619"/>
                  </a:lnTo>
                  <a:lnTo>
                    <a:pt x="87630" y="738"/>
                  </a:lnTo>
                  <a:lnTo>
                    <a:pt x="87810" y="858"/>
                  </a:lnTo>
                  <a:lnTo>
                    <a:pt x="87969" y="1017"/>
                  </a:lnTo>
                  <a:lnTo>
                    <a:pt x="88089" y="1157"/>
                  </a:lnTo>
                  <a:lnTo>
                    <a:pt x="88209" y="1337"/>
                  </a:lnTo>
                  <a:lnTo>
                    <a:pt x="88288" y="1516"/>
                  </a:lnTo>
                  <a:lnTo>
                    <a:pt x="88368" y="1736"/>
                  </a:lnTo>
                  <a:lnTo>
                    <a:pt x="88428" y="1975"/>
                  </a:lnTo>
                  <a:lnTo>
                    <a:pt x="88448" y="2234"/>
                  </a:lnTo>
                  <a:lnTo>
                    <a:pt x="88428" y="2514"/>
                  </a:lnTo>
                  <a:lnTo>
                    <a:pt x="88408" y="2793"/>
                  </a:lnTo>
                  <a:lnTo>
                    <a:pt x="88328" y="3092"/>
                  </a:lnTo>
                  <a:lnTo>
                    <a:pt x="88248" y="3411"/>
                  </a:lnTo>
                  <a:lnTo>
                    <a:pt x="88129" y="3730"/>
                  </a:lnTo>
                  <a:lnTo>
                    <a:pt x="87969" y="4089"/>
                  </a:lnTo>
                  <a:lnTo>
                    <a:pt x="87810" y="4429"/>
                  </a:lnTo>
                  <a:lnTo>
                    <a:pt x="87610" y="4808"/>
                  </a:lnTo>
                  <a:lnTo>
                    <a:pt x="87371" y="5187"/>
                  </a:lnTo>
                  <a:lnTo>
                    <a:pt x="87131" y="5585"/>
                  </a:lnTo>
                  <a:lnTo>
                    <a:pt x="86852" y="5984"/>
                  </a:lnTo>
                  <a:lnTo>
                    <a:pt x="86553" y="6403"/>
                  </a:lnTo>
                  <a:lnTo>
                    <a:pt x="86234" y="6822"/>
                  </a:lnTo>
                  <a:lnTo>
                    <a:pt x="85496" y="7720"/>
                  </a:lnTo>
                  <a:lnTo>
                    <a:pt x="84678" y="8657"/>
                  </a:lnTo>
                  <a:lnTo>
                    <a:pt x="83780" y="9615"/>
                  </a:lnTo>
                  <a:lnTo>
                    <a:pt x="82763" y="10632"/>
                  </a:lnTo>
                  <a:lnTo>
                    <a:pt x="81686" y="11670"/>
                  </a:lnTo>
                  <a:lnTo>
                    <a:pt x="80509" y="12767"/>
                  </a:lnTo>
                  <a:lnTo>
                    <a:pt x="79252" y="13884"/>
                  </a:lnTo>
                  <a:lnTo>
                    <a:pt x="77916" y="15021"/>
                  </a:lnTo>
                  <a:lnTo>
                    <a:pt x="76519" y="16198"/>
                  </a:lnTo>
                  <a:lnTo>
                    <a:pt x="75023" y="17395"/>
                  </a:lnTo>
                  <a:lnTo>
                    <a:pt x="73467" y="18611"/>
                  </a:lnTo>
                  <a:lnTo>
                    <a:pt x="71852" y="19848"/>
                  </a:lnTo>
                  <a:lnTo>
                    <a:pt x="70156" y="21105"/>
                  </a:lnTo>
                  <a:lnTo>
                    <a:pt x="68401" y="22381"/>
                  </a:lnTo>
                  <a:lnTo>
                    <a:pt x="66585" y="23678"/>
                  </a:lnTo>
                  <a:lnTo>
                    <a:pt x="64690" y="24975"/>
                  </a:lnTo>
                  <a:lnTo>
                    <a:pt x="62775" y="26291"/>
                  </a:lnTo>
                  <a:lnTo>
                    <a:pt x="60781" y="27608"/>
                  </a:lnTo>
                  <a:lnTo>
                    <a:pt x="58746" y="28944"/>
                  </a:lnTo>
                  <a:lnTo>
                    <a:pt x="56652" y="30281"/>
                  </a:lnTo>
                  <a:lnTo>
                    <a:pt x="54517" y="31617"/>
                  </a:lnTo>
                  <a:lnTo>
                    <a:pt x="52343" y="32954"/>
                  </a:lnTo>
                  <a:lnTo>
                    <a:pt x="50129" y="34270"/>
                  </a:lnTo>
                  <a:lnTo>
                    <a:pt x="47875" y="35607"/>
                  </a:lnTo>
                  <a:lnTo>
                    <a:pt x="45880" y="36744"/>
                  </a:lnTo>
                  <a:lnTo>
                    <a:pt x="43905" y="37861"/>
                  </a:lnTo>
                  <a:lnTo>
                    <a:pt x="41930" y="38958"/>
                  </a:lnTo>
                  <a:lnTo>
                    <a:pt x="39995" y="40015"/>
                  </a:lnTo>
                  <a:lnTo>
                    <a:pt x="38060" y="41052"/>
                  </a:lnTo>
                  <a:lnTo>
                    <a:pt x="36165" y="42050"/>
                  </a:lnTo>
                  <a:lnTo>
                    <a:pt x="34290" y="43007"/>
                  </a:lnTo>
                  <a:lnTo>
                    <a:pt x="32435" y="43925"/>
                  </a:lnTo>
                  <a:lnTo>
                    <a:pt x="30600" y="44823"/>
                  </a:lnTo>
                  <a:lnTo>
                    <a:pt x="28805" y="45680"/>
                  </a:lnTo>
                  <a:lnTo>
                    <a:pt x="27049" y="46498"/>
                  </a:lnTo>
                  <a:lnTo>
                    <a:pt x="25334" y="47296"/>
                  </a:lnTo>
                  <a:lnTo>
                    <a:pt x="23638" y="48034"/>
                  </a:lnTo>
                  <a:lnTo>
                    <a:pt x="21983" y="48752"/>
                  </a:lnTo>
                  <a:lnTo>
                    <a:pt x="20387" y="49410"/>
                  </a:lnTo>
                  <a:lnTo>
                    <a:pt x="18831" y="50029"/>
                  </a:lnTo>
                  <a:lnTo>
                    <a:pt x="17315" y="50627"/>
                  </a:lnTo>
                  <a:lnTo>
                    <a:pt x="15839" y="51166"/>
                  </a:lnTo>
                  <a:lnTo>
                    <a:pt x="14423" y="51665"/>
                  </a:lnTo>
                  <a:lnTo>
                    <a:pt x="13066" y="52123"/>
                  </a:lnTo>
                  <a:lnTo>
                    <a:pt x="11750" y="52522"/>
                  </a:lnTo>
                  <a:lnTo>
                    <a:pt x="10493" y="52901"/>
                  </a:lnTo>
                  <a:lnTo>
                    <a:pt x="9296" y="53201"/>
                  </a:lnTo>
                  <a:lnTo>
                    <a:pt x="8179" y="53480"/>
                  </a:lnTo>
                  <a:lnTo>
                    <a:pt x="7102" y="53699"/>
                  </a:lnTo>
                  <a:lnTo>
                    <a:pt x="6104" y="53879"/>
                  </a:lnTo>
                  <a:lnTo>
                    <a:pt x="5167" y="53998"/>
                  </a:lnTo>
                  <a:lnTo>
                    <a:pt x="4309" y="54058"/>
                  </a:lnTo>
                  <a:lnTo>
                    <a:pt x="3910" y="54078"/>
                  </a:lnTo>
                  <a:lnTo>
                    <a:pt x="3531" y="54078"/>
                  </a:lnTo>
                  <a:lnTo>
                    <a:pt x="3152" y="54058"/>
                  </a:lnTo>
                  <a:lnTo>
                    <a:pt x="2813" y="54038"/>
                  </a:lnTo>
                  <a:lnTo>
                    <a:pt x="2494" y="53998"/>
                  </a:lnTo>
                  <a:lnTo>
                    <a:pt x="2175" y="53959"/>
                  </a:lnTo>
                  <a:lnTo>
                    <a:pt x="1895" y="53879"/>
                  </a:lnTo>
                  <a:lnTo>
                    <a:pt x="1616" y="53799"/>
                  </a:lnTo>
                  <a:lnTo>
                    <a:pt x="1377" y="53719"/>
                  </a:lnTo>
                  <a:lnTo>
                    <a:pt x="1157" y="53619"/>
                  </a:lnTo>
                  <a:lnTo>
                    <a:pt x="958" y="53500"/>
                  </a:lnTo>
                  <a:lnTo>
                    <a:pt x="798" y="53360"/>
                  </a:lnTo>
                  <a:lnTo>
                    <a:pt x="639" y="53220"/>
                  </a:lnTo>
                  <a:lnTo>
                    <a:pt x="499" y="53061"/>
                  </a:lnTo>
                  <a:lnTo>
                    <a:pt x="399" y="52901"/>
                  </a:lnTo>
                  <a:lnTo>
                    <a:pt x="300" y="52722"/>
                  </a:lnTo>
                  <a:lnTo>
                    <a:pt x="220" y="52502"/>
                  </a:lnTo>
                  <a:lnTo>
                    <a:pt x="180" y="52263"/>
                  </a:lnTo>
                  <a:lnTo>
                    <a:pt x="160" y="52004"/>
                  </a:lnTo>
                  <a:lnTo>
                    <a:pt x="160" y="51724"/>
                  </a:lnTo>
                  <a:lnTo>
                    <a:pt x="200" y="51445"/>
                  </a:lnTo>
                  <a:lnTo>
                    <a:pt x="260" y="51146"/>
                  </a:lnTo>
                  <a:lnTo>
                    <a:pt x="360" y="50827"/>
                  </a:lnTo>
                  <a:lnTo>
                    <a:pt x="479" y="50488"/>
                  </a:lnTo>
                  <a:lnTo>
                    <a:pt x="619" y="50149"/>
                  </a:lnTo>
                  <a:lnTo>
                    <a:pt x="798" y="49789"/>
                  </a:lnTo>
                  <a:lnTo>
                    <a:pt x="998" y="49430"/>
                  </a:lnTo>
                  <a:lnTo>
                    <a:pt x="1217" y="49051"/>
                  </a:lnTo>
                  <a:lnTo>
                    <a:pt x="1477" y="48652"/>
                  </a:lnTo>
                  <a:lnTo>
                    <a:pt x="1756" y="48254"/>
                  </a:lnTo>
                  <a:lnTo>
                    <a:pt x="2055" y="47835"/>
                  </a:lnTo>
                  <a:lnTo>
                    <a:pt x="2374" y="47416"/>
                  </a:lnTo>
                  <a:lnTo>
                    <a:pt x="3092" y="46518"/>
                  </a:lnTo>
                  <a:lnTo>
                    <a:pt x="3910" y="45581"/>
                  </a:lnTo>
                  <a:lnTo>
                    <a:pt x="4828" y="44603"/>
                  </a:lnTo>
                  <a:lnTo>
                    <a:pt x="5825" y="43606"/>
                  </a:lnTo>
                  <a:lnTo>
                    <a:pt x="6922" y="42548"/>
                  </a:lnTo>
                  <a:lnTo>
                    <a:pt x="8099" y="41471"/>
                  </a:lnTo>
                  <a:lnTo>
                    <a:pt x="9336" y="40354"/>
                  </a:lnTo>
                  <a:lnTo>
                    <a:pt x="10672" y="39217"/>
                  </a:lnTo>
                  <a:lnTo>
                    <a:pt x="12089" y="38040"/>
                  </a:lnTo>
                  <a:lnTo>
                    <a:pt x="13565" y="36843"/>
                  </a:lnTo>
                  <a:lnTo>
                    <a:pt x="15141" y="35627"/>
                  </a:lnTo>
                  <a:lnTo>
                    <a:pt x="16756" y="34390"/>
                  </a:lnTo>
                  <a:lnTo>
                    <a:pt x="18452" y="33133"/>
                  </a:lnTo>
                  <a:lnTo>
                    <a:pt x="20207" y="31857"/>
                  </a:lnTo>
                  <a:lnTo>
                    <a:pt x="22023" y="30560"/>
                  </a:lnTo>
                  <a:lnTo>
                    <a:pt x="23898" y="29263"/>
                  </a:lnTo>
                  <a:lnTo>
                    <a:pt x="25833" y="27947"/>
                  </a:lnTo>
                  <a:lnTo>
                    <a:pt x="27827" y="26610"/>
                  </a:lnTo>
                  <a:lnTo>
                    <a:pt x="29862" y="25294"/>
                  </a:lnTo>
                  <a:lnTo>
                    <a:pt x="31956" y="23957"/>
                  </a:lnTo>
                  <a:lnTo>
                    <a:pt x="34091" y="22621"/>
                  </a:lnTo>
                  <a:lnTo>
                    <a:pt x="36265" y="21284"/>
                  </a:lnTo>
                  <a:lnTo>
                    <a:pt x="38479" y="19948"/>
                  </a:lnTo>
                  <a:lnTo>
                    <a:pt x="40733" y="18631"/>
                  </a:lnTo>
                  <a:lnTo>
                    <a:pt x="42728" y="17474"/>
                  </a:lnTo>
                  <a:lnTo>
                    <a:pt x="44703" y="16357"/>
                  </a:lnTo>
                  <a:lnTo>
                    <a:pt x="46658" y="15280"/>
                  </a:lnTo>
                  <a:lnTo>
                    <a:pt x="48613" y="14223"/>
                  </a:lnTo>
                  <a:lnTo>
                    <a:pt x="50528" y="13186"/>
                  </a:lnTo>
                  <a:lnTo>
                    <a:pt x="52443" y="12188"/>
                  </a:lnTo>
                  <a:lnTo>
                    <a:pt x="54318" y="11231"/>
                  </a:lnTo>
                  <a:lnTo>
                    <a:pt x="56173" y="10293"/>
                  </a:lnTo>
                  <a:lnTo>
                    <a:pt x="57988" y="9415"/>
                  </a:lnTo>
                  <a:lnTo>
                    <a:pt x="59783" y="8558"/>
                  </a:lnTo>
                  <a:lnTo>
                    <a:pt x="61539" y="7720"/>
                  </a:lnTo>
                  <a:lnTo>
                    <a:pt x="63274" y="6942"/>
                  </a:lnTo>
                  <a:lnTo>
                    <a:pt x="64970" y="6204"/>
                  </a:lnTo>
                  <a:lnTo>
                    <a:pt x="66605" y="5486"/>
                  </a:lnTo>
                  <a:lnTo>
                    <a:pt x="68221" y="4827"/>
                  </a:lnTo>
                  <a:lnTo>
                    <a:pt x="69777" y="4189"/>
                  </a:lnTo>
                  <a:lnTo>
                    <a:pt x="71293" y="3611"/>
                  </a:lnTo>
                  <a:lnTo>
                    <a:pt x="72769" y="3072"/>
                  </a:lnTo>
                  <a:lnTo>
                    <a:pt x="74185" y="2573"/>
                  </a:lnTo>
                  <a:lnTo>
                    <a:pt x="75542" y="2115"/>
                  </a:lnTo>
                  <a:lnTo>
                    <a:pt x="76858" y="1696"/>
                  </a:lnTo>
                  <a:lnTo>
                    <a:pt x="78095" y="1337"/>
                  </a:lnTo>
                  <a:lnTo>
                    <a:pt x="79292" y="1017"/>
                  </a:lnTo>
                  <a:lnTo>
                    <a:pt x="80429" y="758"/>
                  </a:lnTo>
                  <a:lnTo>
                    <a:pt x="81486" y="539"/>
                  </a:lnTo>
                  <a:lnTo>
                    <a:pt x="82504" y="359"/>
                  </a:lnTo>
                  <a:lnTo>
                    <a:pt x="83421" y="240"/>
                  </a:lnTo>
                  <a:lnTo>
                    <a:pt x="84279" y="180"/>
                  </a:lnTo>
                  <a:lnTo>
                    <a:pt x="84698" y="160"/>
                  </a:lnTo>
                  <a:close/>
                  <a:moveTo>
                    <a:pt x="84738" y="0"/>
                  </a:moveTo>
                  <a:lnTo>
                    <a:pt x="84319" y="20"/>
                  </a:lnTo>
                  <a:lnTo>
                    <a:pt x="83461" y="80"/>
                  </a:lnTo>
                  <a:lnTo>
                    <a:pt x="82524" y="200"/>
                  </a:lnTo>
                  <a:lnTo>
                    <a:pt x="81526" y="379"/>
                  </a:lnTo>
                  <a:lnTo>
                    <a:pt x="80449" y="599"/>
                  </a:lnTo>
                  <a:lnTo>
                    <a:pt x="79312" y="858"/>
                  </a:lnTo>
                  <a:lnTo>
                    <a:pt x="78115" y="1177"/>
                  </a:lnTo>
                  <a:lnTo>
                    <a:pt x="76858" y="1536"/>
                  </a:lnTo>
                  <a:lnTo>
                    <a:pt x="75542" y="1955"/>
                  </a:lnTo>
                  <a:lnTo>
                    <a:pt x="74185" y="2414"/>
                  </a:lnTo>
                  <a:lnTo>
                    <a:pt x="72749" y="2913"/>
                  </a:lnTo>
                  <a:lnTo>
                    <a:pt x="71273" y="3451"/>
                  </a:lnTo>
                  <a:lnTo>
                    <a:pt x="69757" y="4030"/>
                  </a:lnTo>
                  <a:lnTo>
                    <a:pt x="68201" y="4668"/>
                  </a:lnTo>
                  <a:lnTo>
                    <a:pt x="66585" y="5326"/>
                  </a:lnTo>
                  <a:lnTo>
                    <a:pt x="64930" y="6044"/>
                  </a:lnTo>
                  <a:lnTo>
                    <a:pt x="63234" y="6782"/>
                  </a:lnTo>
                  <a:lnTo>
                    <a:pt x="61519" y="7580"/>
                  </a:lnTo>
                  <a:lnTo>
                    <a:pt x="59743" y="8398"/>
                  </a:lnTo>
                  <a:lnTo>
                    <a:pt x="57948" y="9256"/>
                  </a:lnTo>
                  <a:lnTo>
                    <a:pt x="56113" y="10154"/>
                  </a:lnTo>
                  <a:lnTo>
                    <a:pt x="54258" y="11071"/>
                  </a:lnTo>
                  <a:lnTo>
                    <a:pt x="52383" y="12049"/>
                  </a:lnTo>
                  <a:lnTo>
                    <a:pt x="50468" y="13046"/>
                  </a:lnTo>
                  <a:lnTo>
                    <a:pt x="48533" y="14063"/>
                  </a:lnTo>
                  <a:lnTo>
                    <a:pt x="46598" y="15120"/>
                  </a:lnTo>
                  <a:lnTo>
                    <a:pt x="44623" y="16218"/>
                  </a:lnTo>
                  <a:lnTo>
                    <a:pt x="42648" y="17335"/>
                  </a:lnTo>
                  <a:lnTo>
                    <a:pt x="40654" y="18492"/>
                  </a:lnTo>
                  <a:lnTo>
                    <a:pt x="38459" y="19788"/>
                  </a:lnTo>
                  <a:lnTo>
                    <a:pt x="36285" y="21085"/>
                  </a:lnTo>
                  <a:lnTo>
                    <a:pt x="34151" y="22381"/>
                  </a:lnTo>
                  <a:lnTo>
                    <a:pt x="32056" y="23698"/>
                  </a:lnTo>
                  <a:lnTo>
                    <a:pt x="29982" y="25015"/>
                  </a:lnTo>
                  <a:lnTo>
                    <a:pt x="27967" y="26331"/>
                  </a:lnTo>
                  <a:lnTo>
                    <a:pt x="25992" y="27648"/>
                  </a:lnTo>
                  <a:lnTo>
                    <a:pt x="24037" y="28964"/>
                  </a:lnTo>
                  <a:lnTo>
                    <a:pt x="22162" y="30261"/>
                  </a:lnTo>
                  <a:lnTo>
                    <a:pt x="20327" y="31577"/>
                  </a:lnTo>
                  <a:lnTo>
                    <a:pt x="18532" y="32854"/>
                  </a:lnTo>
                  <a:lnTo>
                    <a:pt x="16816" y="34151"/>
                  </a:lnTo>
                  <a:lnTo>
                    <a:pt x="15141" y="35407"/>
                  </a:lnTo>
                  <a:lnTo>
                    <a:pt x="13545" y="36664"/>
                  </a:lnTo>
                  <a:lnTo>
                    <a:pt x="12009" y="37921"/>
                  </a:lnTo>
                  <a:lnTo>
                    <a:pt x="10533" y="39137"/>
                  </a:lnTo>
                  <a:lnTo>
                    <a:pt x="9136" y="40334"/>
                  </a:lnTo>
                  <a:lnTo>
                    <a:pt x="7840" y="41491"/>
                  </a:lnTo>
                  <a:lnTo>
                    <a:pt x="6643" y="42608"/>
                  </a:lnTo>
                  <a:lnTo>
                    <a:pt x="5546" y="43685"/>
                  </a:lnTo>
                  <a:lnTo>
                    <a:pt x="4529" y="44703"/>
                  </a:lnTo>
                  <a:lnTo>
                    <a:pt x="3611" y="45700"/>
                  </a:lnTo>
                  <a:lnTo>
                    <a:pt x="2813" y="46638"/>
                  </a:lnTo>
                  <a:lnTo>
                    <a:pt x="2434" y="47077"/>
                  </a:lnTo>
                  <a:lnTo>
                    <a:pt x="2095" y="47515"/>
                  </a:lnTo>
                  <a:lnTo>
                    <a:pt x="1776" y="47954"/>
                  </a:lnTo>
                  <a:lnTo>
                    <a:pt x="1497" y="48373"/>
                  </a:lnTo>
                  <a:lnTo>
                    <a:pt x="1217" y="48772"/>
                  </a:lnTo>
                  <a:lnTo>
                    <a:pt x="978" y="49151"/>
                  </a:lnTo>
                  <a:lnTo>
                    <a:pt x="778" y="49530"/>
                  </a:lnTo>
                  <a:lnTo>
                    <a:pt x="579" y="49889"/>
                  </a:lnTo>
                  <a:lnTo>
                    <a:pt x="419" y="50248"/>
                  </a:lnTo>
                  <a:lnTo>
                    <a:pt x="280" y="50587"/>
                  </a:lnTo>
                  <a:lnTo>
                    <a:pt x="180" y="50907"/>
                  </a:lnTo>
                  <a:lnTo>
                    <a:pt x="100" y="51226"/>
                  </a:lnTo>
                  <a:lnTo>
                    <a:pt x="40" y="51525"/>
                  </a:lnTo>
                  <a:lnTo>
                    <a:pt x="0" y="51804"/>
                  </a:lnTo>
                  <a:lnTo>
                    <a:pt x="0" y="52064"/>
                  </a:lnTo>
                  <a:lnTo>
                    <a:pt x="20" y="52323"/>
                  </a:lnTo>
                  <a:lnTo>
                    <a:pt x="80" y="52562"/>
                  </a:lnTo>
                  <a:lnTo>
                    <a:pt x="160" y="52782"/>
                  </a:lnTo>
                  <a:lnTo>
                    <a:pt x="260" y="52981"/>
                  </a:lnTo>
                  <a:lnTo>
                    <a:pt x="379" y="53161"/>
                  </a:lnTo>
                  <a:lnTo>
                    <a:pt x="519" y="53340"/>
                  </a:lnTo>
                  <a:lnTo>
                    <a:pt x="679" y="53480"/>
                  </a:lnTo>
                  <a:lnTo>
                    <a:pt x="878" y="53619"/>
                  </a:lnTo>
                  <a:lnTo>
                    <a:pt x="1078" y="53759"/>
                  </a:lnTo>
                  <a:lnTo>
                    <a:pt x="1317" y="53859"/>
                  </a:lnTo>
                  <a:lnTo>
                    <a:pt x="1576" y="53959"/>
                  </a:lnTo>
                  <a:lnTo>
                    <a:pt x="1776" y="54018"/>
                  </a:lnTo>
                  <a:lnTo>
                    <a:pt x="2015" y="54078"/>
                  </a:lnTo>
                  <a:lnTo>
                    <a:pt x="2494" y="54158"/>
                  </a:lnTo>
                  <a:lnTo>
                    <a:pt x="3052" y="54218"/>
                  </a:lnTo>
                  <a:lnTo>
                    <a:pt x="3631" y="54238"/>
                  </a:lnTo>
                  <a:lnTo>
                    <a:pt x="4349" y="54218"/>
                  </a:lnTo>
                  <a:lnTo>
                    <a:pt x="5147" y="54158"/>
                  </a:lnTo>
                  <a:lnTo>
                    <a:pt x="5985" y="54038"/>
                  </a:lnTo>
                  <a:lnTo>
                    <a:pt x="6882" y="53899"/>
                  </a:lnTo>
                  <a:lnTo>
                    <a:pt x="7820" y="53719"/>
                  </a:lnTo>
                  <a:lnTo>
                    <a:pt x="8817" y="53480"/>
                  </a:lnTo>
                  <a:lnTo>
                    <a:pt x="9875" y="53220"/>
                  </a:lnTo>
                  <a:lnTo>
                    <a:pt x="10972" y="52921"/>
                  </a:lnTo>
                  <a:lnTo>
                    <a:pt x="12129" y="52582"/>
                  </a:lnTo>
                  <a:lnTo>
                    <a:pt x="13325" y="52203"/>
                  </a:lnTo>
                  <a:lnTo>
                    <a:pt x="14562" y="51784"/>
                  </a:lnTo>
                  <a:lnTo>
                    <a:pt x="15839" y="51325"/>
                  </a:lnTo>
                  <a:lnTo>
                    <a:pt x="17175" y="50847"/>
                  </a:lnTo>
                  <a:lnTo>
                    <a:pt x="18532" y="50328"/>
                  </a:lnTo>
                  <a:lnTo>
                    <a:pt x="19928" y="49770"/>
                  </a:lnTo>
                  <a:lnTo>
                    <a:pt x="21364" y="49171"/>
                  </a:lnTo>
                  <a:lnTo>
                    <a:pt x="22840" y="48553"/>
                  </a:lnTo>
                  <a:lnTo>
                    <a:pt x="24336" y="47894"/>
                  </a:lnTo>
                  <a:lnTo>
                    <a:pt x="25872" y="47216"/>
                  </a:lnTo>
                  <a:lnTo>
                    <a:pt x="27448" y="46498"/>
                  </a:lnTo>
                  <a:lnTo>
                    <a:pt x="29024" y="45760"/>
                  </a:lnTo>
                  <a:lnTo>
                    <a:pt x="30660" y="44982"/>
                  </a:lnTo>
                  <a:lnTo>
                    <a:pt x="32296" y="44184"/>
                  </a:lnTo>
                  <a:lnTo>
                    <a:pt x="33971" y="43346"/>
                  </a:lnTo>
                  <a:lnTo>
                    <a:pt x="35647" y="42489"/>
                  </a:lnTo>
                  <a:lnTo>
                    <a:pt x="37362" y="41591"/>
                  </a:lnTo>
                  <a:lnTo>
                    <a:pt x="39098" y="40673"/>
                  </a:lnTo>
                  <a:lnTo>
                    <a:pt x="40833" y="39736"/>
                  </a:lnTo>
                  <a:lnTo>
                    <a:pt x="42589" y="38778"/>
                  </a:lnTo>
                  <a:lnTo>
                    <a:pt x="44364" y="37781"/>
                  </a:lnTo>
                  <a:lnTo>
                    <a:pt x="46159" y="36784"/>
                  </a:lnTo>
                  <a:lnTo>
                    <a:pt x="47954" y="35746"/>
                  </a:lnTo>
                  <a:lnTo>
                    <a:pt x="50149" y="34450"/>
                  </a:lnTo>
                  <a:lnTo>
                    <a:pt x="52303" y="33153"/>
                  </a:lnTo>
                  <a:lnTo>
                    <a:pt x="54437" y="31857"/>
                  </a:lnTo>
                  <a:lnTo>
                    <a:pt x="56552" y="30540"/>
                  </a:lnTo>
                  <a:lnTo>
                    <a:pt x="58606" y="29223"/>
                  </a:lnTo>
                  <a:lnTo>
                    <a:pt x="60641" y="27907"/>
                  </a:lnTo>
                  <a:lnTo>
                    <a:pt x="62616" y="26590"/>
                  </a:lnTo>
                  <a:lnTo>
                    <a:pt x="64551" y="25274"/>
                  </a:lnTo>
                  <a:lnTo>
                    <a:pt x="66446" y="23957"/>
                  </a:lnTo>
                  <a:lnTo>
                    <a:pt x="68281" y="22661"/>
                  </a:lnTo>
                  <a:lnTo>
                    <a:pt x="70056" y="21364"/>
                  </a:lnTo>
                  <a:lnTo>
                    <a:pt x="71792" y="20087"/>
                  </a:lnTo>
                  <a:lnTo>
                    <a:pt x="73447" y="18811"/>
                  </a:lnTo>
                  <a:lnTo>
                    <a:pt x="75063" y="17554"/>
                  </a:lnTo>
                  <a:lnTo>
                    <a:pt x="76599" y="16317"/>
                  </a:lnTo>
                  <a:lnTo>
                    <a:pt x="78075" y="15101"/>
                  </a:lnTo>
                  <a:lnTo>
                    <a:pt x="79452" y="13904"/>
                  </a:lnTo>
                  <a:lnTo>
                    <a:pt x="80748" y="12747"/>
                  </a:lnTo>
                  <a:lnTo>
                    <a:pt x="81965" y="11630"/>
                  </a:lnTo>
                  <a:lnTo>
                    <a:pt x="83062" y="10552"/>
                  </a:lnTo>
                  <a:lnTo>
                    <a:pt x="84079" y="9535"/>
                  </a:lnTo>
                  <a:lnTo>
                    <a:pt x="84977" y="8538"/>
                  </a:lnTo>
                  <a:lnTo>
                    <a:pt x="85795" y="7600"/>
                  </a:lnTo>
                  <a:lnTo>
                    <a:pt x="86154" y="7161"/>
                  </a:lnTo>
                  <a:lnTo>
                    <a:pt x="86493" y="6703"/>
                  </a:lnTo>
                  <a:lnTo>
                    <a:pt x="86812" y="6284"/>
                  </a:lnTo>
                  <a:lnTo>
                    <a:pt x="87111" y="5865"/>
                  </a:lnTo>
                  <a:lnTo>
                    <a:pt x="87371" y="5466"/>
                  </a:lnTo>
                  <a:lnTo>
                    <a:pt x="87610" y="5087"/>
                  </a:lnTo>
                  <a:lnTo>
                    <a:pt x="87830" y="4708"/>
                  </a:lnTo>
                  <a:lnTo>
                    <a:pt x="88009" y="4329"/>
                  </a:lnTo>
                  <a:lnTo>
                    <a:pt x="88189" y="3990"/>
                  </a:lnTo>
                  <a:lnTo>
                    <a:pt x="88308" y="3651"/>
                  </a:lnTo>
                  <a:lnTo>
                    <a:pt x="88428" y="3331"/>
                  </a:lnTo>
                  <a:lnTo>
                    <a:pt x="88508" y="3012"/>
                  </a:lnTo>
                  <a:lnTo>
                    <a:pt x="88568" y="2713"/>
                  </a:lnTo>
                  <a:lnTo>
                    <a:pt x="88588" y="2434"/>
                  </a:lnTo>
                  <a:lnTo>
                    <a:pt x="88608" y="2174"/>
                  </a:lnTo>
                  <a:lnTo>
                    <a:pt x="88568" y="1915"/>
                  </a:lnTo>
                  <a:lnTo>
                    <a:pt x="88528" y="1676"/>
                  </a:lnTo>
                  <a:lnTo>
                    <a:pt x="88448" y="1456"/>
                  </a:lnTo>
                  <a:lnTo>
                    <a:pt x="88348" y="1257"/>
                  </a:lnTo>
                  <a:lnTo>
                    <a:pt x="88229" y="1077"/>
                  </a:lnTo>
                  <a:lnTo>
                    <a:pt x="88089" y="898"/>
                  </a:lnTo>
                  <a:lnTo>
                    <a:pt x="87929" y="738"/>
                  </a:lnTo>
                  <a:lnTo>
                    <a:pt x="87730" y="599"/>
                  </a:lnTo>
                  <a:lnTo>
                    <a:pt x="87530" y="479"/>
                  </a:lnTo>
                  <a:lnTo>
                    <a:pt x="87291" y="379"/>
                  </a:lnTo>
                  <a:lnTo>
                    <a:pt x="87032" y="279"/>
                  </a:lnTo>
                  <a:lnTo>
                    <a:pt x="86772" y="200"/>
                  </a:lnTo>
                  <a:lnTo>
                    <a:pt x="86473" y="120"/>
                  </a:lnTo>
                  <a:lnTo>
                    <a:pt x="86154" y="80"/>
                  </a:lnTo>
                  <a:lnTo>
                    <a:pt x="85835" y="40"/>
                  </a:lnTo>
                  <a:lnTo>
                    <a:pt x="85476" y="20"/>
                  </a:lnTo>
                  <a:lnTo>
                    <a:pt x="851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288875" y="2504175"/>
              <a:ext cx="2645550" cy="1617275"/>
            </a:xfrm>
            <a:custGeom>
              <a:avLst/>
              <a:gdLst/>
              <a:ahLst/>
              <a:cxnLst/>
              <a:rect l="l" t="t" r="r" b="b"/>
              <a:pathLst>
                <a:path w="105822" h="64691" extrusionOk="0">
                  <a:moveTo>
                    <a:pt x="101673" y="160"/>
                  </a:moveTo>
                  <a:lnTo>
                    <a:pt x="102112" y="180"/>
                  </a:lnTo>
                  <a:lnTo>
                    <a:pt x="102531" y="200"/>
                  </a:lnTo>
                  <a:lnTo>
                    <a:pt x="102910" y="239"/>
                  </a:lnTo>
                  <a:lnTo>
                    <a:pt x="103289" y="299"/>
                  </a:lnTo>
                  <a:lnTo>
                    <a:pt x="103628" y="379"/>
                  </a:lnTo>
                  <a:lnTo>
                    <a:pt x="103947" y="479"/>
                  </a:lnTo>
                  <a:lnTo>
                    <a:pt x="104226" y="579"/>
                  </a:lnTo>
                  <a:lnTo>
                    <a:pt x="104485" y="698"/>
                  </a:lnTo>
                  <a:lnTo>
                    <a:pt x="104705" y="838"/>
                  </a:lnTo>
                  <a:lnTo>
                    <a:pt x="104924" y="997"/>
                  </a:lnTo>
                  <a:lnTo>
                    <a:pt x="105104" y="1157"/>
                  </a:lnTo>
                  <a:lnTo>
                    <a:pt x="105263" y="1337"/>
                  </a:lnTo>
                  <a:lnTo>
                    <a:pt x="105383" y="1536"/>
                  </a:lnTo>
                  <a:lnTo>
                    <a:pt x="105483" y="1755"/>
                  </a:lnTo>
                  <a:lnTo>
                    <a:pt x="105583" y="2015"/>
                  </a:lnTo>
                  <a:lnTo>
                    <a:pt x="105642" y="2314"/>
                  </a:lnTo>
                  <a:lnTo>
                    <a:pt x="105662" y="2613"/>
                  </a:lnTo>
                  <a:lnTo>
                    <a:pt x="105662" y="2932"/>
                  </a:lnTo>
                  <a:lnTo>
                    <a:pt x="105603" y="3272"/>
                  </a:lnTo>
                  <a:lnTo>
                    <a:pt x="105523" y="3631"/>
                  </a:lnTo>
                  <a:lnTo>
                    <a:pt x="105423" y="4010"/>
                  </a:lnTo>
                  <a:lnTo>
                    <a:pt x="105283" y="4389"/>
                  </a:lnTo>
                  <a:lnTo>
                    <a:pt x="105104" y="4807"/>
                  </a:lnTo>
                  <a:lnTo>
                    <a:pt x="104884" y="5226"/>
                  </a:lnTo>
                  <a:lnTo>
                    <a:pt x="104645" y="5665"/>
                  </a:lnTo>
                  <a:lnTo>
                    <a:pt x="104386" y="6104"/>
                  </a:lnTo>
                  <a:lnTo>
                    <a:pt x="104086" y="6583"/>
                  </a:lnTo>
                  <a:lnTo>
                    <a:pt x="103747" y="7062"/>
                  </a:lnTo>
                  <a:lnTo>
                    <a:pt x="103388" y="7560"/>
                  </a:lnTo>
                  <a:lnTo>
                    <a:pt x="102989" y="8059"/>
                  </a:lnTo>
                  <a:lnTo>
                    <a:pt x="102570" y="8578"/>
                  </a:lnTo>
                  <a:lnTo>
                    <a:pt x="102132" y="9116"/>
                  </a:lnTo>
                  <a:lnTo>
                    <a:pt x="101653" y="9675"/>
                  </a:lnTo>
                  <a:lnTo>
                    <a:pt x="101154" y="10233"/>
                  </a:lnTo>
                  <a:lnTo>
                    <a:pt x="100057" y="11390"/>
                  </a:lnTo>
                  <a:lnTo>
                    <a:pt x="98860" y="12587"/>
                  </a:lnTo>
                  <a:lnTo>
                    <a:pt x="97564" y="13844"/>
                  </a:lnTo>
                  <a:lnTo>
                    <a:pt x="96167" y="15120"/>
                  </a:lnTo>
                  <a:lnTo>
                    <a:pt x="94651" y="16457"/>
                  </a:lnTo>
                  <a:lnTo>
                    <a:pt x="93055" y="17813"/>
                  </a:lnTo>
                  <a:lnTo>
                    <a:pt x="91380" y="19210"/>
                  </a:lnTo>
                  <a:lnTo>
                    <a:pt x="89605" y="20646"/>
                  </a:lnTo>
                  <a:lnTo>
                    <a:pt x="87729" y="22102"/>
                  </a:lnTo>
                  <a:lnTo>
                    <a:pt x="85795" y="23578"/>
                  </a:lnTo>
                  <a:lnTo>
                    <a:pt x="83760" y="25074"/>
                  </a:lnTo>
                  <a:lnTo>
                    <a:pt x="81665" y="26610"/>
                  </a:lnTo>
                  <a:lnTo>
                    <a:pt x="79491" y="28146"/>
                  </a:lnTo>
                  <a:lnTo>
                    <a:pt x="77257" y="29702"/>
                  </a:lnTo>
                  <a:lnTo>
                    <a:pt x="74943" y="31278"/>
                  </a:lnTo>
                  <a:lnTo>
                    <a:pt x="72569" y="32854"/>
                  </a:lnTo>
                  <a:lnTo>
                    <a:pt x="70136" y="34430"/>
                  </a:lnTo>
                  <a:lnTo>
                    <a:pt x="67622" y="36026"/>
                  </a:lnTo>
                  <a:lnTo>
                    <a:pt x="65089" y="37621"/>
                  </a:lnTo>
                  <a:lnTo>
                    <a:pt x="62476" y="39217"/>
                  </a:lnTo>
                  <a:lnTo>
                    <a:pt x="59823" y="40813"/>
                  </a:lnTo>
                  <a:lnTo>
                    <a:pt x="57130" y="42389"/>
                  </a:lnTo>
                  <a:lnTo>
                    <a:pt x="54756" y="43765"/>
                  </a:lnTo>
                  <a:lnTo>
                    <a:pt x="52382" y="45102"/>
                  </a:lnTo>
                  <a:lnTo>
                    <a:pt x="50029" y="46398"/>
                  </a:lnTo>
                  <a:lnTo>
                    <a:pt x="47715" y="47675"/>
                  </a:lnTo>
                  <a:lnTo>
                    <a:pt x="45401" y="48912"/>
                  </a:lnTo>
                  <a:lnTo>
                    <a:pt x="43127" y="50109"/>
                  </a:lnTo>
                  <a:lnTo>
                    <a:pt x="40873" y="51246"/>
                  </a:lnTo>
                  <a:lnTo>
                    <a:pt x="38658" y="52363"/>
                  </a:lnTo>
                  <a:lnTo>
                    <a:pt x="36484" y="53440"/>
                  </a:lnTo>
                  <a:lnTo>
                    <a:pt x="34330" y="54457"/>
                  </a:lnTo>
                  <a:lnTo>
                    <a:pt x="32235" y="55455"/>
                  </a:lnTo>
                  <a:lnTo>
                    <a:pt x="30161" y="56392"/>
                  </a:lnTo>
                  <a:lnTo>
                    <a:pt x="28146" y="57290"/>
                  </a:lnTo>
                  <a:lnTo>
                    <a:pt x="26171" y="58128"/>
                  </a:lnTo>
                  <a:lnTo>
                    <a:pt x="24256" y="58925"/>
                  </a:lnTo>
                  <a:lnTo>
                    <a:pt x="22381" y="59683"/>
                  </a:lnTo>
                  <a:lnTo>
                    <a:pt x="20586" y="60382"/>
                  </a:lnTo>
                  <a:lnTo>
                    <a:pt x="18831" y="61040"/>
                  </a:lnTo>
                  <a:lnTo>
                    <a:pt x="17135" y="61638"/>
                  </a:lnTo>
                  <a:lnTo>
                    <a:pt x="15499" y="62177"/>
                  </a:lnTo>
                  <a:lnTo>
                    <a:pt x="13943" y="62676"/>
                  </a:lnTo>
                  <a:lnTo>
                    <a:pt x="12447" y="63114"/>
                  </a:lnTo>
                  <a:lnTo>
                    <a:pt x="11031" y="63493"/>
                  </a:lnTo>
                  <a:lnTo>
                    <a:pt x="9675" y="63813"/>
                  </a:lnTo>
                  <a:lnTo>
                    <a:pt x="8398" y="64092"/>
                  </a:lnTo>
                  <a:lnTo>
                    <a:pt x="7221" y="64291"/>
                  </a:lnTo>
                  <a:lnTo>
                    <a:pt x="6643" y="64371"/>
                  </a:lnTo>
                  <a:lnTo>
                    <a:pt x="6104" y="64431"/>
                  </a:lnTo>
                  <a:lnTo>
                    <a:pt x="5585" y="64491"/>
                  </a:lnTo>
                  <a:lnTo>
                    <a:pt x="5087" y="64511"/>
                  </a:lnTo>
                  <a:lnTo>
                    <a:pt x="4608" y="64531"/>
                  </a:lnTo>
                  <a:lnTo>
                    <a:pt x="4149" y="64551"/>
                  </a:lnTo>
                  <a:lnTo>
                    <a:pt x="3710" y="64531"/>
                  </a:lnTo>
                  <a:lnTo>
                    <a:pt x="3291" y="64511"/>
                  </a:lnTo>
                  <a:lnTo>
                    <a:pt x="2912" y="64451"/>
                  </a:lnTo>
                  <a:lnTo>
                    <a:pt x="2533" y="64391"/>
                  </a:lnTo>
                  <a:lnTo>
                    <a:pt x="2194" y="64311"/>
                  </a:lnTo>
                  <a:lnTo>
                    <a:pt x="1875" y="64232"/>
                  </a:lnTo>
                  <a:lnTo>
                    <a:pt x="1596" y="64112"/>
                  </a:lnTo>
                  <a:lnTo>
                    <a:pt x="1337" y="63992"/>
                  </a:lnTo>
                  <a:lnTo>
                    <a:pt x="1117" y="63853"/>
                  </a:lnTo>
                  <a:lnTo>
                    <a:pt x="898" y="63713"/>
                  </a:lnTo>
                  <a:lnTo>
                    <a:pt x="718" y="63533"/>
                  </a:lnTo>
                  <a:lnTo>
                    <a:pt x="559" y="63354"/>
                  </a:lnTo>
                  <a:lnTo>
                    <a:pt x="439" y="63154"/>
                  </a:lnTo>
                  <a:lnTo>
                    <a:pt x="339" y="62955"/>
                  </a:lnTo>
                  <a:lnTo>
                    <a:pt x="240" y="62676"/>
                  </a:lnTo>
                  <a:lnTo>
                    <a:pt x="180" y="62396"/>
                  </a:lnTo>
                  <a:lnTo>
                    <a:pt x="160" y="62097"/>
                  </a:lnTo>
                  <a:lnTo>
                    <a:pt x="180" y="61778"/>
                  </a:lnTo>
                  <a:lnTo>
                    <a:pt x="220" y="61419"/>
                  </a:lnTo>
                  <a:lnTo>
                    <a:pt x="299" y="61080"/>
                  </a:lnTo>
                  <a:lnTo>
                    <a:pt x="399" y="60701"/>
                  </a:lnTo>
                  <a:lnTo>
                    <a:pt x="539" y="60302"/>
                  </a:lnTo>
                  <a:lnTo>
                    <a:pt x="718" y="59903"/>
                  </a:lnTo>
                  <a:lnTo>
                    <a:pt x="938" y="59484"/>
                  </a:lnTo>
                  <a:lnTo>
                    <a:pt x="1177" y="59045"/>
                  </a:lnTo>
                  <a:lnTo>
                    <a:pt x="1436" y="58586"/>
                  </a:lnTo>
                  <a:lnTo>
                    <a:pt x="1736" y="58128"/>
                  </a:lnTo>
                  <a:lnTo>
                    <a:pt x="2075" y="57649"/>
                  </a:lnTo>
                  <a:lnTo>
                    <a:pt x="2434" y="57150"/>
                  </a:lnTo>
                  <a:lnTo>
                    <a:pt x="2833" y="56631"/>
                  </a:lnTo>
                  <a:lnTo>
                    <a:pt x="3252" y="56113"/>
                  </a:lnTo>
                  <a:lnTo>
                    <a:pt x="3690" y="55574"/>
                  </a:lnTo>
                  <a:lnTo>
                    <a:pt x="4169" y="55036"/>
                  </a:lnTo>
                  <a:lnTo>
                    <a:pt x="4668" y="54477"/>
                  </a:lnTo>
                  <a:lnTo>
                    <a:pt x="5765" y="53320"/>
                  </a:lnTo>
                  <a:lnTo>
                    <a:pt x="6962" y="52103"/>
                  </a:lnTo>
                  <a:lnTo>
                    <a:pt x="8258" y="50867"/>
                  </a:lnTo>
                  <a:lnTo>
                    <a:pt x="9655" y="49570"/>
                  </a:lnTo>
                  <a:lnTo>
                    <a:pt x="11171" y="48253"/>
                  </a:lnTo>
                  <a:lnTo>
                    <a:pt x="12767" y="46877"/>
                  </a:lnTo>
                  <a:lnTo>
                    <a:pt x="14442" y="45481"/>
                  </a:lnTo>
                  <a:lnTo>
                    <a:pt x="16217" y="44064"/>
                  </a:lnTo>
                  <a:lnTo>
                    <a:pt x="18093" y="42608"/>
                  </a:lnTo>
                  <a:lnTo>
                    <a:pt x="20027" y="41132"/>
                  </a:lnTo>
                  <a:lnTo>
                    <a:pt x="22062" y="39616"/>
                  </a:lnTo>
                  <a:lnTo>
                    <a:pt x="24157" y="38100"/>
                  </a:lnTo>
                  <a:lnTo>
                    <a:pt x="26331" y="36564"/>
                  </a:lnTo>
                  <a:lnTo>
                    <a:pt x="28565" y="35008"/>
                  </a:lnTo>
                  <a:lnTo>
                    <a:pt x="30879" y="33432"/>
                  </a:lnTo>
                  <a:lnTo>
                    <a:pt x="33253" y="31856"/>
                  </a:lnTo>
                  <a:lnTo>
                    <a:pt x="35686" y="30261"/>
                  </a:lnTo>
                  <a:lnTo>
                    <a:pt x="38200" y="28685"/>
                  </a:lnTo>
                  <a:lnTo>
                    <a:pt x="40733" y="27089"/>
                  </a:lnTo>
                  <a:lnTo>
                    <a:pt x="43346" y="25493"/>
                  </a:lnTo>
                  <a:lnTo>
                    <a:pt x="45999" y="23897"/>
                  </a:lnTo>
                  <a:lnTo>
                    <a:pt x="48692" y="22322"/>
                  </a:lnTo>
                  <a:lnTo>
                    <a:pt x="51066" y="20945"/>
                  </a:lnTo>
                  <a:lnTo>
                    <a:pt x="53440" y="19609"/>
                  </a:lnTo>
                  <a:lnTo>
                    <a:pt x="55793" y="18292"/>
                  </a:lnTo>
                  <a:lnTo>
                    <a:pt x="58107" y="17035"/>
                  </a:lnTo>
                  <a:lnTo>
                    <a:pt x="60421" y="15799"/>
                  </a:lnTo>
                  <a:lnTo>
                    <a:pt x="62695" y="14602"/>
                  </a:lnTo>
                  <a:lnTo>
                    <a:pt x="64949" y="13445"/>
                  </a:lnTo>
                  <a:lnTo>
                    <a:pt x="67164" y="12328"/>
                  </a:lnTo>
                  <a:lnTo>
                    <a:pt x="69338" y="11271"/>
                  </a:lnTo>
                  <a:lnTo>
                    <a:pt x="71492" y="10233"/>
                  </a:lnTo>
                  <a:lnTo>
                    <a:pt x="73587" y="9256"/>
                  </a:lnTo>
                  <a:lnTo>
                    <a:pt x="75661" y="8318"/>
                  </a:lnTo>
                  <a:lnTo>
                    <a:pt x="77676" y="7421"/>
                  </a:lnTo>
                  <a:lnTo>
                    <a:pt x="79651" y="6563"/>
                  </a:lnTo>
                  <a:lnTo>
                    <a:pt x="81566" y="5765"/>
                  </a:lnTo>
                  <a:lnTo>
                    <a:pt x="83441" y="5007"/>
                  </a:lnTo>
                  <a:lnTo>
                    <a:pt x="85236" y="4309"/>
                  </a:lnTo>
                  <a:lnTo>
                    <a:pt x="86991" y="3670"/>
                  </a:lnTo>
                  <a:lnTo>
                    <a:pt x="88687" y="3072"/>
                  </a:lnTo>
                  <a:lnTo>
                    <a:pt x="90323" y="2514"/>
                  </a:lnTo>
                  <a:lnTo>
                    <a:pt x="91879" y="2035"/>
                  </a:lnTo>
                  <a:lnTo>
                    <a:pt x="93375" y="1596"/>
                  </a:lnTo>
                  <a:lnTo>
                    <a:pt x="94791" y="1217"/>
                  </a:lnTo>
                  <a:lnTo>
                    <a:pt x="96147" y="878"/>
                  </a:lnTo>
                  <a:lnTo>
                    <a:pt x="97424" y="618"/>
                  </a:lnTo>
                  <a:lnTo>
                    <a:pt x="98601" y="419"/>
                  </a:lnTo>
                  <a:lnTo>
                    <a:pt x="99179" y="339"/>
                  </a:lnTo>
                  <a:lnTo>
                    <a:pt x="99718" y="259"/>
                  </a:lnTo>
                  <a:lnTo>
                    <a:pt x="100237" y="220"/>
                  </a:lnTo>
                  <a:lnTo>
                    <a:pt x="100735" y="180"/>
                  </a:lnTo>
                  <a:lnTo>
                    <a:pt x="101234" y="160"/>
                  </a:lnTo>
                  <a:close/>
                  <a:moveTo>
                    <a:pt x="101254" y="0"/>
                  </a:moveTo>
                  <a:lnTo>
                    <a:pt x="100775" y="20"/>
                  </a:lnTo>
                  <a:lnTo>
                    <a:pt x="100277" y="60"/>
                  </a:lnTo>
                  <a:lnTo>
                    <a:pt x="99758" y="100"/>
                  </a:lnTo>
                  <a:lnTo>
                    <a:pt x="99199" y="180"/>
                  </a:lnTo>
                  <a:lnTo>
                    <a:pt x="98641" y="259"/>
                  </a:lnTo>
                  <a:lnTo>
                    <a:pt x="97444" y="459"/>
                  </a:lnTo>
                  <a:lnTo>
                    <a:pt x="96167" y="718"/>
                  </a:lnTo>
                  <a:lnTo>
                    <a:pt x="94811" y="1057"/>
                  </a:lnTo>
                  <a:lnTo>
                    <a:pt x="93395" y="1436"/>
                  </a:lnTo>
                  <a:lnTo>
                    <a:pt x="91879" y="1855"/>
                  </a:lnTo>
                  <a:lnTo>
                    <a:pt x="90323" y="2354"/>
                  </a:lnTo>
                  <a:lnTo>
                    <a:pt x="88687" y="2912"/>
                  </a:lnTo>
                  <a:lnTo>
                    <a:pt x="86991" y="3511"/>
                  </a:lnTo>
                  <a:lnTo>
                    <a:pt x="85236" y="4149"/>
                  </a:lnTo>
                  <a:lnTo>
                    <a:pt x="83421" y="4847"/>
                  </a:lnTo>
                  <a:lnTo>
                    <a:pt x="81546" y="5605"/>
                  </a:lnTo>
                  <a:lnTo>
                    <a:pt x="79611" y="6403"/>
                  </a:lnTo>
                  <a:lnTo>
                    <a:pt x="77636" y="7261"/>
                  </a:lnTo>
                  <a:lnTo>
                    <a:pt x="75621" y="8159"/>
                  </a:lnTo>
                  <a:lnTo>
                    <a:pt x="73547" y="9096"/>
                  </a:lnTo>
                  <a:lnTo>
                    <a:pt x="71452" y="10074"/>
                  </a:lnTo>
                  <a:lnTo>
                    <a:pt x="69298" y="11111"/>
                  </a:lnTo>
                  <a:lnTo>
                    <a:pt x="67104" y="12188"/>
                  </a:lnTo>
                  <a:lnTo>
                    <a:pt x="64890" y="13305"/>
                  </a:lnTo>
                  <a:lnTo>
                    <a:pt x="62635" y="14462"/>
                  </a:lnTo>
                  <a:lnTo>
                    <a:pt x="60361" y="15639"/>
                  </a:lnTo>
                  <a:lnTo>
                    <a:pt x="58048" y="16876"/>
                  </a:lnTo>
                  <a:lnTo>
                    <a:pt x="55714" y="18152"/>
                  </a:lnTo>
                  <a:lnTo>
                    <a:pt x="53360" y="19449"/>
                  </a:lnTo>
                  <a:lnTo>
                    <a:pt x="50986" y="20805"/>
                  </a:lnTo>
                  <a:lnTo>
                    <a:pt x="48612" y="22182"/>
                  </a:lnTo>
                  <a:lnTo>
                    <a:pt x="45979" y="23718"/>
                  </a:lnTo>
                  <a:lnTo>
                    <a:pt x="43406" y="25274"/>
                  </a:lnTo>
                  <a:lnTo>
                    <a:pt x="40853" y="26830"/>
                  </a:lnTo>
                  <a:lnTo>
                    <a:pt x="38339" y="28386"/>
                  </a:lnTo>
                  <a:lnTo>
                    <a:pt x="35866" y="29961"/>
                  </a:lnTo>
                  <a:lnTo>
                    <a:pt x="33452" y="31537"/>
                  </a:lnTo>
                  <a:lnTo>
                    <a:pt x="31078" y="33093"/>
                  </a:lnTo>
                  <a:lnTo>
                    <a:pt x="28765" y="34669"/>
                  </a:lnTo>
                  <a:lnTo>
                    <a:pt x="26510" y="36225"/>
                  </a:lnTo>
                  <a:lnTo>
                    <a:pt x="24316" y="37781"/>
                  </a:lnTo>
                  <a:lnTo>
                    <a:pt x="22182" y="39317"/>
                  </a:lnTo>
                  <a:lnTo>
                    <a:pt x="20107" y="40853"/>
                  </a:lnTo>
                  <a:lnTo>
                    <a:pt x="18132" y="42369"/>
                  </a:lnTo>
                  <a:lnTo>
                    <a:pt x="16217" y="43865"/>
                  </a:lnTo>
                  <a:lnTo>
                    <a:pt x="14362" y="45341"/>
                  </a:lnTo>
                  <a:lnTo>
                    <a:pt x="12607" y="46797"/>
                  </a:lnTo>
                  <a:lnTo>
                    <a:pt x="10951" y="48234"/>
                  </a:lnTo>
                  <a:lnTo>
                    <a:pt x="9395" y="49610"/>
                  </a:lnTo>
                  <a:lnTo>
                    <a:pt x="7959" y="50926"/>
                  </a:lnTo>
                  <a:lnTo>
                    <a:pt x="6643" y="52203"/>
                  </a:lnTo>
                  <a:lnTo>
                    <a:pt x="5426" y="53440"/>
                  </a:lnTo>
                  <a:lnTo>
                    <a:pt x="4867" y="54018"/>
                  </a:lnTo>
                  <a:lnTo>
                    <a:pt x="4349" y="54597"/>
                  </a:lnTo>
                  <a:lnTo>
                    <a:pt x="3850" y="55175"/>
                  </a:lnTo>
                  <a:lnTo>
                    <a:pt x="3371" y="55714"/>
                  </a:lnTo>
                  <a:lnTo>
                    <a:pt x="2932" y="56252"/>
                  </a:lnTo>
                  <a:lnTo>
                    <a:pt x="2533" y="56771"/>
                  </a:lnTo>
                  <a:lnTo>
                    <a:pt x="2154" y="57290"/>
                  </a:lnTo>
                  <a:lnTo>
                    <a:pt x="1795" y="57768"/>
                  </a:lnTo>
                  <a:lnTo>
                    <a:pt x="1476" y="58247"/>
                  </a:lnTo>
                  <a:lnTo>
                    <a:pt x="1197" y="58726"/>
                  </a:lnTo>
                  <a:lnTo>
                    <a:pt x="938" y="59165"/>
                  </a:lnTo>
                  <a:lnTo>
                    <a:pt x="698" y="59604"/>
                  </a:lnTo>
                  <a:lnTo>
                    <a:pt x="519" y="60023"/>
                  </a:lnTo>
                  <a:lnTo>
                    <a:pt x="339" y="60422"/>
                  </a:lnTo>
                  <a:lnTo>
                    <a:pt x="220" y="60801"/>
                  </a:lnTo>
                  <a:lnTo>
                    <a:pt x="120" y="61160"/>
                  </a:lnTo>
                  <a:lnTo>
                    <a:pt x="40" y="61519"/>
                  </a:lnTo>
                  <a:lnTo>
                    <a:pt x="0" y="61858"/>
                  </a:lnTo>
                  <a:lnTo>
                    <a:pt x="0" y="62157"/>
                  </a:lnTo>
                  <a:lnTo>
                    <a:pt x="20" y="62476"/>
                  </a:lnTo>
                  <a:lnTo>
                    <a:pt x="80" y="62755"/>
                  </a:lnTo>
                  <a:lnTo>
                    <a:pt x="180" y="63015"/>
                  </a:lnTo>
                  <a:lnTo>
                    <a:pt x="299" y="63234"/>
                  </a:lnTo>
                  <a:lnTo>
                    <a:pt x="439" y="63454"/>
                  </a:lnTo>
                  <a:lnTo>
                    <a:pt x="599" y="63653"/>
                  </a:lnTo>
                  <a:lnTo>
                    <a:pt x="798" y="63833"/>
                  </a:lnTo>
                  <a:lnTo>
                    <a:pt x="1017" y="63992"/>
                  </a:lnTo>
                  <a:lnTo>
                    <a:pt x="1257" y="64132"/>
                  </a:lnTo>
                  <a:lnTo>
                    <a:pt x="1536" y="64271"/>
                  </a:lnTo>
                  <a:lnTo>
                    <a:pt x="1835" y="64371"/>
                  </a:lnTo>
                  <a:lnTo>
                    <a:pt x="2075" y="64451"/>
                  </a:lnTo>
                  <a:lnTo>
                    <a:pt x="2334" y="64511"/>
                  </a:lnTo>
                  <a:lnTo>
                    <a:pt x="2633" y="64571"/>
                  </a:lnTo>
                  <a:lnTo>
                    <a:pt x="2912" y="64611"/>
                  </a:lnTo>
                  <a:lnTo>
                    <a:pt x="3551" y="64670"/>
                  </a:lnTo>
                  <a:lnTo>
                    <a:pt x="4249" y="64690"/>
                  </a:lnTo>
                  <a:lnTo>
                    <a:pt x="4668" y="64690"/>
                  </a:lnTo>
                  <a:lnTo>
                    <a:pt x="5107" y="64670"/>
                  </a:lnTo>
                  <a:lnTo>
                    <a:pt x="6024" y="64591"/>
                  </a:lnTo>
                  <a:lnTo>
                    <a:pt x="7022" y="64471"/>
                  </a:lnTo>
                  <a:lnTo>
                    <a:pt x="8099" y="64291"/>
                  </a:lnTo>
                  <a:lnTo>
                    <a:pt x="9236" y="64072"/>
                  </a:lnTo>
                  <a:lnTo>
                    <a:pt x="10413" y="63793"/>
                  </a:lnTo>
                  <a:lnTo>
                    <a:pt x="11669" y="63474"/>
                  </a:lnTo>
                  <a:lnTo>
                    <a:pt x="12986" y="63114"/>
                  </a:lnTo>
                  <a:lnTo>
                    <a:pt x="14362" y="62715"/>
                  </a:lnTo>
                  <a:lnTo>
                    <a:pt x="15779" y="62257"/>
                  </a:lnTo>
                  <a:lnTo>
                    <a:pt x="17255" y="61758"/>
                  </a:lnTo>
                  <a:lnTo>
                    <a:pt x="18791" y="61219"/>
                  </a:lnTo>
                  <a:lnTo>
                    <a:pt x="20367" y="60621"/>
                  </a:lnTo>
                  <a:lnTo>
                    <a:pt x="22002" y="60003"/>
                  </a:lnTo>
                  <a:lnTo>
                    <a:pt x="23678" y="59344"/>
                  </a:lnTo>
                  <a:lnTo>
                    <a:pt x="25393" y="58626"/>
                  </a:lnTo>
                  <a:lnTo>
                    <a:pt x="27149" y="57888"/>
                  </a:lnTo>
                  <a:lnTo>
                    <a:pt x="28944" y="57110"/>
                  </a:lnTo>
                  <a:lnTo>
                    <a:pt x="30779" y="56292"/>
                  </a:lnTo>
                  <a:lnTo>
                    <a:pt x="32654" y="55435"/>
                  </a:lnTo>
                  <a:lnTo>
                    <a:pt x="34569" y="54537"/>
                  </a:lnTo>
                  <a:lnTo>
                    <a:pt x="36504" y="53599"/>
                  </a:lnTo>
                  <a:lnTo>
                    <a:pt x="38459" y="52642"/>
                  </a:lnTo>
                  <a:lnTo>
                    <a:pt x="40474" y="51645"/>
                  </a:lnTo>
                  <a:lnTo>
                    <a:pt x="42488" y="50607"/>
                  </a:lnTo>
                  <a:lnTo>
                    <a:pt x="44523" y="49550"/>
                  </a:lnTo>
                  <a:lnTo>
                    <a:pt x="46598" y="48453"/>
                  </a:lnTo>
                  <a:lnTo>
                    <a:pt x="48692" y="47316"/>
                  </a:lnTo>
                  <a:lnTo>
                    <a:pt x="50807" y="46179"/>
                  </a:lnTo>
                  <a:lnTo>
                    <a:pt x="52921" y="44982"/>
                  </a:lnTo>
                  <a:lnTo>
                    <a:pt x="55055" y="43765"/>
                  </a:lnTo>
                  <a:lnTo>
                    <a:pt x="57210" y="42528"/>
                  </a:lnTo>
                  <a:lnTo>
                    <a:pt x="59843" y="40993"/>
                  </a:lnTo>
                  <a:lnTo>
                    <a:pt x="62416" y="39437"/>
                  </a:lnTo>
                  <a:lnTo>
                    <a:pt x="64969" y="37881"/>
                  </a:lnTo>
                  <a:lnTo>
                    <a:pt x="67483" y="36305"/>
                  </a:lnTo>
                  <a:lnTo>
                    <a:pt x="69956" y="34749"/>
                  </a:lnTo>
                  <a:lnTo>
                    <a:pt x="72370" y="33173"/>
                  </a:lnTo>
                  <a:lnTo>
                    <a:pt x="74744" y="31597"/>
                  </a:lnTo>
                  <a:lnTo>
                    <a:pt x="77058" y="30041"/>
                  </a:lnTo>
                  <a:lnTo>
                    <a:pt x="79312" y="28465"/>
                  </a:lnTo>
                  <a:lnTo>
                    <a:pt x="81506" y="26909"/>
                  </a:lnTo>
                  <a:lnTo>
                    <a:pt x="83640" y="25374"/>
                  </a:lnTo>
                  <a:lnTo>
                    <a:pt x="85715" y="23838"/>
                  </a:lnTo>
                  <a:lnTo>
                    <a:pt x="87690" y="22322"/>
                  </a:lnTo>
                  <a:lnTo>
                    <a:pt x="89625" y="20825"/>
                  </a:lnTo>
                  <a:lnTo>
                    <a:pt x="91460" y="19349"/>
                  </a:lnTo>
                  <a:lnTo>
                    <a:pt x="93215" y="17893"/>
                  </a:lnTo>
                  <a:lnTo>
                    <a:pt x="94871" y="16477"/>
                  </a:lnTo>
                  <a:lnTo>
                    <a:pt x="96427" y="15100"/>
                  </a:lnTo>
                  <a:lnTo>
                    <a:pt x="97863" y="13764"/>
                  </a:lnTo>
                  <a:lnTo>
                    <a:pt x="99179" y="12487"/>
                  </a:lnTo>
                  <a:lnTo>
                    <a:pt x="100396" y="11271"/>
                  </a:lnTo>
                  <a:lnTo>
                    <a:pt x="100955" y="10672"/>
                  </a:lnTo>
                  <a:lnTo>
                    <a:pt x="101473" y="10094"/>
                  </a:lnTo>
                  <a:lnTo>
                    <a:pt x="101972" y="9535"/>
                  </a:lnTo>
                  <a:lnTo>
                    <a:pt x="102451" y="8977"/>
                  </a:lnTo>
                  <a:lnTo>
                    <a:pt x="102890" y="8438"/>
                  </a:lnTo>
                  <a:lnTo>
                    <a:pt x="103289" y="7919"/>
                  </a:lnTo>
                  <a:lnTo>
                    <a:pt x="103668" y="7421"/>
                  </a:lnTo>
                  <a:lnTo>
                    <a:pt x="104027" y="6922"/>
                  </a:lnTo>
                  <a:lnTo>
                    <a:pt x="104346" y="6443"/>
                  </a:lnTo>
                  <a:lnTo>
                    <a:pt x="104625" y="5984"/>
                  </a:lnTo>
                  <a:lnTo>
                    <a:pt x="104884" y="5546"/>
                  </a:lnTo>
                  <a:lnTo>
                    <a:pt x="105124" y="5107"/>
                  </a:lnTo>
                  <a:lnTo>
                    <a:pt x="105303" y="4688"/>
                  </a:lnTo>
                  <a:lnTo>
                    <a:pt x="105483" y="4289"/>
                  </a:lnTo>
                  <a:lnTo>
                    <a:pt x="105603" y="3910"/>
                  </a:lnTo>
                  <a:lnTo>
                    <a:pt x="105702" y="3531"/>
                  </a:lnTo>
                  <a:lnTo>
                    <a:pt x="105782" y="3192"/>
                  </a:lnTo>
                  <a:lnTo>
                    <a:pt x="105822" y="2853"/>
                  </a:lnTo>
                  <a:lnTo>
                    <a:pt x="105822" y="2533"/>
                  </a:lnTo>
                  <a:lnTo>
                    <a:pt x="105802" y="2234"/>
                  </a:lnTo>
                  <a:lnTo>
                    <a:pt x="105742" y="1955"/>
                  </a:lnTo>
                  <a:lnTo>
                    <a:pt x="105642" y="1696"/>
                  </a:lnTo>
                  <a:lnTo>
                    <a:pt x="105523" y="1456"/>
                  </a:lnTo>
                  <a:lnTo>
                    <a:pt x="105383" y="1257"/>
                  </a:lnTo>
                  <a:lnTo>
                    <a:pt x="105223" y="1057"/>
                  </a:lnTo>
                  <a:lnTo>
                    <a:pt x="105024" y="878"/>
                  </a:lnTo>
                  <a:lnTo>
                    <a:pt x="104805" y="718"/>
                  </a:lnTo>
                  <a:lnTo>
                    <a:pt x="104565" y="559"/>
                  </a:lnTo>
                  <a:lnTo>
                    <a:pt x="104286" y="439"/>
                  </a:lnTo>
                  <a:lnTo>
                    <a:pt x="104007" y="319"/>
                  </a:lnTo>
                  <a:lnTo>
                    <a:pt x="103668" y="239"/>
                  </a:lnTo>
                  <a:lnTo>
                    <a:pt x="103328" y="160"/>
                  </a:lnTo>
                  <a:lnTo>
                    <a:pt x="102969" y="100"/>
                  </a:lnTo>
                  <a:lnTo>
                    <a:pt x="102570" y="40"/>
                  </a:lnTo>
                  <a:lnTo>
                    <a:pt x="102152" y="20"/>
                  </a:lnTo>
                  <a:lnTo>
                    <a:pt x="10171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9" name="Google Shape;61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1691" y="1431152"/>
            <a:ext cx="354267" cy="35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2"/>
          <p:cNvPicPr preferRelativeResize="0"/>
          <p:nvPr/>
        </p:nvPicPr>
        <p:blipFill rotWithShape="1">
          <a:blip r:embed="rId2">
            <a:alphaModFix/>
          </a:blip>
          <a:srcRect l="49320" t="12418"/>
          <a:stretch/>
        </p:blipFill>
        <p:spPr>
          <a:xfrm rot="-8">
            <a:off x="-30400" y="-17750"/>
            <a:ext cx="750401" cy="12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33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623" name="Google Shape;623;p33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5" name="Google Shape;625;p33"/>
          <p:cNvPicPr preferRelativeResize="0"/>
          <p:nvPr/>
        </p:nvPicPr>
        <p:blipFill rotWithShape="1">
          <a:blip r:embed="rId2">
            <a:alphaModFix/>
          </a:blip>
          <a:srcRect b="27065"/>
          <a:stretch/>
        </p:blipFill>
        <p:spPr>
          <a:xfrm>
            <a:off x="1459" y="3135900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3"/>
          <p:cNvPicPr preferRelativeResize="0"/>
          <p:nvPr/>
        </p:nvPicPr>
        <p:blipFill rotWithShape="1">
          <a:blip r:embed="rId3">
            <a:alphaModFix/>
          </a:blip>
          <a:srcRect t="45907" r="45364"/>
          <a:stretch/>
        </p:blipFill>
        <p:spPr>
          <a:xfrm rot="-4">
            <a:off x="7534250" y="-61174"/>
            <a:ext cx="1609750" cy="15958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33"/>
          <p:cNvGrpSpPr/>
          <p:nvPr/>
        </p:nvGrpSpPr>
        <p:grpSpPr>
          <a:xfrm>
            <a:off x="713216" y="539498"/>
            <a:ext cx="1298096" cy="1298615"/>
            <a:chOff x="3147975" y="298450"/>
            <a:chExt cx="1249250" cy="1249750"/>
          </a:xfrm>
        </p:grpSpPr>
        <p:sp>
          <p:nvSpPr>
            <p:cNvPr id="628" name="Google Shape;628;p33"/>
            <p:cNvSpPr/>
            <p:nvPr/>
          </p:nvSpPr>
          <p:spPr>
            <a:xfrm>
              <a:off x="3571875" y="336350"/>
              <a:ext cx="400950" cy="1173950"/>
            </a:xfrm>
            <a:custGeom>
              <a:avLst/>
              <a:gdLst/>
              <a:ahLst/>
              <a:cxnLst/>
              <a:rect l="l" t="t" r="r" b="b"/>
              <a:pathLst>
                <a:path w="16038" h="46958" extrusionOk="0">
                  <a:moveTo>
                    <a:pt x="15938" y="1"/>
                  </a:moveTo>
                  <a:lnTo>
                    <a:pt x="0" y="46918"/>
                  </a:lnTo>
                  <a:lnTo>
                    <a:pt x="100" y="46957"/>
                  </a:lnTo>
                  <a:lnTo>
                    <a:pt x="16038" y="41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3571875" y="331875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16058" y="0"/>
                  </a:moveTo>
                  <a:lnTo>
                    <a:pt x="16038" y="100"/>
                  </a:lnTo>
                  <a:lnTo>
                    <a:pt x="16616" y="319"/>
                  </a:lnTo>
                  <a:lnTo>
                    <a:pt x="17195" y="539"/>
                  </a:lnTo>
                  <a:lnTo>
                    <a:pt x="17773" y="758"/>
                  </a:lnTo>
                  <a:lnTo>
                    <a:pt x="18332" y="1017"/>
                  </a:lnTo>
                  <a:lnTo>
                    <a:pt x="18890" y="1277"/>
                  </a:lnTo>
                  <a:lnTo>
                    <a:pt x="19429" y="1536"/>
                  </a:lnTo>
                  <a:lnTo>
                    <a:pt x="19968" y="1835"/>
                  </a:lnTo>
                  <a:lnTo>
                    <a:pt x="20506" y="2135"/>
                  </a:lnTo>
                  <a:lnTo>
                    <a:pt x="21025" y="2434"/>
                  </a:lnTo>
                  <a:lnTo>
                    <a:pt x="21543" y="2753"/>
                  </a:lnTo>
                  <a:lnTo>
                    <a:pt x="22042" y="3092"/>
                  </a:lnTo>
                  <a:lnTo>
                    <a:pt x="22541" y="3451"/>
                  </a:lnTo>
                  <a:lnTo>
                    <a:pt x="23039" y="3810"/>
                  </a:lnTo>
                  <a:lnTo>
                    <a:pt x="23518" y="4169"/>
                  </a:lnTo>
                  <a:lnTo>
                    <a:pt x="23977" y="4548"/>
                  </a:lnTo>
                  <a:lnTo>
                    <a:pt x="24436" y="4947"/>
                  </a:lnTo>
                  <a:lnTo>
                    <a:pt x="24895" y="5346"/>
                  </a:lnTo>
                  <a:lnTo>
                    <a:pt x="25333" y="5765"/>
                  </a:lnTo>
                  <a:lnTo>
                    <a:pt x="25772" y="6204"/>
                  </a:lnTo>
                  <a:lnTo>
                    <a:pt x="26191" y="6623"/>
                  </a:lnTo>
                  <a:lnTo>
                    <a:pt x="26590" y="7082"/>
                  </a:lnTo>
                  <a:lnTo>
                    <a:pt x="26989" y="7540"/>
                  </a:lnTo>
                  <a:lnTo>
                    <a:pt x="27368" y="7999"/>
                  </a:lnTo>
                  <a:lnTo>
                    <a:pt x="27747" y="8478"/>
                  </a:lnTo>
                  <a:lnTo>
                    <a:pt x="28126" y="8977"/>
                  </a:lnTo>
                  <a:lnTo>
                    <a:pt x="28465" y="9475"/>
                  </a:lnTo>
                  <a:lnTo>
                    <a:pt x="28804" y="9974"/>
                  </a:lnTo>
                  <a:lnTo>
                    <a:pt x="29143" y="10493"/>
                  </a:lnTo>
                  <a:lnTo>
                    <a:pt x="29463" y="11031"/>
                  </a:lnTo>
                  <a:lnTo>
                    <a:pt x="29762" y="11570"/>
                  </a:lnTo>
                  <a:lnTo>
                    <a:pt x="30061" y="12108"/>
                  </a:lnTo>
                  <a:lnTo>
                    <a:pt x="30340" y="12667"/>
                  </a:lnTo>
                  <a:lnTo>
                    <a:pt x="30620" y="13225"/>
                  </a:lnTo>
                  <a:lnTo>
                    <a:pt x="30859" y="13784"/>
                  </a:lnTo>
                  <a:lnTo>
                    <a:pt x="31098" y="14362"/>
                  </a:lnTo>
                  <a:lnTo>
                    <a:pt x="31318" y="14941"/>
                  </a:lnTo>
                  <a:lnTo>
                    <a:pt x="31537" y="15499"/>
                  </a:lnTo>
                  <a:lnTo>
                    <a:pt x="31737" y="16098"/>
                  </a:lnTo>
                  <a:lnTo>
                    <a:pt x="31916" y="16676"/>
                  </a:lnTo>
                  <a:lnTo>
                    <a:pt x="32076" y="17255"/>
                  </a:lnTo>
                  <a:lnTo>
                    <a:pt x="32235" y="17853"/>
                  </a:lnTo>
                  <a:lnTo>
                    <a:pt x="32355" y="18452"/>
                  </a:lnTo>
                  <a:lnTo>
                    <a:pt x="32475" y="19030"/>
                  </a:lnTo>
                  <a:lnTo>
                    <a:pt x="32594" y="19629"/>
                  </a:lnTo>
                  <a:lnTo>
                    <a:pt x="32674" y="20227"/>
                  </a:lnTo>
                  <a:lnTo>
                    <a:pt x="32754" y="20825"/>
                  </a:lnTo>
                  <a:lnTo>
                    <a:pt x="32814" y="21444"/>
                  </a:lnTo>
                  <a:lnTo>
                    <a:pt x="32874" y="22042"/>
                  </a:lnTo>
                  <a:lnTo>
                    <a:pt x="32894" y="22641"/>
                  </a:lnTo>
                  <a:lnTo>
                    <a:pt x="32914" y="23239"/>
                  </a:lnTo>
                  <a:lnTo>
                    <a:pt x="32914" y="23858"/>
                  </a:lnTo>
                  <a:lnTo>
                    <a:pt x="32914" y="24456"/>
                  </a:lnTo>
                  <a:lnTo>
                    <a:pt x="32874" y="25054"/>
                  </a:lnTo>
                  <a:lnTo>
                    <a:pt x="32834" y="25673"/>
                  </a:lnTo>
                  <a:lnTo>
                    <a:pt x="32774" y="26271"/>
                  </a:lnTo>
                  <a:lnTo>
                    <a:pt x="32694" y="26870"/>
                  </a:lnTo>
                  <a:lnTo>
                    <a:pt x="32614" y="27488"/>
                  </a:lnTo>
                  <a:lnTo>
                    <a:pt x="32515" y="28086"/>
                  </a:lnTo>
                  <a:lnTo>
                    <a:pt x="32395" y="28685"/>
                  </a:lnTo>
                  <a:lnTo>
                    <a:pt x="32255" y="29283"/>
                  </a:lnTo>
                  <a:lnTo>
                    <a:pt x="32116" y="29882"/>
                  </a:lnTo>
                  <a:lnTo>
                    <a:pt x="31956" y="30480"/>
                  </a:lnTo>
                  <a:lnTo>
                    <a:pt x="31777" y="31079"/>
                  </a:lnTo>
                  <a:lnTo>
                    <a:pt x="31577" y="31657"/>
                  </a:lnTo>
                  <a:lnTo>
                    <a:pt x="31378" y="32275"/>
                  </a:lnTo>
                  <a:lnTo>
                    <a:pt x="31138" y="32854"/>
                  </a:lnTo>
                  <a:lnTo>
                    <a:pt x="30899" y="33452"/>
                  </a:lnTo>
                  <a:lnTo>
                    <a:pt x="30639" y="34031"/>
                  </a:lnTo>
                  <a:lnTo>
                    <a:pt x="30380" y="34589"/>
                  </a:lnTo>
                  <a:lnTo>
                    <a:pt x="30101" y="35148"/>
                  </a:lnTo>
                  <a:lnTo>
                    <a:pt x="29802" y="35706"/>
                  </a:lnTo>
                  <a:lnTo>
                    <a:pt x="29502" y="36245"/>
                  </a:lnTo>
                  <a:lnTo>
                    <a:pt x="29183" y="36764"/>
                  </a:lnTo>
                  <a:lnTo>
                    <a:pt x="28844" y="37282"/>
                  </a:lnTo>
                  <a:lnTo>
                    <a:pt x="28505" y="37801"/>
                  </a:lnTo>
                  <a:lnTo>
                    <a:pt x="28146" y="38300"/>
                  </a:lnTo>
                  <a:lnTo>
                    <a:pt x="27787" y="38778"/>
                  </a:lnTo>
                  <a:lnTo>
                    <a:pt x="27408" y="39257"/>
                  </a:lnTo>
                  <a:lnTo>
                    <a:pt x="27009" y="39736"/>
                  </a:lnTo>
                  <a:lnTo>
                    <a:pt x="26610" y="40195"/>
                  </a:lnTo>
                  <a:lnTo>
                    <a:pt x="26211" y="40634"/>
                  </a:lnTo>
                  <a:lnTo>
                    <a:pt x="25792" y="41072"/>
                  </a:lnTo>
                  <a:lnTo>
                    <a:pt x="25353" y="41491"/>
                  </a:lnTo>
                  <a:lnTo>
                    <a:pt x="24934" y="41910"/>
                  </a:lnTo>
                  <a:lnTo>
                    <a:pt x="24476" y="42309"/>
                  </a:lnTo>
                  <a:lnTo>
                    <a:pt x="24017" y="42708"/>
                  </a:lnTo>
                  <a:lnTo>
                    <a:pt x="23558" y="43087"/>
                  </a:lnTo>
                  <a:lnTo>
                    <a:pt x="23079" y="43446"/>
                  </a:lnTo>
                  <a:lnTo>
                    <a:pt x="22601" y="43805"/>
                  </a:lnTo>
                  <a:lnTo>
                    <a:pt x="22122" y="44164"/>
                  </a:lnTo>
                  <a:lnTo>
                    <a:pt x="21623" y="44483"/>
                  </a:lnTo>
                  <a:lnTo>
                    <a:pt x="21105" y="44803"/>
                  </a:lnTo>
                  <a:lnTo>
                    <a:pt x="20606" y="45122"/>
                  </a:lnTo>
                  <a:lnTo>
                    <a:pt x="20087" y="45401"/>
                  </a:lnTo>
                  <a:lnTo>
                    <a:pt x="19549" y="45700"/>
                  </a:lnTo>
                  <a:lnTo>
                    <a:pt x="19030" y="45960"/>
                  </a:lnTo>
                  <a:lnTo>
                    <a:pt x="18471" y="46219"/>
                  </a:lnTo>
                  <a:lnTo>
                    <a:pt x="17933" y="46458"/>
                  </a:lnTo>
                  <a:lnTo>
                    <a:pt x="17394" y="46698"/>
                  </a:lnTo>
                  <a:lnTo>
                    <a:pt x="16836" y="46917"/>
                  </a:lnTo>
                  <a:lnTo>
                    <a:pt x="16277" y="47116"/>
                  </a:lnTo>
                  <a:lnTo>
                    <a:pt x="15699" y="47316"/>
                  </a:lnTo>
                  <a:lnTo>
                    <a:pt x="15140" y="47495"/>
                  </a:lnTo>
                  <a:lnTo>
                    <a:pt x="14562" y="47655"/>
                  </a:lnTo>
                  <a:lnTo>
                    <a:pt x="13983" y="47815"/>
                  </a:lnTo>
                  <a:lnTo>
                    <a:pt x="13385" y="47954"/>
                  </a:lnTo>
                  <a:lnTo>
                    <a:pt x="12806" y="48074"/>
                  </a:lnTo>
                  <a:lnTo>
                    <a:pt x="12208" y="48174"/>
                  </a:lnTo>
                  <a:lnTo>
                    <a:pt x="11610" y="48273"/>
                  </a:lnTo>
                  <a:lnTo>
                    <a:pt x="11011" y="48353"/>
                  </a:lnTo>
                  <a:lnTo>
                    <a:pt x="10413" y="48413"/>
                  </a:lnTo>
                  <a:lnTo>
                    <a:pt x="9814" y="48473"/>
                  </a:lnTo>
                  <a:lnTo>
                    <a:pt x="9216" y="48513"/>
                  </a:lnTo>
                  <a:lnTo>
                    <a:pt x="8597" y="48533"/>
                  </a:lnTo>
                  <a:lnTo>
                    <a:pt x="7381" y="48533"/>
                  </a:lnTo>
                  <a:lnTo>
                    <a:pt x="6762" y="48513"/>
                  </a:lnTo>
                  <a:lnTo>
                    <a:pt x="6164" y="48473"/>
                  </a:lnTo>
                  <a:lnTo>
                    <a:pt x="5545" y="48413"/>
                  </a:lnTo>
                  <a:lnTo>
                    <a:pt x="4927" y="48353"/>
                  </a:lnTo>
                  <a:lnTo>
                    <a:pt x="4309" y="48254"/>
                  </a:lnTo>
                  <a:lnTo>
                    <a:pt x="3690" y="48154"/>
                  </a:lnTo>
                  <a:lnTo>
                    <a:pt x="3092" y="48034"/>
                  </a:lnTo>
                  <a:lnTo>
                    <a:pt x="2474" y="47914"/>
                  </a:lnTo>
                  <a:lnTo>
                    <a:pt x="1855" y="47755"/>
                  </a:lnTo>
                  <a:lnTo>
                    <a:pt x="1237" y="47595"/>
                  </a:lnTo>
                  <a:lnTo>
                    <a:pt x="638" y="4741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997" y="47635"/>
                  </a:lnTo>
                  <a:lnTo>
                    <a:pt x="1995" y="47894"/>
                  </a:lnTo>
                  <a:lnTo>
                    <a:pt x="2992" y="48134"/>
                  </a:lnTo>
                  <a:lnTo>
                    <a:pt x="3990" y="48313"/>
                  </a:lnTo>
                  <a:lnTo>
                    <a:pt x="5007" y="48453"/>
                  </a:lnTo>
                  <a:lnTo>
                    <a:pt x="6004" y="48573"/>
                  </a:lnTo>
                  <a:lnTo>
                    <a:pt x="7002" y="48633"/>
                  </a:lnTo>
                  <a:lnTo>
                    <a:pt x="7999" y="48652"/>
                  </a:lnTo>
                  <a:lnTo>
                    <a:pt x="8976" y="48633"/>
                  </a:lnTo>
                  <a:lnTo>
                    <a:pt x="9954" y="48573"/>
                  </a:lnTo>
                  <a:lnTo>
                    <a:pt x="10911" y="48473"/>
                  </a:lnTo>
                  <a:lnTo>
                    <a:pt x="11869" y="48333"/>
                  </a:lnTo>
                  <a:lnTo>
                    <a:pt x="12806" y="48174"/>
                  </a:lnTo>
                  <a:lnTo>
                    <a:pt x="13764" y="47974"/>
                  </a:lnTo>
                  <a:lnTo>
                    <a:pt x="14681" y="47735"/>
                  </a:lnTo>
                  <a:lnTo>
                    <a:pt x="15599" y="47456"/>
                  </a:lnTo>
                  <a:lnTo>
                    <a:pt x="16517" y="47156"/>
                  </a:lnTo>
                  <a:lnTo>
                    <a:pt x="17394" y="46797"/>
                  </a:lnTo>
                  <a:lnTo>
                    <a:pt x="18272" y="46438"/>
                  </a:lnTo>
                  <a:lnTo>
                    <a:pt x="19150" y="46019"/>
                  </a:lnTo>
                  <a:lnTo>
                    <a:pt x="19988" y="45581"/>
                  </a:lnTo>
                  <a:lnTo>
                    <a:pt x="20825" y="45102"/>
                  </a:lnTo>
                  <a:lnTo>
                    <a:pt x="21623" y="44603"/>
                  </a:lnTo>
                  <a:lnTo>
                    <a:pt x="22421" y="44065"/>
                  </a:lnTo>
                  <a:lnTo>
                    <a:pt x="23199" y="43506"/>
                  </a:lnTo>
                  <a:lnTo>
                    <a:pt x="23957" y="42908"/>
                  </a:lnTo>
                  <a:lnTo>
                    <a:pt x="24675" y="42269"/>
                  </a:lnTo>
                  <a:lnTo>
                    <a:pt x="25393" y="41631"/>
                  </a:lnTo>
                  <a:lnTo>
                    <a:pt x="26072" y="40933"/>
                  </a:lnTo>
                  <a:lnTo>
                    <a:pt x="26730" y="40235"/>
                  </a:lnTo>
                  <a:lnTo>
                    <a:pt x="27348" y="39496"/>
                  </a:lnTo>
                  <a:lnTo>
                    <a:pt x="27967" y="38719"/>
                  </a:lnTo>
                  <a:lnTo>
                    <a:pt x="28525" y="37941"/>
                  </a:lnTo>
                  <a:lnTo>
                    <a:pt x="29084" y="37123"/>
                  </a:lnTo>
                  <a:lnTo>
                    <a:pt x="29602" y="36265"/>
                  </a:lnTo>
                  <a:lnTo>
                    <a:pt x="30081" y="35407"/>
                  </a:lnTo>
                  <a:lnTo>
                    <a:pt x="30540" y="34510"/>
                  </a:lnTo>
                  <a:lnTo>
                    <a:pt x="30959" y="33592"/>
                  </a:lnTo>
                  <a:lnTo>
                    <a:pt x="31338" y="32654"/>
                  </a:lnTo>
                  <a:lnTo>
                    <a:pt x="31677" y="31697"/>
                  </a:lnTo>
                  <a:lnTo>
                    <a:pt x="31876" y="31099"/>
                  </a:lnTo>
                  <a:lnTo>
                    <a:pt x="32056" y="30500"/>
                  </a:lnTo>
                  <a:lnTo>
                    <a:pt x="32215" y="29902"/>
                  </a:lnTo>
                  <a:lnTo>
                    <a:pt x="32375" y="29303"/>
                  </a:lnTo>
                  <a:lnTo>
                    <a:pt x="32495" y="28705"/>
                  </a:lnTo>
                  <a:lnTo>
                    <a:pt x="32614" y="28106"/>
                  </a:lnTo>
                  <a:lnTo>
                    <a:pt x="32714" y="27488"/>
                  </a:lnTo>
                  <a:lnTo>
                    <a:pt x="32814" y="26890"/>
                  </a:lnTo>
                  <a:lnTo>
                    <a:pt x="32874" y="26291"/>
                  </a:lnTo>
                  <a:lnTo>
                    <a:pt x="32933" y="25673"/>
                  </a:lnTo>
                  <a:lnTo>
                    <a:pt x="32973" y="25074"/>
                  </a:lnTo>
                  <a:lnTo>
                    <a:pt x="33013" y="24456"/>
                  </a:lnTo>
                  <a:lnTo>
                    <a:pt x="33013" y="23858"/>
                  </a:lnTo>
                  <a:lnTo>
                    <a:pt x="33013" y="23239"/>
                  </a:lnTo>
                  <a:lnTo>
                    <a:pt x="33013" y="22641"/>
                  </a:lnTo>
                  <a:lnTo>
                    <a:pt x="32973" y="22022"/>
                  </a:lnTo>
                  <a:lnTo>
                    <a:pt x="32933" y="21424"/>
                  </a:lnTo>
                  <a:lnTo>
                    <a:pt x="32854" y="20825"/>
                  </a:lnTo>
                  <a:lnTo>
                    <a:pt x="32794" y="20227"/>
                  </a:lnTo>
                  <a:lnTo>
                    <a:pt x="32694" y="19609"/>
                  </a:lnTo>
                  <a:lnTo>
                    <a:pt x="32594" y="19010"/>
                  </a:lnTo>
                  <a:lnTo>
                    <a:pt x="32475" y="18412"/>
                  </a:lnTo>
                  <a:lnTo>
                    <a:pt x="32335" y="17833"/>
                  </a:lnTo>
                  <a:lnTo>
                    <a:pt x="32175" y="17235"/>
                  </a:lnTo>
                  <a:lnTo>
                    <a:pt x="32016" y="16636"/>
                  </a:lnTo>
                  <a:lnTo>
                    <a:pt x="31836" y="16058"/>
                  </a:lnTo>
                  <a:lnTo>
                    <a:pt x="31637" y="15480"/>
                  </a:lnTo>
                  <a:lnTo>
                    <a:pt x="31417" y="14901"/>
                  </a:lnTo>
                  <a:lnTo>
                    <a:pt x="31198" y="14323"/>
                  </a:lnTo>
                  <a:lnTo>
                    <a:pt x="30959" y="13744"/>
                  </a:lnTo>
                  <a:lnTo>
                    <a:pt x="30699" y="13186"/>
                  </a:lnTo>
                  <a:lnTo>
                    <a:pt x="30440" y="12607"/>
                  </a:lnTo>
                  <a:lnTo>
                    <a:pt x="30161" y="12049"/>
                  </a:lnTo>
                  <a:lnTo>
                    <a:pt x="29862" y="11510"/>
                  </a:lnTo>
                  <a:lnTo>
                    <a:pt x="29542" y="10971"/>
                  </a:lnTo>
                  <a:lnTo>
                    <a:pt x="29223" y="10433"/>
                  </a:lnTo>
                  <a:lnTo>
                    <a:pt x="28904" y="9914"/>
                  </a:lnTo>
                  <a:lnTo>
                    <a:pt x="28565" y="9415"/>
                  </a:lnTo>
                  <a:lnTo>
                    <a:pt x="28206" y="8917"/>
                  </a:lnTo>
                  <a:lnTo>
                    <a:pt x="27827" y="8418"/>
                  </a:lnTo>
                  <a:lnTo>
                    <a:pt x="27448" y="7939"/>
                  </a:lnTo>
                  <a:lnTo>
                    <a:pt x="27069" y="7461"/>
                  </a:lnTo>
                  <a:lnTo>
                    <a:pt x="26670" y="7002"/>
                  </a:lnTo>
                  <a:lnTo>
                    <a:pt x="26251" y="6563"/>
                  </a:lnTo>
                  <a:lnTo>
                    <a:pt x="25832" y="6124"/>
                  </a:lnTo>
                  <a:lnTo>
                    <a:pt x="25413" y="5685"/>
                  </a:lnTo>
                  <a:lnTo>
                    <a:pt x="24974" y="5266"/>
                  </a:lnTo>
                  <a:lnTo>
                    <a:pt x="24516" y="4867"/>
                  </a:lnTo>
                  <a:lnTo>
                    <a:pt x="24057" y="4468"/>
                  </a:lnTo>
                  <a:lnTo>
                    <a:pt x="23578" y="4089"/>
                  </a:lnTo>
                  <a:lnTo>
                    <a:pt x="23099" y="3710"/>
                  </a:lnTo>
                  <a:lnTo>
                    <a:pt x="22601" y="3351"/>
                  </a:lnTo>
                  <a:lnTo>
                    <a:pt x="22102" y="3012"/>
                  </a:lnTo>
                  <a:lnTo>
                    <a:pt x="21603" y="2673"/>
                  </a:lnTo>
                  <a:lnTo>
                    <a:pt x="21085" y="2354"/>
                  </a:lnTo>
                  <a:lnTo>
                    <a:pt x="20566" y="2035"/>
                  </a:lnTo>
                  <a:lnTo>
                    <a:pt x="20027" y="1736"/>
                  </a:lnTo>
                  <a:lnTo>
                    <a:pt x="19489" y="1456"/>
                  </a:lnTo>
                  <a:lnTo>
                    <a:pt x="18930" y="1177"/>
                  </a:lnTo>
                  <a:lnTo>
                    <a:pt x="18372" y="918"/>
                  </a:lnTo>
                  <a:lnTo>
                    <a:pt x="17813" y="658"/>
                  </a:lnTo>
                  <a:lnTo>
                    <a:pt x="17235" y="439"/>
                  </a:lnTo>
                  <a:lnTo>
                    <a:pt x="16656" y="22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3571875" y="331875"/>
              <a:ext cx="749550" cy="1196875"/>
            </a:xfrm>
            <a:custGeom>
              <a:avLst/>
              <a:gdLst/>
              <a:ahLst/>
              <a:cxnLst/>
              <a:rect l="l" t="t" r="r" b="b"/>
              <a:pathLst>
                <a:path w="29982" h="47875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517" y="339"/>
                  </a:lnTo>
                  <a:lnTo>
                    <a:pt x="17015" y="579"/>
                  </a:lnTo>
                  <a:lnTo>
                    <a:pt x="17494" y="838"/>
                  </a:lnTo>
                  <a:lnTo>
                    <a:pt x="17973" y="1117"/>
                  </a:lnTo>
                  <a:lnTo>
                    <a:pt x="18432" y="1396"/>
                  </a:lnTo>
                  <a:lnTo>
                    <a:pt x="18890" y="1696"/>
                  </a:lnTo>
                  <a:lnTo>
                    <a:pt x="19349" y="1995"/>
                  </a:lnTo>
                  <a:lnTo>
                    <a:pt x="19788" y="2294"/>
                  </a:lnTo>
                  <a:lnTo>
                    <a:pt x="20227" y="2633"/>
                  </a:lnTo>
                  <a:lnTo>
                    <a:pt x="20666" y="2952"/>
                  </a:lnTo>
                  <a:lnTo>
                    <a:pt x="21085" y="3311"/>
                  </a:lnTo>
                  <a:lnTo>
                    <a:pt x="21504" y="3671"/>
                  </a:lnTo>
                  <a:lnTo>
                    <a:pt x="21902" y="4030"/>
                  </a:lnTo>
                  <a:lnTo>
                    <a:pt x="22301" y="4409"/>
                  </a:lnTo>
                  <a:lnTo>
                    <a:pt x="22700" y="4788"/>
                  </a:lnTo>
                  <a:lnTo>
                    <a:pt x="23079" y="5187"/>
                  </a:lnTo>
                  <a:lnTo>
                    <a:pt x="23458" y="5585"/>
                  </a:lnTo>
                  <a:lnTo>
                    <a:pt x="23817" y="5984"/>
                  </a:lnTo>
                  <a:lnTo>
                    <a:pt x="24176" y="6423"/>
                  </a:lnTo>
                  <a:lnTo>
                    <a:pt x="24516" y="6842"/>
                  </a:lnTo>
                  <a:lnTo>
                    <a:pt x="24855" y="7281"/>
                  </a:lnTo>
                  <a:lnTo>
                    <a:pt x="25194" y="7740"/>
                  </a:lnTo>
                  <a:lnTo>
                    <a:pt x="25513" y="8179"/>
                  </a:lnTo>
                  <a:lnTo>
                    <a:pt x="25812" y="8657"/>
                  </a:lnTo>
                  <a:lnTo>
                    <a:pt x="26111" y="9116"/>
                  </a:lnTo>
                  <a:lnTo>
                    <a:pt x="26391" y="9595"/>
                  </a:lnTo>
                  <a:lnTo>
                    <a:pt x="26670" y="10094"/>
                  </a:lnTo>
                  <a:lnTo>
                    <a:pt x="26949" y="10592"/>
                  </a:lnTo>
                  <a:lnTo>
                    <a:pt x="27209" y="11091"/>
                  </a:lnTo>
                  <a:lnTo>
                    <a:pt x="27448" y="11610"/>
                  </a:lnTo>
                  <a:lnTo>
                    <a:pt x="27687" y="12128"/>
                  </a:lnTo>
                  <a:lnTo>
                    <a:pt x="27927" y="12647"/>
                  </a:lnTo>
                  <a:lnTo>
                    <a:pt x="28126" y="13186"/>
                  </a:lnTo>
                  <a:lnTo>
                    <a:pt x="28346" y="13724"/>
                  </a:lnTo>
                  <a:lnTo>
                    <a:pt x="28525" y="14263"/>
                  </a:lnTo>
                  <a:lnTo>
                    <a:pt x="28705" y="14821"/>
                  </a:lnTo>
                  <a:lnTo>
                    <a:pt x="28884" y="15360"/>
                  </a:lnTo>
                  <a:lnTo>
                    <a:pt x="29024" y="15918"/>
                  </a:lnTo>
                  <a:lnTo>
                    <a:pt x="29163" y="16477"/>
                  </a:lnTo>
                  <a:lnTo>
                    <a:pt x="29303" y="17035"/>
                  </a:lnTo>
                  <a:lnTo>
                    <a:pt x="29423" y="17594"/>
                  </a:lnTo>
                  <a:lnTo>
                    <a:pt x="29522" y="18172"/>
                  </a:lnTo>
                  <a:lnTo>
                    <a:pt x="29602" y="18731"/>
                  </a:lnTo>
                  <a:lnTo>
                    <a:pt x="29682" y="19290"/>
                  </a:lnTo>
                  <a:lnTo>
                    <a:pt x="29742" y="19868"/>
                  </a:lnTo>
                  <a:lnTo>
                    <a:pt x="29802" y="20427"/>
                  </a:lnTo>
                  <a:lnTo>
                    <a:pt x="29842" y="21005"/>
                  </a:lnTo>
                  <a:lnTo>
                    <a:pt x="29862" y="21564"/>
                  </a:lnTo>
                  <a:lnTo>
                    <a:pt x="29881" y="22142"/>
                  </a:lnTo>
                  <a:lnTo>
                    <a:pt x="29881" y="22721"/>
                  </a:lnTo>
                  <a:lnTo>
                    <a:pt x="29862" y="23279"/>
                  </a:lnTo>
                  <a:lnTo>
                    <a:pt x="29842" y="23858"/>
                  </a:lnTo>
                  <a:lnTo>
                    <a:pt x="29802" y="24436"/>
                  </a:lnTo>
                  <a:lnTo>
                    <a:pt x="29742" y="24995"/>
                  </a:lnTo>
                  <a:lnTo>
                    <a:pt x="29682" y="25573"/>
                  </a:lnTo>
                  <a:lnTo>
                    <a:pt x="29602" y="26132"/>
                  </a:lnTo>
                  <a:lnTo>
                    <a:pt x="29522" y="26710"/>
                  </a:lnTo>
                  <a:lnTo>
                    <a:pt x="29423" y="27269"/>
                  </a:lnTo>
                  <a:lnTo>
                    <a:pt x="29303" y="27827"/>
                  </a:lnTo>
                  <a:lnTo>
                    <a:pt x="29163" y="28406"/>
                  </a:lnTo>
                  <a:lnTo>
                    <a:pt x="29024" y="28964"/>
                  </a:lnTo>
                  <a:lnTo>
                    <a:pt x="28864" y="29523"/>
                  </a:lnTo>
                  <a:lnTo>
                    <a:pt x="28705" y="30061"/>
                  </a:lnTo>
                  <a:lnTo>
                    <a:pt x="28525" y="30620"/>
                  </a:lnTo>
                  <a:lnTo>
                    <a:pt x="28326" y="31178"/>
                  </a:lnTo>
                  <a:lnTo>
                    <a:pt x="28126" y="31717"/>
                  </a:lnTo>
                  <a:lnTo>
                    <a:pt x="27907" y="32255"/>
                  </a:lnTo>
                  <a:lnTo>
                    <a:pt x="27687" y="32774"/>
                  </a:lnTo>
                  <a:lnTo>
                    <a:pt x="27448" y="33313"/>
                  </a:lnTo>
                  <a:lnTo>
                    <a:pt x="27189" y="33831"/>
                  </a:lnTo>
                  <a:lnTo>
                    <a:pt x="26929" y="34330"/>
                  </a:lnTo>
                  <a:lnTo>
                    <a:pt x="26650" y="34849"/>
                  </a:lnTo>
                  <a:lnTo>
                    <a:pt x="26371" y="35327"/>
                  </a:lnTo>
                  <a:lnTo>
                    <a:pt x="26072" y="35826"/>
                  </a:lnTo>
                  <a:lnTo>
                    <a:pt x="25772" y="36305"/>
                  </a:lnTo>
                  <a:lnTo>
                    <a:pt x="25453" y="36784"/>
                  </a:lnTo>
                  <a:lnTo>
                    <a:pt x="25114" y="37262"/>
                  </a:lnTo>
                  <a:lnTo>
                    <a:pt x="24775" y="37721"/>
                  </a:lnTo>
                  <a:lnTo>
                    <a:pt x="24436" y="38180"/>
                  </a:lnTo>
                  <a:lnTo>
                    <a:pt x="24077" y="38619"/>
                  </a:lnTo>
                  <a:lnTo>
                    <a:pt x="23698" y="39058"/>
                  </a:lnTo>
                  <a:lnTo>
                    <a:pt x="23339" y="39477"/>
                  </a:lnTo>
                  <a:lnTo>
                    <a:pt x="22940" y="39895"/>
                  </a:lnTo>
                  <a:lnTo>
                    <a:pt x="22541" y="40314"/>
                  </a:lnTo>
                  <a:lnTo>
                    <a:pt x="22142" y="40713"/>
                  </a:lnTo>
                  <a:lnTo>
                    <a:pt x="21723" y="41112"/>
                  </a:lnTo>
                  <a:lnTo>
                    <a:pt x="21304" y="41491"/>
                  </a:lnTo>
                  <a:lnTo>
                    <a:pt x="20865" y="41870"/>
                  </a:lnTo>
                  <a:lnTo>
                    <a:pt x="20426" y="42229"/>
                  </a:lnTo>
                  <a:lnTo>
                    <a:pt x="19968" y="42588"/>
                  </a:lnTo>
                  <a:lnTo>
                    <a:pt x="19509" y="42927"/>
                  </a:lnTo>
                  <a:lnTo>
                    <a:pt x="19050" y="43267"/>
                  </a:lnTo>
                  <a:lnTo>
                    <a:pt x="18571" y="43606"/>
                  </a:lnTo>
                  <a:lnTo>
                    <a:pt x="18092" y="43905"/>
                  </a:lnTo>
                  <a:lnTo>
                    <a:pt x="17594" y="44224"/>
                  </a:lnTo>
                  <a:lnTo>
                    <a:pt x="17095" y="44503"/>
                  </a:lnTo>
                  <a:lnTo>
                    <a:pt x="16596" y="44783"/>
                  </a:lnTo>
                  <a:lnTo>
                    <a:pt x="16098" y="45062"/>
                  </a:lnTo>
                  <a:lnTo>
                    <a:pt x="15579" y="45301"/>
                  </a:lnTo>
                  <a:lnTo>
                    <a:pt x="15080" y="45541"/>
                  </a:lnTo>
                  <a:lnTo>
                    <a:pt x="14562" y="45780"/>
                  </a:lnTo>
                  <a:lnTo>
                    <a:pt x="14043" y="45999"/>
                  </a:lnTo>
                  <a:lnTo>
                    <a:pt x="13524" y="46199"/>
                  </a:lnTo>
                  <a:lnTo>
                    <a:pt x="12986" y="46398"/>
                  </a:lnTo>
                  <a:lnTo>
                    <a:pt x="12467" y="46578"/>
                  </a:lnTo>
                  <a:lnTo>
                    <a:pt x="11929" y="46737"/>
                  </a:lnTo>
                  <a:lnTo>
                    <a:pt x="11410" y="46897"/>
                  </a:lnTo>
                  <a:lnTo>
                    <a:pt x="10871" y="47037"/>
                  </a:lnTo>
                  <a:lnTo>
                    <a:pt x="10333" y="47176"/>
                  </a:lnTo>
                  <a:lnTo>
                    <a:pt x="9794" y="47296"/>
                  </a:lnTo>
                  <a:lnTo>
                    <a:pt x="9256" y="47396"/>
                  </a:lnTo>
                  <a:lnTo>
                    <a:pt x="8717" y="47476"/>
                  </a:lnTo>
                  <a:lnTo>
                    <a:pt x="8159" y="47555"/>
                  </a:lnTo>
                  <a:lnTo>
                    <a:pt x="7620" y="47635"/>
                  </a:lnTo>
                  <a:lnTo>
                    <a:pt x="7081" y="47675"/>
                  </a:lnTo>
                  <a:lnTo>
                    <a:pt x="6523" y="47735"/>
                  </a:lnTo>
                  <a:lnTo>
                    <a:pt x="5984" y="47755"/>
                  </a:lnTo>
                  <a:lnTo>
                    <a:pt x="5446" y="47775"/>
                  </a:lnTo>
                  <a:lnTo>
                    <a:pt x="4887" y="47775"/>
                  </a:lnTo>
                  <a:lnTo>
                    <a:pt x="4349" y="47755"/>
                  </a:lnTo>
                  <a:lnTo>
                    <a:pt x="3810" y="47735"/>
                  </a:lnTo>
                  <a:lnTo>
                    <a:pt x="3252" y="47695"/>
                  </a:lnTo>
                  <a:lnTo>
                    <a:pt x="2713" y="47655"/>
                  </a:lnTo>
                  <a:lnTo>
                    <a:pt x="2174" y="47595"/>
                  </a:lnTo>
                  <a:lnTo>
                    <a:pt x="1636" y="47515"/>
                  </a:lnTo>
                  <a:lnTo>
                    <a:pt x="1097" y="47436"/>
                  </a:lnTo>
                  <a:lnTo>
                    <a:pt x="559" y="4733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18" y="47456"/>
                  </a:lnTo>
                  <a:lnTo>
                    <a:pt x="1257" y="47555"/>
                  </a:lnTo>
                  <a:lnTo>
                    <a:pt x="1875" y="47655"/>
                  </a:lnTo>
                  <a:lnTo>
                    <a:pt x="2513" y="47735"/>
                  </a:lnTo>
                  <a:lnTo>
                    <a:pt x="3152" y="47795"/>
                  </a:lnTo>
                  <a:lnTo>
                    <a:pt x="3770" y="47835"/>
                  </a:lnTo>
                  <a:lnTo>
                    <a:pt x="4408" y="47875"/>
                  </a:lnTo>
                  <a:lnTo>
                    <a:pt x="5825" y="47875"/>
                  </a:lnTo>
                  <a:lnTo>
                    <a:pt x="6603" y="47835"/>
                  </a:lnTo>
                  <a:lnTo>
                    <a:pt x="7381" y="47755"/>
                  </a:lnTo>
                  <a:lnTo>
                    <a:pt x="8159" y="47675"/>
                  </a:lnTo>
                  <a:lnTo>
                    <a:pt x="8937" y="47555"/>
                  </a:lnTo>
                  <a:lnTo>
                    <a:pt x="9695" y="47416"/>
                  </a:lnTo>
                  <a:lnTo>
                    <a:pt x="10473" y="47236"/>
                  </a:lnTo>
                  <a:lnTo>
                    <a:pt x="11231" y="47057"/>
                  </a:lnTo>
                  <a:lnTo>
                    <a:pt x="11989" y="46837"/>
                  </a:lnTo>
                  <a:lnTo>
                    <a:pt x="12747" y="46598"/>
                  </a:lnTo>
                  <a:lnTo>
                    <a:pt x="13505" y="46319"/>
                  </a:lnTo>
                  <a:lnTo>
                    <a:pt x="14243" y="46019"/>
                  </a:lnTo>
                  <a:lnTo>
                    <a:pt x="14981" y="45700"/>
                  </a:lnTo>
                  <a:lnTo>
                    <a:pt x="15719" y="45361"/>
                  </a:lnTo>
                  <a:lnTo>
                    <a:pt x="16437" y="45002"/>
                  </a:lnTo>
                  <a:lnTo>
                    <a:pt x="17135" y="44603"/>
                  </a:lnTo>
                  <a:lnTo>
                    <a:pt x="17654" y="44304"/>
                  </a:lnTo>
                  <a:lnTo>
                    <a:pt x="18132" y="44005"/>
                  </a:lnTo>
                  <a:lnTo>
                    <a:pt x="18631" y="43685"/>
                  </a:lnTo>
                  <a:lnTo>
                    <a:pt x="19110" y="43366"/>
                  </a:lnTo>
                  <a:lnTo>
                    <a:pt x="19569" y="43027"/>
                  </a:lnTo>
                  <a:lnTo>
                    <a:pt x="20027" y="42668"/>
                  </a:lnTo>
                  <a:lnTo>
                    <a:pt x="20486" y="42309"/>
                  </a:lnTo>
                  <a:lnTo>
                    <a:pt x="20925" y="41950"/>
                  </a:lnTo>
                  <a:lnTo>
                    <a:pt x="21364" y="41571"/>
                  </a:lnTo>
                  <a:lnTo>
                    <a:pt x="21803" y="41192"/>
                  </a:lnTo>
                  <a:lnTo>
                    <a:pt x="22222" y="40793"/>
                  </a:lnTo>
                  <a:lnTo>
                    <a:pt x="22621" y="40394"/>
                  </a:lnTo>
                  <a:lnTo>
                    <a:pt x="23020" y="39975"/>
                  </a:lnTo>
                  <a:lnTo>
                    <a:pt x="23399" y="39556"/>
                  </a:lnTo>
                  <a:lnTo>
                    <a:pt x="23778" y="39117"/>
                  </a:lnTo>
                  <a:lnTo>
                    <a:pt x="24157" y="38679"/>
                  </a:lnTo>
                  <a:lnTo>
                    <a:pt x="24516" y="38240"/>
                  </a:lnTo>
                  <a:lnTo>
                    <a:pt x="24875" y="37781"/>
                  </a:lnTo>
                  <a:lnTo>
                    <a:pt x="25214" y="37322"/>
                  </a:lnTo>
                  <a:lnTo>
                    <a:pt x="25533" y="36843"/>
                  </a:lnTo>
                  <a:lnTo>
                    <a:pt x="25852" y="36365"/>
                  </a:lnTo>
                  <a:lnTo>
                    <a:pt x="26151" y="35886"/>
                  </a:lnTo>
                  <a:lnTo>
                    <a:pt x="26451" y="35387"/>
                  </a:lnTo>
                  <a:lnTo>
                    <a:pt x="26750" y="34889"/>
                  </a:lnTo>
                  <a:lnTo>
                    <a:pt x="27009" y="34390"/>
                  </a:lnTo>
                  <a:lnTo>
                    <a:pt x="27288" y="33871"/>
                  </a:lnTo>
                  <a:lnTo>
                    <a:pt x="27528" y="33353"/>
                  </a:lnTo>
                  <a:lnTo>
                    <a:pt x="27767" y="32814"/>
                  </a:lnTo>
                  <a:lnTo>
                    <a:pt x="28006" y="32295"/>
                  </a:lnTo>
                  <a:lnTo>
                    <a:pt x="28226" y="31757"/>
                  </a:lnTo>
                  <a:lnTo>
                    <a:pt x="28425" y="31198"/>
                  </a:lnTo>
                  <a:lnTo>
                    <a:pt x="28625" y="30660"/>
                  </a:lnTo>
                  <a:lnTo>
                    <a:pt x="28804" y="30101"/>
                  </a:lnTo>
                  <a:lnTo>
                    <a:pt x="28984" y="29543"/>
                  </a:lnTo>
                  <a:lnTo>
                    <a:pt x="29123" y="28984"/>
                  </a:lnTo>
                  <a:lnTo>
                    <a:pt x="29263" y="28426"/>
                  </a:lnTo>
                  <a:lnTo>
                    <a:pt x="29403" y="27847"/>
                  </a:lnTo>
                  <a:lnTo>
                    <a:pt x="29522" y="27289"/>
                  </a:lnTo>
                  <a:lnTo>
                    <a:pt x="29622" y="26730"/>
                  </a:lnTo>
                  <a:lnTo>
                    <a:pt x="29722" y="26152"/>
                  </a:lnTo>
                  <a:lnTo>
                    <a:pt x="29782" y="25573"/>
                  </a:lnTo>
                  <a:lnTo>
                    <a:pt x="29862" y="25015"/>
                  </a:lnTo>
                  <a:lnTo>
                    <a:pt x="29901" y="24436"/>
                  </a:lnTo>
                  <a:lnTo>
                    <a:pt x="29941" y="23858"/>
                  </a:lnTo>
                  <a:lnTo>
                    <a:pt x="29961" y="23299"/>
                  </a:lnTo>
                  <a:lnTo>
                    <a:pt x="29981" y="22721"/>
                  </a:lnTo>
                  <a:lnTo>
                    <a:pt x="29981" y="22142"/>
                  </a:lnTo>
                  <a:lnTo>
                    <a:pt x="29961" y="21564"/>
                  </a:lnTo>
                  <a:lnTo>
                    <a:pt x="29941" y="21005"/>
                  </a:lnTo>
                  <a:lnTo>
                    <a:pt x="29901" y="20427"/>
                  </a:lnTo>
                  <a:lnTo>
                    <a:pt x="29862" y="19848"/>
                  </a:lnTo>
                  <a:lnTo>
                    <a:pt x="29782" y="19290"/>
                  </a:lnTo>
                  <a:lnTo>
                    <a:pt x="29722" y="18711"/>
                  </a:lnTo>
                  <a:lnTo>
                    <a:pt x="29622" y="18153"/>
                  </a:lnTo>
                  <a:lnTo>
                    <a:pt x="29522" y="17574"/>
                  </a:lnTo>
                  <a:lnTo>
                    <a:pt x="29403" y="17015"/>
                  </a:lnTo>
                  <a:lnTo>
                    <a:pt x="29283" y="16457"/>
                  </a:lnTo>
                  <a:lnTo>
                    <a:pt x="29143" y="15898"/>
                  </a:lnTo>
                  <a:lnTo>
                    <a:pt x="28984" y="15340"/>
                  </a:lnTo>
                  <a:lnTo>
                    <a:pt x="28804" y="14781"/>
                  </a:lnTo>
                  <a:lnTo>
                    <a:pt x="28625" y="14243"/>
                  </a:lnTo>
                  <a:lnTo>
                    <a:pt x="28445" y="13684"/>
                  </a:lnTo>
                  <a:lnTo>
                    <a:pt x="28226" y="13146"/>
                  </a:lnTo>
                  <a:lnTo>
                    <a:pt x="28006" y="12607"/>
                  </a:lnTo>
                  <a:lnTo>
                    <a:pt x="27787" y="12068"/>
                  </a:lnTo>
                  <a:lnTo>
                    <a:pt x="27548" y="11550"/>
                  </a:lnTo>
                  <a:lnTo>
                    <a:pt x="27308" y="11051"/>
                  </a:lnTo>
                  <a:lnTo>
                    <a:pt x="27049" y="10533"/>
                  </a:lnTo>
                  <a:lnTo>
                    <a:pt x="26770" y="10034"/>
                  </a:lnTo>
                  <a:lnTo>
                    <a:pt x="26490" y="9555"/>
                  </a:lnTo>
                  <a:lnTo>
                    <a:pt x="26211" y="9076"/>
                  </a:lnTo>
                  <a:lnTo>
                    <a:pt x="25892" y="8598"/>
                  </a:lnTo>
                  <a:lnTo>
                    <a:pt x="25593" y="8119"/>
                  </a:lnTo>
                  <a:lnTo>
                    <a:pt x="25274" y="7660"/>
                  </a:lnTo>
                  <a:lnTo>
                    <a:pt x="24934" y="7221"/>
                  </a:lnTo>
                  <a:lnTo>
                    <a:pt x="24595" y="6782"/>
                  </a:lnTo>
                  <a:lnTo>
                    <a:pt x="24256" y="6344"/>
                  </a:lnTo>
                  <a:lnTo>
                    <a:pt x="23897" y="5925"/>
                  </a:lnTo>
                  <a:lnTo>
                    <a:pt x="23538" y="5506"/>
                  </a:lnTo>
                  <a:lnTo>
                    <a:pt x="23159" y="5107"/>
                  </a:lnTo>
                  <a:lnTo>
                    <a:pt x="22780" y="4708"/>
                  </a:lnTo>
                  <a:lnTo>
                    <a:pt x="22381" y="4329"/>
                  </a:lnTo>
                  <a:lnTo>
                    <a:pt x="21982" y="3950"/>
                  </a:lnTo>
                  <a:lnTo>
                    <a:pt x="21563" y="3591"/>
                  </a:lnTo>
                  <a:lnTo>
                    <a:pt x="21144" y="3232"/>
                  </a:lnTo>
                  <a:lnTo>
                    <a:pt x="20726" y="2873"/>
                  </a:lnTo>
                  <a:lnTo>
                    <a:pt x="20287" y="2534"/>
                  </a:lnTo>
                  <a:lnTo>
                    <a:pt x="19848" y="2214"/>
                  </a:lnTo>
                  <a:lnTo>
                    <a:pt x="19409" y="1895"/>
                  </a:lnTo>
                  <a:lnTo>
                    <a:pt x="18950" y="1596"/>
                  </a:lnTo>
                  <a:lnTo>
                    <a:pt x="18491" y="1297"/>
                  </a:lnTo>
                  <a:lnTo>
                    <a:pt x="18013" y="1017"/>
                  </a:lnTo>
                  <a:lnTo>
                    <a:pt x="17534" y="758"/>
                  </a:lnTo>
                  <a:lnTo>
                    <a:pt x="17055" y="499"/>
                  </a:lnTo>
                  <a:lnTo>
                    <a:pt x="16557" y="24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3571875" y="331875"/>
              <a:ext cx="654300" cy="1184400"/>
            </a:xfrm>
            <a:custGeom>
              <a:avLst/>
              <a:gdLst/>
              <a:ahLst/>
              <a:cxnLst/>
              <a:rect l="l" t="t" r="r" b="b"/>
              <a:pathLst>
                <a:path w="26172" h="47376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776" y="619"/>
                  </a:lnTo>
                  <a:lnTo>
                    <a:pt x="17514" y="1197"/>
                  </a:lnTo>
                  <a:lnTo>
                    <a:pt x="18212" y="1795"/>
                  </a:lnTo>
                  <a:lnTo>
                    <a:pt x="18910" y="2434"/>
                  </a:lnTo>
                  <a:lnTo>
                    <a:pt x="19569" y="3092"/>
                  </a:lnTo>
                  <a:lnTo>
                    <a:pt x="20187" y="3810"/>
                  </a:lnTo>
                  <a:lnTo>
                    <a:pt x="20805" y="4528"/>
                  </a:lnTo>
                  <a:lnTo>
                    <a:pt x="21384" y="5306"/>
                  </a:lnTo>
                  <a:lnTo>
                    <a:pt x="21922" y="6104"/>
                  </a:lnTo>
                  <a:lnTo>
                    <a:pt x="22441" y="6922"/>
                  </a:lnTo>
                  <a:lnTo>
                    <a:pt x="22940" y="7780"/>
                  </a:lnTo>
                  <a:lnTo>
                    <a:pt x="23399" y="8657"/>
                  </a:lnTo>
                  <a:lnTo>
                    <a:pt x="23817" y="9575"/>
                  </a:lnTo>
                  <a:lnTo>
                    <a:pt x="24196" y="10493"/>
                  </a:lnTo>
                  <a:lnTo>
                    <a:pt x="24555" y="11450"/>
                  </a:lnTo>
                  <a:lnTo>
                    <a:pt x="24895" y="12428"/>
                  </a:lnTo>
                  <a:lnTo>
                    <a:pt x="25174" y="13445"/>
                  </a:lnTo>
                  <a:lnTo>
                    <a:pt x="25433" y="14482"/>
                  </a:lnTo>
                  <a:lnTo>
                    <a:pt x="25633" y="15519"/>
                  </a:lnTo>
                  <a:lnTo>
                    <a:pt x="25812" y="16577"/>
                  </a:lnTo>
                  <a:lnTo>
                    <a:pt x="25932" y="17634"/>
                  </a:lnTo>
                  <a:lnTo>
                    <a:pt x="26032" y="18691"/>
                  </a:lnTo>
                  <a:lnTo>
                    <a:pt x="26072" y="19768"/>
                  </a:lnTo>
                  <a:lnTo>
                    <a:pt x="26072" y="20845"/>
                  </a:lnTo>
                  <a:lnTo>
                    <a:pt x="26032" y="21903"/>
                  </a:lnTo>
                  <a:lnTo>
                    <a:pt x="25952" y="22980"/>
                  </a:lnTo>
                  <a:lnTo>
                    <a:pt x="25832" y="24057"/>
                  </a:lnTo>
                  <a:lnTo>
                    <a:pt x="25673" y="25114"/>
                  </a:lnTo>
                  <a:lnTo>
                    <a:pt x="25473" y="26171"/>
                  </a:lnTo>
                  <a:lnTo>
                    <a:pt x="25234" y="27229"/>
                  </a:lnTo>
                  <a:lnTo>
                    <a:pt x="24934" y="28266"/>
                  </a:lnTo>
                  <a:lnTo>
                    <a:pt x="24615" y="29283"/>
                  </a:lnTo>
                  <a:lnTo>
                    <a:pt x="24236" y="30301"/>
                  </a:lnTo>
                  <a:lnTo>
                    <a:pt x="23837" y="31318"/>
                  </a:lnTo>
                  <a:lnTo>
                    <a:pt x="23399" y="32295"/>
                  </a:lnTo>
                  <a:lnTo>
                    <a:pt x="22900" y="33253"/>
                  </a:lnTo>
                  <a:lnTo>
                    <a:pt x="22381" y="34190"/>
                  </a:lnTo>
                  <a:lnTo>
                    <a:pt x="21843" y="35108"/>
                  </a:lnTo>
                  <a:lnTo>
                    <a:pt x="21244" y="36006"/>
                  </a:lnTo>
                  <a:lnTo>
                    <a:pt x="20626" y="36883"/>
                  </a:lnTo>
                  <a:lnTo>
                    <a:pt x="19968" y="37741"/>
                  </a:lnTo>
                  <a:lnTo>
                    <a:pt x="19289" y="38559"/>
                  </a:lnTo>
                  <a:lnTo>
                    <a:pt x="18571" y="39357"/>
                  </a:lnTo>
                  <a:lnTo>
                    <a:pt x="17813" y="40115"/>
                  </a:lnTo>
                  <a:lnTo>
                    <a:pt x="17035" y="40833"/>
                  </a:lnTo>
                  <a:lnTo>
                    <a:pt x="16237" y="41551"/>
                  </a:lnTo>
                  <a:lnTo>
                    <a:pt x="15400" y="42209"/>
                  </a:lnTo>
                  <a:lnTo>
                    <a:pt x="14542" y="42848"/>
                  </a:lnTo>
                  <a:lnTo>
                    <a:pt x="13704" y="43426"/>
                  </a:lnTo>
                  <a:lnTo>
                    <a:pt x="12846" y="43945"/>
                  </a:lnTo>
                  <a:lnTo>
                    <a:pt x="11969" y="44444"/>
                  </a:lnTo>
                  <a:lnTo>
                    <a:pt x="11071" y="44902"/>
                  </a:lnTo>
                  <a:lnTo>
                    <a:pt x="10173" y="45321"/>
                  </a:lnTo>
                  <a:lnTo>
                    <a:pt x="9276" y="45700"/>
                  </a:lnTo>
                  <a:lnTo>
                    <a:pt x="8358" y="46039"/>
                  </a:lnTo>
                  <a:lnTo>
                    <a:pt x="7440" y="46339"/>
                  </a:lnTo>
                  <a:lnTo>
                    <a:pt x="6503" y="46598"/>
                  </a:lnTo>
                  <a:lnTo>
                    <a:pt x="5585" y="46817"/>
                  </a:lnTo>
                  <a:lnTo>
                    <a:pt x="4648" y="46997"/>
                  </a:lnTo>
                  <a:lnTo>
                    <a:pt x="3710" y="47116"/>
                  </a:lnTo>
                  <a:lnTo>
                    <a:pt x="2793" y="47216"/>
                  </a:lnTo>
                  <a:lnTo>
                    <a:pt x="1855" y="47256"/>
                  </a:lnTo>
                  <a:lnTo>
                    <a:pt x="938" y="4725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98" y="47356"/>
                  </a:lnTo>
                  <a:lnTo>
                    <a:pt x="1376" y="47376"/>
                  </a:lnTo>
                  <a:lnTo>
                    <a:pt x="2234" y="47356"/>
                  </a:lnTo>
                  <a:lnTo>
                    <a:pt x="3072" y="47296"/>
                  </a:lnTo>
                  <a:lnTo>
                    <a:pt x="3930" y="47196"/>
                  </a:lnTo>
                  <a:lnTo>
                    <a:pt x="4768" y="47077"/>
                  </a:lnTo>
                  <a:lnTo>
                    <a:pt x="5625" y="46917"/>
                  </a:lnTo>
                  <a:lnTo>
                    <a:pt x="6463" y="46718"/>
                  </a:lnTo>
                  <a:lnTo>
                    <a:pt x="7321" y="46498"/>
                  </a:lnTo>
                  <a:lnTo>
                    <a:pt x="8159" y="46239"/>
                  </a:lnTo>
                  <a:lnTo>
                    <a:pt x="8996" y="45940"/>
                  </a:lnTo>
                  <a:lnTo>
                    <a:pt x="9814" y="45600"/>
                  </a:lnTo>
                  <a:lnTo>
                    <a:pt x="10632" y="45241"/>
                  </a:lnTo>
                  <a:lnTo>
                    <a:pt x="11450" y="44842"/>
                  </a:lnTo>
                  <a:lnTo>
                    <a:pt x="12268" y="44404"/>
                  </a:lnTo>
                  <a:lnTo>
                    <a:pt x="13066" y="43945"/>
                  </a:lnTo>
                  <a:lnTo>
                    <a:pt x="13844" y="43446"/>
                  </a:lnTo>
                  <a:lnTo>
                    <a:pt x="14622" y="42927"/>
                  </a:lnTo>
                  <a:lnTo>
                    <a:pt x="15479" y="42289"/>
                  </a:lnTo>
                  <a:lnTo>
                    <a:pt x="16297" y="41631"/>
                  </a:lnTo>
                  <a:lnTo>
                    <a:pt x="17115" y="40913"/>
                  </a:lnTo>
                  <a:lnTo>
                    <a:pt x="17893" y="40195"/>
                  </a:lnTo>
                  <a:lnTo>
                    <a:pt x="18631" y="39417"/>
                  </a:lnTo>
                  <a:lnTo>
                    <a:pt x="19369" y="38619"/>
                  </a:lnTo>
                  <a:lnTo>
                    <a:pt x="20047" y="37801"/>
                  </a:lnTo>
                  <a:lnTo>
                    <a:pt x="20706" y="36943"/>
                  </a:lnTo>
                  <a:lnTo>
                    <a:pt x="21324" y="36065"/>
                  </a:lnTo>
                  <a:lnTo>
                    <a:pt x="21922" y="35168"/>
                  </a:lnTo>
                  <a:lnTo>
                    <a:pt x="22481" y="34250"/>
                  </a:lnTo>
                  <a:lnTo>
                    <a:pt x="23000" y="33313"/>
                  </a:lnTo>
                  <a:lnTo>
                    <a:pt x="23478" y="32335"/>
                  </a:lnTo>
                  <a:lnTo>
                    <a:pt x="23937" y="31358"/>
                  </a:lnTo>
                  <a:lnTo>
                    <a:pt x="24336" y="30341"/>
                  </a:lnTo>
                  <a:lnTo>
                    <a:pt x="24715" y="29323"/>
                  </a:lnTo>
                  <a:lnTo>
                    <a:pt x="25034" y="28286"/>
                  </a:lnTo>
                  <a:lnTo>
                    <a:pt x="25333" y="27249"/>
                  </a:lnTo>
                  <a:lnTo>
                    <a:pt x="25573" y="26191"/>
                  </a:lnTo>
                  <a:lnTo>
                    <a:pt x="25772" y="25134"/>
                  </a:lnTo>
                  <a:lnTo>
                    <a:pt x="25932" y="24057"/>
                  </a:lnTo>
                  <a:lnTo>
                    <a:pt x="26052" y="23000"/>
                  </a:lnTo>
                  <a:lnTo>
                    <a:pt x="26131" y="21923"/>
                  </a:lnTo>
                  <a:lnTo>
                    <a:pt x="26171" y="20845"/>
                  </a:lnTo>
                  <a:lnTo>
                    <a:pt x="26171" y="19768"/>
                  </a:lnTo>
                  <a:lnTo>
                    <a:pt x="26131" y="18691"/>
                  </a:lnTo>
                  <a:lnTo>
                    <a:pt x="26052" y="17614"/>
                  </a:lnTo>
                  <a:lnTo>
                    <a:pt x="25912" y="16557"/>
                  </a:lnTo>
                  <a:lnTo>
                    <a:pt x="25752" y="15499"/>
                  </a:lnTo>
                  <a:lnTo>
                    <a:pt x="25533" y="14462"/>
                  </a:lnTo>
                  <a:lnTo>
                    <a:pt x="25274" y="13425"/>
                  </a:lnTo>
                  <a:lnTo>
                    <a:pt x="24994" y="12388"/>
                  </a:lnTo>
                  <a:lnTo>
                    <a:pt x="24655" y="11410"/>
                  </a:lnTo>
                  <a:lnTo>
                    <a:pt x="24296" y="10453"/>
                  </a:lnTo>
                  <a:lnTo>
                    <a:pt x="23917" y="9515"/>
                  </a:lnTo>
                  <a:lnTo>
                    <a:pt x="23478" y="8618"/>
                  </a:lnTo>
                  <a:lnTo>
                    <a:pt x="23020" y="7740"/>
                  </a:lnTo>
                  <a:lnTo>
                    <a:pt x="22541" y="6882"/>
                  </a:lnTo>
                  <a:lnTo>
                    <a:pt x="22022" y="6044"/>
                  </a:lnTo>
                  <a:lnTo>
                    <a:pt x="21464" y="5246"/>
                  </a:lnTo>
                  <a:lnTo>
                    <a:pt x="20885" y="4468"/>
                  </a:lnTo>
                  <a:lnTo>
                    <a:pt x="20267" y="3730"/>
                  </a:lnTo>
                  <a:lnTo>
                    <a:pt x="19628" y="3032"/>
                  </a:lnTo>
                  <a:lnTo>
                    <a:pt x="18970" y="2354"/>
                  </a:lnTo>
                  <a:lnTo>
                    <a:pt x="18292" y="1716"/>
                  </a:lnTo>
                  <a:lnTo>
                    <a:pt x="17574" y="1097"/>
                  </a:lnTo>
                  <a:lnTo>
                    <a:pt x="16836" y="53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3571875" y="332375"/>
              <a:ext cx="550075" cy="1182400"/>
            </a:xfrm>
            <a:custGeom>
              <a:avLst/>
              <a:gdLst/>
              <a:ahLst/>
              <a:cxnLst/>
              <a:rect l="l" t="t" r="r" b="b"/>
              <a:pathLst>
                <a:path w="22003" h="47296" extrusionOk="0">
                  <a:moveTo>
                    <a:pt x="16078" y="0"/>
                  </a:moveTo>
                  <a:lnTo>
                    <a:pt x="15998" y="60"/>
                  </a:lnTo>
                  <a:lnTo>
                    <a:pt x="16497" y="638"/>
                  </a:lnTo>
                  <a:lnTo>
                    <a:pt x="16975" y="1217"/>
                  </a:lnTo>
                  <a:lnTo>
                    <a:pt x="17454" y="1855"/>
                  </a:lnTo>
                  <a:lnTo>
                    <a:pt x="17893" y="2494"/>
                  </a:lnTo>
                  <a:lnTo>
                    <a:pt x="18312" y="3172"/>
                  </a:lnTo>
                  <a:lnTo>
                    <a:pt x="18711" y="3870"/>
                  </a:lnTo>
                  <a:lnTo>
                    <a:pt x="19090" y="4608"/>
                  </a:lnTo>
                  <a:lnTo>
                    <a:pt x="19449" y="5346"/>
                  </a:lnTo>
                  <a:lnTo>
                    <a:pt x="19768" y="6124"/>
                  </a:lnTo>
                  <a:lnTo>
                    <a:pt x="20087" y="6922"/>
                  </a:lnTo>
                  <a:lnTo>
                    <a:pt x="20386" y="7720"/>
                  </a:lnTo>
                  <a:lnTo>
                    <a:pt x="20646" y="8558"/>
                  </a:lnTo>
                  <a:lnTo>
                    <a:pt x="20885" y="9395"/>
                  </a:lnTo>
                  <a:lnTo>
                    <a:pt x="21105" y="10273"/>
                  </a:lnTo>
                  <a:lnTo>
                    <a:pt x="21284" y="11151"/>
                  </a:lnTo>
                  <a:lnTo>
                    <a:pt x="21464" y="12048"/>
                  </a:lnTo>
                  <a:lnTo>
                    <a:pt x="21603" y="13006"/>
                  </a:lnTo>
                  <a:lnTo>
                    <a:pt x="21723" y="13983"/>
                  </a:lnTo>
                  <a:lnTo>
                    <a:pt x="21803" y="14981"/>
                  </a:lnTo>
                  <a:lnTo>
                    <a:pt x="21863" y="15958"/>
                  </a:lnTo>
                  <a:lnTo>
                    <a:pt x="21883" y="16936"/>
                  </a:lnTo>
                  <a:lnTo>
                    <a:pt x="21883" y="17933"/>
                  </a:lnTo>
                  <a:lnTo>
                    <a:pt x="21843" y="18930"/>
                  </a:lnTo>
                  <a:lnTo>
                    <a:pt x="21783" y="19928"/>
                  </a:lnTo>
                  <a:lnTo>
                    <a:pt x="21683" y="20905"/>
                  </a:lnTo>
                  <a:lnTo>
                    <a:pt x="21543" y="21903"/>
                  </a:lnTo>
                  <a:lnTo>
                    <a:pt x="21384" y="22880"/>
                  </a:lnTo>
                  <a:lnTo>
                    <a:pt x="21204" y="23877"/>
                  </a:lnTo>
                  <a:lnTo>
                    <a:pt x="20985" y="24855"/>
                  </a:lnTo>
                  <a:lnTo>
                    <a:pt x="20726" y="25832"/>
                  </a:lnTo>
                  <a:lnTo>
                    <a:pt x="20446" y="26790"/>
                  </a:lnTo>
                  <a:lnTo>
                    <a:pt x="20147" y="27747"/>
                  </a:lnTo>
                  <a:lnTo>
                    <a:pt x="19808" y="28705"/>
                  </a:lnTo>
                  <a:lnTo>
                    <a:pt x="19429" y="29642"/>
                  </a:lnTo>
                  <a:lnTo>
                    <a:pt x="19030" y="30580"/>
                  </a:lnTo>
                  <a:lnTo>
                    <a:pt x="18611" y="31477"/>
                  </a:lnTo>
                  <a:lnTo>
                    <a:pt x="18172" y="32375"/>
                  </a:lnTo>
                  <a:lnTo>
                    <a:pt x="17694" y="33253"/>
                  </a:lnTo>
                  <a:lnTo>
                    <a:pt x="17195" y="34131"/>
                  </a:lnTo>
                  <a:lnTo>
                    <a:pt x="16676" y="34968"/>
                  </a:lnTo>
                  <a:lnTo>
                    <a:pt x="16118" y="35786"/>
                  </a:lnTo>
                  <a:lnTo>
                    <a:pt x="15539" y="36604"/>
                  </a:lnTo>
                  <a:lnTo>
                    <a:pt x="14941" y="37402"/>
                  </a:lnTo>
                  <a:lnTo>
                    <a:pt x="14322" y="38160"/>
                  </a:lnTo>
                  <a:lnTo>
                    <a:pt x="13684" y="38918"/>
                  </a:lnTo>
                  <a:lnTo>
                    <a:pt x="13006" y="39636"/>
                  </a:lnTo>
                  <a:lnTo>
                    <a:pt x="12328" y="40334"/>
                  </a:lnTo>
                  <a:lnTo>
                    <a:pt x="11610" y="41012"/>
                  </a:lnTo>
                  <a:lnTo>
                    <a:pt x="10931" y="41631"/>
                  </a:lnTo>
                  <a:lnTo>
                    <a:pt x="10253" y="42209"/>
                  </a:lnTo>
                  <a:lnTo>
                    <a:pt x="9555" y="42768"/>
                  </a:lnTo>
                  <a:lnTo>
                    <a:pt x="8837" y="43286"/>
                  </a:lnTo>
                  <a:lnTo>
                    <a:pt x="8139" y="43785"/>
                  </a:lnTo>
                  <a:lnTo>
                    <a:pt x="7401" y="44244"/>
                  </a:lnTo>
                  <a:lnTo>
                    <a:pt x="6682" y="44683"/>
                  </a:lnTo>
                  <a:lnTo>
                    <a:pt x="5944" y="45102"/>
                  </a:lnTo>
                  <a:lnTo>
                    <a:pt x="5206" y="45481"/>
                  </a:lnTo>
                  <a:lnTo>
                    <a:pt x="4448" y="45820"/>
                  </a:lnTo>
                  <a:lnTo>
                    <a:pt x="3710" y="46139"/>
                  </a:lnTo>
                  <a:lnTo>
                    <a:pt x="2972" y="46418"/>
                  </a:lnTo>
                  <a:lnTo>
                    <a:pt x="2214" y="46658"/>
                  </a:lnTo>
                  <a:lnTo>
                    <a:pt x="1476" y="46877"/>
                  </a:lnTo>
                  <a:lnTo>
                    <a:pt x="738" y="47057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758" y="47156"/>
                  </a:lnTo>
                  <a:lnTo>
                    <a:pt x="1496" y="46977"/>
                  </a:lnTo>
                  <a:lnTo>
                    <a:pt x="2254" y="46757"/>
                  </a:lnTo>
                  <a:lnTo>
                    <a:pt x="2992" y="46518"/>
                  </a:lnTo>
                  <a:lnTo>
                    <a:pt x="3750" y="46239"/>
                  </a:lnTo>
                  <a:lnTo>
                    <a:pt x="4488" y="45920"/>
                  </a:lnTo>
                  <a:lnTo>
                    <a:pt x="5246" y="45561"/>
                  </a:lnTo>
                  <a:lnTo>
                    <a:pt x="5984" y="45182"/>
                  </a:lnTo>
                  <a:lnTo>
                    <a:pt x="6722" y="44783"/>
                  </a:lnTo>
                  <a:lnTo>
                    <a:pt x="7460" y="44344"/>
                  </a:lnTo>
                  <a:lnTo>
                    <a:pt x="8179" y="43865"/>
                  </a:lnTo>
                  <a:lnTo>
                    <a:pt x="8897" y="43366"/>
                  </a:lnTo>
                  <a:lnTo>
                    <a:pt x="9615" y="42848"/>
                  </a:lnTo>
                  <a:lnTo>
                    <a:pt x="10313" y="42289"/>
                  </a:lnTo>
                  <a:lnTo>
                    <a:pt x="11011" y="41711"/>
                  </a:lnTo>
                  <a:lnTo>
                    <a:pt x="11689" y="41092"/>
                  </a:lnTo>
                  <a:lnTo>
                    <a:pt x="12407" y="40414"/>
                  </a:lnTo>
                  <a:lnTo>
                    <a:pt x="13086" y="39716"/>
                  </a:lnTo>
                  <a:lnTo>
                    <a:pt x="13764" y="38978"/>
                  </a:lnTo>
                  <a:lnTo>
                    <a:pt x="14402" y="38240"/>
                  </a:lnTo>
                  <a:lnTo>
                    <a:pt x="15021" y="37462"/>
                  </a:lnTo>
                  <a:lnTo>
                    <a:pt x="15619" y="36664"/>
                  </a:lnTo>
                  <a:lnTo>
                    <a:pt x="16197" y="35846"/>
                  </a:lnTo>
                  <a:lnTo>
                    <a:pt x="16756" y="35028"/>
                  </a:lnTo>
                  <a:lnTo>
                    <a:pt x="17275" y="34170"/>
                  </a:lnTo>
                  <a:lnTo>
                    <a:pt x="17793" y="33313"/>
                  </a:lnTo>
                  <a:lnTo>
                    <a:pt x="18272" y="32435"/>
                  </a:lnTo>
                  <a:lnTo>
                    <a:pt x="18711" y="31537"/>
                  </a:lnTo>
                  <a:lnTo>
                    <a:pt x="19130" y="30620"/>
                  </a:lnTo>
                  <a:lnTo>
                    <a:pt x="19529" y="29682"/>
                  </a:lnTo>
                  <a:lnTo>
                    <a:pt x="19908" y="28745"/>
                  </a:lnTo>
                  <a:lnTo>
                    <a:pt x="20247" y="27787"/>
                  </a:lnTo>
                  <a:lnTo>
                    <a:pt x="20546" y="26830"/>
                  </a:lnTo>
                  <a:lnTo>
                    <a:pt x="20845" y="25852"/>
                  </a:lnTo>
                  <a:lnTo>
                    <a:pt x="21085" y="24875"/>
                  </a:lnTo>
                  <a:lnTo>
                    <a:pt x="21304" y="23897"/>
                  </a:lnTo>
                  <a:lnTo>
                    <a:pt x="21504" y="22900"/>
                  </a:lnTo>
                  <a:lnTo>
                    <a:pt x="21663" y="21923"/>
                  </a:lnTo>
                  <a:lnTo>
                    <a:pt x="21783" y="20925"/>
                  </a:lnTo>
                  <a:lnTo>
                    <a:pt x="21883" y="19928"/>
                  </a:lnTo>
                  <a:lnTo>
                    <a:pt x="21962" y="18930"/>
                  </a:lnTo>
                  <a:lnTo>
                    <a:pt x="21982" y="17933"/>
                  </a:lnTo>
                  <a:lnTo>
                    <a:pt x="22002" y="16936"/>
                  </a:lnTo>
                  <a:lnTo>
                    <a:pt x="21982" y="15958"/>
                  </a:lnTo>
                  <a:lnTo>
                    <a:pt x="21922" y="14961"/>
                  </a:lnTo>
                  <a:lnTo>
                    <a:pt x="21823" y="13983"/>
                  </a:lnTo>
                  <a:lnTo>
                    <a:pt x="21703" y="13006"/>
                  </a:lnTo>
                  <a:lnTo>
                    <a:pt x="21563" y="12029"/>
                  </a:lnTo>
                  <a:lnTo>
                    <a:pt x="21404" y="11131"/>
                  </a:lnTo>
                  <a:lnTo>
                    <a:pt x="21204" y="10253"/>
                  </a:lnTo>
                  <a:lnTo>
                    <a:pt x="20985" y="9375"/>
                  </a:lnTo>
                  <a:lnTo>
                    <a:pt x="20746" y="8518"/>
                  </a:lnTo>
                  <a:lnTo>
                    <a:pt x="20486" y="7700"/>
                  </a:lnTo>
                  <a:lnTo>
                    <a:pt x="20187" y="6882"/>
                  </a:lnTo>
                  <a:lnTo>
                    <a:pt x="19868" y="6084"/>
                  </a:lnTo>
                  <a:lnTo>
                    <a:pt x="19529" y="5306"/>
                  </a:lnTo>
                  <a:lnTo>
                    <a:pt x="19170" y="4548"/>
                  </a:lnTo>
                  <a:lnTo>
                    <a:pt x="18791" y="3830"/>
                  </a:lnTo>
                  <a:lnTo>
                    <a:pt x="18392" y="3112"/>
                  </a:lnTo>
                  <a:lnTo>
                    <a:pt x="17973" y="2434"/>
                  </a:lnTo>
                  <a:lnTo>
                    <a:pt x="17534" y="1775"/>
                  </a:lnTo>
                  <a:lnTo>
                    <a:pt x="17075" y="1157"/>
                  </a:lnTo>
                  <a:lnTo>
                    <a:pt x="16576" y="55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3571875" y="332375"/>
              <a:ext cx="445350" cy="1182400"/>
            </a:xfrm>
            <a:custGeom>
              <a:avLst/>
              <a:gdLst/>
              <a:ahLst/>
              <a:cxnLst/>
              <a:rect l="l" t="t" r="r" b="b"/>
              <a:pathLst>
                <a:path w="17814" h="47296" extrusionOk="0">
                  <a:moveTo>
                    <a:pt x="16098" y="0"/>
                  </a:moveTo>
                  <a:lnTo>
                    <a:pt x="15998" y="60"/>
                  </a:lnTo>
                  <a:lnTo>
                    <a:pt x="16058" y="160"/>
                  </a:lnTo>
                  <a:lnTo>
                    <a:pt x="16197" y="399"/>
                  </a:lnTo>
                  <a:lnTo>
                    <a:pt x="16417" y="838"/>
                  </a:lnTo>
                  <a:lnTo>
                    <a:pt x="16656" y="1436"/>
                  </a:lnTo>
                  <a:lnTo>
                    <a:pt x="16796" y="1795"/>
                  </a:lnTo>
                  <a:lnTo>
                    <a:pt x="16916" y="2234"/>
                  </a:lnTo>
                  <a:lnTo>
                    <a:pt x="17055" y="2693"/>
                  </a:lnTo>
                  <a:lnTo>
                    <a:pt x="17175" y="3212"/>
                  </a:lnTo>
                  <a:lnTo>
                    <a:pt x="17295" y="3770"/>
                  </a:lnTo>
                  <a:lnTo>
                    <a:pt x="17414" y="4389"/>
                  </a:lnTo>
                  <a:lnTo>
                    <a:pt x="17514" y="5067"/>
                  </a:lnTo>
                  <a:lnTo>
                    <a:pt x="17594" y="5785"/>
                  </a:lnTo>
                  <a:lnTo>
                    <a:pt x="17654" y="6423"/>
                  </a:lnTo>
                  <a:lnTo>
                    <a:pt x="17674" y="7062"/>
                  </a:lnTo>
                  <a:lnTo>
                    <a:pt x="17713" y="7700"/>
                  </a:lnTo>
                  <a:lnTo>
                    <a:pt x="17713" y="8358"/>
                  </a:lnTo>
                  <a:lnTo>
                    <a:pt x="17713" y="9016"/>
                  </a:lnTo>
                  <a:lnTo>
                    <a:pt x="17694" y="9655"/>
                  </a:lnTo>
                  <a:lnTo>
                    <a:pt x="17654" y="10313"/>
                  </a:lnTo>
                  <a:lnTo>
                    <a:pt x="17614" y="10991"/>
                  </a:lnTo>
                  <a:lnTo>
                    <a:pt x="17494" y="12308"/>
                  </a:lnTo>
                  <a:lnTo>
                    <a:pt x="17334" y="13624"/>
                  </a:lnTo>
                  <a:lnTo>
                    <a:pt x="17135" y="14961"/>
                  </a:lnTo>
                  <a:lnTo>
                    <a:pt x="16896" y="16277"/>
                  </a:lnTo>
                  <a:lnTo>
                    <a:pt x="16636" y="17574"/>
                  </a:lnTo>
                  <a:lnTo>
                    <a:pt x="16337" y="18851"/>
                  </a:lnTo>
                  <a:lnTo>
                    <a:pt x="16038" y="20087"/>
                  </a:lnTo>
                  <a:lnTo>
                    <a:pt x="15719" y="21324"/>
                  </a:lnTo>
                  <a:lnTo>
                    <a:pt x="15380" y="22501"/>
                  </a:lnTo>
                  <a:lnTo>
                    <a:pt x="15041" y="23638"/>
                  </a:lnTo>
                  <a:lnTo>
                    <a:pt x="14681" y="24735"/>
                  </a:lnTo>
                  <a:lnTo>
                    <a:pt x="14342" y="25792"/>
                  </a:lnTo>
                  <a:lnTo>
                    <a:pt x="13983" y="26830"/>
                  </a:lnTo>
                  <a:lnTo>
                    <a:pt x="13584" y="27907"/>
                  </a:lnTo>
                  <a:lnTo>
                    <a:pt x="13165" y="29024"/>
                  </a:lnTo>
                  <a:lnTo>
                    <a:pt x="12707" y="30161"/>
                  </a:lnTo>
                  <a:lnTo>
                    <a:pt x="12228" y="31338"/>
                  </a:lnTo>
                  <a:lnTo>
                    <a:pt x="11709" y="32515"/>
                  </a:lnTo>
                  <a:lnTo>
                    <a:pt x="11151" y="33692"/>
                  </a:lnTo>
                  <a:lnTo>
                    <a:pt x="10572" y="34889"/>
                  </a:lnTo>
                  <a:lnTo>
                    <a:pt x="9954" y="36065"/>
                  </a:lnTo>
                  <a:lnTo>
                    <a:pt x="9316" y="37242"/>
                  </a:lnTo>
                  <a:lnTo>
                    <a:pt x="8637" y="38399"/>
                  </a:lnTo>
                  <a:lnTo>
                    <a:pt x="7919" y="39516"/>
                  </a:lnTo>
                  <a:lnTo>
                    <a:pt x="7560" y="40075"/>
                  </a:lnTo>
                  <a:lnTo>
                    <a:pt x="7181" y="40614"/>
                  </a:lnTo>
                  <a:lnTo>
                    <a:pt x="6782" y="41132"/>
                  </a:lnTo>
                  <a:lnTo>
                    <a:pt x="6403" y="41651"/>
                  </a:lnTo>
                  <a:lnTo>
                    <a:pt x="6004" y="42169"/>
                  </a:lnTo>
                  <a:lnTo>
                    <a:pt x="5585" y="42668"/>
                  </a:lnTo>
                  <a:lnTo>
                    <a:pt x="5166" y="43147"/>
                  </a:lnTo>
                  <a:lnTo>
                    <a:pt x="4748" y="43626"/>
                  </a:lnTo>
                  <a:lnTo>
                    <a:pt x="4229" y="44144"/>
                  </a:lnTo>
                  <a:lnTo>
                    <a:pt x="3750" y="44623"/>
                  </a:lnTo>
                  <a:lnTo>
                    <a:pt x="3291" y="45042"/>
                  </a:lnTo>
                  <a:lnTo>
                    <a:pt x="2853" y="45421"/>
                  </a:lnTo>
                  <a:lnTo>
                    <a:pt x="2434" y="45740"/>
                  </a:lnTo>
                  <a:lnTo>
                    <a:pt x="2035" y="46039"/>
                  </a:lnTo>
                  <a:lnTo>
                    <a:pt x="1676" y="46299"/>
                  </a:lnTo>
                  <a:lnTo>
                    <a:pt x="1337" y="46498"/>
                  </a:lnTo>
                  <a:lnTo>
                    <a:pt x="778" y="46837"/>
                  </a:lnTo>
                  <a:lnTo>
                    <a:pt x="359" y="47037"/>
                  </a:lnTo>
                  <a:lnTo>
                    <a:pt x="80" y="47156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120" y="47256"/>
                  </a:lnTo>
                  <a:lnTo>
                    <a:pt x="399" y="47156"/>
                  </a:lnTo>
                  <a:lnTo>
                    <a:pt x="818" y="46937"/>
                  </a:lnTo>
                  <a:lnTo>
                    <a:pt x="1396" y="46598"/>
                  </a:lnTo>
                  <a:lnTo>
                    <a:pt x="1716" y="46378"/>
                  </a:lnTo>
                  <a:lnTo>
                    <a:pt x="2095" y="46139"/>
                  </a:lnTo>
                  <a:lnTo>
                    <a:pt x="2474" y="45840"/>
                  </a:lnTo>
                  <a:lnTo>
                    <a:pt x="2892" y="45501"/>
                  </a:lnTo>
                  <a:lnTo>
                    <a:pt x="3351" y="45122"/>
                  </a:lnTo>
                  <a:lnTo>
                    <a:pt x="3810" y="44703"/>
                  </a:lnTo>
                  <a:lnTo>
                    <a:pt x="4309" y="44224"/>
                  </a:lnTo>
                  <a:lnTo>
                    <a:pt x="4807" y="43705"/>
                  </a:lnTo>
                  <a:lnTo>
                    <a:pt x="5246" y="43227"/>
                  </a:lnTo>
                  <a:lnTo>
                    <a:pt x="5665" y="42748"/>
                  </a:lnTo>
                  <a:lnTo>
                    <a:pt x="6064" y="42249"/>
                  </a:lnTo>
                  <a:lnTo>
                    <a:pt x="6463" y="41731"/>
                  </a:lnTo>
                  <a:lnTo>
                    <a:pt x="6862" y="41212"/>
                  </a:lnTo>
                  <a:lnTo>
                    <a:pt x="7261" y="40673"/>
                  </a:lnTo>
                  <a:lnTo>
                    <a:pt x="7640" y="40135"/>
                  </a:lnTo>
                  <a:lnTo>
                    <a:pt x="7999" y="39596"/>
                  </a:lnTo>
                  <a:lnTo>
                    <a:pt x="8717" y="38459"/>
                  </a:lnTo>
                  <a:lnTo>
                    <a:pt x="9395" y="37302"/>
                  </a:lnTo>
                  <a:lnTo>
                    <a:pt x="10054" y="36125"/>
                  </a:lnTo>
                  <a:lnTo>
                    <a:pt x="10652" y="34948"/>
                  </a:lnTo>
                  <a:lnTo>
                    <a:pt x="11250" y="33752"/>
                  </a:lnTo>
                  <a:lnTo>
                    <a:pt x="11789" y="32555"/>
                  </a:lnTo>
                  <a:lnTo>
                    <a:pt x="12308" y="31378"/>
                  </a:lnTo>
                  <a:lnTo>
                    <a:pt x="12806" y="30201"/>
                  </a:lnTo>
                  <a:lnTo>
                    <a:pt x="13265" y="29064"/>
                  </a:lnTo>
                  <a:lnTo>
                    <a:pt x="13684" y="27947"/>
                  </a:lnTo>
                  <a:lnTo>
                    <a:pt x="14083" y="26850"/>
                  </a:lnTo>
                  <a:lnTo>
                    <a:pt x="14442" y="25812"/>
                  </a:lnTo>
                  <a:lnTo>
                    <a:pt x="14781" y="24775"/>
                  </a:lnTo>
                  <a:lnTo>
                    <a:pt x="15140" y="23678"/>
                  </a:lnTo>
                  <a:lnTo>
                    <a:pt x="15479" y="22521"/>
                  </a:lnTo>
                  <a:lnTo>
                    <a:pt x="15818" y="21344"/>
                  </a:lnTo>
                  <a:lnTo>
                    <a:pt x="16138" y="20107"/>
                  </a:lnTo>
                  <a:lnTo>
                    <a:pt x="16457" y="18851"/>
                  </a:lnTo>
                  <a:lnTo>
                    <a:pt x="16736" y="17574"/>
                  </a:lnTo>
                  <a:lnTo>
                    <a:pt x="16995" y="16277"/>
                  </a:lnTo>
                  <a:lnTo>
                    <a:pt x="17235" y="14961"/>
                  </a:lnTo>
                  <a:lnTo>
                    <a:pt x="17434" y="13644"/>
                  </a:lnTo>
                  <a:lnTo>
                    <a:pt x="17594" y="12308"/>
                  </a:lnTo>
                  <a:lnTo>
                    <a:pt x="17713" y="10971"/>
                  </a:lnTo>
                  <a:lnTo>
                    <a:pt x="17773" y="10313"/>
                  </a:lnTo>
                  <a:lnTo>
                    <a:pt x="17793" y="9655"/>
                  </a:lnTo>
                  <a:lnTo>
                    <a:pt x="17813" y="8996"/>
                  </a:lnTo>
                  <a:lnTo>
                    <a:pt x="17813" y="8338"/>
                  </a:lnTo>
                  <a:lnTo>
                    <a:pt x="17813" y="7680"/>
                  </a:lnTo>
                  <a:lnTo>
                    <a:pt x="17793" y="7042"/>
                  </a:lnTo>
                  <a:lnTo>
                    <a:pt x="17753" y="6403"/>
                  </a:lnTo>
                  <a:lnTo>
                    <a:pt x="17694" y="5765"/>
                  </a:lnTo>
                  <a:lnTo>
                    <a:pt x="17614" y="5047"/>
                  </a:lnTo>
                  <a:lnTo>
                    <a:pt x="17514" y="4369"/>
                  </a:lnTo>
                  <a:lnTo>
                    <a:pt x="17394" y="3750"/>
                  </a:lnTo>
                  <a:lnTo>
                    <a:pt x="17275" y="3172"/>
                  </a:lnTo>
                  <a:lnTo>
                    <a:pt x="17155" y="2653"/>
                  </a:lnTo>
                  <a:lnTo>
                    <a:pt x="17015" y="2174"/>
                  </a:lnTo>
                  <a:lnTo>
                    <a:pt x="16876" y="1755"/>
                  </a:lnTo>
                  <a:lnTo>
                    <a:pt x="16756" y="1376"/>
                  </a:lnTo>
                  <a:lnTo>
                    <a:pt x="16497" y="778"/>
                  </a:lnTo>
                  <a:lnTo>
                    <a:pt x="16297" y="339"/>
                  </a:lnTo>
                  <a:lnTo>
                    <a:pt x="16138" y="100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3147975" y="298450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25015" y="1"/>
                  </a:moveTo>
                  <a:lnTo>
                    <a:pt x="24396" y="21"/>
                  </a:lnTo>
                  <a:lnTo>
                    <a:pt x="23798" y="41"/>
                  </a:lnTo>
                  <a:lnTo>
                    <a:pt x="23180" y="80"/>
                  </a:lnTo>
                  <a:lnTo>
                    <a:pt x="22581" y="120"/>
                  </a:lnTo>
                  <a:lnTo>
                    <a:pt x="21983" y="200"/>
                  </a:lnTo>
                  <a:lnTo>
                    <a:pt x="21384" y="280"/>
                  </a:lnTo>
                  <a:lnTo>
                    <a:pt x="20786" y="380"/>
                  </a:lnTo>
                  <a:lnTo>
                    <a:pt x="20188" y="479"/>
                  </a:lnTo>
                  <a:lnTo>
                    <a:pt x="19589" y="599"/>
                  </a:lnTo>
                  <a:lnTo>
                    <a:pt x="19011" y="739"/>
                  </a:lnTo>
                  <a:lnTo>
                    <a:pt x="18432" y="898"/>
                  </a:lnTo>
                  <a:lnTo>
                    <a:pt x="17854" y="1058"/>
                  </a:lnTo>
                  <a:lnTo>
                    <a:pt x="17275" y="1237"/>
                  </a:lnTo>
                  <a:lnTo>
                    <a:pt x="16717" y="1437"/>
                  </a:lnTo>
                  <a:lnTo>
                    <a:pt x="16138" y="1636"/>
                  </a:lnTo>
                  <a:lnTo>
                    <a:pt x="15580" y="1856"/>
                  </a:lnTo>
                  <a:lnTo>
                    <a:pt x="15041" y="2095"/>
                  </a:lnTo>
                  <a:lnTo>
                    <a:pt x="14483" y="2335"/>
                  </a:lnTo>
                  <a:lnTo>
                    <a:pt x="13944" y="2594"/>
                  </a:lnTo>
                  <a:lnTo>
                    <a:pt x="13405" y="2873"/>
                  </a:lnTo>
                  <a:lnTo>
                    <a:pt x="12887" y="3152"/>
                  </a:lnTo>
                  <a:lnTo>
                    <a:pt x="12368" y="3452"/>
                  </a:lnTo>
                  <a:lnTo>
                    <a:pt x="11849" y="3751"/>
                  </a:lnTo>
                  <a:lnTo>
                    <a:pt x="11331" y="4070"/>
                  </a:lnTo>
                  <a:lnTo>
                    <a:pt x="10832" y="4409"/>
                  </a:lnTo>
                  <a:lnTo>
                    <a:pt x="10353" y="4768"/>
                  </a:lnTo>
                  <a:lnTo>
                    <a:pt x="9855" y="5107"/>
                  </a:lnTo>
                  <a:lnTo>
                    <a:pt x="9396" y="5486"/>
                  </a:lnTo>
                  <a:lnTo>
                    <a:pt x="8917" y="5865"/>
                  </a:lnTo>
                  <a:lnTo>
                    <a:pt x="8458" y="6264"/>
                  </a:lnTo>
                  <a:lnTo>
                    <a:pt x="8020" y="6663"/>
                  </a:lnTo>
                  <a:lnTo>
                    <a:pt x="7581" y="7082"/>
                  </a:lnTo>
                  <a:lnTo>
                    <a:pt x="7142" y="7501"/>
                  </a:lnTo>
                  <a:lnTo>
                    <a:pt x="6723" y="7940"/>
                  </a:lnTo>
                  <a:lnTo>
                    <a:pt x="6324" y="8399"/>
                  </a:lnTo>
                  <a:lnTo>
                    <a:pt x="5905" y="8857"/>
                  </a:lnTo>
                  <a:lnTo>
                    <a:pt x="5526" y="9316"/>
                  </a:lnTo>
                  <a:lnTo>
                    <a:pt x="5147" y="9795"/>
                  </a:lnTo>
                  <a:lnTo>
                    <a:pt x="4788" y="10294"/>
                  </a:lnTo>
                  <a:lnTo>
                    <a:pt x="4429" y="10792"/>
                  </a:lnTo>
                  <a:lnTo>
                    <a:pt x="4070" y="11311"/>
                  </a:lnTo>
                  <a:lnTo>
                    <a:pt x="3751" y="11830"/>
                  </a:lnTo>
                  <a:lnTo>
                    <a:pt x="3432" y="12368"/>
                  </a:lnTo>
                  <a:lnTo>
                    <a:pt x="3112" y="12907"/>
                  </a:lnTo>
                  <a:lnTo>
                    <a:pt x="2813" y="13445"/>
                  </a:lnTo>
                  <a:lnTo>
                    <a:pt x="2534" y="14024"/>
                  </a:lnTo>
                  <a:lnTo>
                    <a:pt x="2275" y="14582"/>
                  </a:lnTo>
                  <a:lnTo>
                    <a:pt x="2015" y="15161"/>
                  </a:lnTo>
                  <a:lnTo>
                    <a:pt x="1776" y="15759"/>
                  </a:lnTo>
                  <a:lnTo>
                    <a:pt x="1537" y="16358"/>
                  </a:lnTo>
                  <a:lnTo>
                    <a:pt x="1337" y="16956"/>
                  </a:lnTo>
                  <a:lnTo>
                    <a:pt x="1138" y="17575"/>
                  </a:lnTo>
                  <a:lnTo>
                    <a:pt x="938" y="18193"/>
                  </a:lnTo>
                  <a:lnTo>
                    <a:pt x="779" y="18791"/>
                  </a:lnTo>
                  <a:lnTo>
                    <a:pt x="639" y="19410"/>
                  </a:lnTo>
                  <a:lnTo>
                    <a:pt x="499" y="20028"/>
                  </a:lnTo>
                  <a:lnTo>
                    <a:pt x="380" y="20646"/>
                  </a:lnTo>
                  <a:lnTo>
                    <a:pt x="280" y="21265"/>
                  </a:lnTo>
                  <a:lnTo>
                    <a:pt x="200" y="21883"/>
                  </a:lnTo>
                  <a:lnTo>
                    <a:pt x="120" y="22502"/>
                  </a:lnTo>
                  <a:lnTo>
                    <a:pt x="60" y="23120"/>
                  </a:lnTo>
                  <a:lnTo>
                    <a:pt x="21" y="23738"/>
                  </a:lnTo>
                  <a:lnTo>
                    <a:pt x="1" y="24357"/>
                  </a:lnTo>
                  <a:lnTo>
                    <a:pt x="1" y="24955"/>
                  </a:lnTo>
                  <a:lnTo>
                    <a:pt x="1" y="25574"/>
                  </a:lnTo>
                  <a:lnTo>
                    <a:pt x="21" y="26192"/>
                  </a:lnTo>
                  <a:lnTo>
                    <a:pt x="60" y="26790"/>
                  </a:lnTo>
                  <a:lnTo>
                    <a:pt x="120" y="27389"/>
                  </a:lnTo>
                  <a:lnTo>
                    <a:pt x="180" y="28007"/>
                  </a:lnTo>
                  <a:lnTo>
                    <a:pt x="260" y="28606"/>
                  </a:lnTo>
                  <a:lnTo>
                    <a:pt x="360" y="29204"/>
                  </a:lnTo>
                  <a:lnTo>
                    <a:pt x="459" y="29782"/>
                  </a:lnTo>
                  <a:lnTo>
                    <a:pt x="599" y="30381"/>
                  </a:lnTo>
                  <a:lnTo>
                    <a:pt x="739" y="30959"/>
                  </a:lnTo>
                  <a:lnTo>
                    <a:pt x="878" y="31558"/>
                  </a:lnTo>
                  <a:lnTo>
                    <a:pt x="1058" y="32136"/>
                  </a:lnTo>
                  <a:lnTo>
                    <a:pt x="1237" y="32695"/>
                  </a:lnTo>
                  <a:lnTo>
                    <a:pt x="1417" y="33273"/>
                  </a:lnTo>
                  <a:lnTo>
                    <a:pt x="1636" y="33832"/>
                  </a:lnTo>
                  <a:lnTo>
                    <a:pt x="1856" y="34390"/>
                  </a:lnTo>
                  <a:lnTo>
                    <a:pt x="2075" y="34949"/>
                  </a:lnTo>
                  <a:lnTo>
                    <a:pt x="2334" y="35488"/>
                  </a:lnTo>
                  <a:lnTo>
                    <a:pt x="2594" y="36026"/>
                  </a:lnTo>
                  <a:lnTo>
                    <a:pt x="2853" y="36565"/>
                  </a:lnTo>
                  <a:lnTo>
                    <a:pt x="3132" y="37103"/>
                  </a:lnTo>
                  <a:lnTo>
                    <a:pt x="3432" y="37622"/>
                  </a:lnTo>
                  <a:lnTo>
                    <a:pt x="3751" y="38141"/>
                  </a:lnTo>
                  <a:lnTo>
                    <a:pt x="4070" y="38639"/>
                  </a:lnTo>
                  <a:lnTo>
                    <a:pt x="4409" y="39138"/>
                  </a:lnTo>
                  <a:lnTo>
                    <a:pt x="4748" y="39637"/>
                  </a:lnTo>
                  <a:lnTo>
                    <a:pt x="5107" y="40115"/>
                  </a:lnTo>
                  <a:lnTo>
                    <a:pt x="5466" y="40594"/>
                  </a:lnTo>
                  <a:lnTo>
                    <a:pt x="5845" y="41053"/>
                  </a:lnTo>
                  <a:lnTo>
                    <a:pt x="6244" y="41512"/>
                  </a:lnTo>
                  <a:lnTo>
                    <a:pt x="6643" y="41971"/>
                  </a:lnTo>
                  <a:lnTo>
                    <a:pt x="7062" y="42409"/>
                  </a:lnTo>
                  <a:lnTo>
                    <a:pt x="7501" y="42828"/>
                  </a:lnTo>
                  <a:lnTo>
                    <a:pt x="7940" y="43247"/>
                  </a:lnTo>
                  <a:lnTo>
                    <a:pt x="8379" y="43666"/>
                  </a:lnTo>
                  <a:lnTo>
                    <a:pt x="8837" y="44065"/>
                  </a:lnTo>
                  <a:lnTo>
                    <a:pt x="9316" y="44444"/>
                  </a:lnTo>
                  <a:lnTo>
                    <a:pt x="9795" y="44823"/>
                  </a:lnTo>
                  <a:lnTo>
                    <a:pt x="10274" y="45202"/>
                  </a:lnTo>
                  <a:lnTo>
                    <a:pt x="10792" y="45561"/>
                  </a:lnTo>
                  <a:lnTo>
                    <a:pt x="11291" y="45900"/>
                  </a:lnTo>
                  <a:lnTo>
                    <a:pt x="11810" y="46239"/>
                  </a:lnTo>
                  <a:lnTo>
                    <a:pt x="12348" y="46558"/>
                  </a:lnTo>
                  <a:lnTo>
                    <a:pt x="12887" y="46858"/>
                  </a:lnTo>
                  <a:lnTo>
                    <a:pt x="13445" y="47157"/>
                  </a:lnTo>
                  <a:lnTo>
                    <a:pt x="14004" y="47436"/>
                  </a:lnTo>
                  <a:lnTo>
                    <a:pt x="14582" y="47715"/>
                  </a:lnTo>
                  <a:lnTo>
                    <a:pt x="15161" y="47975"/>
                  </a:lnTo>
                  <a:lnTo>
                    <a:pt x="15739" y="48214"/>
                  </a:lnTo>
                  <a:lnTo>
                    <a:pt x="16338" y="48434"/>
                  </a:lnTo>
                  <a:lnTo>
                    <a:pt x="16956" y="48653"/>
                  </a:lnTo>
                  <a:lnTo>
                    <a:pt x="16976" y="48553"/>
                  </a:lnTo>
                  <a:lnTo>
                    <a:pt x="16378" y="48334"/>
                  </a:lnTo>
                  <a:lnTo>
                    <a:pt x="15779" y="48114"/>
                  </a:lnTo>
                  <a:lnTo>
                    <a:pt x="15201" y="47875"/>
                  </a:lnTo>
                  <a:lnTo>
                    <a:pt x="14622" y="47616"/>
                  </a:lnTo>
                  <a:lnTo>
                    <a:pt x="14044" y="47336"/>
                  </a:lnTo>
                  <a:lnTo>
                    <a:pt x="13485" y="47057"/>
                  </a:lnTo>
                  <a:lnTo>
                    <a:pt x="12947" y="46778"/>
                  </a:lnTo>
                  <a:lnTo>
                    <a:pt x="12408" y="46459"/>
                  </a:lnTo>
                  <a:lnTo>
                    <a:pt x="11869" y="46140"/>
                  </a:lnTo>
                  <a:lnTo>
                    <a:pt x="11351" y="45820"/>
                  </a:lnTo>
                  <a:lnTo>
                    <a:pt x="10852" y="45461"/>
                  </a:lnTo>
                  <a:lnTo>
                    <a:pt x="10353" y="45122"/>
                  </a:lnTo>
                  <a:lnTo>
                    <a:pt x="9855" y="44743"/>
                  </a:lnTo>
                  <a:lnTo>
                    <a:pt x="9376" y="44364"/>
                  </a:lnTo>
                  <a:lnTo>
                    <a:pt x="8917" y="43985"/>
                  </a:lnTo>
                  <a:lnTo>
                    <a:pt x="8458" y="43586"/>
                  </a:lnTo>
                  <a:lnTo>
                    <a:pt x="8000" y="43187"/>
                  </a:lnTo>
                  <a:lnTo>
                    <a:pt x="7561" y="42768"/>
                  </a:lnTo>
                  <a:lnTo>
                    <a:pt x="7142" y="42330"/>
                  </a:lnTo>
                  <a:lnTo>
                    <a:pt x="6723" y="41891"/>
                  </a:lnTo>
                  <a:lnTo>
                    <a:pt x="6324" y="41452"/>
                  </a:lnTo>
                  <a:lnTo>
                    <a:pt x="5945" y="40993"/>
                  </a:lnTo>
                  <a:lnTo>
                    <a:pt x="5566" y="40534"/>
                  </a:lnTo>
                  <a:lnTo>
                    <a:pt x="5187" y="40056"/>
                  </a:lnTo>
                  <a:lnTo>
                    <a:pt x="4828" y="39577"/>
                  </a:lnTo>
                  <a:lnTo>
                    <a:pt x="4489" y="39078"/>
                  </a:lnTo>
                  <a:lnTo>
                    <a:pt x="4150" y="38579"/>
                  </a:lnTo>
                  <a:lnTo>
                    <a:pt x="3831" y="38081"/>
                  </a:lnTo>
                  <a:lnTo>
                    <a:pt x="3531" y="37562"/>
                  </a:lnTo>
                  <a:lnTo>
                    <a:pt x="3232" y="37043"/>
                  </a:lnTo>
                  <a:lnTo>
                    <a:pt x="2953" y="36525"/>
                  </a:lnTo>
                  <a:lnTo>
                    <a:pt x="2674" y="35986"/>
                  </a:lnTo>
                  <a:lnTo>
                    <a:pt x="2414" y="35448"/>
                  </a:lnTo>
                  <a:lnTo>
                    <a:pt x="2175" y="34909"/>
                  </a:lnTo>
                  <a:lnTo>
                    <a:pt x="1936" y="34351"/>
                  </a:lnTo>
                  <a:lnTo>
                    <a:pt x="1736" y="33792"/>
                  </a:lnTo>
                  <a:lnTo>
                    <a:pt x="1517" y="33233"/>
                  </a:lnTo>
                  <a:lnTo>
                    <a:pt x="1337" y="32675"/>
                  </a:lnTo>
                  <a:lnTo>
                    <a:pt x="1158" y="32096"/>
                  </a:lnTo>
                  <a:lnTo>
                    <a:pt x="978" y="31518"/>
                  </a:lnTo>
                  <a:lnTo>
                    <a:pt x="838" y="30939"/>
                  </a:lnTo>
                  <a:lnTo>
                    <a:pt x="699" y="30361"/>
                  </a:lnTo>
                  <a:lnTo>
                    <a:pt x="579" y="29763"/>
                  </a:lnTo>
                  <a:lnTo>
                    <a:pt x="459" y="29184"/>
                  </a:lnTo>
                  <a:lnTo>
                    <a:pt x="360" y="28586"/>
                  </a:lnTo>
                  <a:lnTo>
                    <a:pt x="280" y="27987"/>
                  </a:lnTo>
                  <a:lnTo>
                    <a:pt x="220" y="27389"/>
                  </a:lnTo>
                  <a:lnTo>
                    <a:pt x="160" y="26790"/>
                  </a:lnTo>
                  <a:lnTo>
                    <a:pt x="140" y="26172"/>
                  </a:lnTo>
                  <a:lnTo>
                    <a:pt x="120" y="25574"/>
                  </a:lnTo>
                  <a:lnTo>
                    <a:pt x="100" y="24955"/>
                  </a:lnTo>
                  <a:lnTo>
                    <a:pt x="120" y="24357"/>
                  </a:lnTo>
                  <a:lnTo>
                    <a:pt x="140" y="23738"/>
                  </a:lnTo>
                  <a:lnTo>
                    <a:pt x="180" y="23120"/>
                  </a:lnTo>
                  <a:lnTo>
                    <a:pt x="220" y="22522"/>
                  </a:lnTo>
                  <a:lnTo>
                    <a:pt x="300" y="21903"/>
                  </a:lnTo>
                  <a:lnTo>
                    <a:pt x="380" y="21285"/>
                  </a:lnTo>
                  <a:lnTo>
                    <a:pt x="479" y="20666"/>
                  </a:lnTo>
                  <a:lnTo>
                    <a:pt x="599" y="20048"/>
                  </a:lnTo>
                  <a:lnTo>
                    <a:pt x="739" y="19450"/>
                  </a:lnTo>
                  <a:lnTo>
                    <a:pt x="878" y="18831"/>
                  </a:lnTo>
                  <a:lnTo>
                    <a:pt x="1038" y="18213"/>
                  </a:lnTo>
                  <a:lnTo>
                    <a:pt x="1237" y="17594"/>
                  </a:lnTo>
                  <a:lnTo>
                    <a:pt x="1437" y="16996"/>
                  </a:lnTo>
                  <a:lnTo>
                    <a:pt x="1636" y="16398"/>
                  </a:lnTo>
                  <a:lnTo>
                    <a:pt x="1856" y="15819"/>
                  </a:lnTo>
                  <a:lnTo>
                    <a:pt x="2095" y="15261"/>
                  </a:lnTo>
                  <a:lnTo>
                    <a:pt x="2334" y="14702"/>
                  </a:lnTo>
                  <a:lnTo>
                    <a:pt x="2594" y="14144"/>
                  </a:lnTo>
                  <a:lnTo>
                    <a:pt x="2873" y="13585"/>
                  </a:lnTo>
                  <a:lnTo>
                    <a:pt x="3152" y="13046"/>
                  </a:lnTo>
                  <a:lnTo>
                    <a:pt x="3452" y="12508"/>
                  </a:lnTo>
                  <a:lnTo>
                    <a:pt x="3771" y="11989"/>
                  </a:lnTo>
                  <a:lnTo>
                    <a:pt x="4090" y="11471"/>
                  </a:lnTo>
                  <a:lnTo>
                    <a:pt x="4429" y="10972"/>
                  </a:lnTo>
                  <a:lnTo>
                    <a:pt x="4768" y="10473"/>
                  </a:lnTo>
                  <a:lnTo>
                    <a:pt x="5127" y="9994"/>
                  </a:lnTo>
                  <a:lnTo>
                    <a:pt x="5506" y="9516"/>
                  </a:lnTo>
                  <a:lnTo>
                    <a:pt x="5885" y="9037"/>
                  </a:lnTo>
                  <a:lnTo>
                    <a:pt x="6264" y="8578"/>
                  </a:lnTo>
                  <a:lnTo>
                    <a:pt x="6683" y="8139"/>
                  </a:lnTo>
                  <a:lnTo>
                    <a:pt x="7102" y="7681"/>
                  </a:lnTo>
                  <a:lnTo>
                    <a:pt x="7521" y="7262"/>
                  </a:lnTo>
                  <a:lnTo>
                    <a:pt x="7960" y="6843"/>
                  </a:lnTo>
                  <a:lnTo>
                    <a:pt x="8399" y="6424"/>
                  </a:lnTo>
                  <a:lnTo>
                    <a:pt x="8857" y="6045"/>
                  </a:lnTo>
                  <a:lnTo>
                    <a:pt x="9336" y="5646"/>
                  </a:lnTo>
                  <a:lnTo>
                    <a:pt x="9815" y="5267"/>
                  </a:lnTo>
                  <a:lnTo>
                    <a:pt x="10294" y="4908"/>
                  </a:lnTo>
                  <a:lnTo>
                    <a:pt x="10792" y="4549"/>
                  </a:lnTo>
                  <a:lnTo>
                    <a:pt x="11311" y="4210"/>
                  </a:lnTo>
                  <a:lnTo>
                    <a:pt x="11830" y="3890"/>
                  </a:lnTo>
                  <a:lnTo>
                    <a:pt x="12348" y="3571"/>
                  </a:lnTo>
                  <a:lnTo>
                    <a:pt x="12887" y="3252"/>
                  </a:lnTo>
                  <a:lnTo>
                    <a:pt x="13425" y="2953"/>
                  </a:lnTo>
                  <a:lnTo>
                    <a:pt x="13984" y="2674"/>
                  </a:lnTo>
                  <a:lnTo>
                    <a:pt x="14542" y="2414"/>
                  </a:lnTo>
                  <a:lnTo>
                    <a:pt x="15121" y="2155"/>
                  </a:lnTo>
                  <a:lnTo>
                    <a:pt x="15679" y="1916"/>
                  </a:lnTo>
                  <a:lnTo>
                    <a:pt x="16258" y="1696"/>
                  </a:lnTo>
                  <a:lnTo>
                    <a:pt x="16836" y="1497"/>
                  </a:lnTo>
                  <a:lnTo>
                    <a:pt x="17415" y="1297"/>
                  </a:lnTo>
                  <a:lnTo>
                    <a:pt x="17993" y="1118"/>
                  </a:lnTo>
                  <a:lnTo>
                    <a:pt x="18592" y="938"/>
                  </a:lnTo>
                  <a:lnTo>
                    <a:pt x="19170" y="799"/>
                  </a:lnTo>
                  <a:lnTo>
                    <a:pt x="19769" y="659"/>
                  </a:lnTo>
                  <a:lnTo>
                    <a:pt x="20367" y="539"/>
                  </a:lnTo>
                  <a:lnTo>
                    <a:pt x="20966" y="440"/>
                  </a:lnTo>
                  <a:lnTo>
                    <a:pt x="21564" y="340"/>
                  </a:lnTo>
                  <a:lnTo>
                    <a:pt x="22162" y="260"/>
                  </a:lnTo>
                  <a:lnTo>
                    <a:pt x="22761" y="200"/>
                  </a:lnTo>
                  <a:lnTo>
                    <a:pt x="23359" y="160"/>
                  </a:lnTo>
                  <a:lnTo>
                    <a:pt x="23958" y="120"/>
                  </a:lnTo>
                  <a:lnTo>
                    <a:pt x="24576" y="100"/>
                  </a:lnTo>
                  <a:lnTo>
                    <a:pt x="25174" y="100"/>
                  </a:lnTo>
                  <a:lnTo>
                    <a:pt x="25773" y="120"/>
                  </a:lnTo>
                  <a:lnTo>
                    <a:pt x="26391" y="140"/>
                  </a:lnTo>
                  <a:lnTo>
                    <a:pt x="26990" y="180"/>
                  </a:lnTo>
                  <a:lnTo>
                    <a:pt x="27588" y="240"/>
                  </a:lnTo>
                  <a:lnTo>
                    <a:pt x="28206" y="320"/>
                  </a:lnTo>
                  <a:lnTo>
                    <a:pt x="28805" y="400"/>
                  </a:lnTo>
                  <a:lnTo>
                    <a:pt x="29403" y="519"/>
                  </a:lnTo>
                  <a:lnTo>
                    <a:pt x="30002" y="619"/>
                  </a:lnTo>
                  <a:lnTo>
                    <a:pt x="30600" y="759"/>
                  </a:lnTo>
                  <a:lnTo>
                    <a:pt x="31199" y="898"/>
                  </a:lnTo>
                  <a:lnTo>
                    <a:pt x="31797" y="1078"/>
                  </a:lnTo>
                  <a:lnTo>
                    <a:pt x="32395" y="1257"/>
                  </a:lnTo>
                  <a:lnTo>
                    <a:pt x="32994" y="1437"/>
                  </a:lnTo>
                  <a:lnTo>
                    <a:pt x="33014" y="1337"/>
                  </a:lnTo>
                  <a:lnTo>
                    <a:pt x="32415" y="1138"/>
                  </a:lnTo>
                  <a:lnTo>
                    <a:pt x="31797" y="958"/>
                  </a:lnTo>
                  <a:lnTo>
                    <a:pt x="31179" y="799"/>
                  </a:lnTo>
                  <a:lnTo>
                    <a:pt x="30560" y="639"/>
                  </a:lnTo>
                  <a:lnTo>
                    <a:pt x="29942" y="499"/>
                  </a:lnTo>
                  <a:lnTo>
                    <a:pt x="29324" y="400"/>
                  </a:lnTo>
                  <a:lnTo>
                    <a:pt x="28705" y="280"/>
                  </a:lnTo>
                  <a:lnTo>
                    <a:pt x="28087" y="200"/>
                  </a:lnTo>
                  <a:lnTo>
                    <a:pt x="27468" y="140"/>
                  </a:lnTo>
                  <a:lnTo>
                    <a:pt x="26870" y="80"/>
                  </a:lnTo>
                  <a:lnTo>
                    <a:pt x="26252" y="41"/>
                  </a:lnTo>
                  <a:lnTo>
                    <a:pt x="25633" y="21"/>
                  </a:lnTo>
                  <a:lnTo>
                    <a:pt x="2501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3261675" y="320900"/>
              <a:ext cx="711650" cy="1193875"/>
            </a:xfrm>
            <a:custGeom>
              <a:avLst/>
              <a:gdLst/>
              <a:ahLst/>
              <a:cxnLst/>
              <a:rect l="l" t="t" r="r" b="b"/>
              <a:pathLst>
                <a:path w="28466" h="47755" extrusionOk="0">
                  <a:moveTo>
                    <a:pt x="23938" y="0"/>
                  </a:moveTo>
                  <a:lnTo>
                    <a:pt x="23419" y="20"/>
                  </a:lnTo>
                  <a:lnTo>
                    <a:pt x="22900" y="40"/>
                  </a:lnTo>
                  <a:lnTo>
                    <a:pt x="22402" y="80"/>
                  </a:lnTo>
                  <a:lnTo>
                    <a:pt x="21883" y="140"/>
                  </a:lnTo>
                  <a:lnTo>
                    <a:pt x="21384" y="200"/>
                  </a:lnTo>
                  <a:lnTo>
                    <a:pt x="20866" y="280"/>
                  </a:lnTo>
                  <a:lnTo>
                    <a:pt x="20367" y="379"/>
                  </a:lnTo>
                  <a:lnTo>
                    <a:pt x="19848" y="479"/>
                  </a:lnTo>
                  <a:lnTo>
                    <a:pt x="19350" y="599"/>
                  </a:lnTo>
                  <a:lnTo>
                    <a:pt x="18851" y="738"/>
                  </a:lnTo>
                  <a:lnTo>
                    <a:pt x="18332" y="878"/>
                  </a:lnTo>
                  <a:lnTo>
                    <a:pt x="17834" y="1038"/>
                  </a:lnTo>
                  <a:lnTo>
                    <a:pt x="17335" y="1197"/>
                  </a:lnTo>
                  <a:lnTo>
                    <a:pt x="16836" y="1377"/>
                  </a:lnTo>
                  <a:lnTo>
                    <a:pt x="16338" y="1576"/>
                  </a:lnTo>
                  <a:lnTo>
                    <a:pt x="15839" y="1776"/>
                  </a:lnTo>
                  <a:lnTo>
                    <a:pt x="15360" y="1995"/>
                  </a:lnTo>
                  <a:lnTo>
                    <a:pt x="14862" y="2214"/>
                  </a:lnTo>
                  <a:lnTo>
                    <a:pt x="14383" y="2454"/>
                  </a:lnTo>
                  <a:lnTo>
                    <a:pt x="13904" y="2713"/>
                  </a:lnTo>
                  <a:lnTo>
                    <a:pt x="13425" y="2973"/>
                  </a:lnTo>
                  <a:lnTo>
                    <a:pt x="12947" y="3252"/>
                  </a:lnTo>
                  <a:lnTo>
                    <a:pt x="12468" y="3551"/>
                  </a:lnTo>
                  <a:lnTo>
                    <a:pt x="11989" y="3850"/>
                  </a:lnTo>
                  <a:lnTo>
                    <a:pt x="11530" y="4169"/>
                  </a:lnTo>
                  <a:lnTo>
                    <a:pt x="11072" y="4489"/>
                  </a:lnTo>
                  <a:lnTo>
                    <a:pt x="10613" y="4828"/>
                  </a:lnTo>
                  <a:lnTo>
                    <a:pt x="10174" y="5167"/>
                  </a:lnTo>
                  <a:lnTo>
                    <a:pt x="9735" y="5526"/>
                  </a:lnTo>
                  <a:lnTo>
                    <a:pt x="9296" y="5885"/>
                  </a:lnTo>
                  <a:lnTo>
                    <a:pt x="8877" y="6264"/>
                  </a:lnTo>
                  <a:lnTo>
                    <a:pt x="8478" y="6663"/>
                  </a:lnTo>
                  <a:lnTo>
                    <a:pt x="8059" y="7042"/>
                  </a:lnTo>
                  <a:lnTo>
                    <a:pt x="7661" y="7441"/>
                  </a:lnTo>
                  <a:lnTo>
                    <a:pt x="7282" y="7860"/>
                  </a:lnTo>
                  <a:lnTo>
                    <a:pt x="6903" y="8279"/>
                  </a:lnTo>
                  <a:lnTo>
                    <a:pt x="6524" y="8697"/>
                  </a:lnTo>
                  <a:lnTo>
                    <a:pt x="6164" y="9136"/>
                  </a:lnTo>
                  <a:lnTo>
                    <a:pt x="5805" y="9595"/>
                  </a:lnTo>
                  <a:lnTo>
                    <a:pt x="5466" y="10034"/>
                  </a:lnTo>
                  <a:lnTo>
                    <a:pt x="5127" y="10493"/>
                  </a:lnTo>
                  <a:lnTo>
                    <a:pt x="4808" y="10972"/>
                  </a:lnTo>
                  <a:lnTo>
                    <a:pt x="4489" y="11430"/>
                  </a:lnTo>
                  <a:lnTo>
                    <a:pt x="4170" y="11929"/>
                  </a:lnTo>
                  <a:lnTo>
                    <a:pt x="3890" y="12408"/>
                  </a:lnTo>
                  <a:lnTo>
                    <a:pt x="3591" y="12906"/>
                  </a:lnTo>
                  <a:lnTo>
                    <a:pt x="3312" y="13405"/>
                  </a:lnTo>
                  <a:lnTo>
                    <a:pt x="3053" y="13924"/>
                  </a:lnTo>
                  <a:lnTo>
                    <a:pt x="2793" y="14442"/>
                  </a:lnTo>
                  <a:lnTo>
                    <a:pt x="2534" y="14961"/>
                  </a:lnTo>
                  <a:lnTo>
                    <a:pt x="2315" y="15480"/>
                  </a:lnTo>
                  <a:lnTo>
                    <a:pt x="2075" y="16018"/>
                  </a:lnTo>
                  <a:lnTo>
                    <a:pt x="1856" y="16557"/>
                  </a:lnTo>
                  <a:lnTo>
                    <a:pt x="1656" y="17095"/>
                  </a:lnTo>
                  <a:lnTo>
                    <a:pt x="1477" y="17654"/>
                  </a:lnTo>
                  <a:lnTo>
                    <a:pt x="1277" y="18213"/>
                  </a:lnTo>
                  <a:lnTo>
                    <a:pt x="1118" y="18771"/>
                  </a:lnTo>
                  <a:lnTo>
                    <a:pt x="958" y="19330"/>
                  </a:lnTo>
                  <a:lnTo>
                    <a:pt x="819" y="19888"/>
                  </a:lnTo>
                  <a:lnTo>
                    <a:pt x="679" y="20447"/>
                  </a:lnTo>
                  <a:lnTo>
                    <a:pt x="559" y="21005"/>
                  </a:lnTo>
                  <a:lnTo>
                    <a:pt x="440" y="21584"/>
                  </a:lnTo>
                  <a:lnTo>
                    <a:pt x="340" y="22142"/>
                  </a:lnTo>
                  <a:lnTo>
                    <a:pt x="260" y="22721"/>
                  </a:lnTo>
                  <a:lnTo>
                    <a:pt x="180" y="23279"/>
                  </a:lnTo>
                  <a:lnTo>
                    <a:pt x="120" y="23858"/>
                  </a:lnTo>
                  <a:lnTo>
                    <a:pt x="80" y="24416"/>
                  </a:lnTo>
                  <a:lnTo>
                    <a:pt x="41" y="24995"/>
                  </a:lnTo>
                  <a:lnTo>
                    <a:pt x="21" y="25553"/>
                  </a:lnTo>
                  <a:lnTo>
                    <a:pt x="1" y="26132"/>
                  </a:lnTo>
                  <a:lnTo>
                    <a:pt x="1" y="26690"/>
                  </a:lnTo>
                  <a:lnTo>
                    <a:pt x="1" y="27269"/>
                  </a:lnTo>
                  <a:lnTo>
                    <a:pt x="21" y="27827"/>
                  </a:lnTo>
                  <a:lnTo>
                    <a:pt x="61" y="28406"/>
                  </a:lnTo>
                  <a:lnTo>
                    <a:pt x="100" y="28964"/>
                  </a:lnTo>
                  <a:lnTo>
                    <a:pt x="160" y="29523"/>
                  </a:lnTo>
                  <a:lnTo>
                    <a:pt x="240" y="30081"/>
                  </a:lnTo>
                  <a:lnTo>
                    <a:pt x="320" y="30640"/>
                  </a:lnTo>
                  <a:lnTo>
                    <a:pt x="420" y="31198"/>
                  </a:lnTo>
                  <a:lnTo>
                    <a:pt x="519" y="31757"/>
                  </a:lnTo>
                  <a:lnTo>
                    <a:pt x="639" y="32296"/>
                  </a:lnTo>
                  <a:lnTo>
                    <a:pt x="759" y="32854"/>
                  </a:lnTo>
                  <a:lnTo>
                    <a:pt x="918" y="33393"/>
                  </a:lnTo>
                  <a:lnTo>
                    <a:pt x="1058" y="33931"/>
                  </a:lnTo>
                  <a:lnTo>
                    <a:pt x="1237" y="34470"/>
                  </a:lnTo>
                  <a:lnTo>
                    <a:pt x="1417" y="35008"/>
                  </a:lnTo>
                  <a:lnTo>
                    <a:pt x="1596" y="35547"/>
                  </a:lnTo>
                  <a:lnTo>
                    <a:pt x="1796" y="36066"/>
                  </a:lnTo>
                  <a:lnTo>
                    <a:pt x="1995" y="36564"/>
                  </a:lnTo>
                  <a:lnTo>
                    <a:pt x="2215" y="37063"/>
                  </a:lnTo>
                  <a:lnTo>
                    <a:pt x="2454" y="37562"/>
                  </a:lnTo>
                  <a:lnTo>
                    <a:pt x="2694" y="38060"/>
                  </a:lnTo>
                  <a:lnTo>
                    <a:pt x="2933" y="38539"/>
                  </a:lnTo>
                  <a:lnTo>
                    <a:pt x="3192" y="38998"/>
                  </a:lnTo>
                  <a:lnTo>
                    <a:pt x="3472" y="39477"/>
                  </a:lnTo>
                  <a:lnTo>
                    <a:pt x="3751" y="39916"/>
                  </a:lnTo>
                  <a:lnTo>
                    <a:pt x="4030" y="40374"/>
                  </a:lnTo>
                  <a:lnTo>
                    <a:pt x="4329" y="40813"/>
                  </a:lnTo>
                  <a:lnTo>
                    <a:pt x="4629" y="41232"/>
                  </a:lnTo>
                  <a:lnTo>
                    <a:pt x="4948" y="41651"/>
                  </a:lnTo>
                  <a:lnTo>
                    <a:pt x="5267" y="42070"/>
                  </a:lnTo>
                  <a:lnTo>
                    <a:pt x="5586" y="42469"/>
                  </a:lnTo>
                  <a:lnTo>
                    <a:pt x="5925" y="42868"/>
                  </a:lnTo>
                  <a:lnTo>
                    <a:pt x="6284" y="43247"/>
                  </a:lnTo>
                  <a:lnTo>
                    <a:pt x="6623" y="43626"/>
                  </a:lnTo>
                  <a:lnTo>
                    <a:pt x="7002" y="43985"/>
                  </a:lnTo>
                  <a:lnTo>
                    <a:pt x="7361" y="44344"/>
                  </a:lnTo>
                  <a:lnTo>
                    <a:pt x="7740" y="44683"/>
                  </a:lnTo>
                  <a:lnTo>
                    <a:pt x="8139" y="45022"/>
                  </a:lnTo>
                  <a:lnTo>
                    <a:pt x="8518" y="45341"/>
                  </a:lnTo>
                  <a:lnTo>
                    <a:pt x="8937" y="45641"/>
                  </a:lnTo>
                  <a:lnTo>
                    <a:pt x="9336" y="45960"/>
                  </a:lnTo>
                  <a:lnTo>
                    <a:pt x="9755" y="46239"/>
                  </a:lnTo>
                  <a:lnTo>
                    <a:pt x="10174" y="46518"/>
                  </a:lnTo>
                  <a:lnTo>
                    <a:pt x="10613" y="46797"/>
                  </a:lnTo>
                  <a:lnTo>
                    <a:pt x="11052" y="47057"/>
                  </a:lnTo>
                  <a:lnTo>
                    <a:pt x="11490" y="47296"/>
                  </a:lnTo>
                  <a:lnTo>
                    <a:pt x="11929" y="47536"/>
                  </a:lnTo>
                  <a:lnTo>
                    <a:pt x="12388" y="47755"/>
                  </a:lnTo>
                  <a:lnTo>
                    <a:pt x="12448" y="47655"/>
                  </a:lnTo>
                  <a:lnTo>
                    <a:pt x="11989" y="47436"/>
                  </a:lnTo>
                  <a:lnTo>
                    <a:pt x="11530" y="47196"/>
                  </a:lnTo>
                  <a:lnTo>
                    <a:pt x="11092" y="46957"/>
                  </a:lnTo>
                  <a:lnTo>
                    <a:pt x="10653" y="46698"/>
                  </a:lnTo>
                  <a:lnTo>
                    <a:pt x="10234" y="46438"/>
                  </a:lnTo>
                  <a:lnTo>
                    <a:pt x="9815" y="46159"/>
                  </a:lnTo>
                  <a:lnTo>
                    <a:pt x="9396" y="45860"/>
                  </a:lnTo>
                  <a:lnTo>
                    <a:pt x="8997" y="45561"/>
                  </a:lnTo>
                  <a:lnTo>
                    <a:pt x="8598" y="45262"/>
                  </a:lnTo>
                  <a:lnTo>
                    <a:pt x="8199" y="44922"/>
                  </a:lnTo>
                  <a:lnTo>
                    <a:pt x="7820" y="44603"/>
                  </a:lnTo>
                  <a:lnTo>
                    <a:pt x="7441" y="44264"/>
                  </a:lnTo>
                  <a:lnTo>
                    <a:pt x="7062" y="43905"/>
                  </a:lnTo>
                  <a:lnTo>
                    <a:pt x="6703" y="43546"/>
                  </a:lnTo>
                  <a:lnTo>
                    <a:pt x="6344" y="43167"/>
                  </a:lnTo>
                  <a:lnTo>
                    <a:pt x="6005" y="42788"/>
                  </a:lnTo>
                  <a:lnTo>
                    <a:pt x="5666" y="42409"/>
                  </a:lnTo>
                  <a:lnTo>
                    <a:pt x="5347" y="42010"/>
                  </a:lnTo>
                  <a:lnTo>
                    <a:pt x="5027" y="41591"/>
                  </a:lnTo>
                  <a:lnTo>
                    <a:pt x="4708" y="41172"/>
                  </a:lnTo>
                  <a:lnTo>
                    <a:pt x="4409" y="40753"/>
                  </a:lnTo>
                  <a:lnTo>
                    <a:pt x="4110" y="40314"/>
                  </a:lnTo>
                  <a:lnTo>
                    <a:pt x="3831" y="39876"/>
                  </a:lnTo>
                  <a:lnTo>
                    <a:pt x="3551" y="39417"/>
                  </a:lnTo>
                  <a:lnTo>
                    <a:pt x="3292" y="38958"/>
                  </a:lnTo>
                  <a:lnTo>
                    <a:pt x="3033" y="38479"/>
                  </a:lnTo>
                  <a:lnTo>
                    <a:pt x="2793" y="38001"/>
                  </a:lnTo>
                  <a:lnTo>
                    <a:pt x="2554" y="37522"/>
                  </a:lnTo>
                  <a:lnTo>
                    <a:pt x="2315" y="37023"/>
                  </a:lnTo>
                  <a:lnTo>
                    <a:pt x="2095" y="36524"/>
                  </a:lnTo>
                  <a:lnTo>
                    <a:pt x="1896" y="36026"/>
                  </a:lnTo>
                  <a:lnTo>
                    <a:pt x="1696" y="35507"/>
                  </a:lnTo>
                  <a:lnTo>
                    <a:pt x="1517" y="34969"/>
                  </a:lnTo>
                  <a:lnTo>
                    <a:pt x="1337" y="34450"/>
                  </a:lnTo>
                  <a:lnTo>
                    <a:pt x="1158" y="33911"/>
                  </a:lnTo>
                  <a:lnTo>
                    <a:pt x="1018" y="33373"/>
                  </a:lnTo>
                  <a:lnTo>
                    <a:pt x="878" y="32834"/>
                  </a:lnTo>
                  <a:lnTo>
                    <a:pt x="739" y="32276"/>
                  </a:lnTo>
                  <a:lnTo>
                    <a:pt x="619" y="31737"/>
                  </a:lnTo>
                  <a:lnTo>
                    <a:pt x="519" y="31178"/>
                  </a:lnTo>
                  <a:lnTo>
                    <a:pt x="420" y="30620"/>
                  </a:lnTo>
                  <a:lnTo>
                    <a:pt x="340" y="30061"/>
                  </a:lnTo>
                  <a:lnTo>
                    <a:pt x="280" y="29503"/>
                  </a:lnTo>
                  <a:lnTo>
                    <a:pt x="220" y="28944"/>
                  </a:lnTo>
                  <a:lnTo>
                    <a:pt x="160" y="28386"/>
                  </a:lnTo>
                  <a:lnTo>
                    <a:pt x="140" y="27827"/>
                  </a:lnTo>
                  <a:lnTo>
                    <a:pt x="120" y="27269"/>
                  </a:lnTo>
                  <a:lnTo>
                    <a:pt x="100" y="26690"/>
                  </a:lnTo>
                  <a:lnTo>
                    <a:pt x="120" y="25573"/>
                  </a:lnTo>
                  <a:lnTo>
                    <a:pt x="180" y="24436"/>
                  </a:lnTo>
                  <a:lnTo>
                    <a:pt x="300" y="23299"/>
                  </a:lnTo>
                  <a:lnTo>
                    <a:pt x="459" y="22162"/>
                  </a:lnTo>
                  <a:lnTo>
                    <a:pt x="559" y="21604"/>
                  </a:lnTo>
                  <a:lnTo>
                    <a:pt x="659" y="21025"/>
                  </a:lnTo>
                  <a:lnTo>
                    <a:pt x="779" y="20467"/>
                  </a:lnTo>
                  <a:lnTo>
                    <a:pt x="918" y="19908"/>
                  </a:lnTo>
                  <a:lnTo>
                    <a:pt x="1058" y="19350"/>
                  </a:lnTo>
                  <a:lnTo>
                    <a:pt x="1217" y="18791"/>
                  </a:lnTo>
                  <a:lnTo>
                    <a:pt x="1377" y="18232"/>
                  </a:lnTo>
                  <a:lnTo>
                    <a:pt x="1577" y="17694"/>
                  </a:lnTo>
                  <a:lnTo>
                    <a:pt x="1756" y="17135"/>
                  </a:lnTo>
                  <a:lnTo>
                    <a:pt x="1956" y="16597"/>
                  </a:lnTo>
                  <a:lnTo>
                    <a:pt x="2175" y="16058"/>
                  </a:lnTo>
                  <a:lnTo>
                    <a:pt x="2394" y="15520"/>
                  </a:lnTo>
                  <a:lnTo>
                    <a:pt x="2634" y="15001"/>
                  </a:lnTo>
                  <a:lnTo>
                    <a:pt x="2893" y="14482"/>
                  </a:lnTo>
                  <a:lnTo>
                    <a:pt x="3132" y="13964"/>
                  </a:lnTo>
                  <a:lnTo>
                    <a:pt x="3412" y="13465"/>
                  </a:lnTo>
                  <a:lnTo>
                    <a:pt x="3970" y="12468"/>
                  </a:lnTo>
                  <a:lnTo>
                    <a:pt x="4569" y="11490"/>
                  </a:lnTo>
                  <a:lnTo>
                    <a:pt x="5207" y="10553"/>
                  </a:lnTo>
                  <a:lnTo>
                    <a:pt x="5885" y="9655"/>
                  </a:lnTo>
                  <a:lnTo>
                    <a:pt x="6244" y="9216"/>
                  </a:lnTo>
                  <a:lnTo>
                    <a:pt x="6603" y="8777"/>
                  </a:lnTo>
                  <a:lnTo>
                    <a:pt x="6982" y="8358"/>
                  </a:lnTo>
                  <a:lnTo>
                    <a:pt x="7361" y="7939"/>
                  </a:lnTo>
                  <a:lnTo>
                    <a:pt x="7740" y="7521"/>
                  </a:lnTo>
                  <a:lnTo>
                    <a:pt x="8139" y="7122"/>
                  </a:lnTo>
                  <a:lnTo>
                    <a:pt x="8538" y="6723"/>
                  </a:lnTo>
                  <a:lnTo>
                    <a:pt x="8957" y="6344"/>
                  </a:lnTo>
                  <a:lnTo>
                    <a:pt x="9376" y="5985"/>
                  </a:lnTo>
                  <a:lnTo>
                    <a:pt x="9795" y="5606"/>
                  </a:lnTo>
                  <a:lnTo>
                    <a:pt x="10234" y="5266"/>
                  </a:lnTo>
                  <a:lnTo>
                    <a:pt x="10673" y="4907"/>
                  </a:lnTo>
                  <a:lnTo>
                    <a:pt x="11131" y="4588"/>
                  </a:lnTo>
                  <a:lnTo>
                    <a:pt x="11590" y="4249"/>
                  </a:lnTo>
                  <a:lnTo>
                    <a:pt x="12049" y="3950"/>
                  </a:lnTo>
                  <a:lnTo>
                    <a:pt x="12528" y="3631"/>
                  </a:lnTo>
                  <a:lnTo>
                    <a:pt x="12987" y="3352"/>
                  </a:lnTo>
                  <a:lnTo>
                    <a:pt x="13465" y="3072"/>
                  </a:lnTo>
                  <a:lnTo>
                    <a:pt x="13944" y="2813"/>
                  </a:lnTo>
                  <a:lnTo>
                    <a:pt x="14423" y="2554"/>
                  </a:lnTo>
                  <a:lnTo>
                    <a:pt x="14901" y="2314"/>
                  </a:lnTo>
                  <a:lnTo>
                    <a:pt x="15400" y="2095"/>
                  </a:lnTo>
                  <a:lnTo>
                    <a:pt x="15879" y="1875"/>
                  </a:lnTo>
                  <a:lnTo>
                    <a:pt x="16378" y="1676"/>
                  </a:lnTo>
                  <a:lnTo>
                    <a:pt x="16876" y="1476"/>
                  </a:lnTo>
                  <a:lnTo>
                    <a:pt x="17375" y="1297"/>
                  </a:lnTo>
                  <a:lnTo>
                    <a:pt x="17874" y="1137"/>
                  </a:lnTo>
                  <a:lnTo>
                    <a:pt x="18372" y="978"/>
                  </a:lnTo>
                  <a:lnTo>
                    <a:pt x="18871" y="838"/>
                  </a:lnTo>
                  <a:lnTo>
                    <a:pt x="19370" y="698"/>
                  </a:lnTo>
                  <a:lnTo>
                    <a:pt x="19868" y="599"/>
                  </a:lnTo>
                  <a:lnTo>
                    <a:pt x="20387" y="479"/>
                  </a:lnTo>
                  <a:lnTo>
                    <a:pt x="20886" y="399"/>
                  </a:lnTo>
                  <a:lnTo>
                    <a:pt x="21384" y="319"/>
                  </a:lnTo>
                  <a:lnTo>
                    <a:pt x="21903" y="240"/>
                  </a:lnTo>
                  <a:lnTo>
                    <a:pt x="22402" y="200"/>
                  </a:lnTo>
                  <a:lnTo>
                    <a:pt x="22920" y="160"/>
                  </a:lnTo>
                  <a:lnTo>
                    <a:pt x="23419" y="120"/>
                  </a:lnTo>
                  <a:lnTo>
                    <a:pt x="23938" y="100"/>
                  </a:lnTo>
                  <a:lnTo>
                    <a:pt x="24436" y="100"/>
                  </a:lnTo>
                  <a:lnTo>
                    <a:pt x="24935" y="120"/>
                  </a:lnTo>
                  <a:lnTo>
                    <a:pt x="25454" y="140"/>
                  </a:lnTo>
                  <a:lnTo>
                    <a:pt x="25952" y="180"/>
                  </a:lnTo>
                  <a:lnTo>
                    <a:pt x="26451" y="220"/>
                  </a:lnTo>
                  <a:lnTo>
                    <a:pt x="26950" y="280"/>
                  </a:lnTo>
                  <a:lnTo>
                    <a:pt x="27449" y="359"/>
                  </a:lnTo>
                  <a:lnTo>
                    <a:pt x="27947" y="439"/>
                  </a:lnTo>
                  <a:lnTo>
                    <a:pt x="28446" y="539"/>
                  </a:lnTo>
                  <a:lnTo>
                    <a:pt x="28466" y="439"/>
                  </a:lnTo>
                  <a:lnTo>
                    <a:pt x="27967" y="339"/>
                  </a:lnTo>
                  <a:lnTo>
                    <a:pt x="27468" y="260"/>
                  </a:lnTo>
                  <a:lnTo>
                    <a:pt x="26970" y="180"/>
                  </a:lnTo>
                  <a:lnTo>
                    <a:pt x="26471" y="120"/>
                  </a:lnTo>
                  <a:lnTo>
                    <a:pt x="25952" y="60"/>
                  </a:lnTo>
                  <a:lnTo>
                    <a:pt x="25454" y="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3372875" y="331875"/>
              <a:ext cx="600450" cy="1182900"/>
            </a:xfrm>
            <a:custGeom>
              <a:avLst/>
              <a:gdLst/>
              <a:ahLst/>
              <a:cxnLst/>
              <a:rect l="l" t="t" r="r" b="b"/>
              <a:pathLst>
                <a:path w="24018" h="47316" extrusionOk="0">
                  <a:moveTo>
                    <a:pt x="23200" y="0"/>
                  </a:moveTo>
                  <a:lnTo>
                    <a:pt x="22402" y="40"/>
                  </a:lnTo>
                  <a:lnTo>
                    <a:pt x="21584" y="120"/>
                  </a:lnTo>
                  <a:lnTo>
                    <a:pt x="20766" y="259"/>
                  </a:lnTo>
                  <a:lnTo>
                    <a:pt x="19949" y="419"/>
                  </a:lnTo>
                  <a:lnTo>
                    <a:pt x="19111" y="638"/>
                  </a:lnTo>
                  <a:lnTo>
                    <a:pt x="18293" y="878"/>
                  </a:lnTo>
                  <a:lnTo>
                    <a:pt x="17475" y="1177"/>
                  </a:lnTo>
                  <a:lnTo>
                    <a:pt x="16657" y="1516"/>
                  </a:lnTo>
                  <a:lnTo>
                    <a:pt x="15839" y="1895"/>
                  </a:lnTo>
                  <a:lnTo>
                    <a:pt x="15021" y="2314"/>
                  </a:lnTo>
                  <a:lnTo>
                    <a:pt x="14224" y="2773"/>
                  </a:lnTo>
                  <a:lnTo>
                    <a:pt x="13426" y="3252"/>
                  </a:lnTo>
                  <a:lnTo>
                    <a:pt x="12648" y="3790"/>
                  </a:lnTo>
                  <a:lnTo>
                    <a:pt x="11870" y="4369"/>
                  </a:lnTo>
                  <a:lnTo>
                    <a:pt x="11092" y="4967"/>
                  </a:lnTo>
                  <a:lnTo>
                    <a:pt x="10314" y="5625"/>
                  </a:lnTo>
                  <a:lnTo>
                    <a:pt x="9556" y="6324"/>
                  </a:lnTo>
                  <a:lnTo>
                    <a:pt x="8838" y="7062"/>
                  </a:lnTo>
                  <a:lnTo>
                    <a:pt x="8120" y="7820"/>
                  </a:lnTo>
                  <a:lnTo>
                    <a:pt x="7441" y="8598"/>
                  </a:lnTo>
                  <a:lnTo>
                    <a:pt x="6763" y="9415"/>
                  </a:lnTo>
                  <a:lnTo>
                    <a:pt x="6145" y="10253"/>
                  </a:lnTo>
                  <a:lnTo>
                    <a:pt x="5526" y="11131"/>
                  </a:lnTo>
                  <a:lnTo>
                    <a:pt x="4948" y="12009"/>
                  </a:lnTo>
                  <a:lnTo>
                    <a:pt x="4389" y="12926"/>
                  </a:lnTo>
                  <a:lnTo>
                    <a:pt x="3871" y="13864"/>
                  </a:lnTo>
                  <a:lnTo>
                    <a:pt x="3372" y="14821"/>
                  </a:lnTo>
                  <a:lnTo>
                    <a:pt x="2913" y="15799"/>
                  </a:lnTo>
                  <a:lnTo>
                    <a:pt x="2474" y="16776"/>
                  </a:lnTo>
                  <a:lnTo>
                    <a:pt x="2076" y="17793"/>
                  </a:lnTo>
                  <a:lnTo>
                    <a:pt x="1697" y="18811"/>
                  </a:lnTo>
                  <a:lnTo>
                    <a:pt x="1377" y="19848"/>
                  </a:lnTo>
                  <a:lnTo>
                    <a:pt x="1078" y="20885"/>
                  </a:lnTo>
                  <a:lnTo>
                    <a:pt x="819" y="21923"/>
                  </a:lnTo>
                  <a:lnTo>
                    <a:pt x="599" y="22980"/>
                  </a:lnTo>
                  <a:lnTo>
                    <a:pt x="400" y="24037"/>
                  </a:lnTo>
                  <a:lnTo>
                    <a:pt x="260" y="25114"/>
                  </a:lnTo>
                  <a:lnTo>
                    <a:pt x="141" y="26171"/>
                  </a:lnTo>
                  <a:lnTo>
                    <a:pt x="61" y="27229"/>
                  </a:lnTo>
                  <a:lnTo>
                    <a:pt x="1" y="28286"/>
                  </a:lnTo>
                  <a:lnTo>
                    <a:pt x="1" y="29343"/>
                  </a:lnTo>
                  <a:lnTo>
                    <a:pt x="21" y="30400"/>
                  </a:lnTo>
                  <a:lnTo>
                    <a:pt x="101" y="31438"/>
                  </a:lnTo>
                  <a:lnTo>
                    <a:pt x="200" y="32475"/>
                  </a:lnTo>
                  <a:lnTo>
                    <a:pt x="340" y="33492"/>
                  </a:lnTo>
                  <a:lnTo>
                    <a:pt x="500" y="34510"/>
                  </a:lnTo>
                  <a:lnTo>
                    <a:pt x="719" y="35507"/>
                  </a:lnTo>
                  <a:lnTo>
                    <a:pt x="958" y="36445"/>
                  </a:lnTo>
                  <a:lnTo>
                    <a:pt x="1238" y="37382"/>
                  </a:lnTo>
                  <a:lnTo>
                    <a:pt x="1537" y="38280"/>
                  </a:lnTo>
                  <a:lnTo>
                    <a:pt x="1856" y="39157"/>
                  </a:lnTo>
                  <a:lnTo>
                    <a:pt x="2215" y="39995"/>
                  </a:lnTo>
                  <a:lnTo>
                    <a:pt x="2614" y="40833"/>
                  </a:lnTo>
                  <a:lnTo>
                    <a:pt x="3033" y="41631"/>
                  </a:lnTo>
                  <a:lnTo>
                    <a:pt x="3472" y="42389"/>
                  </a:lnTo>
                  <a:lnTo>
                    <a:pt x="3951" y="43127"/>
                  </a:lnTo>
                  <a:lnTo>
                    <a:pt x="4449" y="43825"/>
                  </a:lnTo>
                  <a:lnTo>
                    <a:pt x="4968" y="44503"/>
                  </a:lnTo>
                  <a:lnTo>
                    <a:pt x="5507" y="45122"/>
                  </a:lnTo>
                  <a:lnTo>
                    <a:pt x="6085" y="45740"/>
                  </a:lnTo>
                  <a:lnTo>
                    <a:pt x="6683" y="46299"/>
                  </a:lnTo>
                  <a:lnTo>
                    <a:pt x="7302" y="46817"/>
                  </a:lnTo>
                  <a:lnTo>
                    <a:pt x="7940" y="47316"/>
                  </a:lnTo>
                  <a:lnTo>
                    <a:pt x="8000" y="47216"/>
                  </a:lnTo>
                  <a:lnTo>
                    <a:pt x="7362" y="46737"/>
                  </a:lnTo>
                  <a:lnTo>
                    <a:pt x="6743" y="46219"/>
                  </a:lnTo>
                  <a:lnTo>
                    <a:pt x="6165" y="45660"/>
                  </a:lnTo>
                  <a:lnTo>
                    <a:pt x="5586" y="45062"/>
                  </a:lnTo>
                  <a:lnTo>
                    <a:pt x="5048" y="44424"/>
                  </a:lnTo>
                  <a:lnTo>
                    <a:pt x="4529" y="43765"/>
                  </a:lnTo>
                  <a:lnTo>
                    <a:pt x="4030" y="43067"/>
                  </a:lnTo>
                  <a:lnTo>
                    <a:pt x="3572" y="42329"/>
                  </a:lnTo>
                  <a:lnTo>
                    <a:pt x="3113" y="41571"/>
                  </a:lnTo>
                  <a:lnTo>
                    <a:pt x="2714" y="40773"/>
                  </a:lnTo>
                  <a:lnTo>
                    <a:pt x="2315" y="39955"/>
                  </a:lnTo>
                  <a:lnTo>
                    <a:pt x="1956" y="39117"/>
                  </a:lnTo>
                  <a:lnTo>
                    <a:pt x="1637" y="38240"/>
                  </a:lnTo>
                  <a:lnTo>
                    <a:pt x="1337" y="37342"/>
                  </a:lnTo>
                  <a:lnTo>
                    <a:pt x="1058" y="36425"/>
                  </a:lnTo>
                  <a:lnTo>
                    <a:pt x="819" y="35467"/>
                  </a:lnTo>
                  <a:lnTo>
                    <a:pt x="619" y="34490"/>
                  </a:lnTo>
                  <a:lnTo>
                    <a:pt x="440" y="33472"/>
                  </a:lnTo>
                  <a:lnTo>
                    <a:pt x="300" y="32455"/>
                  </a:lnTo>
                  <a:lnTo>
                    <a:pt x="200" y="31418"/>
                  </a:lnTo>
                  <a:lnTo>
                    <a:pt x="141" y="30380"/>
                  </a:lnTo>
                  <a:lnTo>
                    <a:pt x="101" y="29343"/>
                  </a:lnTo>
                  <a:lnTo>
                    <a:pt x="121" y="28286"/>
                  </a:lnTo>
                  <a:lnTo>
                    <a:pt x="161" y="27229"/>
                  </a:lnTo>
                  <a:lnTo>
                    <a:pt x="240" y="26171"/>
                  </a:lnTo>
                  <a:lnTo>
                    <a:pt x="360" y="25114"/>
                  </a:lnTo>
                  <a:lnTo>
                    <a:pt x="520" y="24057"/>
                  </a:lnTo>
                  <a:lnTo>
                    <a:pt x="699" y="23000"/>
                  </a:lnTo>
                  <a:lnTo>
                    <a:pt x="919" y="21963"/>
                  </a:lnTo>
                  <a:lnTo>
                    <a:pt x="1178" y="20905"/>
                  </a:lnTo>
                  <a:lnTo>
                    <a:pt x="1477" y="19868"/>
                  </a:lnTo>
                  <a:lnTo>
                    <a:pt x="1816" y="18851"/>
                  </a:lnTo>
                  <a:lnTo>
                    <a:pt x="2175" y="17833"/>
                  </a:lnTo>
                  <a:lnTo>
                    <a:pt x="2574" y="16816"/>
                  </a:lnTo>
                  <a:lnTo>
                    <a:pt x="2993" y="15839"/>
                  </a:lnTo>
                  <a:lnTo>
                    <a:pt x="3472" y="14861"/>
                  </a:lnTo>
                  <a:lnTo>
                    <a:pt x="3951" y="13904"/>
                  </a:lnTo>
                  <a:lnTo>
                    <a:pt x="4489" y="12986"/>
                  </a:lnTo>
                  <a:lnTo>
                    <a:pt x="5028" y="12068"/>
                  </a:lnTo>
                  <a:lnTo>
                    <a:pt x="5606" y="11191"/>
                  </a:lnTo>
                  <a:lnTo>
                    <a:pt x="6225" y="10313"/>
                  </a:lnTo>
                  <a:lnTo>
                    <a:pt x="6863" y="9475"/>
                  </a:lnTo>
                  <a:lnTo>
                    <a:pt x="7521" y="8677"/>
                  </a:lnTo>
                  <a:lnTo>
                    <a:pt x="8199" y="7879"/>
                  </a:lnTo>
                  <a:lnTo>
                    <a:pt x="8898" y="7121"/>
                  </a:lnTo>
                  <a:lnTo>
                    <a:pt x="9636" y="6403"/>
                  </a:lnTo>
                  <a:lnTo>
                    <a:pt x="10394" y="5705"/>
                  </a:lnTo>
                  <a:lnTo>
                    <a:pt x="11152" y="5047"/>
                  </a:lnTo>
                  <a:lnTo>
                    <a:pt x="11930" y="4448"/>
                  </a:lnTo>
                  <a:lnTo>
                    <a:pt x="12708" y="3870"/>
                  </a:lnTo>
                  <a:lnTo>
                    <a:pt x="13486" y="3351"/>
                  </a:lnTo>
                  <a:lnTo>
                    <a:pt x="14283" y="2853"/>
                  </a:lnTo>
                  <a:lnTo>
                    <a:pt x="15081" y="2414"/>
                  </a:lnTo>
                  <a:lnTo>
                    <a:pt x="15879" y="1995"/>
                  </a:lnTo>
                  <a:lnTo>
                    <a:pt x="16697" y="1616"/>
                  </a:lnTo>
                  <a:lnTo>
                    <a:pt x="17515" y="1277"/>
                  </a:lnTo>
                  <a:lnTo>
                    <a:pt x="18333" y="998"/>
                  </a:lnTo>
                  <a:lnTo>
                    <a:pt x="19151" y="738"/>
                  </a:lnTo>
                  <a:lnTo>
                    <a:pt x="19968" y="519"/>
                  </a:lnTo>
                  <a:lnTo>
                    <a:pt x="20786" y="359"/>
                  </a:lnTo>
                  <a:lnTo>
                    <a:pt x="21584" y="240"/>
                  </a:lnTo>
                  <a:lnTo>
                    <a:pt x="22402" y="140"/>
                  </a:lnTo>
                  <a:lnTo>
                    <a:pt x="23200" y="100"/>
                  </a:lnTo>
                  <a:lnTo>
                    <a:pt x="23998" y="100"/>
                  </a:lnTo>
                  <a:lnTo>
                    <a:pt x="240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3478100" y="331875"/>
              <a:ext cx="495225" cy="1182425"/>
            </a:xfrm>
            <a:custGeom>
              <a:avLst/>
              <a:gdLst/>
              <a:ahLst/>
              <a:cxnLst/>
              <a:rect l="l" t="t" r="r" b="b"/>
              <a:pathLst>
                <a:path w="19809" h="47297" extrusionOk="0">
                  <a:moveTo>
                    <a:pt x="19789" y="0"/>
                  </a:moveTo>
                  <a:lnTo>
                    <a:pt x="19131" y="200"/>
                  </a:lnTo>
                  <a:lnTo>
                    <a:pt x="18472" y="439"/>
                  </a:lnTo>
                  <a:lnTo>
                    <a:pt x="17814" y="718"/>
                  </a:lnTo>
                  <a:lnTo>
                    <a:pt x="17176" y="1037"/>
                  </a:lnTo>
                  <a:lnTo>
                    <a:pt x="16517" y="1377"/>
                  </a:lnTo>
                  <a:lnTo>
                    <a:pt x="15859" y="1756"/>
                  </a:lnTo>
                  <a:lnTo>
                    <a:pt x="15221" y="2174"/>
                  </a:lnTo>
                  <a:lnTo>
                    <a:pt x="14583" y="2613"/>
                  </a:lnTo>
                  <a:lnTo>
                    <a:pt x="13944" y="3092"/>
                  </a:lnTo>
                  <a:lnTo>
                    <a:pt x="13306" y="3591"/>
                  </a:lnTo>
                  <a:lnTo>
                    <a:pt x="12688" y="4129"/>
                  </a:lnTo>
                  <a:lnTo>
                    <a:pt x="12049" y="4688"/>
                  </a:lnTo>
                  <a:lnTo>
                    <a:pt x="11451" y="5266"/>
                  </a:lnTo>
                  <a:lnTo>
                    <a:pt x="10832" y="5885"/>
                  </a:lnTo>
                  <a:lnTo>
                    <a:pt x="10234" y="6523"/>
                  </a:lnTo>
                  <a:lnTo>
                    <a:pt x="9656" y="7181"/>
                  </a:lnTo>
                  <a:lnTo>
                    <a:pt x="9077" y="7860"/>
                  </a:lnTo>
                  <a:lnTo>
                    <a:pt x="8519" y="8578"/>
                  </a:lnTo>
                  <a:lnTo>
                    <a:pt x="7960" y="9316"/>
                  </a:lnTo>
                  <a:lnTo>
                    <a:pt x="7421" y="10054"/>
                  </a:lnTo>
                  <a:lnTo>
                    <a:pt x="6883" y="10832"/>
                  </a:lnTo>
                  <a:lnTo>
                    <a:pt x="6384" y="11630"/>
                  </a:lnTo>
                  <a:lnTo>
                    <a:pt x="5885" y="12428"/>
                  </a:lnTo>
                  <a:lnTo>
                    <a:pt x="5387" y="13265"/>
                  </a:lnTo>
                  <a:lnTo>
                    <a:pt x="4928" y="14103"/>
                  </a:lnTo>
                  <a:lnTo>
                    <a:pt x="4469" y="14961"/>
                  </a:lnTo>
                  <a:lnTo>
                    <a:pt x="4050" y="15839"/>
                  </a:lnTo>
                  <a:lnTo>
                    <a:pt x="3631" y="16716"/>
                  </a:lnTo>
                  <a:lnTo>
                    <a:pt x="3232" y="17634"/>
                  </a:lnTo>
                  <a:lnTo>
                    <a:pt x="2873" y="18532"/>
                  </a:lnTo>
                  <a:lnTo>
                    <a:pt x="2514" y="19469"/>
                  </a:lnTo>
                  <a:lnTo>
                    <a:pt x="2175" y="20407"/>
                  </a:lnTo>
                  <a:lnTo>
                    <a:pt x="1876" y="21344"/>
                  </a:lnTo>
                  <a:lnTo>
                    <a:pt x="1597" y="22282"/>
                  </a:lnTo>
                  <a:lnTo>
                    <a:pt x="1337" y="23239"/>
                  </a:lnTo>
                  <a:lnTo>
                    <a:pt x="1098" y="24197"/>
                  </a:lnTo>
                  <a:lnTo>
                    <a:pt x="879" y="25154"/>
                  </a:lnTo>
                  <a:lnTo>
                    <a:pt x="699" y="26112"/>
                  </a:lnTo>
                  <a:lnTo>
                    <a:pt x="520" y="27069"/>
                  </a:lnTo>
                  <a:lnTo>
                    <a:pt x="380" y="28027"/>
                  </a:lnTo>
                  <a:lnTo>
                    <a:pt x="260" y="28964"/>
                  </a:lnTo>
                  <a:lnTo>
                    <a:pt x="160" y="29922"/>
                  </a:lnTo>
                  <a:lnTo>
                    <a:pt x="81" y="30859"/>
                  </a:lnTo>
                  <a:lnTo>
                    <a:pt x="41" y="31797"/>
                  </a:lnTo>
                  <a:lnTo>
                    <a:pt x="1" y="32714"/>
                  </a:lnTo>
                  <a:lnTo>
                    <a:pt x="1" y="33632"/>
                  </a:lnTo>
                  <a:lnTo>
                    <a:pt x="21" y="34530"/>
                  </a:lnTo>
                  <a:lnTo>
                    <a:pt x="61" y="35427"/>
                  </a:lnTo>
                  <a:lnTo>
                    <a:pt x="121" y="36325"/>
                  </a:lnTo>
                  <a:lnTo>
                    <a:pt x="200" y="37183"/>
                  </a:lnTo>
                  <a:lnTo>
                    <a:pt x="300" y="38040"/>
                  </a:lnTo>
                  <a:lnTo>
                    <a:pt x="440" y="38878"/>
                  </a:lnTo>
                  <a:lnTo>
                    <a:pt x="599" y="39696"/>
                  </a:lnTo>
                  <a:lnTo>
                    <a:pt x="759" y="40514"/>
                  </a:lnTo>
                  <a:lnTo>
                    <a:pt x="958" y="41292"/>
                  </a:lnTo>
                  <a:lnTo>
                    <a:pt x="1178" y="42050"/>
                  </a:lnTo>
                  <a:lnTo>
                    <a:pt x="1417" y="42788"/>
                  </a:lnTo>
                  <a:lnTo>
                    <a:pt x="1677" y="43526"/>
                  </a:lnTo>
                  <a:lnTo>
                    <a:pt x="1976" y="44204"/>
                  </a:lnTo>
                  <a:lnTo>
                    <a:pt x="2275" y="44882"/>
                  </a:lnTo>
                  <a:lnTo>
                    <a:pt x="2594" y="45521"/>
                  </a:lnTo>
                  <a:lnTo>
                    <a:pt x="2953" y="46139"/>
                  </a:lnTo>
                  <a:lnTo>
                    <a:pt x="3332" y="46737"/>
                  </a:lnTo>
                  <a:lnTo>
                    <a:pt x="3711" y="47296"/>
                  </a:lnTo>
                  <a:lnTo>
                    <a:pt x="3811" y="47236"/>
                  </a:lnTo>
                  <a:lnTo>
                    <a:pt x="3412" y="46678"/>
                  </a:lnTo>
                  <a:lnTo>
                    <a:pt x="3033" y="46099"/>
                  </a:lnTo>
                  <a:lnTo>
                    <a:pt x="2694" y="45481"/>
                  </a:lnTo>
                  <a:lnTo>
                    <a:pt x="2375" y="44842"/>
                  </a:lnTo>
                  <a:lnTo>
                    <a:pt x="2056" y="44164"/>
                  </a:lnTo>
                  <a:lnTo>
                    <a:pt x="1776" y="43466"/>
                  </a:lnTo>
                  <a:lnTo>
                    <a:pt x="1517" y="42748"/>
                  </a:lnTo>
                  <a:lnTo>
                    <a:pt x="1278" y="42010"/>
                  </a:lnTo>
                  <a:lnTo>
                    <a:pt x="1058" y="41252"/>
                  </a:lnTo>
                  <a:lnTo>
                    <a:pt x="859" y="40474"/>
                  </a:lnTo>
                  <a:lnTo>
                    <a:pt x="699" y="39676"/>
                  </a:lnTo>
                  <a:lnTo>
                    <a:pt x="539" y="38858"/>
                  </a:lnTo>
                  <a:lnTo>
                    <a:pt x="420" y="38020"/>
                  </a:lnTo>
                  <a:lnTo>
                    <a:pt x="300" y="37163"/>
                  </a:lnTo>
                  <a:lnTo>
                    <a:pt x="220" y="36305"/>
                  </a:lnTo>
                  <a:lnTo>
                    <a:pt x="160" y="35407"/>
                  </a:lnTo>
                  <a:lnTo>
                    <a:pt x="121" y="34530"/>
                  </a:lnTo>
                  <a:lnTo>
                    <a:pt x="101" y="33612"/>
                  </a:lnTo>
                  <a:lnTo>
                    <a:pt x="121" y="32714"/>
                  </a:lnTo>
                  <a:lnTo>
                    <a:pt x="141" y="31777"/>
                  </a:lnTo>
                  <a:lnTo>
                    <a:pt x="200" y="30859"/>
                  </a:lnTo>
                  <a:lnTo>
                    <a:pt x="260" y="29922"/>
                  </a:lnTo>
                  <a:lnTo>
                    <a:pt x="360" y="28964"/>
                  </a:lnTo>
                  <a:lnTo>
                    <a:pt x="480" y="28027"/>
                  </a:lnTo>
                  <a:lnTo>
                    <a:pt x="619" y="27069"/>
                  </a:lnTo>
                  <a:lnTo>
                    <a:pt x="799" y="26132"/>
                  </a:lnTo>
                  <a:lnTo>
                    <a:pt x="978" y="25174"/>
                  </a:lnTo>
                  <a:lnTo>
                    <a:pt x="1198" y="24217"/>
                  </a:lnTo>
                  <a:lnTo>
                    <a:pt x="1437" y="23259"/>
                  </a:lnTo>
                  <a:lnTo>
                    <a:pt x="1696" y="22322"/>
                  </a:lnTo>
                  <a:lnTo>
                    <a:pt x="1976" y="21384"/>
                  </a:lnTo>
                  <a:lnTo>
                    <a:pt x="2275" y="20427"/>
                  </a:lnTo>
                  <a:lnTo>
                    <a:pt x="2614" y="19509"/>
                  </a:lnTo>
                  <a:lnTo>
                    <a:pt x="2973" y="18571"/>
                  </a:lnTo>
                  <a:lnTo>
                    <a:pt x="3332" y="17674"/>
                  </a:lnTo>
                  <a:lnTo>
                    <a:pt x="3731" y="16776"/>
                  </a:lnTo>
                  <a:lnTo>
                    <a:pt x="4150" y="15878"/>
                  </a:lnTo>
                  <a:lnTo>
                    <a:pt x="4569" y="15021"/>
                  </a:lnTo>
                  <a:lnTo>
                    <a:pt x="5028" y="14163"/>
                  </a:lnTo>
                  <a:lnTo>
                    <a:pt x="5486" y="13325"/>
                  </a:lnTo>
                  <a:lnTo>
                    <a:pt x="5965" y="12487"/>
                  </a:lnTo>
                  <a:lnTo>
                    <a:pt x="6464" y="11689"/>
                  </a:lnTo>
                  <a:lnTo>
                    <a:pt x="6963" y="10892"/>
                  </a:lnTo>
                  <a:lnTo>
                    <a:pt x="7501" y="10134"/>
                  </a:lnTo>
                  <a:lnTo>
                    <a:pt x="8040" y="9376"/>
                  </a:lnTo>
                  <a:lnTo>
                    <a:pt x="8578" y="8657"/>
                  </a:lnTo>
                  <a:lnTo>
                    <a:pt x="9157" y="7939"/>
                  </a:lnTo>
                  <a:lnTo>
                    <a:pt x="9735" y="7261"/>
                  </a:lnTo>
                  <a:lnTo>
                    <a:pt x="10314" y="6603"/>
                  </a:lnTo>
                  <a:lnTo>
                    <a:pt x="10912" y="5965"/>
                  </a:lnTo>
                  <a:lnTo>
                    <a:pt x="11511" y="5346"/>
                  </a:lnTo>
                  <a:lnTo>
                    <a:pt x="12129" y="4768"/>
                  </a:lnTo>
                  <a:lnTo>
                    <a:pt x="12747" y="4209"/>
                  </a:lnTo>
                  <a:lnTo>
                    <a:pt x="13366" y="3671"/>
                  </a:lnTo>
                  <a:lnTo>
                    <a:pt x="14004" y="3172"/>
                  </a:lnTo>
                  <a:lnTo>
                    <a:pt x="14622" y="2713"/>
                  </a:lnTo>
                  <a:lnTo>
                    <a:pt x="15281" y="2274"/>
                  </a:lnTo>
                  <a:lnTo>
                    <a:pt x="15919" y="1855"/>
                  </a:lnTo>
                  <a:lnTo>
                    <a:pt x="16557" y="1476"/>
                  </a:lnTo>
                  <a:lnTo>
                    <a:pt x="17216" y="1137"/>
                  </a:lnTo>
                  <a:lnTo>
                    <a:pt x="17854" y="818"/>
                  </a:lnTo>
                  <a:lnTo>
                    <a:pt x="18512" y="539"/>
                  </a:lnTo>
                  <a:lnTo>
                    <a:pt x="19171" y="299"/>
                  </a:lnTo>
                  <a:lnTo>
                    <a:pt x="19809" y="100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3561400" y="332375"/>
              <a:ext cx="412425" cy="1181425"/>
            </a:xfrm>
            <a:custGeom>
              <a:avLst/>
              <a:gdLst/>
              <a:ahLst/>
              <a:cxnLst/>
              <a:rect l="l" t="t" r="r" b="b"/>
              <a:pathLst>
                <a:path w="16497" h="47257" extrusionOk="0">
                  <a:moveTo>
                    <a:pt x="16437" y="0"/>
                  </a:moveTo>
                  <a:lnTo>
                    <a:pt x="16018" y="399"/>
                  </a:lnTo>
                  <a:lnTo>
                    <a:pt x="15599" y="818"/>
                  </a:lnTo>
                  <a:lnTo>
                    <a:pt x="15180" y="1257"/>
                  </a:lnTo>
                  <a:lnTo>
                    <a:pt x="14761" y="1716"/>
                  </a:lnTo>
                  <a:lnTo>
                    <a:pt x="13904" y="2693"/>
                  </a:lnTo>
                  <a:lnTo>
                    <a:pt x="13046" y="3770"/>
                  </a:lnTo>
                  <a:lnTo>
                    <a:pt x="12208" y="4907"/>
                  </a:lnTo>
                  <a:lnTo>
                    <a:pt x="11350" y="6104"/>
                  </a:lnTo>
                  <a:lnTo>
                    <a:pt x="10513" y="7361"/>
                  </a:lnTo>
                  <a:lnTo>
                    <a:pt x="9695" y="8677"/>
                  </a:lnTo>
                  <a:lnTo>
                    <a:pt x="9256" y="9435"/>
                  </a:lnTo>
                  <a:lnTo>
                    <a:pt x="8797" y="10213"/>
                  </a:lnTo>
                  <a:lnTo>
                    <a:pt x="8358" y="10991"/>
                  </a:lnTo>
                  <a:lnTo>
                    <a:pt x="7939" y="11789"/>
                  </a:lnTo>
                  <a:lnTo>
                    <a:pt x="7500" y="12607"/>
                  </a:lnTo>
                  <a:lnTo>
                    <a:pt x="7101" y="13425"/>
                  </a:lnTo>
                  <a:lnTo>
                    <a:pt x="6683" y="14243"/>
                  </a:lnTo>
                  <a:lnTo>
                    <a:pt x="6304" y="15081"/>
                  </a:lnTo>
                  <a:lnTo>
                    <a:pt x="5905" y="15938"/>
                  </a:lnTo>
                  <a:lnTo>
                    <a:pt x="5546" y="16776"/>
                  </a:lnTo>
                  <a:lnTo>
                    <a:pt x="5187" y="17634"/>
                  </a:lnTo>
                  <a:lnTo>
                    <a:pt x="4827" y="18492"/>
                  </a:lnTo>
                  <a:lnTo>
                    <a:pt x="4488" y="19349"/>
                  </a:lnTo>
                  <a:lnTo>
                    <a:pt x="4149" y="20227"/>
                  </a:lnTo>
                  <a:lnTo>
                    <a:pt x="3850" y="21105"/>
                  </a:lnTo>
                  <a:lnTo>
                    <a:pt x="3531" y="21962"/>
                  </a:lnTo>
                  <a:lnTo>
                    <a:pt x="3252" y="22860"/>
                  </a:lnTo>
                  <a:lnTo>
                    <a:pt x="2972" y="23738"/>
                  </a:lnTo>
                  <a:lnTo>
                    <a:pt x="2693" y="24615"/>
                  </a:lnTo>
                  <a:lnTo>
                    <a:pt x="2434" y="25513"/>
                  </a:lnTo>
                  <a:lnTo>
                    <a:pt x="2194" y="26411"/>
                  </a:lnTo>
                  <a:lnTo>
                    <a:pt x="1955" y="27308"/>
                  </a:lnTo>
                  <a:lnTo>
                    <a:pt x="1736" y="28206"/>
                  </a:lnTo>
                  <a:lnTo>
                    <a:pt x="1536" y="29104"/>
                  </a:lnTo>
                  <a:lnTo>
                    <a:pt x="1337" y="30021"/>
                  </a:lnTo>
                  <a:lnTo>
                    <a:pt x="1157" y="30919"/>
                  </a:lnTo>
                  <a:lnTo>
                    <a:pt x="978" y="31817"/>
                  </a:lnTo>
                  <a:lnTo>
                    <a:pt x="818" y="32714"/>
                  </a:lnTo>
                  <a:lnTo>
                    <a:pt x="678" y="33612"/>
                  </a:lnTo>
                  <a:lnTo>
                    <a:pt x="539" y="34510"/>
                  </a:lnTo>
                  <a:lnTo>
                    <a:pt x="439" y="35387"/>
                  </a:lnTo>
                  <a:lnTo>
                    <a:pt x="319" y="36265"/>
                  </a:lnTo>
                  <a:lnTo>
                    <a:pt x="180" y="37801"/>
                  </a:lnTo>
                  <a:lnTo>
                    <a:pt x="80" y="39317"/>
                  </a:lnTo>
                  <a:lnTo>
                    <a:pt x="20" y="40793"/>
                  </a:lnTo>
                  <a:lnTo>
                    <a:pt x="0" y="42209"/>
                  </a:lnTo>
                  <a:lnTo>
                    <a:pt x="20" y="43566"/>
                  </a:lnTo>
                  <a:lnTo>
                    <a:pt x="60" y="44224"/>
                  </a:lnTo>
                  <a:lnTo>
                    <a:pt x="100" y="44882"/>
                  </a:lnTo>
                  <a:lnTo>
                    <a:pt x="160" y="45501"/>
                  </a:lnTo>
                  <a:lnTo>
                    <a:pt x="220" y="46099"/>
                  </a:lnTo>
                  <a:lnTo>
                    <a:pt x="279" y="46698"/>
                  </a:lnTo>
                  <a:lnTo>
                    <a:pt x="379" y="47256"/>
                  </a:lnTo>
                  <a:lnTo>
                    <a:pt x="479" y="47236"/>
                  </a:lnTo>
                  <a:lnTo>
                    <a:pt x="359" y="46478"/>
                  </a:lnTo>
                  <a:lnTo>
                    <a:pt x="279" y="45720"/>
                  </a:lnTo>
                  <a:lnTo>
                    <a:pt x="200" y="44942"/>
                  </a:lnTo>
                  <a:lnTo>
                    <a:pt x="140" y="44164"/>
                  </a:lnTo>
                  <a:lnTo>
                    <a:pt x="120" y="43346"/>
                  </a:lnTo>
                  <a:lnTo>
                    <a:pt x="100" y="42548"/>
                  </a:lnTo>
                  <a:lnTo>
                    <a:pt x="80" y="41731"/>
                  </a:lnTo>
                  <a:lnTo>
                    <a:pt x="100" y="40893"/>
                  </a:lnTo>
                  <a:lnTo>
                    <a:pt x="140" y="40055"/>
                  </a:lnTo>
                  <a:lnTo>
                    <a:pt x="180" y="39217"/>
                  </a:lnTo>
                  <a:lnTo>
                    <a:pt x="240" y="38379"/>
                  </a:lnTo>
                  <a:lnTo>
                    <a:pt x="299" y="37542"/>
                  </a:lnTo>
                  <a:lnTo>
                    <a:pt x="399" y="36704"/>
                  </a:lnTo>
                  <a:lnTo>
                    <a:pt x="479" y="35846"/>
                  </a:lnTo>
                  <a:lnTo>
                    <a:pt x="718" y="34170"/>
                  </a:lnTo>
                  <a:lnTo>
                    <a:pt x="998" y="32495"/>
                  </a:lnTo>
                  <a:lnTo>
                    <a:pt x="1297" y="30839"/>
                  </a:lnTo>
                  <a:lnTo>
                    <a:pt x="1636" y="29223"/>
                  </a:lnTo>
                  <a:lnTo>
                    <a:pt x="1995" y="27667"/>
                  </a:lnTo>
                  <a:lnTo>
                    <a:pt x="2394" y="26151"/>
                  </a:lnTo>
                  <a:lnTo>
                    <a:pt x="2793" y="24695"/>
                  </a:lnTo>
                  <a:lnTo>
                    <a:pt x="3212" y="23299"/>
                  </a:lnTo>
                  <a:lnTo>
                    <a:pt x="3631" y="22002"/>
                  </a:lnTo>
                  <a:lnTo>
                    <a:pt x="4089" y="20726"/>
                  </a:lnTo>
                  <a:lnTo>
                    <a:pt x="4608" y="19369"/>
                  </a:lnTo>
                  <a:lnTo>
                    <a:pt x="5167" y="17973"/>
                  </a:lnTo>
                  <a:lnTo>
                    <a:pt x="5785" y="16517"/>
                  </a:lnTo>
                  <a:lnTo>
                    <a:pt x="6443" y="15061"/>
                  </a:lnTo>
                  <a:lnTo>
                    <a:pt x="7161" y="13565"/>
                  </a:lnTo>
                  <a:lnTo>
                    <a:pt x="7919" y="12068"/>
                  </a:lnTo>
                  <a:lnTo>
                    <a:pt x="8737" y="10592"/>
                  </a:lnTo>
                  <a:lnTo>
                    <a:pt x="9575" y="9116"/>
                  </a:lnTo>
                  <a:lnTo>
                    <a:pt x="10014" y="8378"/>
                  </a:lnTo>
                  <a:lnTo>
                    <a:pt x="10453" y="7660"/>
                  </a:lnTo>
                  <a:lnTo>
                    <a:pt x="10911" y="6942"/>
                  </a:lnTo>
                  <a:lnTo>
                    <a:pt x="11390" y="6244"/>
                  </a:lnTo>
                  <a:lnTo>
                    <a:pt x="11849" y="5546"/>
                  </a:lnTo>
                  <a:lnTo>
                    <a:pt x="12348" y="4867"/>
                  </a:lnTo>
                  <a:lnTo>
                    <a:pt x="12826" y="4209"/>
                  </a:lnTo>
                  <a:lnTo>
                    <a:pt x="13345" y="3551"/>
                  </a:lnTo>
                  <a:lnTo>
                    <a:pt x="13844" y="2932"/>
                  </a:lnTo>
                  <a:lnTo>
                    <a:pt x="14362" y="2314"/>
                  </a:lnTo>
                  <a:lnTo>
                    <a:pt x="14881" y="1716"/>
                  </a:lnTo>
                  <a:lnTo>
                    <a:pt x="15420" y="1157"/>
                  </a:lnTo>
                  <a:lnTo>
                    <a:pt x="15958" y="599"/>
                  </a:lnTo>
                  <a:lnTo>
                    <a:pt x="16497" y="80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3181900" y="721850"/>
              <a:ext cx="1181400" cy="403450"/>
            </a:xfrm>
            <a:custGeom>
              <a:avLst/>
              <a:gdLst/>
              <a:ahLst/>
              <a:cxnLst/>
              <a:rect l="l" t="t" r="r" b="b"/>
              <a:pathLst>
                <a:path w="47256" h="16138" extrusionOk="0">
                  <a:moveTo>
                    <a:pt x="40" y="0"/>
                  </a:moveTo>
                  <a:lnTo>
                    <a:pt x="0" y="100"/>
                  </a:lnTo>
                  <a:lnTo>
                    <a:pt x="47216" y="16138"/>
                  </a:lnTo>
                  <a:lnTo>
                    <a:pt x="47256" y="160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3576850" y="328875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20" y="0"/>
                  </a:moveTo>
                  <a:lnTo>
                    <a:pt x="1" y="100"/>
                  </a:lnTo>
                  <a:lnTo>
                    <a:pt x="28386" y="9755"/>
                  </a:lnTo>
                  <a:lnTo>
                    <a:pt x="28426" y="965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3419275" y="407175"/>
              <a:ext cx="946025" cy="323675"/>
            </a:xfrm>
            <a:custGeom>
              <a:avLst/>
              <a:gdLst/>
              <a:ahLst/>
              <a:cxnLst/>
              <a:rect l="l" t="t" r="r" b="b"/>
              <a:pathLst>
                <a:path w="37841" h="12947" extrusionOk="0">
                  <a:moveTo>
                    <a:pt x="40" y="0"/>
                  </a:moveTo>
                  <a:lnTo>
                    <a:pt x="0" y="100"/>
                  </a:lnTo>
                  <a:lnTo>
                    <a:pt x="37821" y="12946"/>
                  </a:lnTo>
                  <a:lnTo>
                    <a:pt x="37841" y="1284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3311050" y="502425"/>
              <a:ext cx="1083175" cy="370050"/>
            </a:xfrm>
            <a:custGeom>
              <a:avLst/>
              <a:gdLst/>
              <a:ahLst/>
              <a:cxnLst/>
              <a:rect l="l" t="t" r="r" b="b"/>
              <a:pathLst>
                <a:path w="43327" h="14802" extrusionOk="0">
                  <a:moveTo>
                    <a:pt x="40" y="0"/>
                  </a:moveTo>
                  <a:lnTo>
                    <a:pt x="0" y="100"/>
                  </a:lnTo>
                  <a:lnTo>
                    <a:pt x="43287" y="14801"/>
                  </a:lnTo>
                  <a:lnTo>
                    <a:pt x="43327" y="1470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3233750" y="607650"/>
              <a:ext cx="1157475" cy="395475"/>
            </a:xfrm>
            <a:custGeom>
              <a:avLst/>
              <a:gdLst/>
              <a:ahLst/>
              <a:cxnLst/>
              <a:rect l="l" t="t" r="r" b="b"/>
              <a:pathLst>
                <a:path w="46299" h="15819" extrusionOk="0">
                  <a:moveTo>
                    <a:pt x="40" y="0"/>
                  </a:moveTo>
                  <a:lnTo>
                    <a:pt x="1" y="100"/>
                  </a:lnTo>
                  <a:lnTo>
                    <a:pt x="46279" y="15819"/>
                  </a:lnTo>
                  <a:lnTo>
                    <a:pt x="46299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3257700" y="1273900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40" y="0"/>
                  </a:moveTo>
                  <a:lnTo>
                    <a:pt x="0" y="100"/>
                  </a:lnTo>
                  <a:lnTo>
                    <a:pt x="28385" y="9755"/>
                  </a:lnTo>
                  <a:lnTo>
                    <a:pt x="28425" y="96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3179900" y="1115800"/>
              <a:ext cx="945525" cy="323675"/>
            </a:xfrm>
            <a:custGeom>
              <a:avLst/>
              <a:gdLst/>
              <a:ahLst/>
              <a:cxnLst/>
              <a:rect l="l" t="t" r="r" b="b"/>
              <a:pathLst>
                <a:path w="37821" h="12947" extrusionOk="0">
                  <a:moveTo>
                    <a:pt x="20" y="1"/>
                  </a:moveTo>
                  <a:lnTo>
                    <a:pt x="0" y="101"/>
                  </a:lnTo>
                  <a:lnTo>
                    <a:pt x="37801" y="12947"/>
                  </a:lnTo>
                  <a:lnTo>
                    <a:pt x="37821" y="12847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150975" y="974175"/>
              <a:ext cx="1082675" cy="370050"/>
            </a:xfrm>
            <a:custGeom>
              <a:avLst/>
              <a:gdLst/>
              <a:ahLst/>
              <a:cxnLst/>
              <a:rect l="l" t="t" r="r" b="b"/>
              <a:pathLst>
                <a:path w="43307" h="14802" extrusionOk="0">
                  <a:moveTo>
                    <a:pt x="40" y="1"/>
                  </a:moveTo>
                  <a:lnTo>
                    <a:pt x="0" y="100"/>
                  </a:lnTo>
                  <a:lnTo>
                    <a:pt x="43287" y="14802"/>
                  </a:lnTo>
                  <a:lnTo>
                    <a:pt x="43306" y="1470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3153475" y="843525"/>
              <a:ext cx="1157975" cy="395475"/>
            </a:xfrm>
            <a:custGeom>
              <a:avLst/>
              <a:gdLst/>
              <a:ahLst/>
              <a:cxnLst/>
              <a:rect l="l" t="t" r="r" b="b"/>
              <a:pathLst>
                <a:path w="46319" h="15819" extrusionOk="0">
                  <a:moveTo>
                    <a:pt x="40" y="0"/>
                  </a:moveTo>
                  <a:lnTo>
                    <a:pt x="0" y="100"/>
                  </a:lnTo>
                  <a:lnTo>
                    <a:pt x="46278" y="15819"/>
                  </a:lnTo>
                  <a:lnTo>
                    <a:pt x="46318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33"/>
          <p:cNvSpPr/>
          <p:nvPr/>
        </p:nvSpPr>
        <p:spPr>
          <a:xfrm>
            <a:off x="7606742" y="3770200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410675" y="4338732"/>
            <a:ext cx="181783" cy="18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078175" y="1490757"/>
            <a:ext cx="181783" cy="18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accent3"/>
            </a:gs>
            <a:gs pos="4000">
              <a:schemeClr val="accent2"/>
            </a:gs>
            <a:gs pos="35000">
              <a:schemeClr val="accent1"/>
            </a:gs>
            <a:gs pos="74000">
              <a:schemeClr val="lt2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1464614" y="3073890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4936786" y="3073890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5055286" y="3440299"/>
            <a:ext cx="2505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1583114" y="3440299"/>
            <a:ext cx="2505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5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92" name="Google Shape;92;p5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Google Shape;94;p5"/>
          <p:cNvPicPr preferRelativeResize="0"/>
          <p:nvPr/>
        </p:nvPicPr>
        <p:blipFill rotWithShape="1">
          <a:blip r:embed="rId2">
            <a:alphaModFix/>
          </a:blip>
          <a:srcRect b="27065"/>
          <a:stretch/>
        </p:blipFill>
        <p:spPr>
          <a:xfrm>
            <a:off x="-8066" y="3135900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l="62580"/>
          <a:stretch/>
        </p:blipFill>
        <p:spPr>
          <a:xfrm>
            <a:off x="-8076" y="3401351"/>
            <a:ext cx="554075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t="78701"/>
          <a:stretch/>
        </p:blipFill>
        <p:spPr>
          <a:xfrm>
            <a:off x="6222500" y="0"/>
            <a:ext cx="2921499" cy="6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/>
          <p:nvPr/>
        </p:nvSpPr>
        <p:spPr>
          <a:xfrm>
            <a:off x="7882967" y="3777375"/>
            <a:ext cx="750416" cy="750416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 rot="10800000" flipH="1">
            <a:off x="776371" y="681008"/>
            <a:ext cx="501356" cy="750395"/>
            <a:chOff x="5552650" y="2390950"/>
            <a:chExt cx="684725" cy="1024850"/>
          </a:xfrm>
        </p:grpSpPr>
        <p:sp>
          <p:nvSpPr>
            <p:cNvPr id="99" name="Google Shape;99;p5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6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105" name="Google Shape;105;p6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Google Shape;107;p6"/>
          <p:cNvPicPr preferRelativeResize="0"/>
          <p:nvPr/>
        </p:nvPicPr>
        <p:blipFill rotWithShape="1">
          <a:blip r:embed="rId2">
            <a:alphaModFix/>
          </a:blip>
          <a:srcRect r="44171" b="43917"/>
          <a:stretch/>
        </p:blipFill>
        <p:spPr>
          <a:xfrm rot="7">
            <a:off x="8226000" y="4220101"/>
            <a:ext cx="918000" cy="9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/>
          <p:nvPr/>
        </p:nvSpPr>
        <p:spPr>
          <a:xfrm>
            <a:off x="838473" y="462675"/>
            <a:ext cx="580812" cy="580812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7922646" y="310908"/>
            <a:ext cx="501356" cy="750395"/>
            <a:chOff x="5552650" y="2390950"/>
            <a:chExt cx="684725" cy="1024850"/>
          </a:xfrm>
        </p:grpSpPr>
        <p:sp>
          <p:nvSpPr>
            <p:cNvPr id="110" name="Google Shape;110;p6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1487100" y="1629150"/>
            <a:ext cx="61698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7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117" name="Google Shape;117;p7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Google Shape;119;p7"/>
          <p:cNvPicPr preferRelativeResize="0"/>
          <p:nvPr/>
        </p:nvPicPr>
        <p:blipFill rotWithShape="1">
          <a:blip r:embed="rId2">
            <a:alphaModFix/>
          </a:blip>
          <a:srcRect l="32152" t="32555"/>
          <a:stretch/>
        </p:blipFill>
        <p:spPr>
          <a:xfrm rot="5399992">
            <a:off x="8336375" y="-9323"/>
            <a:ext cx="826300" cy="82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15" flipH="1">
            <a:off x="8569834" y="920214"/>
            <a:ext cx="430999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8303660" y="794164"/>
            <a:ext cx="202025" cy="202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7"/>
          <p:cNvGrpSpPr/>
          <p:nvPr/>
        </p:nvGrpSpPr>
        <p:grpSpPr>
          <a:xfrm>
            <a:off x="76191" y="118785"/>
            <a:ext cx="1298096" cy="1298615"/>
            <a:chOff x="3147975" y="298450"/>
            <a:chExt cx="1249250" cy="1249750"/>
          </a:xfrm>
        </p:grpSpPr>
        <p:sp>
          <p:nvSpPr>
            <p:cNvPr id="123" name="Google Shape;123;p7"/>
            <p:cNvSpPr/>
            <p:nvPr/>
          </p:nvSpPr>
          <p:spPr>
            <a:xfrm>
              <a:off x="3571875" y="336350"/>
              <a:ext cx="400950" cy="1173950"/>
            </a:xfrm>
            <a:custGeom>
              <a:avLst/>
              <a:gdLst/>
              <a:ahLst/>
              <a:cxnLst/>
              <a:rect l="l" t="t" r="r" b="b"/>
              <a:pathLst>
                <a:path w="16038" h="46958" extrusionOk="0">
                  <a:moveTo>
                    <a:pt x="15938" y="1"/>
                  </a:moveTo>
                  <a:lnTo>
                    <a:pt x="0" y="46918"/>
                  </a:lnTo>
                  <a:lnTo>
                    <a:pt x="100" y="46957"/>
                  </a:lnTo>
                  <a:lnTo>
                    <a:pt x="16038" y="41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3571875" y="331875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16058" y="0"/>
                  </a:moveTo>
                  <a:lnTo>
                    <a:pt x="16038" y="100"/>
                  </a:lnTo>
                  <a:lnTo>
                    <a:pt x="16616" y="319"/>
                  </a:lnTo>
                  <a:lnTo>
                    <a:pt x="17195" y="539"/>
                  </a:lnTo>
                  <a:lnTo>
                    <a:pt x="17773" y="758"/>
                  </a:lnTo>
                  <a:lnTo>
                    <a:pt x="18332" y="1017"/>
                  </a:lnTo>
                  <a:lnTo>
                    <a:pt x="18890" y="1277"/>
                  </a:lnTo>
                  <a:lnTo>
                    <a:pt x="19429" y="1536"/>
                  </a:lnTo>
                  <a:lnTo>
                    <a:pt x="19968" y="1835"/>
                  </a:lnTo>
                  <a:lnTo>
                    <a:pt x="20506" y="2135"/>
                  </a:lnTo>
                  <a:lnTo>
                    <a:pt x="21025" y="2434"/>
                  </a:lnTo>
                  <a:lnTo>
                    <a:pt x="21543" y="2753"/>
                  </a:lnTo>
                  <a:lnTo>
                    <a:pt x="22042" y="3092"/>
                  </a:lnTo>
                  <a:lnTo>
                    <a:pt x="22541" y="3451"/>
                  </a:lnTo>
                  <a:lnTo>
                    <a:pt x="23039" y="3810"/>
                  </a:lnTo>
                  <a:lnTo>
                    <a:pt x="23518" y="4169"/>
                  </a:lnTo>
                  <a:lnTo>
                    <a:pt x="23977" y="4548"/>
                  </a:lnTo>
                  <a:lnTo>
                    <a:pt x="24436" y="4947"/>
                  </a:lnTo>
                  <a:lnTo>
                    <a:pt x="24895" y="5346"/>
                  </a:lnTo>
                  <a:lnTo>
                    <a:pt x="25333" y="5765"/>
                  </a:lnTo>
                  <a:lnTo>
                    <a:pt x="25772" y="6204"/>
                  </a:lnTo>
                  <a:lnTo>
                    <a:pt x="26191" y="6623"/>
                  </a:lnTo>
                  <a:lnTo>
                    <a:pt x="26590" y="7082"/>
                  </a:lnTo>
                  <a:lnTo>
                    <a:pt x="26989" y="7540"/>
                  </a:lnTo>
                  <a:lnTo>
                    <a:pt x="27368" y="7999"/>
                  </a:lnTo>
                  <a:lnTo>
                    <a:pt x="27747" y="8478"/>
                  </a:lnTo>
                  <a:lnTo>
                    <a:pt x="28126" y="8977"/>
                  </a:lnTo>
                  <a:lnTo>
                    <a:pt x="28465" y="9475"/>
                  </a:lnTo>
                  <a:lnTo>
                    <a:pt x="28804" y="9974"/>
                  </a:lnTo>
                  <a:lnTo>
                    <a:pt x="29143" y="10493"/>
                  </a:lnTo>
                  <a:lnTo>
                    <a:pt x="29463" y="11031"/>
                  </a:lnTo>
                  <a:lnTo>
                    <a:pt x="29762" y="11570"/>
                  </a:lnTo>
                  <a:lnTo>
                    <a:pt x="30061" y="12108"/>
                  </a:lnTo>
                  <a:lnTo>
                    <a:pt x="30340" y="12667"/>
                  </a:lnTo>
                  <a:lnTo>
                    <a:pt x="30620" y="13225"/>
                  </a:lnTo>
                  <a:lnTo>
                    <a:pt x="30859" y="13784"/>
                  </a:lnTo>
                  <a:lnTo>
                    <a:pt x="31098" y="14362"/>
                  </a:lnTo>
                  <a:lnTo>
                    <a:pt x="31318" y="14941"/>
                  </a:lnTo>
                  <a:lnTo>
                    <a:pt x="31537" y="15499"/>
                  </a:lnTo>
                  <a:lnTo>
                    <a:pt x="31737" y="16098"/>
                  </a:lnTo>
                  <a:lnTo>
                    <a:pt x="31916" y="16676"/>
                  </a:lnTo>
                  <a:lnTo>
                    <a:pt x="32076" y="17255"/>
                  </a:lnTo>
                  <a:lnTo>
                    <a:pt x="32235" y="17853"/>
                  </a:lnTo>
                  <a:lnTo>
                    <a:pt x="32355" y="18452"/>
                  </a:lnTo>
                  <a:lnTo>
                    <a:pt x="32475" y="19030"/>
                  </a:lnTo>
                  <a:lnTo>
                    <a:pt x="32594" y="19629"/>
                  </a:lnTo>
                  <a:lnTo>
                    <a:pt x="32674" y="20227"/>
                  </a:lnTo>
                  <a:lnTo>
                    <a:pt x="32754" y="20825"/>
                  </a:lnTo>
                  <a:lnTo>
                    <a:pt x="32814" y="21444"/>
                  </a:lnTo>
                  <a:lnTo>
                    <a:pt x="32874" y="22042"/>
                  </a:lnTo>
                  <a:lnTo>
                    <a:pt x="32894" y="22641"/>
                  </a:lnTo>
                  <a:lnTo>
                    <a:pt x="32914" y="23239"/>
                  </a:lnTo>
                  <a:lnTo>
                    <a:pt x="32914" y="23858"/>
                  </a:lnTo>
                  <a:lnTo>
                    <a:pt x="32914" y="24456"/>
                  </a:lnTo>
                  <a:lnTo>
                    <a:pt x="32874" y="25054"/>
                  </a:lnTo>
                  <a:lnTo>
                    <a:pt x="32834" y="25673"/>
                  </a:lnTo>
                  <a:lnTo>
                    <a:pt x="32774" y="26271"/>
                  </a:lnTo>
                  <a:lnTo>
                    <a:pt x="32694" y="26870"/>
                  </a:lnTo>
                  <a:lnTo>
                    <a:pt x="32614" y="27488"/>
                  </a:lnTo>
                  <a:lnTo>
                    <a:pt x="32515" y="28086"/>
                  </a:lnTo>
                  <a:lnTo>
                    <a:pt x="32395" y="28685"/>
                  </a:lnTo>
                  <a:lnTo>
                    <a:pt x="32255" y="29283"/>
                  </a:lnTo>
                  <a:lnTo>
                    <a:pt x="32116" y="29882"/>
                  </a:lnTo>
                  <a:lnTo>
                    <a:pt x="31956" y="30480"/>
                  </a:lnTo>
                  <a:lnTo>
                    <a:pt x="31777" y="31079"/>
                  </a:lnTo>
                  <a:lnTo>
                    <a:pt x="31577" y="31657"/>
                  </a:lnTo>
                  <a:lnTo>
                    <a:pt x="31378" y="32275"/>
                  </a:lnTo>
                  <a:lnTo>
                    <a:pt x="31138" y="32854"/>
                  </a:lnTo>
                  <a:lnTo>
                    <a:pt x="30899" y="33452"/>
                  </a:lnTo>
                  <a:lnTo>
                    <a:pt x="30639" y="34031"/>
                  </a:lnTo>
                  <a:lnTo>
                    <a:pt x="30380" y="34589"/>
                  </a:lnTo>
                  <a:lnTo>
                    <a:pt x="30101" y="35148"/>
                  </a:lnTo>
                  <a:lnTo>
                    <a:pt x="29802" y="35706"/>
                  </a:lnTo>
                  <a:lnTo>
                    <a:pt x="29502" y="36245"/>
                  </a:lnTo>
                  <a:lnTo>
                    <a:pt x="29183" y="36764"/>
                  </a:lnTo>
                  <a:lnTo>
                    <a:pt x="28844" y="37282"/>
                  </a:lnTo>
                  <a:lnTo>
                    <a:pt x="28505" y="37801"/>
                  </a:lnTo>
                  <a:lnTo>
                    <a:pt x="28146" y="38300"/>
                  </a:lnTo>
                  <a:lnTo>
                    <a:pt x="27787" y="38778"/>
                  </a:lnTo>
                  <a:lnTo>
                    <a:pt x="27408" y="39257"/>
                  </a:lnTo>
                  <a:lnTo>
                    <a:pt x="27009" y="39736"/>
                  </a:lnTo>
                  <a:lnTo>
                    <a:pt x="26610" y="40195"/>
                  </a:lnTo>
                  <a:lnTo>
                    <a:pt x="26211" y="40634"/>
                  </a:lnTo>
                  <a:lnTo>
                    <a:pt x="25792" y="41072"/>
                  </a:lnTo>
                  <a:lnTo>
                    <a:pt x="25353" y="41491"/>
                  </a:lnTo>
                  <a:lnTo>
                    <a:pt x="24934" y="41910"/>
                  </a:lnTo>
                  <a:lnTo>
                    <a:pt x="24476" y="42309"/>
                  </a:lnTo>
                  <a:lnTo>
                    <a:pt x="24017" y="42708"/>
                  </a:lnTo>
                  <a:lnTo>
                    <a:pt x="23558" y="43087"/>
                  </a:lnTo>
                  <a:lnTo>
                    <a:pt x="23079" y="43446"/>
                  </a:lnTo>
                  <a:lnTo>
                    <a:pt x="22601" y="43805"/>
                  </a:lnTo>
                  <a:lnTo>
                    <a:pt x="22122" y="44164"/>
                  </a:lnTo>
                  <a:lnTo>
                    <a:pt x="21623" y="44483"/>
                  </a:lnTo>
                  <a:lnTo>
                    <a:pt x="21105" y="44803"/>
                  </a:lnTo>
                  <a:lnTo>
                    <a:pt x="20606" y="45122"/>
                  </a:lnTo>
                  <a:lnTo>
                    <a:pt x="20087" y="45401"/>
                  </a:lnTo>
                  <a:lnTo>
                    <a:pt x="19549" y="45700"/>
                  </a:lnTo>
                  <a:lnTo>
                    <a:pt x="19030" y="45960"/>
                  </a:lnTo>
                  <a:lnTo>
                    <a:pt x="18471" y="46219"/>
                  </a:lnTo>
                  <a:lnTo>
                    <a:pt x="17933" y="46458"/>
                  </a:lnTo>
                  <a:lnTo>
                    <a:pt x="17394" y="46698"/>
                  </a:lnTo>
                  <a:lnTo>
                    <a:pt x="16836" y="46917"/>
                  </a:lnTo>
                  <a:lnTo>
                    <a:pt x="16277" y="47116"/>
                  </a:lnTo>
                  <a:lnTo>
                    <a:pt x="15699" y="47316"/>
                  </a:lnTo>
                  <a:lnTo>
                    <a:pt x="15140" y="47495"/>
                  </a:lnTo>
                  <a:lnTo>
                    <a:pt x="14562" y="47655"/>
                  </a:lnTo>
                  <a:lnTo>
                    <a:pt x="13983" y="47815"/>
                  </a:lnTo>
                  <a:lnTo>
                    <a:pt x="13385" y="47954"/>
                  </a:lnTo>
                  <a:lnTo>
                    <a:pt x="12806" y="48074"/>
                  </a:lnTo>
                  <a:lnTo>
                    <a:pt x="12208" y="48174"/>
                  </a:lnTo>
                  <a:lnTo>
                    <a:pt x="11610" y="48273"/>
                  </a:lnTo>
                  <a:lnTo>
                    <a:pt x="11011" y="48353"/>
                  </a:lnTo>
                  <a:lnTo>
                    <a:pt x="10413" y="48413"/>
                  </a:lnTo>
                  <a:lnTo>
                    <a:pt x="9814" y="48473"/>
                  </a:lnTo>
                  <a:lnTo>
                    <a:pt x="9216" y="48513"/>
                  </a:lnTo>
                  <a:lnTo>
                    <a:pt x="8597" y="48533"/>
                  </a:lnTo>
                  <a:lnTo>
                    <a:pt x="7381" y="48533"/>
                  </a:lnTo>
                  <a:lnTo>
                    <a:pt x="6762" y="48513"/>
                  </a:lnTo>
                  <a:lnTo>
                    <a:pt x="6164" y="48473"/>
                  </a:lnTo>
                  <a:lnTo>
                    <a:pt x="5545" y="48413"/>
                  </a:lnTo>
                  <a:lnTo>
                    <a:pt x="4927" y="48353"/>
                  </a:lnTo>
                  <a:lnTo>
                    <a:pt x="4309" y="48254"/>
                  </a:lnTo>
                  <a:lnTo>
                    <a:pt x="3690" y="48154"/>
                  </a:lnTo>
                  <a:lnTo>
                    <a:pt x="3092" y="48034"/>
                  </a:lnTo>
                  <a:lnTo>
                    <a:pt x="2474" y="47914"/>
                  </a:lnTo>
                  <a:lnTo>
                    <a:pt x="1855" y="47755"/>
                  </a:lnTo>
                  <a:lnTo>
                    <a:pt x="1237" y="47595"/>
                  </a:lnTo>
                  <a:lnTo>
                    <a:pt x="638" y="4741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997" y="47635"/>
                  </a:lnTo>
                  <a:lnTo>
                    <a:pt x="1995" y="47894"/>
                  </a:lnTo>
                  <a:lnTo>
                    <a:pt x="2992" y="48134"/>
                  </a:lnTo>
                  <a:lnTo>
                    <a:pt x="3990" y="48313"/>
                  </a:lnTo>
                  <a:lnTo>
                    <a:pt x="5007" y="48453"/>
                  </a:lnTo>
                  <a:lnTo>
                    <a:pt x="6004" y="48573"/>
                  </a:lnTo>
                  <a:lnTo>
                    <a:pt x="7002" y="48633"/>
                  </a:lnTo>
                  <a:lnTo>
                    <a:pt x="7999" y="48652"/>
                  </a:lnTo>
                  <a:lnTo>
                    <a:pt x="8976" y="48633"/>
                  </a:lnTo>
                  <a:lnTo>
                    <a:pt x="9954" y="48573"/>
                  </a:lnTo>
                  <a:lnTo>
                    <a:pt x="10911" y="48473"/>
                  </a:lnTo>
                  <a:lnTo>
                    <a:pt x="11869" y="48333"/>
                  </a:lnTo>
                  <a:lnTo>
                    <a:pt x="12806" y="48174"/>
                  </a:lnTo>
                  <a:lnTo>
                    <a:pt x="13764" y="47974"/>
                  </a:lnTo>
                  <a:lnTo>
                    <a:pt x="14681" y="47735"/>
                  </a:lnTo>
                  <a:lnTo>
                    <a:pt x="15599" y="47456"/>
                  </a:lnTo>
                  <a:lnTo>
                    <a:pt x="16517" y="47156"/>
                  </a:lnTo>
                  <a:lnTo>
                    <a:pt x="17394" y="46797"/>
                  </a:lnTo>
                  <a:lnTo>
                    <a:pt x="18272" y="46438"/>
                  </a:lnTo>
                  <a:lnTo>
                    <a:pt x="19150" y="46019"/>
                  </a:lnTo>
                  <a:lnTo>
                    <a:pt x="19988" y="45581"/>
                  </a:lnTo>
                  <a:lnTo>
                    <a:pt x="20825" y="45102"/>
                  </a:lnTo>
                  <a:lnTo>
                    <a:pt x="21623" y="44603"/>
                  </a:lnTo>
                  <a:lnTo>
                    <a:pt x="22421" y="44065"/>
                  </a:lnTo>
                  <a:lnTo>
                    <a:pt x="23199" y="43506"/>
                  </a:lnTo>
                  <a:lnTo>
                    <a:pt x="23957" y="42908"/>
                  </a:lnTo>
                  <a:lnTo>
                    <a:pt x="24675" y="42269"/>
                  </a:lnTo>
                  <a:lnTo>
                    <a:pt x="25393" y="41631"/>
                  </a:lnTo>
                  <a:lnTo>
                    <a:pt x="26072" y="40933"/>
                  </a:lnTo>
                  <a:lnTo>
                    <a:pt x="26730" y="40235"/>
                  </a:lnTo>
                  <a:lnTo>
                    <a:pt x="27348" y="39496"/>
                  </a:lnTo>
                  <a:lnTo>
                    <a:pt x="27967" y="38719"/>
                  </a:lnTo>
                  <a:lnTo>
                    <a:pt x="28525" y="37941"/>
                  </a:lnTo>
                  <a:lnTo>
                    <a:pt x="29084" y="37123"/>
                  </a:lnTo>
                  <a:lnTo>
                    <a:pt x="29602" y="36265"/>
                  </a:lnTo>
                  <a:lnTo>
                    <a:pt x="30081" y="35407"/>
                  </a:lnTo>
                  <a:lnTo>
                    <a:pt x="30540" y="34510"/>
                  </a:lnTo>
                  <a:lnTo>
                    <a:pt x="30959" y="33592"/>
                  </a:lnTo>
                  <a:lnTo>
                    <a:pt x="31338" y="32654"/>
                  </a:lnTo>
                  <a:lnTo>
                    <a:pt x="31677" y="31697"/>
                  </a:lnTo>
                  <a:lnTo>
                    <a:pt x="31876" y="31099"/>
                  </a:lnTo>
                  <a:lnTo>
                    <a:pt x="32056" y="30500"/>
                  </a:lnTo>
                  <a:lnTo>
                    <a:pt x="32215" y="29902"/>
                  </a:lnTo>
                  <a:lnTo>
                    <a:pt x="32375" y="29303"/>
                  </a:lnTo>
                  <a:lnTo>
                    <a:pt x="32495" y="28705"/>
                  </a:lnTo>
                  <a:lnTo>
                    <a:pt x="32614" y="28106"/>
                  </a:lnTo>
                  <a:lnTo>
                    <a:pt x="32714" y="27488"/>
                  </a:lnTo>
                  <a:lnTo>
                    <a:pt x="32814" y="26890"/>
                  </a:lnTo>
                  <a:lnTo>
                    <a:pt x="32874" y="26291"/>
                  </a:lnTo>
                  <a:lnTo>
                    <a:pt x="32933" y="25673"/>
                  </a:lnTo>
                  <a:lnTo>
                    <a:pt x="32973" y="25074"/>
                  </a:lnTo>
                  <a:lnTo>
                    <a:pt x="33013" y="24456"/>
                  </a:lnTo>
                  <a:lnTo>
                    <a:pt x="33013" y="23858"/>
                  </a:lnTo>
                  <a:lnTo>
                    <a:pt x="33013" y="23239"/>
                  </a:lnTo>
                  <a:lnTo>
                    <a:pt x="33013" y="22641"/>
                  </a:lnTo>
                  <a:lnTo>
                    <a:pt x="32973" y="22022"/>
                  </a:lnTo>
                  <a:lnTo>
                    <a:pt x="32933" y="21424"/>
                  </a:lnTo>
                  <a:lnTo>
                    <a:pt x="32854" y="20825"/>
                  </a:lnTo>
                  <a:lnTo>
                    <a:pt x="32794" y="20227"/>
                  </a:lnTo>
                  <a:lnTo>
                    <a:pt x="32694" y="19609"/>
                  </a:lnTo>
                  <a:lnTo>
                    <a:pt x="32594" y="19010"/>
                  </a:lnTo>
                  <a:lnTo>
                    <a:pt x="32475" y="18412"/>
                  </a:lnTo>
                  <a:lnTo>
                    <a:pt x="32335" y="17833"/>
                  </a:lnTo>
                  <a:lnTo>
                    <a:pt x="32175" y="17235"/>
                  </a:lnTo>
                  <a:lnTo>
                    <a:pt x="32016" y="16636"/>
                  </a:lnTo>
                  <a:lnTo>
                    <a:pt x="31836" y="16058"/>
                  </a:lnTo>
                  <a:lnTo>
                    <a:pt x="31637" y="15480"/>
                  </a:lnTo>
                  <a:lnTo>
                    <a:pt x="31417" y="14901"/>
                  </a:lnTo>
                  <a:lnTo>
                    <a:pt x="31198" y="14323"/>
                  </a:lnTo>
                  <a:lnTo>
                    <a:pt x="30959" y="13744"/>
                  </a:lnTo>
                  <a:lnTo>
                    <a:pt x="30699" y="13186"/>
                  </a:lnTo>
                  <a:lnTo>
                    <a:pt x="30440" y="12607"/>
                  </a:lnTo>
                  <a:lnTo>
                    <a:pt x="30161" y="12049"/>
                  </a:lnTo>
                  <a:lnTo>
                    <a:pt x="29862" y="11510"/>
                  </a:lnTo>
                  <a:lnTo>
                    <a:pt x="29542" y="10971"/>
                  </a:lnTo>
                  <a:lnTo>
                    <a:pt x="29223" y="10433"/>
                  </a:lnTo>
                  <a:lnTo>
                    <a:pt x="28904" y="9914"/>
                  </a:lnTo>
                  <a:lnTo>
                    <a:pt x="28565" y="9415"/>
                  </a:lnTo>
                  <a:lnTo>
                    <a:pt x="28206" y="8917"/>
                  </a:lnTo>
                  <a:lnTo>
                    <a:pt x="27827" y="8418"/>
                  </a:lnTo>
                  <a:lnTo>
                    <a:pt x="27448" y="7939"/>
                  </a:lnTo>
                  <a:lnTo>
                    <a:pt x="27069" y="7461"/>
                  </a:lnTo>
                  <a:lnTo>
                    <a:pt x="26670" y="7002"/>
                  </a:lnTo>
                  <a:lnTo>
                    <a:pt x="26251" y="6563"/>
                  </a:lnTo>
                  <a:lnTo>
                    <a:pt x="25832" y="6124"/>
                  </a:lnTo>
                  <a:lnTo>
                    <a:pt x="25413" y="5685"/>
                  </a:lnTo>
                  <a:lnTo>
                    <a:pt x="24974" y="5266"/>
                  </a:lnTo>
                  <a:lnTo>
                    <a:pt x="24516" y="4867"/>
                  </a:lnTo>
                  <a:lnTo>
                    <a:pt x="24057" y="4468"/>
                  </a:lnTo>
                  <a:lnTo>
                    <a:pt x="23578" y="4089"/>
                  </a:lnTo>
                  <a:lnTo>
                    <a:pt x="23099" y="3710"/>
                  </a:lnTo>
                  <a:lnTo>
                    <a:pt x="22601" y="3351"/>
                  </a:lnTo>
                  <a:lnTo>
                    <a:pt x="22102" y="3012"/>
                  </a:lnTo>
                  <a:lnTo>
                    <a:pt x="21603" y="2673"/>
                  </a:lnTo>
                  <a:lnTo>
                    <a:pt x="21085" y="2354"/>
                  </a:lnTo>
                  <a:lnTo>
                    <a:pt x="20566" y="2035"/>
                  </a:lnTo>
                  <a:lnTo>
                    <a:pt x="20027" y="1736"/>
                  </a:lnTo>
                  <a:lnTo>
                    <a:pt x="19489" y="1456"/>
                  </a:lnTo>
                  <a:lnTo>
                    <a:pt x="18930" y="1177"/>
                  </a:lnTo>
                  <a:lnTo>
                    <a:pt x="18372" y="918"/>
                  </a:lnTo>
                  <a:lnTo>
                    <a:pt x="17813" y="658"/>
                  </a:lnTo>
                  <a:lnTo>
                    <a:pt x="17235" y="439"/>
                  </a:lnTo>
                  <a:lnTo>
                    <a:pt x="16656" y="22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3571875" y="331875"/>
              <a:ext cx="749550" cy="1196875"/>
            </a:xfrm>
            <a:custGeom>
              <a:avLst/>
              <a:gdLst/>
              <a:ahLst/>
              <a:cxnLst/>
              <a:rect l="l" t="t" r="r" b="b"/>
              <a:pathLst>
                <a:path w="29982" h="47875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517" y="339"/>
                  </a:lnTo>
                  <a:lnTo>
                    <a:pt x="17015" y="579"/>
                  </a:lnTo>
                  <a:lnTo>
                    <a:pt x="17494" y="838"/>
                  </a:lnTo>
                  <a:lnTo>
                    <a:pt x="17973" y="1117"/>
                  </a:lnTo>
                  <a:lnTo>
                    <a:pt x="18432" y="1396"/>
                  </a:lnTo>
                  <a:lnTo>
                    <a:pt x="18890" y="1696"/>
                  </a:lnTo>
                  <a:lnTo>
                    <a:pt x="19349" y="1995"/>
                  </a:lnTo>
                  <a:lnTo>
                    <a:pt x="19788" y="2294"/>
                  </a:lnTo>
                  <a:lnTo>
                    <a:pt x="20227" y="2633"/>
                  </a:lnTo>
                  <a:lnTo>
                    <a:pt x="20666" y="2952"/>
                  </a:lnTo>
                  <a:lnTo>
                    <a:pt x="21085" y="3311"/>
                  </a:lnTo>
                  <a:lnTo>
                    <a:pt x="21504" y="3671"/>
                  </a:lnTo>
                  <a:lnTo>
                    <a:pt x="21902" y="4030"/>
                  </a:lnTo>
                  <a:lnTo>
                    <a:pt x="22301" y="4409"/>
                  </a:lnTo>
                  <a:lnTo>
                    <a:pt x="22700" y="4788"/>
                  </a:lnTo>
                  <a:lnTo>
                    <a:pt x="23079" y="5187"/>
                  </a:lnTo>
                  <a:lnTo>
                    <a:pt x="23458" y="5585"/>
                  </a:lnTo>
                  <a:lnTo>
                    <a:pt x="23817" y="5984"/>
                  </a:lnTo>
                  <a:lnTo>
                    <a:pt x="24176" y="6423"/>
                  </a:lnTo>
                  <a:lnTo>
                    <a:pt x="24516" y="6842"/>
                  </a:lnTo>
                  <a:lnTo>
                    <a:pt x="24855" y="7281"/>
                  </a:lnTo>
                  <a:lnTo>
                    <a:pt x="25194" y="7740"/>
                  </a:lnTo>
                  <a:lnTo>
                    <a:pt x="25513" y="8179"/>
                  </a:lnTo>
                  <a:lnTo>
                    <a:pt x="25812" y="8657"/>
                  </a:lnTo>
                  <a:lnTo>
                    <a:pt x="26111" y="9116"/>
                  </a:lnTo>
                  <a:lnTo>
                    <a:pt x="26391" y="9595"/>
                  </a:lnTo>
                  <a:lnTo>
                    <a:pt x="26670" y="10094"/>
                  </a:lnTo>
                  <a:lnTo>
                    <a:pt x="26949" y="10592"/>
                  </a:lnTo>
                  <a:lnTo>
                    <a:pt x="27209" y="11091"/>
                  </a:lnTo>
                  <a:lnTo>
                    <a:pt x="27448" y="11610"/>
                  </a:lnTo>
                  <a:lnTo>
                    <a:pt x="27687" y="12128"/>
                  </a:lnTo>
                  <a:lnTo>
                    <a:pt x="27927" y="12647"/>
                  </a:lnTo>
                  <a:lnTo>
                    <a:pt x="28126" y="13186"/>
                  </a:lnTo>
                  <a:lnTo>
                    <a:pt x="28346" y="13724"/>
                  </a:lnTo>
                  <a:lnTo>
                    <a:pt x="28525" y="14263"/>
                  </a:lnTo>
                  <a:lnTo>
                    <a:pt x="28705" y="14821"/>
                  </a:lnTo>
                  <a:lnTo>
                    <a:pt x="28884" y="15360"/>
                  </a:lnTo>
                  <a:lnTo>
                    <a:pt x="29024" y="15918"/>
                  </a:lnTo>
                  <a:lnTo>
                    <a:pt x="29163" y="16477"/>
                  </a:lnTo>
                  <a:lnTo>
                    <a:pt x="29303" y="17035"/>
                  </a:lnTo>
                  <a:lnTo>
                    <a:pt x="29423" y="17594"/>
                  </a:lnTo>
                  <a:lnTo>
                    <a:pt x="29522" y="18172"/>
                  </a:lnTo>
                  <a:lnTo>
                    <a:pt x="29602" y="18731"/>
                  </a:lnTo>
                  <a:lnTo>
                    <a:pt x="29682" y="19290"/>
                  </a:lnTo>
                  <a:lnTo>
                    <a:pt x="29742" y="19868"/>
                  </a:lnTo>
                  <a:lnTo>
                    <a:pt x="29802" y="20427"/>
                  </a:lnTo>
                  <a:lnTo>
                    <a:pt x="29842" y="21005"/>
                  </a:lnTo>
                  <a:lnTo>
                    <a:pt x="29862" y="21564"/>
                  </a:lnTo>
                  <a:lnTo>
                    <a:pt x="29881" y="22142"/>
                  </a:lnTo>
                  <a:lnTo>
                    <a:pt x="29881" y="22721"/>
                  </a:lnTo>
                  <a:lnTo>
                    <a:pt x="29862" y="23279"/>
                  </a:lnTo>
                  <a:lnTo>
                    <a:pt x="29842" y="23858"/>
                  </a:lnTo>
                  <a:lnTo>
                    <a:pt x="29802" y="24436"/>
                  </a:lnTo>
                  <a:lnTo>
                    <a:pt x="29742" y="24995"/>
                  </a:lnTo>
                  <a:lnTo>
                    <a:pt x="29682" y="25573"/>
                  </a:lnTo>
                  <a:lnTo>
                    <a:pt x="29602" y="26132"/>
                  </a:lnTo>
                  <a:lnTo>
                    <a:pt x="29522" y="26710"/>
                  </a:lnTo>
                  <a:lnTo>
                    <a:pt x="29423" y="27269"/>
                  </a:lnTo>
                  <a:lnTo>
                    <a:pt x="29303" y="27827"/>
                  </a:lnTo>
                  <a:lnTo>
                    <a:pt x="29163" y="28406"/>
                  </a:lnTo>
                  <a:lnTo>
                    <a:pt x="29024" y="28964"/>
                  </a:lnTo>
                  <a:lnTo>
                    <a:pt x="28864" y="29523"/>
                  </a:lnTo>
                  <a:lnTo>
                    <a:pt x="28705" y="30061"/>
                  </a:lnTo>
                  <a:lnTo>
                    <a:pt x="28525" y="30620"/>
                  </a:lnTo>
                  <a:lnTo>
                    <a:pt x="28326" y="31178"/>
                  </a:lnTo>
                  <a:lnTo>
                    <a:pt x="28126" y="31717"/>
                  </a:lnTo>
                  <a:lnTo>
                    <a:pt x="27907" y="32255"/>
                  </a:lnTo>
                  <a:lnTo>
                    <a:pt x="27687" y="32774"/>
                  </a:lnTo>
                  <a:lnTo>
                    <a:pt x="27448" y="33313"/>
                  </a:lnTo>
                  <a:lnTo>
                    <a:pt x="27189" y="33831"/>
                  </a:lnTo>
                  <a:lnTo>
                    <a:pt x="26929" y="34330"/>
                  </a:lnTo>
                  <a:lnTo>
                    <a:pt x="26650" y="34849"/>
                  </a:lnTo>
                  <a:lnTo>
                    <a:pt x="26371" y="35327"/>
                  </a:lnTo>
                  <a:lnTo>
                    <a:pt x="26072" y="35826"/>
                  </a:lnTo>
                  <a:lnTo>
                    <a:pt x="25772" y="36305"/>
                  </a:lnTo>
                  <a:lnTo>
                    <a:pt x="25453" y="36784"/>
                  </a:lnTo>
                  <a:lnTo>
                    <a:pt x="25114" y="37262"/>
                  </a:lnTo>
                  <a:lnTo>
                    <a:pt x="24775" y="37721"/>
                  </a:lnTo>
                  <a:lnTo>
                    <a:pt x="24436" y="38180"/>
                  </a:lnTo>
                  <a:lnTo>
                    <a:pt x="24077" y="38619"/>
                  </a:lnTo>
                  <a:lnTo>
                    <a:pt x="23698" y="39058"/>
                  </a:lnTo>
                  <a:lnTo>
                    <a:pt x="23339" y="39477"/>
                  </a:lnTo>
                  <a:lnTo>
                    <a:pt x="22940" y="39895"/>
                  </a:lnTo>
                  <a:lnTo>
                    <a:pt x="22541" y="40314"/>
                  </a:lnTo>
                  <a:lnTo>
                    <a:pt x="22142" y="40713"/>
                  </a:lnTo>
                  <a:lnTo>
                    <a:pt x="21723" y="41112"/>
                  </a:lnTo>
                  <a:lnTo>
                    <a:pt x="21304" y="41491"/>
                  </a:lnTo>
                  <a:lnTo>
                    <a:pt x="20865" y="41870"/>
                  </a:lnTo>
                  <a:lnTo>
                    <a:pt x="20426" y="42229"/>
                  </a:lnTo>
                  <a:lnTo>
                    <a:pt x="19968" y="42588"/>
                  </a:lnTo>
                  <a:lnTo>
                    <a:pt x="19509" y="42927"/>
                  </a:lnTo>
                  <a:lnTo>
                    <a:pt x="19050" y="43267"/>
                  </a:lnTo>
                  <a:lnTo>
                    <a:pt x="18571" y="43606"/>
                  </a:lnTo>
                  <a:lnTo>
                    <a:pt x="18092" y="43905"/>
                  </a:lnTo>
                  <a:lnTo>
                    <a:pt x="17594" y="44224"/>
                  </a:lnTo>
                  <a:lnTo>
                    <a:pt x="17095" y="44503"/>
                  </a:lnTo>
                  <a:lnTo>
                    <a:pt x="16596" y="44783"/>
                  </a:lnTo>
                  <a:lnTo>
                    <a:pt x="16098" y="45062"/>
                  </a:lnTo>
                  <a:lnTo>
                    <a:pt x="15579" y="45301"/>
                  </a:lnTo>
                  <a:lnTo>
                    <a:pt x="15080" y="45541"/>
                  </a:lnTo>
                  <a:lnTo>
                    <a:pt x="14562" y="45780"/>
                  </a:lnTo>
                  <a:lnTo>
                    <a:pt x="14043" y="45999"/>
                  </a:lnTo>
                  <a:lnTo>
                    <a:pt x="13524" y="46199"/>
                  </a:lnTo>
                  <a:lnTo>
                    <a:pt x="12986" y="46398"/>
                  </a:lnTo>
                  <a:lnTo>
                    <a:pt x="12467" y="46578"/>
                  </a:lnTo>
                  <a:lnTo>
                    <a:pt x="11929" y="46737"/>
                  </a:lnTo>
                  <a:lnTo>
                    <a:pt x="11410" y="46897"/>
                  </a:lnTo>
                  <a:lnTo>
                    <a:pt x="10871" y="47037"/>
                  </a:lnTo>
                  <a:lnTo>
                    <a:pt x="10333" y="47176"/>
                  </a:lnTo>
                  <a:lnTo>
                    <a:pt x="9794" y="47296"/>
                  </a:lnTo>
                  <a:lnTo>
                    <a:pt x="9256" y="47396"/>
                  </a:lnTo>
                  <a:lnTo>
                    <a:pt x="8717" y="47476"/>
                  </a:lnTo>
                  <a:lnTo>
                    <a:pt x="8159" y="47555"/>
                  </a:lnTo>
                  <a:lnTo>
                    <a:pt x="7620" y="47635"/>
                  </a:lnTo>
                  <a:lnTo>
                    <a:pt x="7081" y="47675"/>
                  </a:lnTo>
                  <a:lnTo>
                    <a:pt x="6523" y="47735"/>
                  </a:lnTo>
                  <a:lnTo>
                    <a:pt x="5984" y="47755"/>
                  </a:lnTo>
                  <a:lnTo>
                    <a:pt x="5446" y="47775"/>
                  </a:lnTo>
                  <a:lnTo>
                    <a:pt x="4887" y="47775"/>
                  </a:lnTo>
                  <a:lnTo>
                    <a:pt x="4349" y="47755"/>
                  </a:lnTo>
                  <a:lnTo>
                    <a:pt x="3810" y="47735"/>
                  </a:lnTo>
                  <a:lnTo>
                    <a:pt x="3252" y="47695"/>
                  </a:lnTo>
                  <a:lnTo>
                    <a:pt x="2713" y="47655"/>
                  </a:lnTo>
                  <a:lnTo>
                    <a:pt x="2174" y="47595"/>
                  </a:lnTo>
                  <a:lnTo>
                    <a:pt x="1636" y="47515"/>
                  </a:lnTo>
                  <a:lnTo>
                    <a:pt x="1097" y="47436"/>
                  </a:lnTo>
                  <a:lnTo>
                    <a:pt x="559" y="4733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18" y="47456"/>
                  </a:lnTo>
                  <a:lnTo>
                    <a:pt x="1257" y="47555"/>
                  </a:lnTo>
                  <a:lnTo>
                    <a:pt x="1875" y="47655"/>
                  </a:lnTo>
                  <a:lnTo>
                    <a:pt x="2513" y="47735"/>
                  </a:lnTo>
                  <a:lnTo>
                    <a:pt x="3152" y="47795"/>
                  </a:lnTo>
                  <a:lnTo>
                    <a:pt x="3770" y="47835"/>
                  </a:lnTo>
                  <a:lnTo>
                    <a:pt x="4408" y="47875"/>
                  </a:lnTo>
                  <a:lnTo>
                    <a:pt x="5825" y="47875"/>
                  </a:lnTo>
                  <a:lnTo>
                    <a:pt x="6603" y="47835"/>
                  </a:lnTo>
                  <a:lnTo>
                    <a:pt x="7381" y="47755"/>
                  </a:lnTo>
                  <a:lnTo>
                    <a:pt x="8159" y="47675"/>
                  </a:lnTo>
                  <a:lnTo>
                    <a:pt x="8937" y="47555"/>
                  </a:lnTo>
                  <a:lnTo>
                    <a:pt x="9695" y="47416"/>
                  </a:lnTo>
                  <a:lnTo>
                    <a:pt x="10473" y="47236"/>
                  </a:lnTo>
                  <a:lnTo>
                    <a:pt x="11231" y="47057"/>
                  </a:lnTo>
                  <a:lnTo>
                    <a:pt x="11989" y="46837"/>
                  </a:lnTo>
                  <a:lnTo>
                    <a:pt x="12747" y="46598"/>
                  </a:lnTo>
                  <a:lnTo>
                    <a:pt x="13505" y="46319"/>
                  </a:lnTo>
                  <a:lnTo>
                    <a:pt x="14243" y="46019"/>
                  </a:lnTo>
                  <a:lnTo>
                    <a:pt x="14981" y="45700"/>
                  </a:lnTo>
                  <a:lnTo>
                    <a:pt x="15719" y="45361"/>
                  </a:lnTo>
                  <a:lnTo>
                    <a:pt x="16437" y="45002"/>
                  </a:lnTo>
                  <a:lnTo>
                    <a:pt x="17135" y="44603"/>
                  </a:lnTo>
                  <a:lnTo>
                    <a:pt x="17654" y="44304"/>
                  </a:lnTo>
                  <a:lnTo>
                    <a:pt x="18132" y="44005"/>
                  </a:lnTo>
                  <a:lnTo>
                    <a:pt x="18631" y="43685"/>
                  </a:lnTo>
                  <a:lnTo>
                    <a:pt x="19110" y="43366"/>
                  </a:lnTo>
                  <a:lnTo>
                    <a:pt x="19569" y="43027"/>
                  </a:lnTo>
                  <a:lnTo>
                    <a:pt x="20027" y="42668"/>
                  </a:lnTo>
                  <a:lnTo>
                    <a:pt x="20486" y="42309"/>
                  </a:lnTo>
                  <a:lnTo>
                    <a:pt x="20925" y="41950"/>
                  </a:lnTo>
                  <a:lnTo>
                    <a:pt x="21364" y="41571"/>
                  </a:lnTo>
                  <a:lnTo>
                    <a:pt x="21803" y="41192"/>
                  </a:lnTo>
                  <a:lnTo>
                    <a:pt x="22222" y="40793"/>
                  </a:lnTo>
                  <a:lnTo>
                    <a:pt x="22621" y="40394"/>
                  </a:lnTo>
                  <a:lnTo>
                    <a:pt x="23020" y="39975"/>
                  </a:lnTo>
                  <a:lnTo>
                    <a:pt x="23399" y="39556"/>
                  </a:lnTo>
                  <a:lnTo>
                    <a:pt x="23778" y="39117"/>
                  </a:lnTo>
                  <a:lnTo>
                    <a:pt x="24157" y="38679"/>
                  </a:lnTo>
                  <a:lnTo>
                    <a:pt x="24516" y="38240"/>
                  </a:lnTo>
                  <a:lnTo>
                    <a:pt x="24875" y="37781"/>
                  </a:lnTo>
                  <a:lnTo>
                    <a:pt x="25214" y="37322"/>
                  </a:lnTo>
                  <a:lnTo>
                    <a:pt x="25533" y="36843"/>
                  </a:lnTo>
                  <a:lnTo>
                    <a:pt x="25852" y="36365"/>
                  </a:lnTo>
                  <a:lnTo>
                    <a:pt x="26151" y="35886"/>
                  </a:lnTo>
                  <a:lnTo>
                    <a:pt x="26451" y="35387"/>
                  </a:lnTo>
                  <a:lnTo>
                    <a:pt x="26750" y="34889"/>
                  </a:lnTo>
                  <a:lnTo>
                    <a:pt x="27009" y="34390"/>
                  </a:lnTo>
                  <a:lnTo>
                    <a:pt x="27288" y="33871"/>
                  </a:lnTo>
                  <a:lnTo>
                    <a:pt x="27528" y="33353"/>
                  </a:lnTo>
                  <a:lnTo>
                    <a:pt x="27767" y="32814"/>
                  </a:lnTo>
                  <a:lnTo>
                    <a:pt x="28006" y="32295"/>
                  </a:lnTo>
                  <a:lnTo>
                    <a:pt x="28226" y="31757"/>
                  </a:lnTo>
                  <a:lnTo>
                    <a:pt x="28425" y="31198"/>
                  </a:lnTo>
                  <a:lnTo>
                    <a:pt x="28625" y="30660"/>
                  </a:lnTo>
                  <a:lnTo>
                    <a:pt x="28804" y="30101"/>
                  </a:lnTo>
                  <a:lnTo>
                    <a:pt x="28984" y="29543"/>
                  </a:lnTo>
                  <a:lnTo>
                    <a:pt x="29123" y="28984"/>
                  </a:lnTo>
                  <a:lnTo>
                    <a:pt x="29263" y="28426"/>
                  </a:lnTo>
                  <a:lnTo>
                    <a:pt x="29403" y="27847"/>
                  </a:lnTo>
                  <a:lnTo>
                    <a:pt x="29522" y="27289"/>
                  </a:lnTo>
                  <a:lnTo>
                    <a:pt x="29622" y="26730"/>
                  </a:lnTo>
                  <a:lnTo>
                    <a:pt x="29722" y="26152"/>
                  </a:lnTo>
                  <a:lnTo>
                    <a:pt x="29782" y="25573"/>
                  </a:lnTo>
                  <a:lnTo>
                    <a:pt x="29862" y="25015"/>
                  </a:lnTo>
                  <a:lnTo>
                    <a:pt x="29901" y="24436"/>
                  </a:lnTo>
                  <a:lnTo>
                    <a:pt x="29941" y="23858"/>
                  </a:lnTo>
                  <a:lnTo>
                    <a:pt x="29961" y="23299"/>
                  </a:lnTo>
                  <a:lnTo>
                    <a:pt x="29981" y="22721"/>
                  </a:lnTo>
                  <a:lnTo>
                    <a:pt x="29981" y="22142"/>
                  </a:lnTo>
                  <a:lnTo>
                    <a:pt x="29961" y="21564"/>
                  </a:lnTo>
                  <a:lnTo>
                    <a:pt x="29941" y="21005"/>
                  </a:lnTo>
                  <a:lnTo>
                    <a:pt x="29901" y="20427"/>
                  </a:lnTo>
                  <a:lnTo>
                    <a:pt x="29862" y="19848"/>
                  </a:lnTo>
                  <a:lnTo>
                    <a:pt x="29782" y="19290"/>
                  </a:lnTo>
                  <a:lnTo>
                    <a:pt x="29722" y="18711"/>
                  </a:lnTo>
                  <a:lnTo>
                    <a:pt x="29622" y="18153"/>
                  </a:lnTo>
                  <a:lnTo>
                    <a:pt x="29522" y="17574"/>
                  </a:lnTo>
                  <a:lnTo>
                    <a:pt x="29403" y="17015"/>
                  </a:lnTo>
                  <a:lnTo>
                    <a:pt x="29283" y="16457"/>
                  </a:lnTo>
                  <a:lnTo>
                    <a:pt x="29143" y="15898"/>
                  </a:lnTo>
                  <a:lnTo>
                    <a:pt x="28984" y="15340"/>
                  </a:lnTo>
                  <a:lnTo>
                    <a:pt x="28804" y="14781"/>
                  </a:lnTo>
                  <a:lnTo>
                    <a:pt x="28625" y="14243"/>
                  </a:lnTo>
                  <a:lnTo>
                    <a:pt x="28445" y="13684"/>
                  </a:lnTo>
                  <a:lnTo>
                    <a:pt x="28226" y="13146"/>
                  </a:lnTo>
                  <a:lnTo>
                    <a:pt x="28006" y="12607"/>
                  </a:lnTo>
                  <a:lnTo>
                    <a:pt x="27787" y="12068"/>
                  </a:lnTo>
                  <a:lnTo>
                    <a:pt x="27548" y="11550"/>
                  </a:lnTo>
                  <a:lnTo>
                    <a:pt x="27308" y="11051"/>
                  </a:lnTo>
                  <a:lnTo>
                    <a:pt x="27049" y="10533"/>
                  </a:lnTo>
                  <a:lnTo>
                    <a:pt x="26770" y="10034"/>
                  </a:lnTo>
                  <a:lnTo>
                    <a:pt x="26490" y="9555"/>
                  </a:lnTo>
                  <a:lnTo>
                    <a:pt x="26211" y="9076"/>
                  </a:lnTo>
                  <a:lnTo>
                    <a:pt x="25892" y="8598"/>
                  </a:lnTo>
                  <a:lnTo>
                    <a:pt x="25593" y="8119"/>
                  </a:lnTo>
                  <a:lnTo>
                    <a:pt x="25274" y="7660"/>
                  </a:lnTo>
                  <a:lnTo>
                    <a:pt x="24934" y="7221"/>
                  </a:lnTo>
                  <a:lnTo>
                    <a:pt x="24595" y="6782"/>
                  </a:lnTo>
                  <a:lnTo>
                    <a:pt x="24256" y="6344"/>
                  </a:lnTo>
                  <a:lnTo>
                    <a:pt x="23897" y="5925"/>
                  </a:lnTo>
                  <a:lnTo>
                    <a:pt x="23538" y="5506"/>
                  </a:lnTo>
                  <a:lnTo>
                    <a:pt x="23159" y="5107"/>
                  </a:lnTo>
                  <a:lnTo>
                    <a:pt x="22780" y="4708"/>
                  </a:lnTo>
                  <a:lnTo>
                    <a:pt x="22381" y="4329"/>
                  </a:lnTo>
                  <a:lnTo>
                    <a:pt x="21982" y="3950"/>
                  </a:lnTo>
                  <a:lnTo>
                    <a:pt x="21563" y="3591"/>
                  </a:lnTo>
                  <a:lnTo>
                    <a:pt x="21144" y="3232"/>
                  </a:lnTo>
                  <a:lnTo>
                    <a:pt x="20726" y="2873"/>
                  </a:lnTo>
                  <a:lnTo>
                    <a:pt x="20287" y="2534"/>
                  </a:lnTo>
                  <a:lnTo>
                    <a:pt x="19848" y="2214"/>
                  </a:lnTo>
                  <a:lnTo>
                    <a:pt x="19409" y="1895"/>
                  </a:lnTo>
                  <a:lnTo>
                    <a:pt x="18950" y="1596"/>
                  </a:lnTo>
                  <a:lnTo>
                    <a:pt x="18491" y="1297"/>
                  </a:lnTo>
                  <a:lnTo>
                    <a:pt x="18013" y="1017"/>
                  </a:lnTo>
                  <a:lnTo>
                    <a:pt x="17534" y="758"/>
                  </a:lnTo>
                  <a:lnTo>
                    <a:pt x="17055" y="499"/>
                  </a:lnTo>
                  <a:lnTo>
                    <a:pt x="16557" y="24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571875" y="331875"/>
              <a:ext cx="654300" cy="1184400"/>
            </a:xfrm>
            <a:custGeom>
              <a:avLst/>
              <a:gdLst/>
              <a:ahLst/>
              <a:cxnLst/>
              <a:rect l="l" t="t" r="r" b="b"/>
              <a:pathLst>
                <a:path w="26172" h="47376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776" y="619"/>
                  </a:lnTo>
                  <a:lnTo>
                    <a:pt x="17514" y="1197"/>
                  </a:lnTo>
                  <a:lnTo>
                    <a:pt x="18212" y="1795"/>
                  </a:lnTo>
                  <a:lnTo>
                    <a:pt x="18910" y="2434"/>
                  </a:lnTo>
                  <a:lnTo>
                    <a:pt x="19569" y="3092"/>
                  </a:lnTo>
                  <a:lnTo>
                    <a:pt x="20187" y="3810"/>
                  </a:lnTo>
                  <a:lnTo>
                    <a:pt x="20805" y="4528"/>
                  </a:lnTo>
                  <a:lnTo>
                    <a:pt x="21384" y="5306"/>
                  </a:lnTo>
                  <a:lnTo>
                    <a:pt x="21922" y="6104"/>
                  </a:lnTo>
                  <a:lnTo>
                    <a:pt x="22441" y="6922"/>
                  </a:lnTo>
                  <a:lnTo>
                    <a:pt x="22940" y="7780"/>
                  </a:lnTo>
                  <a:lnTo>
                    <a:pt x="23399" y="8657"/>
                  </a:lnTo>
                  <a:lnTo>
                    <a:pt x="23817" y="9575"/>
                  </a:lnTo>
                  <a:lnTo>
                    <a:pt x="24196" y="10493"/>
                  </a:lnTo>
                  <a:lnTo>
                    <a:pt x="24555" y="11450"/>
                  </a:lnTo>
                  <a:lnTo>
                    <a:pt x="24895" y="12428"/>
                  </a:lnTo>
                  <a:lnTo>
                    <a:pt x="25174" y="13445"/>
                  </a:lnTo>
                  <a:lnTo>
                    <a:pt x="25433" y="14482"/>
                  </a:lnTo>
                  <a:lnTo>
                    <a:pt x="25633" y="15519"/>
                  </a:lnTo>
                  <a:lnTo>
                    <a:pt x="25812" y="16577"/>
                  </a:lnTo>
                  <a:lnTo>
                    <a:pt x="25932" y="17634"/>
                  </a:lnTo>
                  <a:lnTo>
                    <a:pt x="26032" y="18691"/>
                  </a:lnTo>
                  <a:lnTo>
                    <a:pt x="26072" y="19768"/>
                  </a:lnTo>
                  <a:lnTo>
                    <a:pt x="26072" y="20845"/>
                  </a:lnTo>
                  <a:lnTo>
                    <a:pt x="26032" y="21903"/>
                  </a:lnTo>
                  <a:lnTo>
                    <a:pt x="25952" y="22980"/>
                  </a:lnTo>
                  <a:lnTo>
                    <a:pt x="25832" y="24057"/>
                  </a:lnTo>
                  <a:lnTo>
                    <a:pt x="25673" y="25114"/>
                  </a:lnTo>
                  <a:lnTo>
                    <a:pt x="25473" y="26171"/>
                  </a:lnTo>
                  <a:lnTo>
                    <a:pt x="25234" y="27229"/>
                  </a:lnTo>
                  <a:lnTo>
                    <a:pt x="24934" y="28266"/>
                  </a:lnTo>
                  <a:lnTo>
                    <a:pt x="24615" y="29283"/>
                  </a:lnTo>
                  <a:lnTo>
                    <a:pt x="24236" y="30301"/>
                  </a:lnTo>
                  <a:lnTo>
                    <a:pt x="23837" y="31318"/>
                  </a:lnTo>
                  <a:lnTo>
                    <a:pt x="23399" y="32295"/>
                  </a:lnTo>
                  <a:lnTo>
                    <a:pt x="22900" y="33253"/>
                  </a:lnTo>
                  <a:lnTo>
                    <a:pt x="22381" y="34190"/>
                  </a:lnTo>
                  <a:lnTo>
                    <a:pt x="21843" y="35108"/>
                  </a:lnTo>
                  <a:lnTo>
                    <a:pt x="21244" y="36006"/>
                  </a:lnTo>
                  <a:lnTo>
                    <a:pt x="20626" y="36883"/>
                  </a:lnTo>
                  <a:lnTo>
                    <a:pt x="19968" y="37741"/>
                  </a:lnTo>
                  <a:lnTo>
                    <a:pt x="19289" y="38559"/>
                  </a:lnTo>
                  <a:lnTo>
                    <a:pt x="18571" y="39357"/>
                  </a:lnTo>
                  <a:lnTo>
                    <a:pt x="17813" y="40115"/>
                  </a:lnTo>
                  <a:lnTo>
                    <a:pt x="17035" y="40833"/>
                  </a:lnTo>
                  <a:lnTo>
                    <a:pt x="16237" y="41551"/>
                  </a:lnTo>
                  <a:lnTo>
                    <a:pt x="15400" y="42209"/>
                  </a:lnTo>
                  <a:lnTo>
                    <a:pt x="14542" y="42848"/>
                  </a:lnTo>
                  <a:lnTo>
                    <a:pt x="13704" y="43426"/>
                  </a:lnTo>
                  <a:lnTo>
                    <a:pt x="12846" y="43945"/>
                  </a:lnTo>
                  <a:lnTo>
                    <a:pt x="11969" y="44444"/>
                  </a:lnTo>
                  <a:lnTo>
                    <a:pt x="11071" y="44902"/>
                  </a:lnTo>
                  <a:lnTo>
                    <a:pt x="10173" y="45321"/>
                  </a:lnTo>
                  <a:lnTo>
                    <a:pt x="9276" y="45700"/>
                  </a:lnTo>
                  <a:lnTo>
                    <a:pt x="8358" y="46039"/>
                  </a:lnTo>
                  <a:lnTo>
                    <a:pt x="7440" y="46339"/>
                  </a:lnTo>
                  <a:lnTo>
                    <a:pt x="6503" y="46598"/>
                  </a:lnTo>
                  <a:lnTo>
                    <a:pt x="5585" y="46817"/>
                  </a:lnTo>
                  <a:lnTo>
                    <a:pt x="4648" y="46997"/>
                  </a:lnTo>
                  <a:lnTo>
                    <a:pt x="3710" y="47116"/>
                  </a:lnTo>
                  <a:lnTo>
                    <a:pt x="2793" y="47216"/>
                  </a:lnTo>
                  <a:lnTo>
                    <a:pt x="1855" y="47256"/>
                  </a:lnTo>
                  <a:lnTo>
                    <a:pt x="938" y="4725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98" y="47356"/>
                  </a:lnTo>
                  <a:lnTo>
                    <a:pt x="1376" y="47376"/>
                  </a:lnTo>
                  <a:lnTo>
                    <a:pt x="2234" y="47356"/>
                  </a:lnTo>
                  <a:lnTo>
                    <a:pt x="3072" y="47296"/>
                  </a:lnTo>
                  <a:lnTo>
                    <a:pt x="3930" y="47196"/>
                  </a:lnTo>
                  <a:lnTo>
                    <a:pt x="4768" y="47077"/>
                  </a:lnTo>
                  <a:lnTo>
                    <a:pt x="5625" y="46917"/>
                  </a:lnTo>
                  <a:lnTo>
                    <a:pt x="6463" y="46718"/>
                  </a:lnTo>
                  <a:lnTo>
                    <a:pt x="7321" y="46498"/>
                  </a:lnTo>
                  <a:lnTo>
                    <a:pt x="8159" y="46239"/>
                  </a:lnTo>
                  <a:lnTo>
                    <a:pt x="8996" y="45940"/>
                  </a:lnTo>
                  <a:lnTo>
                    <a:pt x="9814" y="45600"/>
                  </a:lnTo>
                  <a:lnTo>
                    <a:pt x="10632" y="45241"/>
                  </a:lnTo>
                  <a:lnTo>
                    <a:pt x="11450" y="44842"/>
                  </a:lnTo>
                  <a:lnTo>
                    <a:pt x="12268" y="44404"/>
                  </a:lnTo>
                  <a:lnTo>
                    <a:pt x="13066" y="43945"/>
                  </a:lnTo>
                  <a:lnTo>
                    <a:pt x="13844" y="43446"/>
                  </a:lnTo>
                  <a:lnTo>
                    <a:pt x="14622" y="42927"/>
                  </a:lnTo>
                  <a:lnTo>
                    <a:pt x="15479" y="42289"/>
                  </a:lnTo>
                  <a:lnTo>
                    <a:pt x="16297" y="41631"/>
                  </a:lnTo>
                  <a:lnTo>
                    <a:pt x="17115" y="40913"/>
                  </a:lnTo>
                  <a:lnTo>
                    <a:pt x="17893" y="40195"/>
                  </a:lnTo>
                  <a:lnTo>
                    <a:pt x="18631" y="39417"/>
                  </a:lnTo>
                  <a:lnTo>
                    <a:pt x="19369" y="38619"/>
                  </a:lnTo>
                  <a:lnTo>
                    <a:pt x="20047" y="37801"/>
                  </a:lnTo>
                  <a:lnTo>
                    <a:pt x="20706" y="36943"/>
                  </a:lnTo>
                  <a:lnTo>
                    <a:pt x="21324" y="36065"/>
                  </a:lnTo>
                  <a:lnTo>
                    <a:pt x="21922" y="35168"/>
                  </a:lnTo>
                  <a:lnTo>
                    <a:pt x="22481" y="34250"/>
                  </a:lnTo>
                  <a:lnTo>
                    <a:pt x="23000" y="33313"/>
                  </a:lnTo>
                  <a:lnTo>
                    <a:pt x="23478" y="32335"/>
                  </a:lnTo>
                  <a:lnTo>
                    <a:pt x="23937" y="31358"/>
                  </a:lnTo>
                  <a:lnTo>
                    <a:pt x="24336" y="30341"/>
                  </a:lnTo>
                  <a:lnTo>
                    <a:pt x="24715" y="29323"/>
                  </a:lnTo>
                  <a:lnTo>
                    <a:pt x="25034" y="28286"/>
                  </a:lnTo>
                  <a:lnTo>
                    <a:pt x="25333" y="27249"/>
                  </a:lnTo>
                  <a:lnTo>
                    <a:pt x="25573" y="26191"/>
                  </a:lnTo>
                  <a:lnTo>
                    <a:pt x="25772" y="25134"/>
                  </a:lnTo>
                  <a:lnTo>
                    <a:pt x="25932" y="24057"/>
                  </a:lnTo>
                  <a:lnTo>
                    <a:pt x="26052" y="23000"/>
                  </a:lnTo>
                  <a:lnTo>
                    <a:pt x="26131" y="21923"/>
                  </a:lnTo>
                  <a:lnTo>
                    <a:pt x="26171" y="20845"/>
                  </a:lnTo>
                  <a:lnTo>
                    <a:pt x="26171" y="19768"/>
                  </a:lnTo>
                  <a:lnTo>
                    <a:pt x="26131" y="18691"/>
                  </a:lnTo>
                  <a:lnTo>
                    <a:pt x="26052" y="17614"/>
                  </a:lnTo>
                  <a:lnTo>
                    <a:pt x="25912" y="16557"/>
                  </a:lnTo>
                  <a:lnTo>
                    <a:pt x="25752" y="15499"/>
                  </a:lnTo>
                  <a:lnTo>
                    <a:pt x="25533" y="14462"/>
                  </a:lnTo>
                  <a:lnTo>
                    <a:pt x="25274" y="13425"/>
                  </a:lnTo>
                  <a:lnTo>
                    <a:pt x="24994" y="12388"/>
                  </a:lnTo>
                  <a:lnTo>
                    <a:pt x="24655" y="11410"/>
                  </a:lnTo>
                  <a:lnTo>
                    <a:pt x="24296" y="10453"/>
                  </a:lnTo>
                  <a:lnTo>
                    <a:pt x="23917" y="9515"/>
                  </a:lnTo>
                  <a:lnTo>
                    <a:pt x="23478" y="8618"/>
                  </a:lnTo>
                  <a:lnTo>
                    <a:pt x="23020" y="7740"/>
                  </a:lnTo>
                  <a:lnTo>
                    <a:pt x="22541" y="6882"/>
                  </a:lnTo>
                  <a:lnTo>
                    <a:pt x="22022" y="6044"/>
                  </a:lnTo>
                  <a:lnTo>
                    <a:pt x="21464" y="5246"/>
                  </a:lnTo>
                  <a:lnTo>
                    <a:pt x="20885" y="4468"/>
                  </a:lnTo>
                  <a:lnTo>
                    <a:pt x="20267" y="3730"/>
                  </a:lnTo>
                  <a:lnTo>
                    <a:pt x="19628" y="3032"/>
                  </a:lnTo>
                  <a:lnTo>
                    <a:pt x="18970" y="2354"/>
                  </a:lnTo>
                  <a:lnTo>
                    <a:pt x="18292" y="1716"/>
                  </a:lnTo>
                  <a:lnTo>
                    <a:pt x="17574" y="1097"/>
                  </a:lnTo>
                  <a:lnTo>
                    <a:pt x="16836" y="53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571875" y="332375"/>
              <a:ext cx="550075" cy="1182400"/>
            </a:xfrm>
            <a:custGeom>
              <a:avLst/>
              <a:gdLst/>
              <a:ahLst/>
              <a:cxnLst/>
              <a:rect l="l" t="t" r="r" b="b"/>
              <a:pathLst>
                <a:path w="22003" h="47296" extrusionOk="0">
                  <a:moveTo>
                    <a:pt x="16078" y="0"/>
                  </a:moveTo>
                  <a:lnTo>
                    <a:pt x="15998" y="60"/>
                  </a:lnTo>
                  <a:lnTo>
                    <a:pt x="16497" y="638"/>
                  </a:lnTo>
                  <a:lnTo>
                    <a:pt x="16975" y="1217"/>
                  </a:lnTo>
                  <a:lnTo>
                    <a:pt x="17454" y="1855"/>
                  </a:lnTo>
                  <a:lnTo>
                    <a:pt x="17893" y="2494"/>
                  </a:lnTo>
                  <a:lnTo>
                    <a:pt x="18312" y="3172"/>
                  </a:lnTo>
                  <a:lnTo>
                    <a:pt x="18711" y="3870"/>
                  </a:lnTo>
                  <a:lnTo>
                    <a:pt x="19090" y="4608"/>
                  </a:lnTo>
                  <a:lnTo>
                    <a:pt x="19449" y="5346"/>
                  </a:lnTo>
                  <a:lnTo>
                    <a:pt x="19768" y="6124"/>
                  </a:lnTo>
                  <a:lnTo>
                    <a:pt x="20087" y="6922"/>
                  </a:lnTo>
                  <a:lnTo>
                    <a:pt x="20386" y="7720"/>
                  </a:lnTo>
                  <a:lnTo>
                    <a:pt x="20646" y="8558"/>
                  </a:lnTo>
                  <a:lnTo>
                    <a:pt x="20885" y="9395"/>
                  </a:lnTo>
                  <a:lnTo>
                    <a:pt x="21105" y="10273"/>
                  </a:lnTo>
                  <a:lnTo>
                    <a:pt x="21284" y="11151"/>
                  </a:lnTo>
                  <a:lnTo>
                    <a:pt x="21464" y="12048"/>
                  </a:lnTo>
                  <a:lnTo>
                    <a:pt x="21603" y="13006"/>
                  </a:lnTo>
                  <a:lnTo>
                    <a:pt x="21723" y="13983"/>
                  </a:lnTo>
                  <a:lnTo>
                    <a:pt x="21803" y="14981"/>
                  </a:lnTo>
                  <a:lnTo>
                    <a:pt x="21863" y="15958"/>
                  </a:lnTo>
                  <a:lnTo>
                    <a:pt x="21883" y="16936"/>
                  </a:lnTo>
                  <a:lnTo>
                    <a:pt x="21883" y="17933"/>
                  </a:lnTo>
                  <a:lnTo>
                    <a:pt x="21843" y="18930"/>
                  </a:lnTo>
                  <a:lnTo>
                    <a:pt x="21783" y="19928"/>
                  </a:lnTo>
                  <a:lnTo>
                    <a:pt x="21683" y="20905"/>
                  </a:lnTo>
                  <a:lnTo>
                    <a:pt x="21543" y="21903"/>
                  </a:lnTo>
                  <a:lnTo>
                    <a:pt x="21384" y="22880"/>
                  </a:lnTo>
                  <a:lnTo>
                    <a:pt x="21204" y="23877"/>
                  </a:lnTo>
                  <a:lnTo>
                    <a:pt x="20985" y="24855"/>
                  </a:lnTo>
                  <a:lnTo>
                    <a:pt x="20726" y="25832"/>
                  </a:lnTo>
                  <a:lnTo>
                    <a:pt x="20446" y="26790"/>
                  </a:lnTo>
                  <a:lnTo>
                    <a:pt x="20147" y="27747"/>
                  </a:lnTo>
                  <a:lnTo>
                    <a:pt x="19808" y="28705"/>
                  </a:lnTo>
                  <a:lnTo>
                    <a:pt x="19429" y="29642"/>
                  </a:lnTo>
                  <a:lnTo>
                    <a:pt x="19030" y="30580"/>
                  </a:lnTo>
                  <a:lnTo>
                    <a:pt x="18611" y="31477"/>
                  </a:lnTo>
                  <a:lnTo>
                    <a:pt x="18172" y="32375"/>
                  </a:lnTo>
                  <a:lnTo>
                    <a:pt x="17694" y="33253"/>
                  </a:lnTo>
                  <a:lnTo>
                    <a:pt x="17195" y="34131"/>
                  </a:lnTo>
                  <a:lnTo>
                    <a:pt x="16676" y="34968"/>
                  </a:lnTo>
                  <a:lnTo>
                    <a:pt x="16118" y="35786"/>
                  </a:lnTo>
                  <a:lnTo>
                    <a:pt x="15539" y="36604"/>
                  </a:lnTo>
                  <a:lnTo>
                    <a:pt x="14941" y="37402"/>
                  </a:lnTo>
                  <a:lnTo>
                    <a:pt x="14322" y="38160"/>
                  </a:lnTo>
                  <a:lnTo>
                    <a:pt x="13684" y="38918"/>
                  </a:lnTo>
                  <a:lnTo>
                    <a:pt x="13006" y="39636"/>
                  </a:lnTo>
                  <a:lnTo>
                    <a:pt x="12328" y="40334"/>
                  </a:lnTo>
                  <a:lnTo>
                    <a:pt x="11610" y="41012"/>
                  </a:lnTo>
                  <a:lnTo>
                    <a:pt x="10931" y="41631"/>
                  </a:lnTo>
                  <a:lnTo>
                    <a:pt x="10253" y="42209"/>
                  </a:lnTo>
                  <a:lnTo>
                    <a:pt x="9555" y="42768"/>
                  </a:lnTo>
                  <a:lnTo>
                    <a:pt x="8837" y="43286"/>
                  </a:lnTo>
                  <a:lnTo>
                    <a:pt x="8139" y="43785"/>
                  </a:lnTo>
                  <a:lnTo>
                    <a:pt x="7401" y="44244"/>
                  </a:lnTo>
                  <a:lnTo>
                    <a:pt x="6682" y="44683"/>
                  </a:lnTo>
                  <a:lnTo>
                    <a:pt x="5944" y="45102"/>
                  </a:lnTo>
                  <a:lnTo>
                    <a:pt x="5206" y="45481"/>
                  </a:lnTo>
                  <a:lnTo>
                    <a:pt x="4448" y="45820"/>
                  </a:lnTo>
                  <a:lnTo>
                    <a:pt x="3710" y="46139"/>
                  </a:lnTo>
                  <a:lnTo>
                    <a:pt x="2972" y="46418"/>
                  </a:lnTo>
                  <a:lnTo>
                    <a:pt x="2214" y="46658"/>
                  </a:lnTo>
                  <a:lnTo>
                    <a:pt x="1476" y="46877"/>
                  </a:lnTo>
                  <a:lnTo>
                    <a:pt x="738" y="47057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758" y="47156"/>
                  </a:lnTo>
                  <a:lnTo>
                    <a:pt x="1496" y="46977"/>
                  </a:lnTo>
                  <a:lnTo>
                    <a:pt x="2254" y="46757"/>
                  </a:lnTo>
                  <a:lnTo>
                    <a:pt x="2992" y="46518"/>
                  </a:lnTo>
                  <a:lnTo>
                    <a:pt x="3750" y="46239"/>
                  </a:lnTo>
                  <a:lnTo>
                    <a:pt x="4488" y="45920"/>
                  </a:lnTo>
                  <a:lnTo>
                    <a:pt x="5246" y="45561"/>
                  </a:lnTo>
                  <a:lnTo>
                    <a:pt x="5984" y="45182"/>
                  </a:lnTo>
                  <a:lnTo>
                    <a:pt x="6722" y="44783"/>
                  </a:lnTo>
                  <a:lnTo>
                    <a:pt x="7460" y="44344"/>
                  </a:lnTo>
                  <a:lnTo>
                    <a:pt x="8179" y="43865"/>
                  </a:lnTo>
                  <a:lnTo>
                    <a:pt x="8897" y="43366"/>
                  </a:lnTo>
                  <a:lnTo>
                    <a:pt x="9615" y="42848"/>
                  </a:lnTo>
                  <a:lnTo>
                    <a:pt x="10313" y="42289"/>
                  </a:lnTo>
                  <a:lnTo>
                    <a:pt x="11011" y="41711"/>
                  </a:lnTo>
                  <a:lnTo>
                    <a:pt x="11689" y="41092"/>
                  </a:lnTo>
                  <a:lnTo>
                    <a:pt x="12407" y="40414"/>
                  </a:lnTo>
                  <a:lnTo>
                    <a:pt x="13086" y="39716"/>
                  </a:lnTo>
                  <a:lnTo>
                    <a:pt x="13764" y="38978"/>
                  </a:lnTo>
                  <a:lnTo>
                    <a:pt x="14402" y="38240"/>
                  </a:lnTo>
                  <a:lnTo>
                    <a:pt x="15021" y="37462"/>
                  </a:lnTo>
                  <a:lnTo>
                    <a:pt x="15619" y="36664"/>
                  </a:lnTo>
                  <a:lnTo>
                    <a:pt x="16197" y="35846"/>
                  </a:lnTo>
                  <a:lnTo>
                    <a:pt x="16756" y="35028"/>
                  </a:lnTo>
                  <a:lnTo>
                    <a:pt x="17275" y="34170"/>
                  </a:lnTo>
                  <a:lnTo>
                    <a:pt x="17793" y="33313"/>
                  </a:lnTo>
                  <a:lnTo>
                    <a:pt x="18272" y="32435"/>
                  </a:lnTo>
                  <a:lnTo>
                    <a:pt x="18711" y="31537"/>
                  </a:lnTo>
                  <a:lnTo>
                    <a:pt x="19130" y="30620"/>
                  </a:lnTo>
                  <a:lnTo>
                    <a:pt x="19529" y="29682"/>
                  </a:lnTo>
                  <a:lnTo>
                    <a:pt x="19908" y="28745"/>
                  </a:lnTo>
                  <a:lnTo>
                    <a:pt x="20247" y="27787"/>
                  </a:lnTo>
                  <a:lnTo>
                    <a:pt x="20546" y="26830"/>
                  </a:lnTo>
                  <a:lnTo>
                    <a:pt x="20845" y="25852"/>
                  </a:lnTo>
                  <a:lnTo>
                    <a:pt x="21085" y="24875"/>
                  </a:lnTo>
                  <a:lnTo>
                    <a:pt x="21304" y="23897"/>
                  </a:lnTo>
                  <a:lnTo>
                    <a:pt x="21504" y="22900"/>
                  </a:lnTo>
                  <a:lnTo>
                    <a:pt x="21663" y="21923"/>
                  </a:lnTo>
                  <a:lnTo>
                    <a:pt x="21783" y="20925"/>
                  </a:lnTo>
                  <a:lnTo>
                    <a:pt x="21883" y="19928"/>
                  </a:lnTo>
                  <a:lnTo>
                    <a:pt x="21962" y="18930"/>
                  </a:lnTo>
                  <a:lnTo>
                    <a:pt x="21982" y="17933"/>
                  </a:lnTo>
                  <a:lnTo>
                    <a:pt x="22002" y="16936"/>
                  </a:lnTo>
                  <a:lnTo>
                    <a:pt x="21982" y="15958"/>
                  </a:lnTo>
                  <a:lnTo>
                    <a:pt x="21922" y="14961"/>
                  </a:lnTo>
                  <a:lnTo>
                    <a:pt x="21823" y="13983"/>
                  </a:lnTo>
                  <a:lnTo>
                    <a:pt x="21703" y="13006"/>
                  </a:lnTo>
                  <a:lnTo>
                    <a:pt x="21563" y="12029"/>
                  </a:lnTo>
                  <a:lnTo>
                    <a:pt x="21404" y="11131"/>
                  </a:lnTo>
                  <a:lnTo>
                    <a:pt x="21204" y="10253"/>
                  </a:lnTo>
                  <a:lnTo>
                    <a:pt x="20985" y="9375"/>
                  </a:lnTo>
                  <a:lnTo>
                    <a:pt x="20746" y="8518"/>
                  </a:lnTo>
                  <a:lnTo>
                    <a:pt x="20486" y="7700"/>
                  </a:lnTo>
                  <a:lnTo>
                    <a:pt x="20187" y="6882"/>
                  </a:lnTo>
                  <a:lnTo>
                    <a:pt x="19868" y="6084"/>
                  </a:lnTo>
                  <a:lnTo>
                    <a:pt x="19529" y="5306"/>
                  </a:lnTo>
                  <a:lnTo>
                    <a:pt x="19170" y="4548"/>
                  </a:lnTo>
                  <a:lnTo>
                    <a:pt x="18791" y="3830"/>
                  </a:lnTo>
                  <a:lnTo>
                    <a:pt x="18392" y="3112"/>
                  </a:lnTo>
                  <a:lnTo>
                    <a:pt x="17973" y="2434"/>
                  </a:lnTo>
                  <a:lnTo>
                    <a:pt x="17534" y="1775"/>
                  </a:lnTo>
                  <a:lnTo>
                    <a:pt x="17075" y="1157"/>
                  </a:lnTo>
                  <a:lnTo>
                    <a:pt x="16576" y="55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3571875" y="332375"/>
              <a:ext cx="445350" cy="1182400"/>
            </a:xfrm>
            <a:custGeom>
              <a:avLst/>
              <a:gdLst/>
              <a:ahLst/>
              <a:cxnLst/>
              <a:rect l="l" t="t" r="r" b="b"/>
              <a:pathLst>
                <a:path w="17814" h="47296" extrusionOk="0">
                  <a:moveTo>
                    <a:pt x="16098" y="0"/>
                  </a:moveTo>
                  <a:lnTo>
                    <a:pt x="15998" y="60"/>
                  </a:lnTo>
                  <a:lnTo>
                    <a:pt x="16058" y="160"/>
                  </a:lnTo>
                  <a:lnTo>
                    <a:pt x="16197" y="399"/>
                  </a:lnTo>
                  <a:lnTo>
                    <a:pt x="16417" y="838"/>
                  </a:lnTo>
                  <a:lnTo>
                    <a:pt x="16656" y="1436"/>
                  </a:lnTo>
                  <a:lnTo>
                    <a:pt x="16796" y="1795"/>
                  </a:lnTo>
                  <a:lnTo>
                    <a:pt x="16916" y="2234"/>
                  </a:lnTo>
                  <a:lnTo>
                    <a:pt x="17055" y="2693"/>
                  </a:lnTo>
                  <a:lnTo>
                    <a:pt x="17175" y="3212"/>
                  </a:lnTo>
                  <a:lnTo>
                    <a:pt x="17295" y="3770"/>
                  </a:lnTo>
                  <a:lnTo>
                    <a:pt x="17414" y="4389"/>
                  </a:lnTo>
                  <a:lnTo>
                    <a:pt x="17514" y="5067"/>
                  </a:lnTo>
                  <a:lnTo>
                    <a:pt x="17594" y="5785"/>
                  </a:lnTo>
                  <a:lnTo>
                    <a:pt x="17654" y="6423"/>
                  </a:lnTo>
                  <a:lnTo>
                    <a:pt x="17674" y="7062"/>
                  </a:lnTo>
                  <a:lnTo>
                    <a:pt x="17713" y="7700"/>
                  </a:lnTo>
                  <a:lnTo>
                    <a:pt x="17713" y="8358"/>
                  </a:lnTo>
                  <a:lnTo>
                    <a:pt x="17713" y="9016"/>
                  </a:lnTo>
                  <a:lnTo>
                    <a:pt x="17694" y="9655"/>
                  </a:lnTo>
                  <a:lnTo>
                    <a:pt x="17654" y="10313"/>
                  </a:lnTo>
                  <a:lnTo>
                    <a:pt x="17614" y="10991"/>
                  </a:lnTo>
                  <a:lnTo>
                    <a:pt x="17494" y="12308"/>
                  </a:lnTo>
                  <a:lnTo>
                    <a:pt x="17334" y="13624"/>
                  </a:lnTo>
                  <a:lnTo>
                    <a:pt x="17135" y="14961"/>
                  </a:lnTo>
                  <a:lnTo>
                    <a:pt x="16896" y="16277"/>
                  </a:lnTo>
                  <a:lnTo>
                    <a:pt x="16636" y="17574"/>
                  </a:lnTo>
                  <a:lnTo>
                    <a:pt x="16337" y="18851"/>
                  </a:lnTo>
                  <a:lnTo>
                    <a:pt x="16038" y="20087"/>
                  </a:lnTo>
                  <a:lnTo>
                    <a:pt x="15719" y="21324"/>
                  </a:lnTo>
                  <a:lnTo>
                    <a:pt x="15380" y="22501"/>
                  </a:lnTo>
                  <a:lnTo>
                    <a:pt x="15041" y="23638"/>
                  </a:lnTo>
                  <a:lnTo>
                    <a:pt x="14681" y="24735"/>
                  </a:lnTo>
                  <a:lnTo>
                    <a:pt x="14342" y="25792"/>
                  </a:lnTo>
                  <a:lnTo>
                    <a:pt x="13983" y="26830"/>
                  </a:lnTo>
                  <a:lnTo>
                    <a:pt x="13584" y="27907"/>
                  </a:lnTo>
                  <a:lnTo>
                    <a:pt x="13165" y="29024"/>
                  </a:lnTo>
                  <a:lnTo>
                    <a:pt x="12707" y="30161"/>
                  </a:lnTo>
                  <a:lnTo>
                    <a:pt x="12228" y="31338"/>
                  </a:lnTo>
                  <a:lnTo>
                    <a:pt x="11709" y="32515"/>
                  </a:lnTo>
                  <a:lnTo>
                    <a:pt x="11151" y="33692"/>
                  </a:lnTo>
                  <a:lnTo>
                    <a:pt x="10572" y="34889"/>
                  </a:lnTo>
                  <a:lnTo>
                    <a:pt x="9954" y="36065"/>
                  </a:lnTo>
                  <a:lnTo>
                    <a:pt x="9316" y="37242"/>
                  </a:lnTo>
                  <a:lnTo>
                    <a:pt x="8637" y="38399"/>
                  </a:lnTo>
                  <a:lnTo>
                    <a:pt x="7919" y="39516"/>
                  </a:lnTo>
                  <a:lnTo>
                    <a:pt x="7560" y="40075"/>
                  </a:lnTo>
                  <a:lnTo>
                    <a:pt x="7181" y="40614"/>
                  </a:lnTo>
                  <a:lnTo>
                    <a:pt x="6782" y="41132"/>
                  </a:lnTo>
                  <a:lnTo>
                    <a:pt x="6403" y="41651"/>
                  </a:lnTo>
                  <a:lnTo>
                    <a:pt x="6004" y="42169"/>
                  </a:lnTo>
                  <a:lnTo>
                    <a:pt x="5585" y="42668"/>
                  </a:lnTo>
                  <a:lnTo>
                    <a:pt x="5166" y="43147"/>
                  </a:lnTo>
                  <a:lnTo>
                    <a:pt x="4748" y="43626"/>
                  </a:lnTo>
                  <a:lnTo>
                    <a:pt x="4229" y="44144"/>
                  </a:lnTo>
                  <a:lnTo>
                    <a:pt x="3750" y="44623"/>
                  </a:lnTo>
                  <a:lnTo>
                    <a:pt x="3291" y="45042"/>
                  </a:lnTo>
                  <a:lnTo>
                    <a:pt x="2853" y="45421"/>
                  </a:lnTo>
                  <a:lnTo>
                    <a:pt x="2434" y="45740"/>
                  </a:lnTo>
                  <a:lnTo>
                    <a:pt x="2035" y="46039"/>
                  </a:lnTo>
                  <a:lnTo>
                    <a:pt x="1676" y="46299"/>
                  </a:lnTo>
                  <a:lnTo>
                    <a:pt x="1337" y="46498"/>
                  </a:lnTo>
                  <a:lnTo>
                    <a:pt x="778" y="46837"/>
                  </a:lnTo>
                  <a:lnTo>
                    <a:pt x="359" y="47037"/>
                  </a:lnTo>
                  <a:lnTo>
                    <a:pt x="80" y="47156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120" y="47256"/>
                  </a:lnTo>
                  <a:lnTo>
                    <a:pt x="399" y="47156"/>
                  </a:lnTo>
                  <a:lnTo>
                    <a:pt x="818" y="46937"/>
                  </a:lnTo>
                  <a:lnTo>
                    <a:pt x="1396" y="46598"/>
                  </a:lnTo>
                  <a:lnTo>
                    <a:pt x="1716" y="46378"/>
                  </a:lnTo>
                  <a:lnTo>
                    <a:pt x="2095" y="46139"/>
                  </a:lnTo>
                  <a:lnTo>
                    <a:pt x="2474" y="45840"/>
                  </a:lnTo>
                  <a:lnTo>
                    <a:pt x="2892" y="45501"/>
                  </a:lnTo>
                  <a:lnTo>
                    <a:pt x="3351" y="45122"/>
                  </a:lnTo>
                  <a:lnTo>
                    <a:pt x="3810" y="44703"/>
                  </a:lnTo>
                  <a:lnTo>
                    <a:pt x="4309" y="44224"/>
                  </a:lnTo>
                  <a:lnTo>
                    <a:pt x="4807" y="43705"/>
                  </a:lnTo>
                  <a:lnTo>
                    <a:pt x="5246" y="43227"/>
                  </a:lnTo>
                  <a:lnTo>
                    <a:pt x="5665" y="42748"/>
                  </a:lnTo>
                  <a:lnTo>
                    <a:pt x="6064" y="42249"/>
                  </a:lnTo>
                  <a:lnTo>
                    <a:pt x="6463" y="41731"/>
                  </a:lnTo>
                  <a:lnTo>
                    <a:pt x="6862" y="41212"/>
                  </a:lnTo>
                  <a:lnTo>
                    <a:pt x="7261" y="40673"/>
                  </a:lnTo>
                  <a:lnTo>
                    <a:pt x="7640" y="40135"/>
                  </a:lnTo>
                  <a:lnTo>
                    <a:pt x="7999" y="39596"/>
                  </a:lnTo>
                  <a:lnTo>
                    <a:pt x="8717" y="38459"/>
                  </a:lnTo>
                  <a:lnTo>
                    <a:pt x="9395" y="37302"/>
                  </a:lnTo>
                  <a:lnTo>
                    <a:pt x="10054" y="36125"/>
                  </a:lnTo>
                  <a:lnTo>
                    <a:pt x="10652" y="34948"/>
                  </a:lnTo>
                  <a:lnTo>
                    <a:pt x="11250" y="33752"/>
                  </a:lnTo>
                  <a:lnTo>
                    <a:pt x="11789" y="32555"/>
                  </a:lnTo>
                  <a:lnTo>
                    <a:pt x="12308" y="31378"/>
                  </a:lnTo>
                  <a:lnTo>
                    <a:pt x="12806" y="30201"/>
                  </a:lnTo>
                  <a:lnTo>
                    <a:pt x="13265" y="29064"/>
                  </a:lnTo>
                  <a:lnTo>
                    <a:pt x="13684" y="27947"/>
                  </a:lnTo>
                  <a:lnTo>
                    <a:pt x="14083" y="26850"/>
                  </a:lnTo>
                  <a:lnTo>
                    <a:pt x="14442" y="25812"/>
                  </a:lnTo>
                  <a:lnTo>
                    <a:pt x="14781" y="24775"/>
                  </a:lnTo>
                  <a:lnTo>
                    <a:pt x="15140" y="23678"/>
                  </a:lnTo>
                  <a:lnTo>
                    <a:pt x="15479" y="22521"/>
                  </a:lnTo>
                  <a:lnTo>
                    <a:pt x="15818" y="21344"/>
                  </a:lnTo>
                  <a:lnTo>
                    <a:pt x="16138" y="20107"/>
                  </a:lnTo>
                  <a:lnTo>
                    <a:pt x="16457" y="18851"/>
                  </a:lnTo>
                  <a:lnTo>
                    <a:pt x="16736" y="17574"/>
                  </a:lnTo>
                  <a:lnTo>
                    <a:pt x="16995" y="16277"/>
                  </a:lnTo>
                  <a:lnTo>
                    <a:pt x="17235" y="14961"/>
                  </a:lnTo>
                  <a:lnTo>
                    <a:pt x="17434" y="13644"/>
                  </a:lnTo>
                  <a:lnTo>
                    <a:pt x="17594" y="12308"/>
                  </a:lnTo>
                  <a:lnTo>
                    <a:pt x="17713" y="10971"/>
                  </a:lnTo>
                  <a:lnTo>
                    <a:pt x="17773" y="10313"/>
                  </a:lnTo>
                  <a:lnTo>
                    <a:pt x="17793" y="9655"/>
                  </a:lnTo>
                  <a:lnTo>
                    <a:pt x="17813" y="8996"/>
                  </a:lnTo>
                  <a:lnTo>
                    <a:pt x="17813" y="8338"/>
                  </a:lnTo>
                  <a:lnTo>
                    <a:pt x="17813" y="7680"/>
                  </a:lnTo>
                  <a:lnTo>
                    <a:pt x="17793" y="7042"/>
                  </a:lnTo>
                  <a:lnTo>
                    <a:pt x="17753" y="6403"/>
                  </a:lnTo>
                  <a:lnTo>
                    <a:pt x="17694" y="5765"/>
                  </a:lnTo>
                  <a:lnTo>
                    <a:pt x="17614" y="5047"/>
                  </a:lnTo>
                  <a:lnTo>
                    <a:pt x="17514" y="4369"/>
                  </a:lnTo>
                  <a:lnTo>
                    <a:pt x="17394" y="3750"/>
                  </a:lnTo>
                  <a:lnTo>
                    <a:pt x="17275" y="3172"/>
                  </a:lnTo>
                  <a:lnTo>
                    <a:pt x="17155" y="2653"/>
                  </a:lnTo>
                  <a:lnTo>
                    <a:pt x="17015" y="2174"/>
                  </a:lnTo>
                  <a:lnTo>
                    <a:pt x="16876" y="1755"/>
                  </a:lnTo>
                  <a:lnTo>
                    <a:pt x="16756" y="1376"/>
                  </a:lnTo>
                  <a:lnTo>
                    <a:pt x="16497" y="778"/>
                  </a:lnTo>
                  <a:lnTo>
                    <a:pt x="16297" y="339"/>
                  </a:lnTo>
                  <a:lnTo>
                    <a:pt x="16138" y="100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3147975" y="298450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25015" y="1"/>
                  </a:moveTo>
                  <a:lnTo>
                    <a:pt x="24396" y="21"/>
                  </a:lnTo>
                  <a:lnTo>
                    <a:pt x="23798" y="41"/>
                  </a:lnTo>
                  <a:lnTo>
                    <a:pt x="23180" y="80"/>
                  </a:lnTo>
                  <a:lnTo>
                    <a:pt x="22581" y="120"/>
                  </a:lnTo>
                  <a:lnTo>
                    <a:pt x="21983" y="200"/>
                  </a:lnTo>
                  <a:lnTo>
                    <a:pt x="21384" y="280"/>
                  </a:lnTo>
                  <a:lnTo>
                    <a:pt x="20786" y="380"/>
                  </a:lnTo>
                  <a:lnTo>
                    <a:pt x="20188" y="479"/>
                  </a:lnTo>
                  <a:lnTo>
                    <a:pt x="19589" y="599"/>
                  </a:lnTo>
                  <a:lnTo>
                    <a:pt x="19011" y="739"/>
                  </a:lnTo>
                  <a:lnTo>
                    <a:pt x="18432" y="898"/>
                  </a:lnTo>
                  <a:lnTo>
                    <a:pt x="17854" y="1058"/>
                  </a:lnTo>
                  <a:lnTo>
                    <a:pt x="17275" y="1237"/>
                  </a:lnTo>
                  <a:lnTo>
                    <a:pt x="16717" y="1437"/>
                  </a:lnTo>
                  <a:lnTo>
                    <a:pt x="16138" y="1636"/>
                  </a:lnTo>
                  <a:lnTo>
                    <a:pt x="15580" y="1856"/>
                  </a:lnTo>
                  <a:lnTo>
                    <a:pt x="15041" y="2095"/>
                  </a:lnTo>
                  <a:lnTo>
                    <a:pt x="14483" y="2335"/>
                  </a:lnTo>
                  <a:lnTo>
                    <a:pt x="13944" y="2594"/>
                  </a:lnTo>
                  <a:lnTo>
                    <a:pt x="13405" y="2873"/>
                  </a:lnTo>
                  <a:lnTo>
                    <a:pt x="12887" y="3152"/>
                  </a:lnTo>
                  <a:lnTo>
                    <a:pt x="12368" y="3452"/>
                  </a:lnTo>
                  <a:lnTo>
                    <a:pt x="11849" y="3751"/>
                  </a:lnTo>
                  <a:lnTo>
                    <a:pt x="11331" y="4070"/>
                  </a:lnTo>
                  <a:lnTo>
                    <a:pt x="10832" y="4409"/>
                  </a:lnTo>
                  <a:lnTo>
                    <a:pt x="10353" y="4768"/>
                  </a:lnTo>
                  <a:lnTo>
                    <a:pt x="9855" y="5107"/>
                  </a:lnTo>
                  <a:lnTo>
                    <a:pt x="9396" y="5486"/>
                  </a:lnTo>
                  <a:lnTo>
                    <a:pt x="8917" y="5865"/>
                  </a:lnTo>
                  <a:lnTo>
                    <a:pt x="8458" y="6264"/>
                  </a:lnTo>
                  <a:lnTo>
                    <a:pt x="8020" y="6663"/>
                  </a:lnTo>
                  <a:lnTo>
                    <a:pt x="7581" y="7082"/>
                  </a:lnTo>
                  <a:lnTo>
                    <a:pt x="7142" y="7501"/>
                  </a:lnTo>
                  <a:lnTo>
                    <a:pt x="6723" y="7940"/>
                  </a:lnTo>
                  <a:lnTo>
                    <a:pt x="6324" y="8399"/>
                  </a:lnTo>
                  <a:lnTo>
                    <a:pt x="5905" y="8857"/>
                  </a:lnTo>
                  <a:lnTo>
                    <a:pt x="5526" y="9316"/>
                  </a:lnTo>
                  <a:lnTo>
                    <a:pt x="5147" y="9795"/>
                  </a:lnTo>
                  <a:lnTo>
                    <a:pt x="4788" y="10294"/>
                  </a:lnTo>
                  <a:lnTo>
                    <a:pt x="4429" y="10792"/>
                  </a:lnTo>
                  <a:lnTo>
                    <a:pt x="4070" y="11311"/>
                  </a:lnTo>
                  <a:lnTo>
                    <a:pt x="3751" y="11830"/>
                  </a:lnTo>
                  <a:lnTo>
                    <a:pt x="3432" y="12368"/>
                  </a:lnTo>
                  <a:lnTo>
                    <a:pt x="3112" y="12907"/>
                  </a:lnTo>
                  <a:lnTo>
                    <a:pt x="2813" y="13445"/>
                  </a:lnTo>
                  <a:lnTo>
                    <a:pt x="2534" y="14024"/>
                  </a:lnTo>
                  <a:lnTo>
                    <a:pt x="2275" y="14582"/>
                  </a:lnTo>
                  <a:lnTo>
                    <a:pt x="2015" y="15161"/>
                  </a:lnTo>
                  <a:lnTo>
                    <a:pt x="1776" y="15759"/>
                  </a:lnTo>
                  <a:lnTo>
                    <a:pt x="1537" y="16358"/>
                  </a:lnTo>
                  <a:lnTo>
                    <a:pt x="1337" y="16956"/>
                  </a:lnTo>
                  <a:lnTo>
                    <a:pt x="1138" y="17575"/>
                  </a:lnTo>
                  <a:lnTo>
                    <a:pt x="938" y="18193"/>
                  </a:lnTo>
                  <a:lnTo>
                    <a:pt x="779" y="18791"/>
                  </a:lnTo>
                  <a:lnTo>
                    <a:pt x="639" y="19410"/>
                  </a:lnTo>
                  <a:lnTo>
                    <a:pt x="499" y="20028"/>
                  </a:lnTo>
                  <a:lnTo>
                    <a:pt x="380" y="20646"/>
                  </a:lnTo>
                  <a:lnTo>
                    <a:pt x="280" y="21265"/>
                  </a:lnTo>
                  <a:lnTo>
                    <a:pt x="200" y="21883"/>
                  </a:lnTo>
                  <a:lnTo>
                    <a:pt x="120" y="22502"/>
                  </a:lnTo>
                  <a:lnTo>
                    <a:pt x="60" y="23120"/>
                  </a:lnTo>
                  <a:lnTo>
                    <a:pt x="21" y="23738"/>
                  </a:lnTo>
                  <a:lnTo>
                    <a:pt x="1" y="24357"/>
                  </a:lnTo>
                  <a:lnTo>
                    <a:pt x="1" y="24955"/>
                  </a:lnTo>
                  <a:lnTo>
                    <a:pt x="1" y="25574"/>
                  </a:lnTo>
                  <a:lnTo>
                    <a:pt x="21" y="26192"/>
                  </a:lnTo>
                  <a:lnTo>
                    <a:pt x="60" y="26790"/>
                  </a:lnTo>
                  <a:lnTo>
                    <a:pt x="120" y="27389"/>
                  </a:lnTo>
                  <a:lnTo>
                    <a:pt x="180" y="28007"/>
                  </a:lnTo>
                  <a:lnTo>
                    <a:pt x="260" y="28606"/>
                  </a:lnTo>
                  <a:lnTo>
                    <a:pt x="360" y="29204"/>
                  </a:lnTo>
                  <a:lnTo>
                    <a:pt x="459" y="29782"/>
                  </a:lnTo>
                  <a:lnTo>
                    <a:pt x="599" y="30381"/>
                  </a:lnTo>
                  <a:lnTo>
                    <a:pt x="739" y="30959"/>
                  </a:lnTo>
                  <a:lnTo>
                    <a:pt x="878" y="31558"/>
                  </a:lnTo>
                  <a:lnTo>
                    <a:pt x="1058" y="32136"/>
                  </a:lnTo>
                  <a:lnTo>
                    <a:pt x="1237" y="32695"/>
                  </a:lnTo>
                  <a:lnTo>
                    <a:pt x="1417" y="33273"/>
                  </a:lnTo>
                  <a:lnTo>
                    <a:pt x="1636" y="33832"/>
                  </a:lnTo>
                  <a:lnTo>
                    <a:pt x="1856" y="34390"/>
                  </a:lnTo>
                  <a:lnTo>
                    <a:pt x="2075" y="34949"/>
                  </a:lnTo>
                  <a:lnTo>
                    <a:pt x="2334" y="35488"/>
                  </a:lnTo>
                  <a:lnTo>
                    <a:pt x="2594" y="36026"/>
                  </a:lnTo>
                  <a:lnTo>
                    <a:pt x="2853" y="36565"/>
                  </a:lnTo>
                  <a:lnTo>
                    <a:pt x="3132" y="37103"/>
                  </a:lnTo>
                  <a:lnTo>
                    <a:pt x="3432" y="37622"/>
                  </a:lnTo>
                  <a:lnTo>
                    <a:pt x="3751" y="38141"/>
                  </a:lnTo>
                  <a:lnTo>
                    <a:pt x="4070" y="38639"/>
                  </a:lnTo>
                  <a:lnTo>
                    <a:pt x="4409" y="39138"/>
                  </a:lnTo>
                  <a:lnTo>
                    <a:pt x="4748" y="39637"/>
                  </a:lnTo>
                  <a:lnTo>
                    <a:pt x="5107" y="40115"/>
                  </a:lnTo>
                  <a:lnTo>
                    <a:pt x="5466" y="40594"/>
                  </a:lnTo>
                  <a:lnTo>
                    <a:pt x="5845" y="41053"/>
                  </a:lnTo>
                  <a:lnTo>
                    <a:pt x="6244" y="41512"/>
                  </a:lnTo>
                  <a:lnTo>
                    <a:pt x="6643" y="41971"/>
                  </a:lnTo>
                  <a:lnTo>
                    <a:pt x="7062" y="42409"/>
                  </a:lnTo>
                  <a:lnTo>
                    <a:pt x="7501" y="42828"/>
                  </a:lnTo>
                  <a:lnTo>
                    <a:pt x="7940" y="43247"/>
                  </a:lnTo>
                  <a:lnTo>
                    <a:pt x="8379" y="43666"/>
                  </a:lnTo>
                  <a:lnTo>
                    <a:pt x="8837" y="44065"/>
                  </a:lnTo>
                  <a:lnTo>
                    <a:pt x="9316" y="44444"/>
                  </a:lnTo>
                  <a:lnTo>
                    <a:pt x="9795" y="44823"/>
                  </a:lnTo>
                  <a:lnTo>
                    <a:pt x="10274" y="45202"/>
                  </a:lnTo>
                  <a:lnTo>
                    <a:pt x="10792" y="45561"/>
                  </a:lnTo>
                  <a:lnTo>
                    <a:pt x="11291" y="45900"/>
                  </a:lnTo>
                  <a:lnTo>
                    <a:pt x="11810" y="46239"/>
                  </a:lnTo>
                  <a:lnTo>
                    <a:pt x="12348" y="46558"/>
                  </a:lnTo>
                  <a:lnTo>
                    <a:pt x="12887" y="46858"/>
                  </a:lnTo>
                  <a:lnTo>
                    <a:pt x="13445" y="47157"/>
                  </a:lnTo>
                  <a:lnTo>
                    <a:pt x="14004" y="47436"/>
                  </a:lnTo>
                  <a:lnTo>
                    <a:pt x="14582" y="47715"/>
                  </a:lnTo>
                  <a:lnTo>
                    <a:pt x="15161" y="47975"/>
                  </a:lnTo>
                  <a:lnTo>
                    <a:pt x="15739" y="48214"/>
                  </a:lnTo>
                  <a:lnTo>
                    <a:pt x="16338" y="48434"/>
                  </a:lnTo>
                  <a:lnTo>
                    <a:pt x="16956" y="48653"/>
                  </a:lnTo>
                  <a:lnTo>
                    <a:pt x="16976" y="48553"/>
                  </a:lnTo>
                  <a:lnTo>
                    <a:pt x="16378" y="48334"/>
                  </a:lnTo>
                  <a:lnTo>
                    <a:pt x="15779" y="48114"/>
                  </a:lnTo>
                  <a:lnTo>
                    <a:pt x="15201" y="47875"/>
                  </a:lnTo>
                  <a:lnTo>
                    <a:pt x="14622" y="47616"/>
                  </a:lnTo>
                  <a:lnTo>
                    <a:pt x="14044" y="47336"/>
                  </a:lnTo>
                  <a:lnTo>
                    <a:pt x="13485" y="47057"/>
                  </a:lnTo>
                  <a:lnTo>
                    <a:pt x="12947" y="46778"/>
                  </a:lnTo>
                  <a:lnTo>
                    <a:pt x="12408" y="46459"/>
                  </a:lnTo>
                  <a:lnTo>
                    <a:pt x="11869" y="46140"/>
                  </a:lnTo>
                  <a:lnTo>
                    <a:pt x="11351" y="45820"/>
                  </a:lnTo>
                  <a:lnTo>
                    <a:pt x="10852" y="45461"/>
                  </a:lnTo>
                  <a:lnTo>
                    <a:pt x="10353" y="45122"/>
                  </a:lnTo>
                  <a:lnTo>
                    <a:pt x="9855" y="44743"/>
                  </a:lnTo>
                  <a:lnTo>
                    <a:pt x="9376" y="44364"/>
                  </a:lnTo>
                  <a:lnTo>
                    <a:pt x="8917" y="43985"/>
                  </a:lnTo>
                  <a:lnTo>
                    <a:pt x="8458" y="43586"/>
                  </a:lnTo>
                  <a:lnTo>
                    <a:pt x="8000" y="43187"/>
                  </a:lnTo>
                  <a:lnTo>
                    <a:pt x="7561" y="42768"/>
                  </a:lnTo>
                  <a:lnTo>
                    <a:pt x="7142" y="42330"/>
                  </a:lnTo>
                  <a:lnTo>
                    <a:pt x="6723" y="41891"/>
                  </a:lnTo>
                  <a:lnTo>
                    <a:pt x="6324" y="41452"/>
                  </a:lnTo>
                  <a:lnTo>
                    <a:pt x="5945" y="40993"/>
                  </a:lnTo>
                  <a:lnTo>
                    <a:pt x="5566" y="40534"/>
                  </a:lnTo>
                  <a:lnTo>
                    <a:pt x="5187" y="40056"/>
                  </a:lnTo>
                  <a:lnTo>
                    <a:pt x="4828" y="39577"/>
                  </a:lnTo>
                  <a:lnTo>
                    <a:pt x="4489" y="39078"/>
                  </a:lnTo>
                  <a:lnTo>
                    <a:pt x="4150" y="38579"/>
                  </a:lnTo>
                  <a:lnTo>
                    <a:pt x="3831" y="38081"/>
                  </a:lnTo>
                  <a:lnTo>
                    <a:pt x="3531" y="37562"/>
                  </a:lnTo>
                  <a:lnTo>
                    <a:pt x="3232" y="37043"/>
                  </a:lnTo>
                  <a:lnTo>
                    <a:pt x="2953" y="36525"/>
                  </a:lnTo>
                  <a:lnTo>
                    <a:pt x="2674" y="35986"/>
                  </a:lnTo>
                  <a:lnTo>
                    <a:pt x="2414" y="35448"/>
                  </a:lnTo>
                  <a:lnTo>
                    <a:pt x="2175" y="34909"/>
                  </a:lnTo>
                  <a:lnTo>
                    <a:pt x="1936" y="34351"/>
                  </a:lnTo>
                  <a:lnTo>
                    <a:pt x="1736" y="33792"/>
                  </a:lnTo>
                  <a:lnTo>
                    <a:pt x="1517" y="33233"/>
                  </a:lnTo>
                  <a:lnTo>
                    <a:pt x="1337" y="32675"/>
                  </a:lnTo>
                  <a:lnTo>
                    <a:pt x="1158" y="32096"/>
                  </a:lnTo>
                  <a:lnTo>
                    <a:pt x="978" y="31518"/>
                  </a:lnTo>
                  <a:lnTo>
                    <a:pt x="838" y="30939"/>
                  </a:lnTo>
                  <a:lnTo>
                    <a:pt x="699" y="30361"/>
                  </a:lnTo>
                  <a:lnTo>
                    <a:pt x="579" y="29763"/>
                  </a:lnTo>
                  <a:lnTo>
                    <a:pt x="459" y="29184"/>
                  </a:lnTo>
                  <a:lnTo>
                    <a:pt x="360" y="28586"/>
                  </a:lnTo>
                  <a:lnTo>
                    <a:pt x="280" y="27987"/>
                  </a:lnTo>
                  <a:lnTo>
                    <a:pt x="220" y="27389"/>
                  </a:lnTo>
                  <a:lnTo>
                    <a:pt x="160" y="26790"/>
                  </a:lnTo>
                  <a:lnTo>
                    <a:pt x="140" y="26172"/>
                  </a:lnTo>
                  <a:lnTo>
                    <a:pt x="120" y="25574"/>
                  </a:lnTo>
                  <a:lnTo>
                    <a:pt x="100" y="24955"/>
                  </a:lnTo>
                  <a:lnTo>
                    <a:pt x="120" y="24357"/>
                  </a:lnTo>
                  <a:lnTo>
                    <a:pt x="140" y="23738"/>
                  </a:lnTo>
                  <a:lnTo>
                    <a:pt x="180" y="23120"/>
                  </a:lnTo>
                  <a:lnTo>
                    <a:pt x="220" y="22522"/>
                  </a:lnTo>
                  <a:lnTo>
                    <a:pt x="300" y="21903"/>
                  </a:lnTo>
                  <a:lnTo>
                    <a:pt x="380" y="21285"/>
                  </a:lnTo>
                  <a:lnTo>
                    <a:pt x="479" y="20666"/>
                  </a:lnTo>
                  <a:lnTo>
                    <a:pt x="599" y="20048"/>
                  </a:lnTo>
                  <a:lnTo>
                    <a:pt x="739" y="19450"/>
                  </a:lnTo>
                  <a:lnTo>
                    <a:pt x="878" y="18831"/>
                  </a:lnTo>
                  <a:lnTo>
                    <a:pt x="1038" y="18213"/>
                  </a:lnTo>
                  <a:lnTo>
                    <a:pt x="1237" y="17594"/>
                  </a:lnTo>
                  <a:lnTo>
                    <a:pt x="1437" y="16996"/>
                  </a:lnTo>
                  <a:lnTo>
                    <a:pt x="1636" y="16398"/>
                  </a:lnTo>
                  <a:lnTo>
                    <a:pt x="1856" y="15819"/>
                  </a:lnTo>
                  <a:lnTo>
                    <a:pt x="2095" y="15261"/>
                  </a:lnTo>
                  <a:lnTo>
                    <a:pt x="2334" y="14702"/>
                  </a:lnTo>
                  <a:lnTo>
                    <a:pt x="2594" y="14144"/>
                  </a:lnTo>
                  <a:lnTo>
                    <a:pt x="2873" y="13585"/>
                  </a:lnTo>
                  <a:lnTo>
                    <a:pt x="3152" y="13046"/>
                  </a:lnTo>
                  <a:lnTo>
                    <a:pt x="3452" y="12508"/>
                  </a:lnTo>
                  <a:lnTo>
                    <a:pt x="3771" y="11989"/>
                  </a:lnTo>
                  <a:lnTo>
                    <a:pt x="4090" y="11471"/>
                  </a:lnTo>
                  <a:lnTo>
                    <a:pt x="4429" y="10972"/>
                  </a:lnTo>
                  <a:lnTo>
                    <a:pt x="4768" y="10473"/>
                  </a:lnTo>
                  <a:lnTo>
                    <a:pt x="5127" y="9994"/>
                  </a:lnTo>
                  <a:lnTo>
                    <a:pt x="5506" y="9516"/>
                  </a:lnTo>
                  <a:lnTo>
                    <a:pt x="5885" y="9037"/>
                  </a:lnTo>
                  <a:lnTo>
                    <a:pt x="6264" y="8578"/>
                  </a:lnTo>
                  <a:lnTo>
                    <a:pt x="6683" y="8139"/>
                  </a:lnTo>
                  <a:lnTo>
                    <a:pt x="7102" y="7681"/>
                  </a:lnTo>
                  <a:lnTo>
                    <a:pt x="7521" y="7262"/>
                  </a:lnTo>
                  <a:lnTo>
                    <a:pt x="7960" y="6843"/>
                  </a:lnTo>
                  <a:lnTo>
                    <a:pt x="8399" y="6424"/>
                  </a:lnTo>
                  <a:lnTo>
                    <a:pt x="8857" y="6045"/>
                  </a:lnTo>
                  <a:lnTo>
                    <a:pt x="9336" y="5646"/>
                  </a:lnTo>
                  <a:lnTo>
                    <a:pt x="9815" y="5267"/>
                  </a:lnTo>
                  <a:lnTo>
                    <a:pt x="10294" y="4908"/>
                  </a:lnTo>
                  <a:lnTo>
                    <a:pt x="10792" y="4549"/>
                  </a:lnTo>
                  <a:lnTo>
                    <a:pt x="11311" y="4210"/>
                  </a:lnTo>
                  <a:lnTo>
                    <a:pt x="11830" y="3890"/>
                  </a:lnTo>
                  <a:lnTo>
                    <a:pt x="12348" y="3571"/>
                  </a:lnTo>
                  <a:lnTo>
                    <a:pt x="12887" y="3252"/>
                  </a:lnTo>
                  <a:lnTo>
                    <a:pt x="13425" y="2953"/>
                  </a:lnTo>
                  <a:lnTo>
                    <a:pt x="13984" y="2674"/>
                  </a:lnTo>
                  <a:lnTo>
                    <a:pt x="14542" y="2414"/>
                  </a:lnTo>
                  <a:lnTo>
                    <a:pt x="15121" y="2155"/>
                  </a:lnTo>
                  <a:lnTo>
                    <a:pt x="15679" y="1916"/>
                  </a:lnTo>
                  <a:lnTo>
                    <a:pt x="16258" y="1696"/>
                  </a:lnTo>
                  <a:lnTo>
                    <a:pt x="16836" y="1497"/>
                  </a:lnTo>
                  <a:lnTo>
                    <a:pt x="17415" y="1297"/>
                  </a:lnTo>
                  <a:lnTo>
                    <a:pt x="17993" y="1118"/>
                  </a:lnTo>
                  <a:lnTo>
                    <a:pt x="18592" y="938"/>
                  </a:lnTo>
                  <a:lnTo>
                    <a:pt x="19170" y="799"/>
                  </a:lnTo>
                  <a:lnTo>
                    <a:pt x="19769" y="659"/>
                  </a:lnTo>
                  <a:lnTo>
                    <a:pt x="20367" y="539"/>
                  </a:lnTo>
                  <a:lnTo>
                    <a:pt x="20966" y="440"/>
                  </a:lnTo>
                  <a:lnTo>
                    <a:pt x="21564" y="340"/>
                  </a:lnTo>
                  <a:lnTo>
                    <a:pt x="22162" y="260"/>
                  </a:lnTo>
                  <a:lnTo>
                    <a:pt x="22761" y="200"/>
                  </a:lnTo>
                  <a:lnTo>
                    <a:pt x="23359" y="160"/>
                  </a:lnTo>
                  <a:lnTo>
                    <a:pt x="23958" y="120"/>
                  </a:lnTo>
                  <a:lnTo>
                    <a:pt x="24576" y="100"/>
                  </a:lnTo>
                  <a:lnTo>
                    <a:pt x="25174" y="100"/>
                  </a:lnTo>
                  <a:lnTo>
                    <a:pt x="25773" y="120"/>
                  </a:lnTo>
                  <a:lnTo>
                    <a:pt x="26391" y="140"/>
                  </a:lnTo>
                  <a:lnTo>
                    <a:pt x="26990" y="180"/>
                  </a:lnTo>
                  <a:lnTo>
                    <a:pt x="27588" y="240"/>
                  </a:lnTo>
                  <a:lnTo>
                    <a:pt x="28206" y="320"/>
                  </a:lnTo>
                  <a:lnTo>
                    <a:pt x="28805" y="400"/>
                  </a:lnTo>
                  <a:lnTo>
                    <a:pt x="29403" y="519"/>
                  </a:lnTo>
                  <a:lnTo>
                    <a:pt x="30002" y="619"/>
                  </a:lnTo>
                  <a:lnTo>
                    <a:pt x="30600" y="759"/>
                  </a:lnTo>
                  <a:lnTo>
                    <a:pt x="31199" y="898"/>
                  </a:lnTo>
                  <a:lnTo>
                    <a:pt x="31797" y="1078"/>
                  </a:lnTo>
                  <a:lnTo>
                    <a:pt x="32395" y="1257"/>
                  </a:lnTo>
                  <a:lnTo>
                    <a:pt x="32994" y="1437"/>
                  </a:lnTo>
                  <a:lnTo>
                    <a:pt x="33014" y="1337"/>
                  </a:lnTo>
                  <a:lnTo>
                    <a:pt x="32415" y="1138"/>
                  </a:lnTo>
                  <a:lnTo>
                    <a:pt x="31797" y="958"/>
                  </a:lnTo>
                  <a:lnTo>
                    <a:pt x="31179" y="799"/>
                  </a:lnTo>
                  <a:lnTo>
                    <a:pt x="30560" y="639"/>
                  </a:lnTo>
                  <a:lnTo>
                    <a:pt x="29942" y="499"/>
                  </a:lnTo>
                  <a:lnTo>
                    <a:pt x="29324" y="400"/>
                  </a:lnTo>
                  <a:lnTo>
                    <a:pt x="28705" y="280"/>
                  </a:lnTo>
                  <a:lnTo>
                    <a:pt x="28087" y="200"/>
                  </a:lnTo>
                  <a:lnTo>
                    <a:pt x="27468" y="140"/>
                  </a:lnTo>
                  <a:lnTo>
                    <a:pt x="26870" y="80"/>
                  </a:lnTo>
                  <a:lnTo>
                    <a:pt x="26252" y="41"/>
                  </a:lnTo>
                  <a:lnTo>
                    <a:pt x="25633" y="21"/>
                  </a:lnTo>
                  <a:lnTo>
                    <a:pt x="2501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3261675" y="320900"/>
              <a:ext cx="711650" cy="1193875"/>
            </a:xfrm>
            <a:custGeom>
              <a:avLst/>
              <a:gdLst/>
              <a:ahLst/>
              <a:cxnLst/>
              <a:rect l="l" t="t" r="r" b="b"/>
              <a:pathLst>
                <a:path w="28466" h="47755" extrusionOk="0">
                  <a:moveTo>
                    <a:pt x="23938" y="0"/>
                  </a:moveTo>
                  <a:lnTo>
                    <a:pt x="23419" y="20"/>
                  </a:lnTo>
                  <a:lnTo>
                    <a:pt x="22900" y="40"/>
                  </a:lnTo>
                  <a:lnTo>
                    <a:pt x="22402" y="80"/>
                  </a:lnTo>
                  <a:lnTo>
                    <a:pt x="21883" y="140"/>
                  </a:lnTo>
                  <a:lnTo>
                    <a:pt x="21384" y="200"/>
                  </a:lnTo>
                  <a:lnTo>
                    <a:pt x="20866" y="280"/>
                  </a:lnTo>
                  <a:lnTo>
                    <a:pt x="20367" y="379"/>
                  </a:lnTo>
                  <a:lnTo>
                    <a:pt x="19848" y="479"/>
                  </a:lnTo>
                  <a:lnTo>
                    <a:pt x="19350" y="599"/>
                  </a:lnTo>
                  <a:lnTo>
                    <a:pt x="18851" y="738"/>
                  </a:lnTo>
                  <a:lnTo>
                    <a:pt x="18332" y="878"/>
                  </a:lnTo>
                  <a:lnTo>
                    <a:pt x="17834" y="1038"/>
                  </a:lnTo>
                  <a:lnTo>
                    <a:pt x="17335" y="1197"/>
                  </a:lnTo>
                  <a:lnTo>
                    <a:pt x="16836" y="1377"/>
                  </a:lnTo>
                  <a:lnTo>
                    <a:pt x="16338" y="1576"/>
                  </a:lnTo>
                  <a:lnTo>
                    <a:pt x="15839" y="1776"/>
                  </a:lnTo>
                  <a:lnTo>
                    <a:pt x="15360" y="1995"/>
                  </a:lnTo>
                  <a:lnTo>
                    <a:pt x="14862" y="2214"/>
                  </a:lnTo>
                  <a:lnTo>
                    <a:pt x="14383" y="2454"/>
                  </a:lnTo>
                  <a:lnTo>
                    <a:pt x="13904" y="2713"/>
                  </a:lnTo>
                  <a:lnTo>
                    <a:pt x="13425" y="2973"/>
                  </a:lnTo>
                  <a:lnTo>
                    <a:pt x="12947" y="3252"/>
                  </a:lnTo>
                  <a:lnTo>
                    <a:pt x="12468" y="3551"/>
                  </a:lnTo>
                  <a:lnTo>
                    <a:pt x="11989" y="3850"/>
                  </a:lnTo>
                  <a:lnTo>
                    <a:pt x="11530" y="4169"/>
                  </a:lnTo>
                  <a:lnTo>
                    <a:pt x="11072" y="4489"/>
                  </a:lnTo>
                  <a:lnTo>
                    <a:pt x="10613" y="4828"/>
                  </a:lnTo>
                  <a:lnTo>
                    <a:pt x="10174" y="5167"/>
                  </a:lnTo>
                  <a:lnTo>
                    <a:pt x="9735" y="5526"/>
                  </a:lnTo>
                  <a:lnTo>
                    <a:pt x="9296" y="5885"/>
                  </a:lnTo>
                  <a:lnTo>
                    <a:pt x="8877" y="6264"/>
                  </a:lnTo>
                  <a:lnTo>
                    <a:pt x="8478" y="6663"/>
                  </a:lnTo>
                  <a:lnTo>
                    <a:pt x="8059" y="7042"/>
                  </a:lnTo>
                  <a:lnTo>
                    <a:pt x="7661" y="7441"/>
                  </a:lnTo>
                  <a:lnTo>
                    <a:pt x="7282" y="7860"/>
                  </a:lnTo>
                  <a:lnTo>
                    <a:pt x="6903" y="8279"/>
                  </a:lnTo>
                  <a:lnTo>
                    <a:pt x="6524" y="8697"/>
                  </a:lnTo>
                  <a:lnTo>
                    <a:pt x="6164" y="9136"/>
                  </a:lnTo>
                  <a:lnTo>
                    <a:pt x="5805" y="9595"/>
                  </a:lnTo>
                  <a:lnTo>
                    <a:pt x="5466" y="10034"/>
                  </a:lnTo>
                  <a:lnTo>
                    <a:pt x="5127" y="10493"/>
                  </a:lnTo>
                  <a:lnTo>
                    <a:pt x="4808" y="10972"/>
                  </a:lnTo>
                  <a:lnTo>
                    <a:pt x="4489" y="11430"/>
                  </a:lnTo>
                  <a:lnTo>
                    <a:pt x="4170" y="11929"/>
                  </a:lnTo>
                  <a:lnTo>
                    <a:pt x="3890" y="12408"/>
                  </a:lnTo>
                  <a:lnTo>
                    <a:pt x="3591" y="12906"/>
                  </a:lnTo>
                  <a:lnTo>
                    <a:pt x="3312" y="13405"/>
                  </a:lnTo>
                  <a:lnTo>
                    <a:pt x="3053" y="13924"/>
                  </a:lnTo>
                  <a:lnTo>
                    <a:pt x="2793" y="14442"/>
                  </a:lnTo>
                  <a:lnTo>
                    <a:pt x="2534" y="14961"/>
                  </a:lnTo>
                  <a:lnTo>
                    <a:pt x="2315" y="15480"/>
                  </a:lnTo>
                  <a:lnTo>
                    <a:pt x="2075" y="16018"/>
                  </a:lnTo>
                  <a:lnTo>
                    <a:pt x="1856" y="16557"/>
                  </a:lnTo>
                  <a:lnTo>
                    <a:pt x="1656" y="17095"/>
                  </a:lnTo>
                  <a:lnTo>
                    <a:pt x="1477" y="17654"/>
                  </a:lnTo>
                  <a:lnTo>
                    <a:pt x="1277" y="18213"/>
                  </a:lnTo>
                  <a:lnTo>
                    <a:pt x="1118" y="18771"/>
                  </a:lnTo>
                  <a:lnTo>
                    <a:pt x="958" y="19330"/>
                  </a:lnTo>
                  <a:lnTo>
                    <a:pt x="819" y="19888"/>
                  </a:lnTo>
                  <a:lnTo>
                    <a:pt x="679" y="20447"/>
                  </a:lnTo>
                  <a:lnTo>
                    <a:pt x="559" y="21005"/>
                  </a:lnTo>
                  <a:lnTo>
                    <a:pt x="440" y="21584"/>
                  </a:lnTo>
                  <a:lnTo>
                    <a:pt x="340" y="22142"/>
                  </a:lnTo>
                  <a:lnTo>
                    <a:pt x="260" y="22721"/>
                  </a:lnTo>
                  <a:lnTo>
                    <a:pt x="180" y="23279"/>
                  </a:lnTo>
                  <a:lnTo>
                    <a:pt x="120" y="23858"/>
                  </a:lnTo>
                  <a:lnTo>
                    <a:pt x="80" y="24416"/>
                  </a:lnTo>
                  <a:lnTo>
                    <a:pt x="41" y="24995"/>
                  </a:lnTo>
                  <a:lnTo>
                    <a:pt x="21" y="25553"/>
                  </a:lnTo>
                  <a:lnTo>
                    <a:pt x="1" y="26132"/>
                  </a:lnTo>
                  <a:lnTo>
                    <a:pt x="1" y="26690"/>
                  </a:lnTo>
                  <a:lnTo>
                    <a:pt x="1" y="27269"/>
                  </a:lnTo>
                  <a:lnTo>
                    <a:pt x="21" y="27827"/>
                  </a:lnTo>
                  <a:lnTo>
                    <a:pt x="61" y="28406"/>
                  </a:lnTo>
                  <a:lnTo>
                    <a:pt x="100" y="28964"/>
                  </a:lnTo>
                  <a:lnTo>
                    <a:pt x="160" y="29523"/>
                  </a:lnTo>
                  <a:lnTo>
                    <a:pt x="240" y="30081"/>
                  </a:lnTo>
                  <a:lnTo>
                    <a:pt x="320" y="30640"/>
                  </a:lnTo>
                  <a:lnTo>
                    <a:pt x="420" y="31198"/>
                  </a:lnTo>
                  <a:lnTo>
                    <a:pt x="519" y="31757"/>
                  </a:lnTo>
                  <a:lnTo>
                    <a:pt x="639" y="32296"/>
                  </a:lnTo>
                  <a:lnTo>
                    <a:pt x="759" y="32854"/>
                  </a:lnTo>
                  <a:lnTo>
                    <a:pt x="918" y="33393"/>
                  </a:lnTo>
                  <a:lnTo>
                    <a:pt x="1058" y="33931"/>
                  </a:lnTo>
                  <a:lnTo>
                    <a:pt x="1237" y="34470"/>
                  </a:lnTo>
                  <a:lnTo>
                    <a:pt x="1417" y="35008"/>
                  </a:lnTo>
                  <a:lnTo>
                    <a:pt x="1596" y="35547"/>
                  </a:lnTo>
                  <a:lnTo>
                    <a:pt x="1796" y="36066"/>
                  </a:lnTo>
                  <a:lnTo>
                    <a:pt x="1995" y="36564"/>
                  </a:lnTo>
                  <a:lnTo>
                    <a:pt x="2215" y="37063"/>
                  </a:lnTo>
                  <a:lnTo>
                    <a:pt x="2454" y="37562"/>
                  </a:lnTo>
                  <a:lnTo>
                    <a:pt x="2694" y="38060"/>
                  </a:lnTo>
                  <a:lnTo>
                    <a:pt x="2933" y="38539"/>
                  </a:lnTo>
                  <a:lnTo>
                    <a:pt x="3192" y="38998"/>
                  </a:lnTo>
                  <a:lnTo>
                    <a:pt x="3472" y="39477"/>
                  </a:lnTo>
                  <a:lnTo>
                    <a:pt x="3751" y="39916"/>
                  </a:lnTo>
                  <a:lnTo>
                    <a:pt x="4030" y="40374"/>
                  </a:lnTo>
                  <a:lnTo>
                    <a:pt x="4329" y="40813"/>
                  </a:lnTo>
                  <a:lnTo>
                    <a:pt x="4629" y="41232"/>
                  </a:lnTo>
                  <a:lnTo>
                    <a:pt x="4948" y="41651"/>
                  </a:lnTo>
                  <a:lnTo>
                    <a:pt x="5267" y="42070"/>
                  </a:lnTo>
                  <a:lnTo>
                    <a:pt x="5586" y="42469"/>
                  </a:lnTo>
                  <a:lnTo>
                    <a:pt x="5925" y="42868"/>
                  </a:lnTo>
                  <a:lnTo>
                    <a:pt x="6284" y="43247"/>
                  </a:lnTo>
                  <a:lnTo>
                    <a:pt x="6623" y="43626"/>
                  </a:lnTo>
                  <a:lnTo>
                    <a:pt x="7002" y="43985"/>
                  </a:lnTo>
                  <a:lnTo>
                    <a:pt x="7361" y="44344"/>
                  </a:lnTo>
                  <a:lnTo>
                    <a:pt x="7740" y="44683"/>
                  </a:lnTo>
                  <a:lnTo>
                    <a:pt x="8139" y="45022"/>
                  </a:lnTo>
                  <a:lnTo>
                    <a:pt x="8518" y="45341"/>
                  </a:lnTo>
                  <a:lnTo>
                    <a:pt x="8937" y="45641"/>
                  </a:lnTo>
                  <a:lnTo>
                    <a:pt x="9336" y="45960"/>
                  </a:lnTo>
                  <a:lnTo>
                    <a:pt x="9755" y="46239"/>
                  </a:lnTo>
                  <a:lnTo>
                    <a:pt x="10174" y="46518"/>
                  </a:lnTo>
                  <a:lnTo>
                    <a:pt x="10613" y="46797"/>
                  </a:lnTo>
                  <a:lnTo>
                    <a:pt x="11052" y="47057"/>
                  </a:lnTo>
                  <a:lnTo>
                    <a:pt x="11490" y="47296"/>
                  </a:lnTo>
                  <a:lnTo>
                    <a:pt x="11929" y="47536"/>
                  </a:lnTo>
                  <a:lnTo>
                    <a:pt x="12388" y="47755"/>
                  </a:lnTo>
                  <a:lnTo>
                    <a:pt x="12448" y="47655"/>
                  </a:lnTo>
                  <a:lnTo>
                    <a:pt x="11989" y="47436"/>
                  </a:lnTo>
                  <a:lnTo>
                    <a:pt x="11530" y="47196"/>
                  </a:lnTo>
                  <a:lnTo>
                    <a:pt x="11092" y="46957"/>
                  </a:lnTo>
                  <a:lnTo>
                    <a:pt x="10653" y="46698"/>
                  </a:lnTo>
                  <a:lnTo>
                    <a:pt x="10234" y="46438"/>
                  </a:lnTo>
                  <a:lnTo>
                    <a:pt x="9815" y="46159"/>
                  </a:lnTo>
                  <a:lnTo>
                    <a:pt x="9396" y="45860"/>
                  </a:lnTo>
                  <a:lnTo>
                    <a:pt x="8997" y="45561"/>
                  </a:lnTo>
                  <a:lnTo>
                    <a:pt x="8598" y="45262"/>
                  </a:lnTo>
                  <a:lnTo>
                    <a:pt x="8199" y="44922"/>
                  </a:lnTo>
                  <a:lnTo>
                    <a:pt x="7820" y="44603"/>
                  </a:lnTo>
                  <a:lnTo>
                    <a:pt x="7441" y="44264"/>
                  </a:lnTo>
                  <a:lnTo>
                    <a:pt x="7062" y="43905"/>
                  </a:lnTo>
                  <a:lnTo>
                    <a:pt x="6703" y="43546"/>
                  </a:lnTo>
                  <a:lnTo>
                    <a:pt x="6344" y="43167"/>
                  </a:lnTo>
                  <a:lnTo>
                    <a:pt x="6005" y="42788"/>
                  </a:lnTo>
                  <a:lnTo>
                    <a:pt x="5666" y="42409"/>
                  </a:lnTo>
                  <a:lnTo>
                    <a:pt x="5347" y="42010"/>
                  </a:lnTo>
                  <a:lnTo>
                    <a:pt x="5027" y="41591"/>
                  </a:lnTo>
                  <a:lnTo>
                    <a:pt x="4708" y="41172"/>
                  </a:lnTo>
                  <a:lnTo>
                    <a:pt x="4409" y="40753"/>
                  </a:lnTo>
                  <a:lnTo>
                    <a:pt x="4110" y="40314"/>
                  </a:lnTo>
                  <a:lnTo>
                    <a:pt x="3831" y="39876"/>
                  </a:lnTo>
                  <a:lnTo>
                    <a:pt x="3551" y="39417"/>
                  </a:lnTo>
                  <a:lnTo>
                    <a:pt x="3292" y="38958"/>
                  </a:lnTo>
                  <a:lnTo>
                    <a:pt x="3033" y="38479"/>
                  </a:lnTo>
                  <a:lnTo>
                    <a:pt x="2793" y="38001"/>
                  </a:lnTo>
                  <a:lnTo>
                    <a:pt x="2554" y="37522"/>
                  </a:lnTo>
                  <a:lnTo>
                    <a:pt x="2315" y="37023"/>
                  </a:lnTo>
                  <a:lnTo>
                    <a:pt x="2095" y="36524"/>
                  </a:lnTo>
                  <a:lnTo>
                    <a:pt x="1896" y="36026"/>
                  </a:lnTo>
                  <a:lnTo>
                    <a:pt x="1696" y="35507"/>
                  </a:lnTo>
                  <a:lnTo>
                    <a:pt x="1517" y="34969"/>
                  </a:lnTo>
                  <a:lnTo>
                    <a:pt x="1337" y="34450"/>
                  </a:lnTo>
                  <a:lnTo>
                    <a:pt x="1158" y="33911"/>
                  </a:lnTo>
                  <a:lnTo>
                    <a:pt x="1018" y="33373"/>
                  </a:lnTo>
                  <a:lnTo>
                    <a:pt x="878" y="32834"/>
                  </a:lnTo>
                  <a:lnTo>
                    <a:pt x="739" y="32276"/>
                  </a:lnTo>
                  <a:lnTo>
                    <a:pt x="619" y="31737"/>
                  </a:lnTo>
                  <a:lnTo>
                    <a:pt x="519" y="31178"/>
                  </a:lnTo>
                  <a:lnTo>
                    <a:pt x="420" y="30620"/>
                  </a:lnTo>
                  <a:lnTo>
                    <a:pt x="340" y="30061"/>
                  </a:lnTo>
                  <a:lnTo>
                    <a:pt x="280" y="29503"/>
                  </a:lnTo>
                  <a:lnTo>
                    <a:pt x="220" y="28944"/>
                  </a:lnTo>
                  <a:lnTo>
                    <a:pt x="160" y="28386"/>
                  </a:lnTo>
                  <a:lnTo>
                    <a:pt x="140" y="27827"/>
                  </a:lnTo>
                  <a:lnTo>
                    <a:pt x="120" y="27269"/>
                  </a:lnTo>
                  <a:lnTo>
                    <a:pt x="100" y="26690"/>
                  </a:lnTo>
                  <a:lnTo>
                    <a:pt x="120" y="25573"/>
                  </a:lnTo>
                  <a:lnTo>
                    <a:pt x="180" y="24436"/>
                  </a:lnTo>
                  <a:lnTo>
                    <a:pt x="300" y="23299"/>
                  </a:lnTo>
                  <a:lnTo>
                    <a:pt x="459" y="22162"/>
                  </a:lnTo>
                  <a:lnTo>
                    <a:pt x="559" y="21604"/>
                  </a:lnTo>
                  <a:lnTo>
                    <a:pt x="659" y="21025"/>
                  </a:lnTo>
                  <a:lnTo>
                    <a:pt x="779" y="20467"/>
                  </a:lnTo>
                  <a:lnTo>
                    <a:pt x="918" y="19908"/>
                  </a:lnTo>
                  <a:lnTo>
                    <a:pt x="1058" y="19350"/>
                  </a:lnTo>
                  <a:lnTo>
                    <a:pt x="1217" y="18791"/>
                  </a:lnTo>
                  <a:lnTo>
                    <a:pt x="1377" y="18232"/>
                  </a:lnTo>
                  <a:lnTo>
                    <a:pt x="1577" y="17694"/>
                  </a:lnTo>
                  <a:lnTo>
                    <a:pt x="1756" y="17135"/>
                  </a:lnTo>
                  <a:lnTo>
                    <a:pt x="1956" y="16597"/>
                  </a:lnTo>
                  <a:lnTo>
                    <a:pt x="2175" y="16058"/>
                  </a:lnTo>
                  <a:lnTo>
                    <a:pt x="2394" y="15520"/>
                  </a:lnTo>
                  <a:lnTo>
                    <a:pt x="2634" y="15001"/>
                  </a:lnTo>
                  <a:lnTo>
                    <a:pt x="2893" y="14482"/>
                  </a:lnTo>
                  <a:lnTo>
                    <a:pt x="3132" y="13964"/>
                  </a:lnTo>
                  <a:lnTo>
                    <a:pt x="3412" y="13465"/>
                  </a:lnTo>
                  <a:lnTo>
                    <a:pt x="3970" y="12468"/>
                  </a:lnTo>
                  <a:lnTo>
                    <a:pt x="4569" y="11490"/>
                  </a:lnTo>
                  <a:lnTo>
                    <a:pt x="5207" y="10553"/>
                  </a:lnTo>
                  <a:lnTo>
                    <a:pt x="5885" y="9655"/>
                  </a:lnTo>
                  <a:lnTo>
                    <a:pt x="6244" y="9216"/>
                  </a:lnTo>
                  <a:lnTo>
                    <a:pt x="6603" y="8777"/>
                  </a:lnTo>
                  <a:lnTo>
                    <a:pt x="6982" y="8358"/>
                  </a:lnTo>
                  <a:lnTo>
                    <a:pt x="7361" y="7939"/>
                  </a:lnTo>
                  <a:lnTo>
                    <a:pt x="7740" y="7521"/>
                  </a:lnTo>
                  <a:lnTo>
                    <a:pt x="8139" y="7122"/>
                  </a:lnTo>
                  <a:lnTo>
                    <a:pt x="8538" y="6723"/>
                  </a:lnTo>
                  <a:lnTo>
                    <a:pt x="8957" y="6344"/>
                  </a:lnTo>
                  <a:lnTo>
                    <a:pt x="9376" y="5985"/>
                  </a:lnTo>
                  <a:lnTo>
                    <a:pt x="9795" y="5606"/>
                  </a:lnTo>
                  <a:lnTo>
                    <a:pt x="10234" y="5266"/>
                  </a:lnTo>
                  <a:lnTo>
                    <a:pt x="10673" y="4907"/>
                  </a:lnTo>
                  <a:lnTo>
                    <a:pt x="11131" y="4588"/>
                  </a:lnTo>
                  <a:lnTo>
                    <a:pt x="11590" y="4249"/>
                  </a:lnTo>
                  <a:lnTo>
                    <a:pt x="12049" y="3950"/>
                  </a:lnTo>
                  <a:lnTo>
                    <a:pt x="12528" y="3631"/>
                  </a:lnTo>
                  <a:lnTo>
                    <a:pt x="12987" y="3352"/>
                  </a:lnTo>
                  <a:lnTo>
                    <a:pt x="13465" y="3072"/>
                  </a:lnTo>
                  <a:lnTo>
                    <a:pt x="13944" y="2813"/>
                  </a:lnTo>
                  <a:lnTo>
                    <a:pt x="14423" y="2554"/>
                  </a:lnTo>
                  <a:lnTo>
                    <a:pt x="14901" y="2314"/>
                  </a:lnTo>
                  <a:lnTo>
                    <a:pt x="15400" y="2095"/>
                  </a:lnTo>
                  <a:lnTo>
                    <a:pt x="15879" y="1875"/>
                  </a:lnTo>
                  <a:lnTo>
                    <a:pt x="16378" y="1676"/>
                  </a:lnTo>
                  <a:lnTo>
                    <a:pt x="16876" y="1476"/>
                  </a:lnTo>
                  <a:lnTo>
                    <a:pt x="17375" y="1297"/>
                  </a:lnTo>
                  <a:lnTo>
                    <a:pt x="17874" y="1137"/>
                  </a:lnTo>
                  <a:lnTo>
                    <a:pt x="18372" y="978"/>
                  </a:lnTo>
                  <a:lnTo>
                    <a:pt x="18871" y="838"/>
                  </a:lnTo>
                  <a:lnTo>
                    <a:pt x="19370" y="698"/>
                  </a:lnTo>
                  <a:lnTo>
                    <a:pt x="19868" y="599"/>
                  </a:lnTo>
                  <a:lnTo>
                    <a:pt x="20387" y="479"/>
                  </a:lnTo>
                  <a:lnTo>
                    <a:pt x="20886" y="399"/>
                  </a:lnTo>
                  <a:lnTo>
                    <a:pt x="21384" y="319"/>
                  </a:lnTo>
                  <a:lnTo>
                    <a:pt x="21903" y="240"/>
                  </a:lnTo>
                  <a:lnTo>
                    <a:pt x="22402" y="200"/>
                  </a:lnTo>
                  <a:lnTo>
                    <a:pt x="22920" y="160"/>
                  </a:lnTo>
                  <a:lnTo>
                    <a:pt x="23419" y="120"/>
                  </a:lnTo>
                  <a:lnTo>
                    <a:pt x="23938" y="100"/>
                  </a:lnTo>
                  <a:lnTo>
                    <a:pt x="24436" y="100"/>
                  </a:lnTo>
                  <a:lnTo>
                    <a:pt x="24935" y="120"/>
                  </a:lnTo>
                  <a:lnTo>
                    <a:pt x="25454" y="140"/>
                  </a:lnTo>
                  <a:lnTo>
                    <a:pt x="25952" y="180"/>
                  </a:lnTo>
                  <a:lnTo>
                    <a:pt x="26451" y="220"/>
                  </a:lnTo>
                  <a:lnTo>
                    <a:pt x="26950" y="280"/>
                  </a:lnTo>
                  <a:lnTo>
                    <a:pt x="27449" y="359"/>
                  </a:lnTo>
                  <a:lnTo>
                    <a:pt x="27947" y="439"/>
                  </a:lnTo>
                  <a:lnTo>
                    <a:pt x="28446" y="539"/>
                  </a:lnTo>
                  <a:lnTo>
                    <a:pt x="28466" y="439"/>
                  </a:lnTo>
                  <a:lnTo>
                    <a:pt x="27967" y="339"/>
                  </a:lnTo>
                  <a:lnTo>
                    <a:pt x="27468" y="260"/>
                  </a:lnTo>
                  <a:lnTo>
                    <a:pt x="26970" y="180"/>
                  </a:lnTo>
                  <a:lnTo>
                    <a:pt x="26471" y="120"/>
                  </a:lnTo>
                  <a:lnTo>
                    <a:pt x="25952" y="60"/>
                  </a:lnTo>
                  <a:lnTo>
                    <a:pt x="25454" y="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3372875" y="331875"/>
              <a:ext cx="600450" cy="1182900"/>
            </a:xfrm>
            <a:custGeom>
              <a:avLst/>
              <a:gdLst/>
              <a:ahLst/>
              <a:cxnLst/>
              <a:rect l="l" t="t" r="r" b="b"/>
              <a:pathLst>
                <a:path w="24018" h="47316" extrusionOk="0">
                  <a:moveTo>
                    <a:pt x="23200" y="0"/>
                  </a:moveTo>
                  <a:lnTo>
                    <a:pt x="22402" y="40"/>
                  </a:lnTo>
                  <a:lnTo>
                    <a:pt x="21584" y="120"/>
                  </a:lnTo>
                  <a:lnTo>
                    <a:pt x="20766" y="259"/>
                  </a:lnTo>
                  <a:lnTo>
                    <a:pt x="19949" y="419"/>
                  </a:lnTo>
                  <a:lnTo>
                    <a:pt x="19111" y="638"/>
                  </a:lnTo>
                  <a:lnTo>
                    <a:pt x="18293" y="878"/>
                  </a:lnTo>
                  <a:lnTo>
                    <a:pt x="17475" y="1177"/>
                  </a:lnTo>
                  <a:lnTo>
                    <a:pt x="16657" y="1516"/>
                  </a:lnTo>
                  <a:lnTo>
                    <a:pt x="15839" y="1895"/>
                  </a:lnTo>
                  <a:lnTo>
                    <a:pt x="15021" y="2314"/>
                  </a:lnTo>
                  <a:lnTo>
                    <a:pt x="14224" y="2773"/>
                  </a:lnTo>
                  <a:lnTo>
                    <a:pt x="13426" y="3252"/>
                  </a:lnTo>
                  <a:lnTo>
                    <a:pt x="12648" y="3790"/>
                  </a:lnTo>
                  <a:lnTo>
                    <a:pt x="11870" y="4369"/>
                  </a:lnTo>
                  <a:lnTo>
                    <a:pt x="11092" y="4967"/>
                  </a:lnTo>
                  <a:lnTo>
                    <a:pt x="10314" y="5625"/>
                  </a:lnTo>
                  <a:lnTo>
                    <a:pt x="9556" y="6324"/>
                  </a:lnTo>
                  <a:lnTo>
                    <a:pt x="8838" y="7062"/>
                  </a:lnTo>
                  <a:lnTo>
                    <a:pt x="8120" y="7820"/>
                  </a:lnTo>
                  <a:lnTo>
                    <a:pt x="7441" y="8598"/>
                  </a:lnTo>
                  <a:lnTo>
                    <a:pt x="6763" y="9415"/>
                  </a:lnTo>
                  <a:lnTo>
                    <a:pt x="6145" y="10253"/>
                  </a:lnTo>
                  <a:lnTo>
                    <a:pt x="5526" y="11131"/>
                  </a:lnTo>
                  <a:lnTo>
                    <a:pt x="4948" y="12009"/>
                  </a:lnTo>
                  <a:lnTo>
                    <a:pt x="4389" y="12926"/>
                  </a:lnTo>
                  <a:lnTo>
                    <a:pt x="3871" y="13864"/>
                  </a:lnTo>
                  <a:lnTo>
                    <a:pt x="3372" y="14821"/>
                  </a:lnTo>
                  <a:lnTo>
                    <a:pt x="2913" y="15799"/>
                  </a:lnTo>
                  <a:lnTo>
                    <a:pt x="2474" y="16776"/>
                  </a:lnTo>
                  <a:lnTo>
                    <a:pt x="2076" y="17793"/>
                  </a:lnTo>
                  <a:lnTo>
                    <a:pt x="1697" y="18811"/>
                  </a:lnTo>
                  <a:lnTo>
                    <a:pt x="1377" y="19848"/>
                  </a:lnTo>
                  <a:lnTo>
                    <a:pt x="1078" y="20885"/>
                  </a:lnTo>
                  <a:lnTo>
                    <a:pt x="819" y="21923"/>
                  </a:lnTo>
                  <a:lnTo>
                    <a:pt x="599" y="22980"/>
                  </a:lnTo>
                  <a:lnTo>
                    <a:pt x="400" y="24037"/>
                  </a:lnTo>
                  <a:lnTo>
                    <a:pt x="260" y="25114"/>
                  </a:lnTo>
                  <a:lnTo>
                    <a:pt x="141" y="26171"/>
                  </a:lnTo>
                  <a:lnTo>
                    <a:pt x="61" y="27229"/>
                  </a:lnTo>
                  <a:lnTo>
                    <a:pt x="1" y="28286"/>
                  </a:lnTo>
                  <a:lnTo>
                    <a:pt x="1" y="29343"/>
                  </a:lnTo>
                  <a:lnTo>
                    <a:pt x="21" y="30400"/>
                  </a:lnTo>
                  <a:lnTo>
                    <a:pt x="101" y="31438"/>
                  </a:lnTo>
                  <a:lnTo>
                    <a:pt x="200" y="32475"/>
                  </a:lnTo>
                  <a:lnTo>
                    <a:pt x="340" y="33492"/>
                  </a:lnTo>
                  <a:lnTo>
                    <a:pt x="500" y="34510"/>
                  </a:lnTo>
                  <a:lnTo>
                    <a:pt x="719" y="35507"/>
                  </a:lnTo>
                  <a:lnTo>
                    <a:pt x="958" y="36445"/>
                  </a:lnTo>
                  <a:lnTo>
                    <a:pt x="1238" y="37382"/>
                  </a:lnTo>
                  <a:lnTo>
                    <a:pt x="1537" y="38280"/>
                  </a:lnTo>
                  <a:lnTo>
                    <a:pt x="1856" y="39157"/>
                  </a:lnTo>
                  <a:lnTo>
                    <a:pt x="2215" y="39995"/>
                  </a:lnTo>
                  <a:lnTo>
                    <a:pt x="2614" y="40833"/>
                  </a:lnTo>
                  <a:lnTo>
                    <a:pt x="3033" y="41631"/>
                  </a:lnTo>
                  <a:lnTo>
                    <a:pt x="3472" y="42389"/>
                  </a:lnTo>
                  <a:lnTo>
                    <a:pt x="3951" y="43127"/>
                  </a:lnTo>
                  <a:lnTo>
                    <a:pt x="4449" y="43825"/>
                  </a:lnTo>
                  <a:lnTo>
                    <a:pt x="4968" y="44503"/>
                  </a:lnTo>
                  <a:lnTo>
                    <a:pt x="5507" y="45122"/>
                  </a:lnTo>
                  <a:lnTo>
                    <a:pt x="6085" y="45740"/>
                  </a:lnTo>
                  <a:lnTo>
                    <a:pt x="6683" y="46299"/>
                  </a:lnTo>
                  <a:lnTo>
                    <a:pt x="7302" y="46817"/>
                  </a:lnTo>
                  <a:lnTo>
                    <a:pt x="7940" y="47316"/>
                  </a:lnTo>
                  <a:lnTo>
                    <a:pt x="8000" y="47216"/>
                  </a:lnTo>
                  <a:lnTo>
                    <a:pt x="7362" y="46737"/>
                  </a:lnTo>
                  <a:lnTo>
                    <a:pt x="6743" y="46219"/>
                  </a:lnTo>
                  <a:lnTo>
                    <a:pt x="6165" y="45660"/>
                  </a:lnTo>
                  <a:lnTo>
                    <a:pt x="5586" y="45062"/>
                  </a:lnTo>
                  <a:lnTo>
                    <a:pt x="5048" y="44424"/>
                  </a:lnTo>
                  <a:lnTo>
                    <a:pt x="4529" y="43765"/>
                  </a:lnTo>
                  <a:lnTo>
                    <a:pt x="4030" y="43067"/>
                  </a:lnTo>
                  <a:lnTo>
                    <a:pt x="3572" y="42329"/>
                  </a:lnTo>
                  <a:lnTo>
                    <a:pt x="3113" y="41571"/>
                  </a:lnTo>
                  <a:lnTo>
                    <a:pt x="2714" y="40773"/>
                  </a:lnTo>
                  <a:lnTo>
                    <a:pt x="2315" y="39955"/>
                  </a:lnTo>
                  <a:lnTo>
                    <a:pt x="1956" y="39117"/>
                  </a:lnTo>
                  <a:lnTo>
                    <a:pt x="1637" y="38240"/>
                  </a:lnTo>
                  <a:lnTo>
                    <a:pt x="1337" y="37342"/>
                  </a:lnTo>
                  <a:lnTo>
                    <a:pt x="1058" y="36425"/>
                  </a:lnTo>
                  <a:lnTo>
                    <a:pt x="819" y="35467"/>
                  </a:lnTo>
                  <a:lnTo>
                    <a:pt x="619" y="34490"/>
                  </a:lnTo>
                  <a:lnTo>
                    <a:pt x="440" y="33472"/>
                  </a:lnTo>
                  <a:lnTo>
                    <a:pt x="300" y="32455"/>
                  </a:lnTo>
                  <a:lnTo>
                    <a:pt x="200" y="31418"/>
                  </a:lnTo>
                  <a:lnTo>
                    <a:pt x="141" y="30380"/>
                  </a:lnTo>
                  <a:lnTo>
                    <a:pt x="101" y="29343"/>
                  </a:lnTo>
                  <a:lnTo>
                    <a:pt x="121" y="28286"/>
                  </a:lnTo>
                  <a:lnTo>
                    <a:pt x="161" y="27229"/>
                  </a:lnTo>
                  <a:lnTo>
                    <a:pt x="240" y="26171"/>
                  </a:lnTo>
                  <a:lnTo>
                    <a:pt x="360" y="25114"/>
                  </a:lnTo>
                  <a:lnTo>
                    <a:pt x="520" y="24057"/>
                  </a:lnTo>
                  <a:lnTo>
                    <a:pt x="699" y="23000"/>
                  </a:lnTo>
                  <a:lnTo>
                    <a:pt x="919" y="21963"/>
                  </a:lnTo>
                  <a:lnTo>
                    <a:pt x="1178" y="20905"/>
                  </a:lnTo>
                  <a:lnTo>
                    <a:pt x="1477" y="19868"/>
                  </a:lnTo>
                  <a:lnTo>
                    <a:pt x="1816" y="18851"/>
                  </a:lnTo>
                  <a:lnTo>
                    <a:pt x="2175" y="17833"/>
                  </a:lnTo>
                  <a:lnTo>
                    <a:pt x="2574" y="16816"/>
                  </a:lnTo>
                  <a:lnTo>
                    <a:pt x="2993" y="15839"/>
                  </a:lnTo>
                  <a:lnTo>
                    <a:pt x="3472" y="14861"/>
                  </a:lnTo>
                  <a:lnTo>
                    <a:pt x="3951" y="13904"/>
                  </a:lnTo>
                  <a:lnTo>
                    <a:pt x="4489" y="12986"/>
                  </a:lnTo>
                  <a:lnTo>
                    <a:pt x="5028" y="12068"/>
                  </a:lnTo>
                  <a:lnTo>
                    <a:pt x="5606" y="11191"/>
                  </a:lnTo>
                  <a:lnTo>
                    <a:pt x="6225" y="10313"/>
                  </a:lnTo>
                  <a:lnTo>
                    <a:pt x="6863" y="9475"/>
                  </a:lnTo>
                  <a:lnTo>
                    <a:pt x="7521" y="8677"/>
                  </a:lnTo>
                  <a:lnTo>
                    <a:pt x="8199" y="7879"/>
                  </a:lnTo>
                  <a:lnTo>
                    <a:pt x="8898" y="7121"/>
                  </a:lnTo>
                  <a:lnTo>
                    <a:pt x="9636" y="6403"/>
                  </a:lnTo>
                  <a:lnTo>
                    <a:pt x="10394" y="5705"/>
                  </a:lnTo>
                  <a:lnTo>
                    <a:pt x="11152" y="5047"/>
                  </a:lnTo>
                  <a:lnTo>
                    <a:pt x="11930" y="4448"/>
                  </a:lnTo>
                  <a:lnTo>
                    <a:pt x="12708" y="3870"/>
                  </a:lnTo>
                  <a:lnTo>
                    <a:pt x="13486" y="3351"/>
                  </a:lnTo>
                  <a:lnTo>
                    <a:pt x="14283" y="2853"/>
                  </a:lnTo>
                  <a:lnTo>
                    <a:pt x="15081" y="2414"/>
                  </a:lnTo>
                  <a:lnTo>
                    <a:pt x="15879" y="1995"/>
                  </a:lnTo>
                  <a:lnTo>
                    <a:pt x="16697" y="1616"/>
                  </a:lnTo>
                  <a:lnTo>
                    <a:pt x="17515" y="1277"/>
                  </a:lnTo>
                  <a:lnTo>
                    <a:pt x="18333" y="998"/>
                  </a:lnTo>
                  <a:lnTo>
                    <a:pt x="19151" y="738"/>
                  </a:lnTo>
                  <a:lnTo>
                    <a:pt x="19968" y="519"/>
                  </a:lnTo>
                  <a:lnTo>
                    <a:pt x="20786" y="359"/>
                  </a:lnTo>
                  <a:lnTo>
                    <a:pt x="21584" y="240"/>
                  </a:lnTo>
                  <a:lnTo>
                    <a:pt x="22402" y="140"/>
                  </a:lnTo>
                  <a:lnTo>
                    <a:pt x="23200" y="100"/>
                  </a:lnTo>
                  <a:lnTo>
                    <a:pt x="23998" y="100"/>
                  </a:lnTo>
                  <a:lnTo>
                    <a:pt x="240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3478100" y="331875"/>
              <a:ext cx="495225" cy="1182425"/>
            </a:xfrm>
            <a:custGeom>
              <a:avLst/>
              <a:gdLst/>
              <a:ahLst/>
              <a:cxnLst/>
              <a:rect l="l" t="t" r="r" b="b"/>
              <a:pathLst>
                <a:path w="19809" h="47297" extrusionOk="0">
                  <a:moveTo>
                    <a:pt x="19789" y="0"/>
                  </a:moveTo>
                  <a:lnTo>
                    <a:pt x="19131" y="200"/>
                  </a:lnTo>
                  <a:lnTo>
                    <a:pt x="18472" y="439"/>
                  </a:lnTo>
                  <a:lnTo>
                    <a:pt x="17814" y="718"/>
                  </a:lnTo>
                  <a:lnTo>
                    <a:pt x="17176" y="1037"/>
                  </a:lnTo>
                  <a:lnTo>
                    <a:pt x="16517" y="1377"/>
                  </a:lnTo>
                  <a:lnTo>
                    <a:pt x="15859" y="1756"/>
                  </a:lnTo>
                  <a:lnTo>
                    <a:pt x="15221" y="2174"/>
                  </a:lnTo>
                  <a:lnTo>
                    <a:pt x="14583" y="2613"/>
                  </a:lnTo>
                  <a:lnTo>
                    <a:pt x="13944" y="3092"/>
                  </a:lnTo>
                  <a:lnTo>
                    <a:pt x="13306" y="3591"/>
                  </a:lnTo>
                  <a:lnTo>
                    <a:pt x="12688" y="4129"/>
                  </a:lnTo>
                  <a:lnTo>
                    <a:pt x="12049" y="4688"/>
                  </a:lnTo>
                  <a:lnTo>
                    <a:pt x="11451" y="5266"/>
                  </a:lnTo>
                  <a:lnTo>
                    <a:pt x="10832" y="5885"/>
                  </a:lnTo>
                  <a:lnTo>
                    <a:pt x="10234" y="6523"/>
                  </a:lnTo>
                  <a:lnTo>
                    <a:pt x="9656" y="7181"/>
                  </a:lnTo>
                  <a:lnTo>
                    <a:pt x="9077" y="7860"/>
                  </a:lnTo>
                  <a:lnTo>
                    <a:pt x="8519" y="8578"/>
                  </a:lnTo>
                  <a:lnTo>
                    <a:pt x="7960" y="9316"/>
                  </a:lnTo>
                  <a:lnTo>
                    <a:pt x="7421" y="10054"/>
                  </a:lnTo>
                  <a:lnTo>
                    <a:pt x="6883" y="10832"/>
                  </a:lnTo>
                  <a:lnTo>
                    <a:pt x="6384" y="11630"/>
                  </a:lnTo>
                  <a:lnTo>
                    <a:pt x="5885" y="12428"/>
                  </a:lnTo>
                  <a:lnTo>
                    <a:pt x="5387" y="13265"/>
                  </a:lnTo>
                  <a:lnTo>
                    <a:pt x="4928" y="14103"/>
                  </a:lnTo>
                  <a:lnTo>
                    <a:pt x="4469" y="14961"/>
                  </a:lnTo>
                  <a:lnTo>
                    <a:pt x="4050" y="15839"/>
                  </a:lnTo>
                  <a:lnTo>
                    <a:pt x="3631" y="16716"/>
                  </a:lnTo>
                  <a:lnTo>
                    <a:pt x="3232" y="17634"/>
                  </a:lnTo>
                  <a:lnTo>
                    <a:pt x="2873" y="18532"/>
                  </a:lnTo>
                  <a:lnTo>
                    <a:pt x="2514" y="19469"/>
                  </a:lnTo>
                  <a:lnTo>
                    <a:pt x="2175" y="20407"/>
                  </a:lnTo>
                  <a:lnTo>
                    <a:pt x="1876" y="21344"/>
                  </a:lnTo>
                  <a:lnTo>
                    <a:pt x="1597" y="22282"/>
                  </a:lnTo>
                  <a:lnTo>
                    <a:pt x="1337" y="23239"/>
                  </a:lnTo>
                  <a:lnTo>
                    <a:pt x="1098" y="24197"/>
                  </a:lnTo>
                  <a:lnTo>
                    <a:pt x="879" y="25154"/>
                  </a:lnTo>
                  <a:lnTo>
                    <a:pt x="699" y="26112"/>
                  </a:lnTo>
                  <a:lnTo>
                    <a:pt x="520" y="27069"/>
                  </a:lnTo>
                  <a:lnTo>
                    <a:pt x="380" y="28027"/>
                  </a:lnTo>
                  <a:lnTo>
                    <a:pt x="260" y="28964"/>
                  </a:lnTo>
                  <a:lnTo>
                    <a:pt x="160" y="29922"/>
                  </a:lnTo>
                  <a:lnTo>
                    <a:pt x="81" y="30859"/>
                  </a:lnTo>
                  <a:lnTo>
                    <a:pt x="41" y="31797"/>
                  </a:lnTo>
                  <a:lnTo>
                    <a:pt x="1" y="32714"/>
                  </a:lnTo>
                  <a:lnTo>
                    <a:pt x="1" y="33632"/>
                  </a:lnTo>
                  <a:lnTo>
                    <a:pt x="21" y="34530"/>
                  </a:lnTo>
                  <a:lnTo>
                    <a:pt x="61" y="35427"/>
                  </a:lnTo>
                  <a:lnTo>
                    <a:pt x="121" y="36325"/>
                  </a:lnTo>
                  <a:lnTo>
                    <a:pt x="200" y="37183"/>
                  </a:lnTo>
                  <a:lnTo>
                    <a:pt x="300" y="38040"/>
                  </a:lnTo>
                  <a:lnTo>
                    <a:pt x="440" y="38878"/>
                  </a:lnTo>
                  <a:lnTo>
                    <a:pt x="599" y="39696"/>
                  </a:lnTo>
                  <a:lnTo>
                    <a:pt x="759" y="40514"/>
                  </a:lnTo>
                  <a:lnTo>
                    <a:pt x="958" y="41292"/>
                  </a:lnTo>
                  <a:lnTo>
                    <a:pt x="1178" y="42050"/>
                  </a:lnTo>
                  <a:lnTo>
                    <a:pt x="1417" y="42788"/>
                  </a:lnTo>
                  <a:lnTo>
                    <a:pt x="1677" y="43526"/>
                  </a:lnTo>
                  <a:lnTo>
                    <a:pt x="1976" y="44204"/>
                  </a:lnTo>
                  <a:lnTo>
                    <a:pt x="2275" y="44882"/>
                  </a:lnTo>
                  <a:lnTo>
                    <a:pt x="2594" y="45521"/>
                  </a:lnTo>
                  <a:lnTo>
                    <a:pt x="2953" y="46139"/>
                  </a:lnTo>
                  <a:lnTo>
                    <a:pt x="3332" y="46737"/>
                  </a:lnTo>
                  <a:lnTo>
                    <a:pt x="3711" y="47296"/>
                  </a:lnTo>
                  <a:lnTo>
                    <a:pt x="3811" y="47236"/>
                  </a:lnTo>
                  <a:lnTo>
                    <a:pt x="3412" y="46678"/>
                  </a:lnTo>
                  <a:lnTo>
                    <a:pt x="3033" y="46099"/>
                  </a:lnTo>
                  <a:lnTo>
                    <a:pt x="2694" y="45481"/>
                  </a:lnTo>
                  <a:lnTo>
                    <a:pt x="2375" y="44842"/>
                  </a:lnTo>
                  <a:lnTo>
                    <a:pt x="2056" y="44164"/>
                  </a:lnTo>
                  <a:lnTo>
                    <a:pt x="1776" y="43466"/>
                  </a:lnTo>
                  <a:lnTo>
                    <a:pt x="1517" y="42748"/>
                  </a:lnTo>
                  <a:lnTo>
                    <a:pt x="1278" y="42010"/>
                  </a:lnTo>
                  <a:lnTo>
                    <a:pt x="1058" y="41252"/>
                  </a:lnTo>
                  <a:lnTo>
                    <a:pt x="859" y="40474"/>
                  </a:lnTo>
                  <a:lnTo>
                    <a:pt x="699" y="39676"/>
                  </a:lnTo>
                  <a:lnTo>
                    <a:pt x="539" y="38858"/>
                  </a:lnTo>
                  <a:lnTo>
                    <a:pt x="420" y="38020"/>
                  </a:lnTo>
                  <a:lnTo>
                    <a:pt x="300" y="37163"/>
                  </a:lnTo>
                  <a:lnTo>
                    <a:pt x="220" y="36305"/>
                  </a:lnTo>
                  <a:lnTo>
                    <a:pt x="160" y="35407"/>
                  </a:lnTo>
                  <a:lnTo>
                    <a:pt x="121" y="34530"/>
                  </a:lnTo>
                  <a:lnTo>
                    <a:pt x="101" y="33612"/>
                  </a:lnTo>
                  <a:lnTo>
                    <a:pt x="121" y="32714"/>
                  </a:lnTo>
                  <a:lnTo>
                    <a:pt x="141" y="31777"/>
                  </a:lnTo>
                  <a:lnTo>
                    <a:pt x="200" y="30859"/>
                  </a:lnTo>
                  <a:lnTo>
                    <a:pt x="260" y="29922"/>
                  </a:lnTo>
                  <a:lnTo>
                    <a:pt x="360" y="28964"/>
                  </a:lnTo>
                  <a:lnTo>
                    <a:pt x="480" y="28027"/>
                  </a:lnTo>
                  <a:lnTo>
                    <a:pt x="619" y="27069"/>
                  </a:lnTo>
                  <a:lnTo>
                    <a:pt x="799" y="26132"/>
                  </a:lnTo>
                  <a:lnTo>
                    <a:pt x="978" y="25174"/>
                  </a:lnTo>
                  <a:lnTo>
                    <a:pt x="1198" y="24217"/>
                  </a:lnTo>
                  <a:lnTo>
                    <a:pt x="1437" y="23259"/>
                  </a:lnTo>
                  <a:lnTo>
                    <a:pt x="1696" y="22322"/>
                  </a:lnTo>
                  <a:lnTo>
                    <a:pt x="1976" y="21384"/>
                  </a:lnTo>
                  <a:lnTo>
                    <a:pt x="2275" y="20427"/>
                  </a:lnTo>
                  <a:lnTo>
                    <a:pt x="2614" y="19509"/>
                  </a:lnTo>
                  <a:lnTo>
                    <a:pt x="2973" y="18571"/>
                  </a:lnTo>
                  <a:lnTo>
                    <a:pt x="3332" y="17674"/>
                  </a:lnTo>
                  <a:lnTo>
                    <a:pt x="3731" y="16776"/>
                  </a:lnTo>
                  <a:lnTo>
                    <a:pt x="4150" y="15878"/>
                  </a:lnTo>
                  <a:lnTo>
                    <a:pt x="4569" y="15021"/>
                  </a:lnTo>
                  <a:lnTo>
                    <a:pt x="5028" y="14163"/>
                  </a:lnTo>
                  <a:lnTo>
                    <a:pt x="5486" y="13325"/>
                  </a:lnTo>
                  <a:lnTo>
                    <a:pt x="5965" y="12487"/>
                  </a:lnTo>
                  <a:lnTo>
                    <a:pt x="6464" y="11689"/>
                  </a:lnTo>
                  <a:lnTo>
                    <a:pt x="6963" y="10892"/>
                  </a:lnTo>
                  <a:lnTo>
                    <a:pt x="7501" y="10134"/>
                  </a:lnTo>
                  <a:lnTo>
                    <a:pt x="8040" y="9376"/>
                  </a:lnTo>
                  <a:lnTo>
                    <a:pt x="8578" y="8657"/>
                  </a:lnTo>
                  <a:lnTo>
                    <a:pt x="9157" y="7939"/>
                  </a:lnTo>
                  <a:lnTo>
                    <a:pt x="9735" y="7261"/>
                  </a:lnTo>
                  <a:lnTo>
                    <a:pt x="10314" y="6603"/>
                  </a:lnTo>
                  <a:lnTo>
                    <a:pt x="10912" y="5965"/>
                  </a:lnTo>
                  <a:lnTo>
                    <a:pt x="11511" y="5346"/>
                  </a:lnTo>
                  <a:lnTo>
                    <a:pt x="12129" y="4768"/>
                  </a:lnTo>
                  <a:lnTo>
                    <a:pt x="12747" y="4209"/>
                  </a:lnTo>
                  <a:lnTo>
                    <a:pt x="13366" y="3671"/>
                  </a:lnTo>
                  <a:lnTo>
                    <a:pt x="14004" y="3172"/>
                  </a:lnTo>
                  <a:lnTo>
                    <a:pt x="14622" y="2713"/>
                  </a:lnTo>
                  <a:lnTo>
                    <a:pt x="15281" y="2274"/>
                  </a:lnTo>
                  <a:lnTo>
                    <a:pt x="15919" y="1855"/>
                  </a:lnTo>
                  <a:lnTo>
                    <a:pt x="16557" y="1476"/>
                  </a:lnTo>
                  <a:lnTo>
                    <a:pt x="17216" y="1137"/>
                  </a:lnTo>
                  <a:lnTo>
                    <a:pt x="17854" y="818"/>
                  </a:lnTo>
                  <a:lnTo>
                    <a:pt x="18512" y="539"/>
                  </a:lnTo>
                  <a:lnTo>
                    <a:pt x="19171" y="299"/>
                  </a:lnTo>
                  <a:lnTo>
                    <a:pt x="19809" y="100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3561400" y="332375"/>
              <a:ext cx="412425" cy="1181425"/>
            </a:xfrm>
            <a:custGeom>
              <a:avLst/>
              <a:gdLst/>
              <a:ahLst/>
              <a:cxnLst/>
              <a:rect l="l" t="t" r="r" b="b"/>
              <a:pathLst>
                <a:path w="16497" h="47257" extrusionOk="0">
                  <a:moveTo>
                    <a:pt x="16437" y="0"/>
                  </a:moveTo>
                  <a:lnTo>
                    <a:pt x="16018" y="399"/>
                  </a:lnTo>
                  <a:lnTo>
                    <a:pt x="15599" y="818"/>
                  </a:lnTo>
                  <a:lnTo>
                    <a:pt x="15180" y="1257"/>
                  </a:lnTo>
                  <a:lnTo>
                    <a:pt x="14761" y="1716"/>
                  </a:lnTo>
                  <a:lnTo>
                    <a:pt x="13904" y="2693"/>
                  </a:lnTo>
                  <a:lnTo>
                    <a:pt x="13046" y="3770"/>
                  </a:lnTo>
                  <a:lnTo>
                    <a:pt x="12208" y="4907"/>
                  </a:lnTo>
                  <a:lnTo>
                    <a:pt x="11350" y="6104"/>
                  </a:lnTo>
                  <a:lnTo>
                    <a:pt x="10513" y="7361"/>
                  </a:lnTo>
                  <a:lnTo>
                    <a:pt x="9695" y="8677"/>
                  </a:lnTo>
                  <a:lnTo>
                    <a:pt x="9256" y="9435"/>
                  </a:lnTo>
                  <a:lnTo>
                    <a:pt x="8797" y="10213"/>
                  </a:lnTo>
                  <a:lnTo>
                    <a:pt x="8358" y="10991"/>
                  </a:lnTo>
                  <a:lnTo>
                    <a:pt x="7939" y="11789"/>
                  </a:lnTo>
                  <a:lnTo>
                    <a:pt x="7500" y="12607"/>
                  </a:lnTo>
                  <a:lnTo>
                    <a:pt x="7101" y="13425"/>
                  </a:lnTo>
                  <a:lnTo>
                    <a:pt x="6683" y="14243"/>
                  </a:lnTo>
                  <a:lnTo>
                    <a:pt x="6304" y="15081"/>
                  </a:lnTo>
                  <a:lnTo>
                    <a:pt x="5905" y="15938"/>
                  </a:lnTo>
                  <a:lnTo>
                    <a:pt x="5546" y="16776"/>
                  </a:lnTo>
                  <a:lnTo>
                    <a:pt x="5187" y="17634"/>
                  </a:lnTo>
                  <a:lnTo>
                    <a:pt x="4827" y="18492"/>
                  </a:lnTo>
                  <a:lnTo>
                    <a:pt x="4488" y="19349"/>
                  </a:lnTo>
                  <a:lnTo>
                    <a:pt x="4149" y="20227"/>
                  </a:lnTo>
                  <a:lnTo>
                    <a:pt x="3850" y="21105"/>
                  </a:lnTo>
                  <a:lnTo>
                    <a:pt x="3531" y="21962"/>
                  </a:lnTo>
                  <a:lnTo>
                    <a:pt x="3252" y="22860"/>
                  </a:lnTo>
                  <a:lnTo>
                    <a:pt x="2972" y="23738"/>
                  </a:lnTo>
                  <a:lnTo>
                    <a:pt x="2693" y="24615"/>
                  </a:lnTo>
                  <a:lnTo>
                    <a:pt x="2434" y="25513"/>
                  </a:lnTo>
                  <a:lnTo>
                    <a:pt x="2194" y="26411"/>
                  </a:lnTo>
                  <a:lnTo>
                    <a:pt x="1955" y="27308"/>
                  </a:lnTo>
                  <a:lnTo>
                    <a:pt x="1736" y="28206"/>
                  </a:lnTo>
                  <a:lnTo>
                    <a:pt x="1536" y="29104"/>
                  </a:lnTo>
                  <a:lnTo>
                    <a:pt x="1337" y="30021"/>
                  </a:lnTo>
                  <a:lnTo>
                    <a:pt x="1157" y="30919"/>
                  </a:lnTo>
                  <a:lnTo>
                    <a:pt x="978" y="31817"/>
                  </a:lnTo>
                  <a:lnTo>
                    <a:pt x="818" y="32714"/>
                  </a:lnTo>
                  <a:lnTo>
                    <a:pt x="678" y="33612"/>
                  </a:lnTo>
                  <a:lnTo>
                    <a:pt x="539" y="34510"/>
                  </a:lnTo>
                  <a:lnTo>
                    <a:pt x="439" y="35387"/>
                  </a:lnTo>
                  <a:lnTo>
                    <a:pt x="319" y="36265"/>
                  </a:lnTo>
                  <a:lnTo>
                    <a:pt x="180" y="37801"/>
                  </a:lnTo>
                  <a:lnTo>
                    <a:pt x="80" y="39317"/>
                  </a:lnTo>
                  <a:lnTo>
                    <a:pt x="20" y="40793"/>
                  </a:lnTo>
                  <a:lnTo>
                    <a:pt x="0" y="42209"/>
                  </a:lnTo>
                  <a:lnTo>
                    <a:pt x="20" y="43566"/>
                  </a:lnTo>
                  <a:lnTo>
                    <a:pt x="60" y="44224"/>
                  </a:lnTo>
                  <a:lnTo>
                    <a:pt x="100" y="44882"/>
                  </a:lnTo>
                  <a:lnTo>
                    <a:pt x="160" y="45501"/>
                  </a:lnTo>
                  <a:lnTo>
                    <a:pt x="220" y="46099"/>
                  </a:lnTo>
                  <a:lnTo>
                    <a:pt x="279" y="46698"/>
                  </a:lnTo>
                  <a:lnTo>
                    <a:pt x="379" y="47256"/>
                  </a:lnTo>
                  <a:lnTo>
                    <a:pt x="479" y="47236"/>
                  </a:lnTo>
                  <a:lnTo>
                    <a:pt x="359" y="46478"/>
                  </a:lnTo>
                  <a:lnTo>
                    <a:pt x="279" y="45720"/>
                  </a:lnTo>
                  <a:lnTo>
                    <a:pt x="200" y="44942"/>
                  </a:lnTo>
                  <a:lnTo>
                    <a:pt x="140" y="44164"/>
                  </a:lnTo>
                  <a:lnTo>
                    <a:pt x="120" y="43346"/>
                  </a:lnTo>
                  <a:lnTo>
                    <a:pt x="100" y="42548"/>
                  </a:lnTo>
                  <a:lnTo>
                    <a:pt x="80" y="41731"/>
                  </a:lnTo>
                  <a:lnTo>
                    <a:pt x="100" y="40893"/>
                  </a:lnTo>
                  <a:lnTo>
                    <a:pt x="140" y="40055"/>
                  </a:lnTo>
                  <a:lnTo>
                    <a:pt x="180" y="39217"/>
                  </a:lnTo>
                  <a:lnTo>
                    <a:pt x="240" y="38379"/>
                  </a:lnTo>
                  <a:lnTo>
                    <a:pt x="299" y="37542"/>
                  </a:lnTo>
                  <a:lnTo>
                    <a:pt x="399" y="36704"/>
                  </a:lnTo>
                  <a:lnTo>
                    <a:pt x="479" y="35846"/>
                  </a:lnTo>
                  <a:lnTo>
                    <a:pt x="718" y="34170"/>
                  </a:lnTo>
                  <a:lnTo>
                    <a:pt x="998" y="32495"/>
                  </a:lnTo>
                  <a:lnTo>
                    <a:pt x="1297" y="30839"/>
                  </a:lnTo>
                  <a:lnTo>
                    <a:pt x="1636" y="29223"/>
                  </a:lnTo>
                  <a:lnTo>
                    <a:pt x="1995" y="27667"/>
                  </a:lnTo>
                  <a:lnTo>
                    <a:pt x="2394" y="26151"/>
                  </a:lnTo>
                  <a:lnTo>
                    <a:pt x="2793" y="24695"/>
                  </a:lnTo>
                  <a:lnTo>
                    <a:pt x="3212" y="23299"/>
                  </a:lnTo>
                  <a:lnTo>
                    <a:pt x="3631" y="22002"/>
                  </a:lnTo>
                  <a:lnTo>
                    <a:pt x="4089" y="20726"/>
                  </a:lnTo>
                  <a:lnTo>
                    <a:pt x="4608" y="19369"/>
                  </a:lnTo>
                  <a:lnTo>
                    <a:pt x="5167" y="17973"/>
                  </a:lnTo>
                  <a:lnTo>
                    <a:pt x="5785" y="16517"/>
                  </a:lnTo>
                  <a:lnTo>
                    <a:pt x="6443" y="15061"/>
                  </a:lnTo>
                  <a:lnTo>
                    <a:pt x="7161" y="13565"/>
                  </a:lnTo>
                  <a:lnTo>
                    <a:pt x="7919" y="12068"/>
                  </a:lnTo>
                  <a:lnTo>
                    <a:pt x="8737" y="10592"/>
                  </a:lnTo>
                  <a:lnTo>
                    <a:pt x="9575" y="9116"/>
                  </a:lnTo>
                  <a:lnTo>
                    <a:pt x="10014" y="8378"/>
                  </a:lnTo>
                  <a:lnTo>
                    <a:pt x="10453" y="7660"/>
                  </a:lnTo>
                  <a:lnTo>
                    <a:pt x="10911" y="6942"/>
                  </a:lnTo>
                  <a:lnTo>
                    <a:pt x="11390" y="6244"/>
                  </a:lnTo>
                  <a:lnTo>
                    <a:pt x="11849" y="5546"/>
                  </a:lnTo>
                  <a:lnTo>
                    <a:pt x="12348" y="4867"/>
                  </a:lnTo>
                  <a:lnTo>
                    <a:pt x="12826" y="4209"/>
                  </a:lnTo>
                  <a:lnTo>
                    <a:pt x="13345" y="3551"/>
                  </a:lnTo>
                  <a:lnTo>
                    <a:pt x="13844" y="2932"/>
                  </a:lnTo>
                  <a:lnTo>
                    <a:pt x="14362" y="2314"/>
                  </a:lnTo>
                  <a:lnTo>
                    <a:pt x="14881" y="1716"/>
                  </a:lnTo>
                  <a:lnTo>
                    <a:pt x="15420" y="1157"/>
                  </a:lnTo>
                  <a:lnTo>
                    <a:pt x="15958" y="599"/>
                  </a:lnTo>
                  <a:lnTo>
                    <a:pt x="16497" y="80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3181900" y="721850"/>
              <a:ext cx="1181400" cy="403450"/>
            </a:xfrm>
            <a:custGeom>
              <a:avLst/>
              <a:gdLst/>
              <a:ahLst/>
              <a:cxnLst/>
              <a:rect l="l" t="t" r="r" b="b"/>
              <a:pathLst>
                <a:path w="47256" h="16138" extrusionOk="0">
                  <a:moveTo>
                    <a:pt x="40" y="0"/>
                  </a:moveTo>
                  <a:lnTo>
                    <a:pt x="0" y="100"/>
                  </a:lnTo>
                  <a:lnTo>
                    <a:pt x="47216" y="16138"/>
                  </a:lnTo>
                  <a:lnTo>
                    <a:pt x="47256" y="160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3576850" y="328875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20" y="0"/>
                  </a:moveTo>
                  <a:lnTo>
                    <a:pt x="1" y="100"/>
                  </a:lnTo>
                  <a:lnTo>
                    <a:pt x="28386" y="9755"/>
                  </a:lnTo>
                  <a:lnTo>
                    <a:pt x="28426" y="965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419275" y="407175"/>
              <a:ext cx="946025" cy="323675"/>
            </a:xfrm>
            <a:custGeom>
              <a:avLst/>
              <a:gdLst/>
              <a:ahLst/>
              <a:cxnLst/>
              <a:rect l="l" t="t" r="r" b="b"/>
              <a:pathLst>
                <a:path w="37841" h="12947" extrusionOk="0">
                  <a:moveTo>
                    <a:pt x="40" y="0"/>
                  </a:moveTo>
                  <a:lnTo>
                    <a:pt x="0" y="100"/>
                  </a:lnTo>
                  <a:lnTo>
                    <a:pt x="37821" y="12946"/>
                  </a:lnTo>
                  <a:lnTo>
                    <a:pt x="37841" y="1284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311050" y="502425"/>
              <a:ext cx="1083175" cy="370050"/>
            </a:xfrm>
            <a:custGeom>
              <a:avLst/>
              <a:gdLst/>
              <a:ahLst/>
              <a:cxnLst/>
              <a:rect l="l" t="t" r="r" b="b"/>
              <a:pathLst>
                <a:path w="43327" h="14802" extrusionOk="0">
                  <a:moveTo>
                    <a:pt x="40" y="0"/>
                  </a:moveTo>
                  <a:lnTo>
                    <a:pt x="0" y="100"/>
                  </a:lnTo>
                  <a:lnTo>
                    <a:pt x="43287" y="14801"/>
                  </a:lnTo>
                  <a:lnTo>
                    <a:pt x="43327" y="1470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233750" y="607650"/>
              <a:ext cx="1157475" cy="395475"/>
            </a:xfrm>
            <a:custGeom>
              <a:avLst/>
              <a:gdLst/>
              <a:ahLst/>
              <a:cxnLst/>
              <a:rect l="l" t="t" r="r" b="b"/>
              <a:pathLst>
                <a:path w="46299" h="15819" extrusionOk="0">
                  <a:moveTo>
                    <a:pt x="40" y="0"/>
                  </a:moveTo>
                  <a:lnTo>
                    <a:pt x="1" y="100"/>
                  </a:lnTo>
                  <a:lnTo>
                    <a:pt x="46279" y="15819"/>
                  </a:lnTo>
                  <a:lnTo>
                    <a:pt x="46299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257700" y="1273900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40" y="0"/>
                  </a:moveTo>
                  <a:lnTo>
                    <a:pt x="0" y="100"/>
                  </a:lnTo>
                  <a:lnTo>
                    <a:pt x="28385" y="9755"/>
                  </a:lnTo>
                  <a:lnTo>
                    <a:pt x="28425" y="96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179900" y="1115800"/>
              <a:ext cx="945525" cy="323675"/>
            </a:xfrm>
            <a:custGeom>
              <a:avLst/>
              <a:gdLst/>
              <a:ahLst/>
              <a:cxnLst/>
              <a:rect l="l" t="t" r="r" b="b"/>
              <a:pathLst>
                <a:path w="37821" h="12947" extrusionOk="0">
                  <a:moveTo>
                    <a:pt x="20" y="1"/>
                  </a:moveTo>
                  <a:lnTo>
                    <a:pt x="0" y="101"/>
                  </a:lnTo>
                  <a:lnTo>
                    <a:pt x="37801" y="12947"/>
                  </a:lnTo>
                  <a:lnTo>
                    <a:pt x="37821" y="12847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150975" y="974175"/>
              <a:ext cx="1082675" cy="370050"/>
            </a:xfrm>
            <a:custGeom>
              <a:avLst/>
              <a:gdLst/>
              <a:ahLst/>
              <a:cxnLst/>
              <a:rect l="l" t="t" r="r" b="b"/>
              <a:pathLst>
                <a:path w="43307" h="14802" extrusionOk="0">
                  <a:moveTo>
                    <a:pt x="40" y="1"/>
                  </a:moveTo>
                  <a:lnTo>
                    <a:pt x="0" y="100"/>
                  </a:lnTo>
                  <a:lnTo>
                    <a:pt x="43287" y="14802"/>
                  </a:lnTo>
                  <a:lnTo>
                    <a:pt x="43306" y="1470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153475" y="843525"/>
              <a:ext cx="1157975" cy="395475"/>
            </a:xfrm>
            <a:custGeom>
              <a:avLst/>
              <a:gdLst/>
              <a:ahLst/>
              <a:cxnLst/>
              <a:rect l="l" t="t" r="r" b="b"/>
              <a:pathLst>
                <a:path w="46319" h="15819" extrusionOk="0">
                  <a:moveTo>
                    <a:pt x="40" y="0"/>
                  </a:moveTo>
                  <a:lnTo>
                    <a:pt x="0" y="100"/>
                  </a:lnTo>
                  <a:lnTo>
                    <a:pt x="46278" y="15819"/>
                  </a:lnTo>
                  <a:lnTo>
                    <a:pt x="46318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7"/>
          <p:cNvGrpSpPr/>
          <p:nvPr/>
        </p:nvGrpSpPr>
        <p:grpSpPr>
          <a:xfrm rot="10800000" flipH="1">
            <a:off x="7917546" y="3795683"/>
            <a:ext cx="501356" cy="750395"/>
            <a:chOff x="5552650" y="2390950"/>
            <a:chExt cx="684725" cy="1024850"/>
          </a:xfrm>
        </p:grpSpPr>
        <p:sp>
          <p:nvSpPr>
            <p:cNvPr id="144" name="Google Shape;144;p7"/>
            <p:cNvSpPr/>
            <p:nvPr/>
          </p:nvSpPr>
          <p:spPr>
            <a:xfrm>
              <a:off x="5552650" y="2928050"/>
              <a:ext cx="487750" cy="487750"/>
            </a:xfrm>
            <a:custGeom>
              <a:avLst/>
              <a:gdLst/>
              <a:ahLst/>
              <a:cxnLst/>
              <a:rect l="l" t="t" r="r" b="b"/>
              <a:pathLst>
                <a:path w="19510" h="19510" extrusionOk="0">
                  <a:moveTo>
                    <a:pt x="9755" y="1"/>
                  </a:moveTo>
                  <a:lnTo>
                    <a:pt x="9735" y="499"/>
                  </a:lnTo>
                  <a:lnTo>
                    <a:pt x="9695" y="998"/>
                  </a:lnTo>
                  <a:lnTo>
                    <a:pt x="9635" y="1477"/>
                  </a:lnTo>
                  <a:lnTo>
                    <a:pt x="9556" y="1975"/>
                  </a:lnTo>
                  <a:lnTo>
                    <a:pt x="9436" y="2434"/>
                  </a:lnTo>
                  <a:lnTo>
                    <a:pt x="9316" y="2893"/>
                  </a:lnTo>
                  <a:lnTo>
                    <a:pt x="9157" y="3352"/>
                  </a:lnTo>
                  <a:lnTo>
                    <a:pt x="8977" y="3791"/>
                  </a:lnTo>
                  <a:lnTo>
                    <a:pt x="8798" y="4229"/>
                  </a:lnTo>
                  <a:lnTo>
                    <a:pt x="8578" y="4648"/>
                  </a:lnTo>
                  <a:lnTo>
                    <a:pt x="8339" y="5067"/>
                  </a:lnTo>
                  <a:lnTo>
                    <a:pt x="8080" y="5446"/>
                  </a:lnTo>
                  <a:lnTo>
                    <a:pt x="7820" y="5845"/>
                  </a:lnTo>
                  <a:lnTo>
                    <a:pt x="7521" y="6204"/>
                  </a:lnTo>
                  <a:lnTo>
                    <a:pt x="7222" y="6563"/>
                  </a:lnTo>
                  <a:lnTo>
                    <a:pt x="6883" y="6902"/>
                  </a:lnTo>
                  <a:lnTo>
                    <a:pt x="6563" y="7222"/>
                  </a:lnTo>
                  <a:lnTo>
                    <a:pt x="6204" y="7521"/>
                  </a:lnTo>
                  <a:lnTo>
                    <a:pt x="5825" y="7820"/>
                  </a:lnTo>
                  <a:lnTo>
                    <a:pt x="5446" y="8099"/>
                  </a:lnTo>
                  <a:lnTo>
                    <a:pt x="5047" y="8339"/>
                  </a:lnTo>
                  <a:lnTo>
                    <a:pt x="4649" y="8578"/>
                  </a:lnTo>
                  <a:lnTo>
                    <a:pt x="4230" y="8798"/>
                  </a:lnTo>
                  <a:lnTo>
                    <a:pt x="3791" y="8997"/>
                  </a:lnTo>
                  <a:lnTo>
                    <a:pt x="3352" y="9157"/>
                  </a:lnTo>
                  <a:lnTo>
                    <a:pt x="2893" y="9316"/>
                  </a:lnTo>
                  <a:lnTo>
                    <a:pt x="2434" y="9456"/>
                  </a:lnTo>
                  <a:lnTo>
                    <a:pt x="1956" y="9556"/>
                  </a:lnTo>
                  <a:lnTo>
                    <a:pt x="1477" y="9655"/>
                  </a:lnTo>
                  <a:lnTo>
                    <a:pt x="998" y="9715"/>
                  </a:lnTo>
                  <a:lnTo>
                    <a:pt x="499" y="9755"/>
                  </a:lnTo>
                  <a:lnTo>
                    <a:pt x="1" y="9755"/>
                  </a:lnTo>
                  <a:lnTo>
                    <a:pt x="499" y="9775"/>
                  </a:lnTo>
                  <a:lnTo>
                    <a:pt x="998" y="9815"/>
                  </a:lnTo>
                  <a:lnTo>
                    <a:pt x="1477" y="9875"/>
                  </a:lnTo>
                  <a:lnTo>
                    <a:pt x="1956" y="9954"/>
                  </a:lnTo>
                  <a:lnTo>
                    <a:pt x="2434" y="10074"/>
                  </a:lnTo>
                  <a:lnTo>
                    <a:pt x="2893" y="10194"/>
                  </a:lnTo>
                  <a:lnTo>
                    <a:pt x="3352" y="10353"/>
                  </a:lnTo>
                  <a:lnTo>
                    <a:pt x="3791" y="10533"/>
                  </a:lnTo>
                  <a:lnTo>
                    <a:pt x="4230" y="10712"/>
                  </a:lnTo>
                  <a:lnTo>
                    <a:pt x="4649" y="10932"/>
                  </a:lnTo>
                  <a:lnTo>
                    <a:pt x="5047" y="11171"/>
                  </a:lnTo>
                  <a:lnTo>
                    <a:pt x="5446" y="11431"/>
                  </a:lnTo>
                  <a:lnTo>
                    <a:pt x="5825" y="11690"/>
                  </a:lnTo>
                  <a:lnTo>
                    <a:pt x="6204" y="11989"/>
                  </a:lnTo>
                  <a:lnTo>
                    <a:pt x="6563" y="12288"/>
                  </a:lnTo>
                  <a:lnTo>
                    <a:pt x="6883" y="12608"/>
                  </a:lnTo>
                  <a:lnTo>
                    <a:pt x="7222" y="12947"/>
                  </a:lnTo>
                  <a:lnTo>
                    <a:pt x="7521" y="13306"/>
                  </a:lnTo>
                  <a:lnTo>
                    <a:pt x="7820" y="13685"/>
                  </a:lnTo>
                  <a:lnTo>
                    <a:pt x="8080" y="14064"/>
                  </a:lnTo>
                  <a:lnTo>
                    <a:pt x="8339" y="14463"/>
                  </a:lnTo>
                  <a:lnTo>
                    <a:pt x="8578" y="14862"/>
                  </a:lnTo>
                  <a:lnTo>
                    <a:pt x="8798" y="15280"/>
                  </a:lnTo>
                  <a:lnTo>
                    <a:pt x="8977" y="15719"/>
                  </a:lnTo>
                  <a:lnTo>
                    <a:pt x="9157" y="16158"/>
                  </a:lnTo>
                  <a:lnTo>
                    <a:pt x="9316" y="16617"/>
                  </a:lnTo>
                  <a:lnTo>
                    <a:pt x="9436" y="17076"/>
                  </a:lnTo>
                  <a:lnTo>
                    <a:pt x="9556" y="17555"/>
                  </a:lnTo>
                  <a:lnTo>
                    <a:pt x="9635" y="18033"/>
                  </a:lnTo>
                  <a:lnTo>
                    <a:pt x="9695" y="18512"/>
                  </a:lnTo>
                  <a:lnTo>
                    <a:pt x="9735" y="19011"/>
                  </a:lnTo>
                  <a:lnTo>
                    <a:pt x="9755" y="19509"/>
                  </a:lnTo>
                  <a:lnTo>
                    <a:pt x="9755" y="19011"/>
                  </a:lnTo>
                  <a:lnTo>
                    <a:pt x="9795" y="18512"/>
                  </a:lnTo>
                  <a:lnTo>
                    <a:pt x="9855" y="18033"/>
                  </a:lnTo>
                  <a:lnTo>
                    <a:pt x="9955" y="17555"/>
                  </a:lnTo>
                  <a:lnTo>
                    <a:pt x="10054" y="17076"/>
                  </a:lnTo>
                  <a:lnTo>
                    <a:pt x="10194" y="16617"/>
                  </a:lnTo>
                  <a:lnTo>
                    <a:pt x="10334" y="16158"/>
                  </a:lnTo>
                  <a:lnTo>
                    <a:pt x="10513" y="15719"/>
                  </a:lnTo>
                  <a:lnTo>
                    <a:pt x="10713" y="15280"/>
                  </a:lnTo>
                  <a:lnTo>
                    <a:pt x="10932" y="14862"/>
                  </a:lnTo>
                  <a:lnTo>
                    <a:pt x="11171" y="14463"/>
                  </a:lnTo>
                  <a:lnTo>
                    <a:pt x="11411" y="14064"/>
                  </a:lnTo>
                  <a:lnTo>
                    <a:pt x="11690" y="13685"/>
                  </a:lnTo>
                  <a:lnTo>
                    <a:pt x="11989" y="13306"/>
                  </a:lnTo>
                  <a:lnTo>
                    <a:pt x="12288" y="12947"/>
                  </a:lnTo>
                  <a:lnTo>
                    <a:pt x="12608" y="12608"/>
                  </a:lnTo>
                  <a:lnTo>
                    <a:pt x="12947" y="12288"/>
                  </a:lnTo>
                  <a:lnTo>
                    <a:pt x="13306" y="11989"/>
                  </a:lnTo>
                  <a:lnTo>
                    <a:pt x="13665" y="11690"/>
                  </a:lnTo>
                  <a:lnTo>
                    <a:pt x="14044" y="11431"/>
                  </a:lnTo>
                  <a:lnTo>
                    <a:pt x="14443" y="11171"/>
                  </a:lnTo>
                  <a:lnTo>
                    <a:pt x="14862" y="10932"/>
                  </a:lnTo>
                  <a:lnTo>
                    <a:pt x="15281" y="10712"/>
                  </a:lnTo>
                  <a:lnTo>
                    <a:pt x="15719" y="10533"/>
                  </a:lnTo>
                  <a:lnTo>
                    <a:pt x="16158" y="10353"/>
                  </a:lnTo>
                  <a:lnTo>
                    <a:pt x="16617" y="10194"/>
                  </a:lnTo>
                  <a:lnTo>
                    <a:pt x="17076" y="10074"/>
                  </a:lnTo>
                  <a:lnTo>
                    <a:pt x="17535" y="9954"/>
                  </a:lnTo>
                  <a:lnTo>
                    <a:pt x="18033" y="9875"/>
                  </a:lnTo>
                  <a:lnTo>
                    <a:pt x="18512" y="9815"/>
                  </a:lnTo>
                  <a:lnTo>
                    <a:pt x="19011" y="9775"/>
                  </a:lnTo>
                  <a:lnTo>
                    <a:pt x="19509" y="9755"/>
                  </a:lnTo>
                  <a:lnTo>
                    <a:pt x="19011" y="9755"/>
                  </a:lnTo>
                  <a:lnTo>
                    <a:pt x="18512" y="9715"/>
                  </a:lnTo>
                  <a:lnTo>
                    <a:pt x="18033" y="9655"/>
                  </a:lnTo>
                  <a:lnTo>
                    <a:pt x="17535" y="9556"/>
                  </a:lnTo>
                  <a:lnTo>
                    <a:pt x="17076" y="9456"/>
                  </a:lnTo>
                  <a:lnTo>
                    <a:pt x="16617" y="9316"/>
                  </a:lnTo>
                  <a:lnTo>
                    <a:pt x="16158" y="9157"/>
                  </a:lnTo>
                  <a:lnTo>
                    <a:pt x="15719" y="8997"/>
                  </a:lnTo>
                  <a:lnTo>
                    <a:pt x="15281" y="8798"/>
                  </a:lnTo>
                  <a:lnTo>
                    <a:pt x="14862" y="8578"/>
                  </a:lnTo>
                  <a:lnTo>
                    <a:pt x="14443" y="8339"/>
                  </a:lnTo>
                  <a:lnTo>
                    <a:pt x="14044" y="8099"/>
                  </a:lnTo>
                  <a:lnTo>
                    <a:pt x="13665" y="7820"/>
                  </a:lnTo>
                  <a:lnTo>
                    <a:pt x="13306" y="7521"/>
                  </a:lnTo>
                  <a:lnTo>
                    <a:pt x="12947" y="7222"/>
                  </a:lnTo>
                  <a:lnTo>
                    <a:pt x="12608" y="6902"/>
                  </a:lnTo>
                  <a:lnTo>
                    <a:pt x="12288" y="6563"/>
                  </a:lnTo>
                  <a:lnTo>
                    <a:pt x="11989" y="6204"/>
                  </a:lnTo>
                  <a:lnTo>
                    <a:pt x="11690" y="5845"/>
                  </a:lnTo>
                  <a:lnTo>
                    <a:pt x="11411" y="5446"/>
                  </a:lnTo>
                  <a:lnTo>
                    <a:pt x="11171" y="5067"/>
                  </a:lnTo>
                  <a:lnTo>
                    <a:pt x="10932" y="4648"/>
                  </a:lnTo>
                  <a:lnTo>
                    <a:pt x="10713" y="4229"/>
                  </a:lnTo>
                  <a:lnTo>
                    <a:pt x="10513" y="3791"/>
                  </a:lnTo>
                  <a:lnTo>
                    <a:pt x="10334" y="3352"/>
                  </a:lnTo>
                  <a:lnTo>
                    <a:pt x="10194" y="2893"/>
                  </a:lnTo>
                  <a:lnTo>
                    <a:pt x="10054" y="2434"/>
                  </a:lnTo>
                  <a:lnTo>
                    <a:pt x="9955" y="1975"/>
                  </a:lnTo>
                  <a:lnTo>
                    <a:pt x="9855" y="1477"/>
                  </a:lnTo>
                  <a:lnTo>
                    <a:pt x="9795" y="998"/>
                  </a:lnTo>
                  <a:lnTo>
                    <a:pt x="9755" y="499"/>
                  </a:lnTo>
                  <a:lnTo>
                    <a:pt x="97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141100" y="2731575"/>
              <a:ext cx="96275" cy="96275"/>
            </a:xfrm>
            <a:custGeom>
              <a:avLst/>
              <a:gdLst/>
              <a:ahLst/>
              <a:cxnLst/>
              <a:rect l="l" t="t" r="r" b="b"/>
              <a:pathLst>
                <a:path w="3851" h="3851" extrusionOk="0">
                  <a:moveTo>
                    <a:pt x="1916" y="0"/>
                  </a:moveTo>
                  <a:lnTo>
                    <a:pt x="1716" y="20"/>
                  </a:lnTo>
                  <a:lnTo>
                    <a:pt x="1537" y="40"/>
                  </a:lnTo>
                  <a:lnTo>
                    <a:pt x="1337" y="80"/>
                  </a:lnTo>
                  <a:lnTo>
                    <a:pt x="1178" y="160"/>
                  </a:lnTo>
                  <a:lnTo>
                    <a:pt x="998" y="240"/>
                  </a:lnTo>
                  <a:lnTo>
                    <a:pt x="839" y="339"/>
                  </a:lnTo>
                  <a:lnTo>
                    <a:pt x="699" y="439"/>
                  </a:lnTo>
                  <a:lnTo>
                    <a:pt x="559" y="559"/>
                  </a:lnTo>
                  <a:lnTo>
                    <a:pt x="440" y="698"/>
                  </a:lnTo>
                  <a:lnTo>
                    <a:pt x="320" y="858"/>
                  </a:lnTo>
                  <a:lnTo>
                    <a:pt x="220" y="1018"/>
                  </a:lnTo>
                  <a:lnTo>
                    <a:pt x="140" y="1177"/>
                  </a:lnTo>
                  <a:lnTo>
                    <a:pt x="81" y="1357"/>
                  </a:lnTo>
                  <a:lnTo>
                    <a:pt x="41" y="1536"/>
                  </a:lnTo>
                  <a:lnTo>
                    <a:pt x="1" y="1736"/>
                  </a:lnTo>
                  <a:lnTo>
                    <a:pt x="1" y="1935"/>
                  </a:lnTo>
                  <a:lnTo>
                    <a:pt x="1" y="2115"/>
                  </a:lnTo>
                  <a:lnTo>
                    <a:pt x="41" y="2314"/>
                  </a:lnTo>
                  <a:lnTo>
                    <a:pt x="81" y="2494"/>
                  </a:lnTo>
                  <a:lnTo>
                    <a:pt x="140" y="2673"/>
                  </a:lnTo>
                  <a:lnTo>
                    <a:pt x="220" y="2853"/>
                  </a:lnTo>
                  <a:lnTo>
                    <a:pt x="320" y="3012"/>
                  </a:lnTo>
                  <a:lnTo>
                    <a:pt x="440" y="3152"/>
                  </a:lnTo>
                  <a:lnTo>
                    <a:pt x="559" y="3292"/>
                  </a:lnTo>
                  <a:lnTo>
                    <a:pt x="699" y="3411"/>
                  </a:lnTo>
                  <a:lnTo>
                    <a:pt x="839" y="3531"/>
                  </a:lnTo>
                  <a:lnTo>
                    <a:pt x="998" y="3611"/>
                  </a:lnTo>
                  <a:lnTo>
                    <a:pt x="1178" y="3691"/>
                  </a:lnTo>
                  <a:lnTo>
                    <a:pt x="1337" y="3770"/>
                  </a:lnTo>
                  <a:lnTo>
                    <a:pt x="1537" y="3810"/>
                  </a:lnTo>
                  <a:lnTo>
                    <a:pt x="1716" y="3850"/>
                  </a:lnTo>
                  <a:lnTo>
                    <a:pt x="2115" y="3850"/>
                  </a:lnTo>
                  <a:lnTo>
                    <a:pt x="2315" y="3810"/>
                  </a:lnTo>
                  <a:lnTo>
                    <a:pt x="2494" y="3770"/>
                  </a:lnTo>
                  <a:lnTo>
                    <a:pt x="2674" y="3691"/>
                  </a:lnTo>
                  <a:lnTo>
                    <a:pt x="2833" y="3611"/>
                  </a:lnTo>
                  <a:lnTo>
                    <a:pt x="2993" y="3531"/>
                  </a:lnTo>
                  <a:lnTo>
                    <a:pt x="3133" y="3411"/>
                  </a:lnTo>
                  <a:lnTo>
                    <a:pt x="3272" y="3292"/>
                  </a:lnTo>
                  <a:lnTo>
                    <a:pt x="3412" y="3152"/>
                  </a:lnTo>
                  <a:lnTo>
                    <a:pt x="3512" y="3012"/>
                  </a:lnTo>
                  <a:lnTo>
                    <a:pt x="3611" y="2853"/>
                  </a:lnTo>
                  <a:lnTo>
                    <a:pt x="3691" y="2673"/>
                  </a:lnTo>
                  <a:lnTo>
                    <a:pt x="3751" y="2494"/>
                  </a:lnTo>
                  <a:lnTo>
                    <a:pt x="3811" y="2314"/>
                  </a:lnTo>
                  <a:lnTo>
                    <a:pt x="3831" y="2115"/>
                  </a:lnTo>
                  <a:lnTo>
                    <a:pt x="3851" y="1935"/>
                  </a:lnTo>
                  <a:lnTo>
                    <a:pt x="3831" y="1736"/>
                  </a:lnTo>
                  <a:lnTo>
                    <a:pt x="3811" y="1536"/>
                  </a:lnTo>
                  <a:lnTo>
                    <a:pt x="3751" y="1357"/>
                  </a:lnTo>
                  <a:lnTo>
                    <a:pt x="3691" y="1177"/>
                  </a:lnTo>
                  <a:lnTo>
                    <a:pt x="3611" y="1018"/>
                  </a:lnTo>
                  <a:lnTo>
                    <a:pt x="3512" y="858"/>
                  </a:lnTo>
                  <a:lnTo>
                    <a:pt x="3412" y="698"/>
                  </a:lnTo>
                  <a:lnTo>
                    <a:pt x="3272" y="559"/>
                  </a:lnTo>
                  <a:lnTo>
                    <a:pt x="3133" y="439"/>
                  </a:lnTo>
                  <a:lnTo>
                    <a:pt x="2993" y="339"/>
                  </a:lnTo>
                  <a:lnTo>
                    <a:pt x="2833" y="240"/>
                  </a:lnTo>
                  <a:lnTo>
                    <a:pt x="2674" y="160"/>
                  </a:lnTo>
                  <a:lnTo>
                    <a:pt x="2494" y="80"/>
                  </a:lnTo>
                  <a:lnTo>
                    <a:pt x="2315" y="40"/>
                  </a:lnTo>
                  <a:lnTo>
                    <a:pt x="2115" y="20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899250" y="2390950"/>
              <a:ext cx="30450" cy="30450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19" y="1"/>
                  </a:moveTo>
                  <a:lnTo>
                    <a:pt x="499" y="21"/>
                  </a:lnTo>
                  <a:lnTo>
                    <a:pt x="379" y="61"/>
                  </a:lnTo>
                  <a:lnTo>
                    <a:pt x="280" y="101"/>
                  </a:lnTo>
                  <a:lnTo>
                    <a:pt x="180" y="181"/>
                  </a:lnTo>
                  <a:lnTo>
                    <a:pt x="120" y="280"/>
                  </a:lnTo>
                  <a:lnTo>
                    <a:pt x="60" y="380"/>
                  </a:lnTo>
                  <a:lnTo>
                    <a:pt x="20" y="480"/>
                  </a:lnTo>
                  <a:lnTo>
                    <a:pt x="0" y="599"/>
                  </a:lnTo>
                  <a:lnTo>
                    <a:pt x="20" y="739"/>
                  </a:lnTo>
                  <a:lnTo>
                    <a:pt x="60" y="839"/>
                  </a:lnTo>
                  <a:lnTo>
                    <a:pt x="120" y="939"/>
                  </a:lnTo>
                  <a:lnTo>
                    <a:pt x="180" y="1038"/>
                  </a:lnTo>
                  <a:lnTo>
                    <a:pt x="280" y="1098"/>
                  </a:lnTo>
                  <a:lnTo>
                    <a:pt x="379" y="1158"/>
                  </a:lnTo>
                  <a:lnTo>
                    <a:pt x="499" y="1198"/>
                  </a:lnTo>
                  <a:lnTo>
                    <a:pt x="619" y="1218"/>
                  </a:lnTo>
                  <a:lnTo>
                    <a:pt x="738" y="1198"/>
                  </a:lnTo>
                  <a:lnTo>
                    <a:pt x="838" y="1158"/>
                  </a:lnTo>
                  <a:lnTo>
                    <a:pt x="958" y="1098"/>
                  </a:lnTo>
                  <a:lnTo>
                    <a:pt x="1038" y="1038"/>
                  </a:lnTo>
                  <a:lnTo>
                    <a:pt x="1117" y="939"/>
                  </a:lnTo>
                  <a:lnTo>
                    <a:pt x="1157" y="839"/>
                  </a:lnTo>
                  <a:lnTo>
                    <a:pt x="1197" y="739"/>
                  </a:lnTo>
                  <a:lnTo>
                    <a:pt x="1217" y="599"/>
                  </a:lnTo>
                  <a:lnTo>
                    <a:pt x="1197" y="480"/>
                  </a:lnTo>
                  <a:lnTo>
                    <a:pt x="1157" y="380"/>
                  </a:lnTo>
                  <a:lnTo>
                    <a:pt x="1117" y="280"/>
                  </a:lnTo>
                  <a:lnTo>
                    <a:pt x="1038" y="181"/>
                  </a:lnTo>
                  <a:lnTo>
                    <a:pt x="958" y="101"/>
                  </a:lnTo>
                  <a:lnTo>
                    <a:pt x="838" y="61"/>
                  </a:lnTo>
                  <a:lnTo>
                    <a:pt x="738" y="2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27065"/>
          <a:stretch/>
        </p:blipFill>
        <p:spPr>
          <a:xfrm>
            <a:off x="163417" y="3500586"/>
            <a:ext cx="1063033" cy="166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515600" y="1307100"/>
            <a:ext cx="6112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0" name="Google Shape;150;p8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151" name="Google Shape;151;p8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" name="Google Shape;153;p8"/>
          <p:cNvPicPr preferRelativeResize="0"/>
          <p:nvPr/>
        </p:nvPicPr>
        <p:blipFill rotWithShape="1">
          <a:blip r:embed="rId2">
            <a:alphaModFix/>
          </a:blip>
          <a:srcRect l="49320" t="12418"/>
          <a:stretch/>
        </p:blipFill>
        <p:spPr>
          <a:xfrm rot="-8">
            <a:off x="-30400" y="-17750"/>
            <a:ext cx="750401" cy="12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699" y="147275"/>
            <a:ext cx="212726" cy="2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27065"/>
          <a:stretch/>
        </p:blipFill>
        <p:spPr>
          <a:xfrm>
            <a:off x="7851559" y="3132588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1195" y="4065477"/>
            <a:ext cx="627250" cy="62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57749" y="2936825"/>
            <a:ext cx="212726" cy="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424600" y="1723801"/>
            <a:ext cx="4294800" cy="10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131650" y="2688299"/>
            <a:ext cx="4880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 rot="10800000" flipH="1"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162" name="Google Shape;162;p9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4" name="Google Shape;164;p9"/>
          <p:cNvPicPr preferRelativeResize="0"/>
          <p:nvPr/>
        </p:nvPicPr>
        <p:blipFill rotWithShape="1">
          <a:blip r:embed="rId2">
            <a:alphaModFix/>
          </a:blip>
          <a:srcRect r="15832" b="38446"/>
          <a:stretch/>
        </p:blipFill>
        <p:spPr>
          <a:xfrm rot="22">
            <a:off x="7400525" y="3866631"/>
            <a:ext cx="1743475" cy="12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2">
            <a:alphaModFix/>
          </a:blip>
          <a:srcRect l="41897"/>
          <a:stretch/>
        </p:blipFill>
        <p:spPr>
          <a:xfrm rot="-7">
            <a:off x="-9526" y="3020350"/>
            <a:ext cx="860326" cy="14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2">
            <a:alphaModFix/>
          </a:blip>
          <a:srcRect t="78701"/>
          <a:stretch/>
        </p:blipFill>
        <p:spPr>
          <a:xfrm>
            <a:off x="3111250" y="0"/>
            <a:ext cx="2921499" cy="623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9"/>
          <p:cNvGrpSpPr/>
          <p:nvPr/>
        </p:nvGrpSpPr>
        <p:grpSpPr>
          <a:xfrm>
            <a:off x="713216" y="623073"/>
            <a:ext cx="1298096" cy="1298615"/>
            <a:chOff x="3147975" y="298450"/>
            <a:chExt cx="1249250" cy="1249750"/>
          </a:xfrm>
        </p:grpSpPr>
        <p:sp>
          <p:nvSpPr>
            <p:cNvPr id="168" name="Google Shape;168;p9"/>
            <p:cNvSpPr/>
            <p:nvPr/>
          </p:nvSpPr>
          <p:spPr>
            <a:xfrm>
              <a:off x="3571875" y="336350"/>
              <a:ext cx="400950" cy="1173950"/>
            </a:xfrm>
            <a:custGeom>
              <a:avLst/>
              <a:gdLst/>
              <a:ahLst/>
              <a:cxnLst/>
              <a:rect l="l" t="t" r="r" b="b"/>
              <a:pathLst>
                <a:path w="16038" h="46958" extrusionOk="0">
                  <a:moveTo>
                    <a:pt x="15938" y="1"/>
                  </a:moveTo>
                  <a:lnTo>
                    <a:pt x="0" y="46918"/>
                  </a:lnTo>
                  <a:lnTo>
                    <a:pt x="100" y="46957"/>
                  </a:lnTo>
                  <a:lnTo>
                    <a:pt x="16038" y="41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3571875" y="331875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16058" y="0"/>
                  </a:moveTo>
                  <a:lnTo>
                    <a:pt x="16038" y="100"/>
                  </a:lnTo>
                  <a:lnTo>
                    <a:pt x="16616" y="319"/>
                  </a:lnTo>
                  <a:lnTo>
                    <a:pt x="17195" y="539"/>
                  </a:lnTo>
                  <a:lnTo>
                    <a:pt x="17773" y="758"/>
                  </a:lnTo>
                  <a:lnTo>
                    <a:pt x="18332" y="1017"/>
                  </a:lnTo>
                  <a:lnTo>
                    <a:pt x="18890" y="1277"/>
                  </a:lnTo>
                  <a:lnTo>
                    <a:pt x="19429" y="1536"/>
                  </a:lnTo>
                  <a:lnTo>
                    <a:pt x="19968" y="1835"/>
                  </a:lnTo>
                  <a:lnTo>
                    <a:pt x="20506" y="2135"/>
                  </a:lnTo>
                  <a:lnTo>
                    <a:pt x="21025" y="2434"/>
                  </a:lnTo>
                  <a:lnTo>
                    <a:pt x="21543" y="2753"/>
                  </a:lnTo>
                  <a:lnTo>
                    <a:pt x="22042" y="3092"/>
                  </a:lnTo>
                  <a:lnTo>
                    <a:pt x="22541" y="3451"/>
                  </a:lnTo>
                  <a:lnTo>
                    <a:pt x="23039" y="3810"/>
                  </a:lnTo>
                  <a:lnTo>
                    <a:pt x="23518" y="4169"/>
                  </a:lnTo>
                  <a:lnTo>
                    <a:pt x="23977" y="4548"/>
                  </a:lnTo>
                  <a:lnTo>
                    <a:pt x="24436" y="4947"/>
                  </a:lnTo>
                  <a:lnTo>
                    <a:pt x="24895" y="5346"/>
                  </a:lnTo>
                  <a:lnTo>
                    <a:pt x="25333" y="5765"/>
                  </a:lnTo>
                  <a:lnTo>
                    <a:pt x="25772" y="6204"/>
                  </a:lnTo>
                  <a:lnTo>
                    <a:pt x="26191" y="6623"/>
                  </a:lnTo>
                  <a:lnTo>
                    <a:pt x="26590" y="7082"/>
                  </a:lnTo>
                  <a:lnTo>
                    <a:pt x="26989" y="7540"/>
                  </a:lnTo>
                  <a:lnTo>
                    <a:pt x="27368" y="7999"/>
                  </a:lnTo>
                  <a:lnTo>
                    <a:pt x="27747" y="8478"/>
                  </a:lnTo>
                  <a:lnTo>
                    <a:pt x="28126" y="8977"/>
                  </a:lnTo>
                  <a:lnTo>
                    <a:pt x="28465" y="9475"/>
                  </a:lnTo>
                  <a:lnTo>
                    <a:pt x="28804" y="9974"/>
                  </a:lnTo>
                  <a:lnTo>
                    <a:pt x="29143" y="10493"/>
                  </a:lnTo>
                  <a:lnTo>
                    <a:pt x="29463" y="11031"/>
                  </a:lnTo>
                  <a:lnTo>
                    <a:pt x="29762" y="11570"/>
                  </a:lnTo>
                  <a:lnTo>
                    <a:pt x="30061" y="12108"/>
                  </a:lnTo>
                  <a:lnTo>
                    <a:pt x="30340" y="12667"/>
                  </a:lnTo>
                  <a:lnTo>
                    <a:pt x="30620" y="13225"/>
                  </a:lnTo>
                  <a:lnTo>
                    <a:pt x="30859" y="13784"/>
                  </a:lnTo>
                  <a:lnTo>
                    <a:pt x="31098" y="14362"/>
                  </a:lnTo>
                  <a:lnTo>
                    <a:pt x="31318" y="14941"/>
                  </a:lnTo>
                  <a:lnTo>
                    <a:pt x="31537" y="15499"/>
                  </a:lnTo>
                  <a:lnTo>
                    <a:pt x="31737" y="16098"/>
                  </a:lnTo>
                  <a:lnTo>
                    <a:pt x="31916" y="16676"/>
                  </a:lnTo>
                  <a:lnTo>
                    <a:pt x="32076" y="17255"/>
                  </a:lnTo>
                  <a:lnTo>
                    <a:pt x="32235" y="17853"/>
                  </a:lnTo>
                  <a:lnTo>
                    <a:pt x="32355" y="18452"/>
                  </a:lnTo>
                  <a:lnTo>
                    <a:pt x="32475" y="19030"/>
                  </a:lnTo>
                  <a:lnTo>
                    <a:pt x="32594" y="19629"/>
                  </a:lnTo>
                  <a:lnTo>
                    <a:pt x="32674" y="20227"/>
                  </a:lnTo>
                  <a:lnTo>
                    <a:pt x="32754" y="20825"/>
                  </a:lnTo>
                  <a:lnTo>
                    <a:pt x="32814" y="21444"/>
                  </a:lnTo>
                  <a:lnTo>
                    <a:pt x="32874" y="22042"/>
                  </a:lnTo>
                  <a:lnTo>
                    <a:pt x="32894" y="22641"/>
                  </a:lnTo>
                  <a:lnTo>
                    <a:pt x="32914" y="23239"/>
                  </a:lnTo>
                  <a:lnTo>
                    <a:pt x="32914" y="23858"/>
                  </a:lnTo>
                  <a:lnTo>
                    <a:pt x="32914" y="24456"/>
                  </a:lnTo>
                  <a:lnTo>
                    <a:pt x="32874" y="25054"/>
                  </a:lnTo>
                  <a:lnTo>
                    <a:pt x="32834" y="25673"/>
                  </a:lnTo>
                  <a:lnTo>
                    <a:pt x="32774" y="26271"/>
                  </a:lnTo>
                  <a:lnTo>
                    <a:pt x="32694" y="26870"/>
                  </a:lnTo>
                  <a:lnTo>
                    <a:pt x="32614" y="27488"/>
                  </a:lnTo>
                  <a:lnTo>
                    <a:pt x="32515" y="28086"/>
                  </a:lnTo>
                  <a:lnTo>
                    <a:pt x="32395" y="28685"/>
                  </a:lnTo>
                  <a:lnTo>
                    <a:pt x="32255" y="29283"/>
                  </a:lnTo>
                  <a:lnTo>
                    <a:pt x="32116" y="29882"/>
                  </a:lnTo>
                  <a:lnTo>
                    <a:pt x="31956" y="30480"/>
                  </a:lnTo>
                  <a:lnTo>
                    <a:pt x="31777" y="31079"/>
                  </a:lnTo>
                  <a:lnTo>
                    <a:pt x="31577" y="31657"/>
                  </a:lnTo>
                  <a:lnTo>
                    <a:pt x="31378" y="32275"/>
                  </a:lnTo>
                  <a:lnTo>
                    <a:pt x="31138" y="32854"/>
                  </a:lnTo>
                  <a:lnTo>
                    <a:pt x="30899" y="33452"/>
                  </a:lnTo>
                  <a:lnTo>
                    <a:pt x="30639" y="34031"/>
                  </a:lnTo>
                  <a:lnTo>
                    <a:pt x="30380" y="34589"/>
                  </a:lnTo>
                  <a:lnTo>
                    <a:pt x="30101" y="35148"/>
                  </a:lnTo>
                  <a:lnTo>
                    <a:pt x="29802" y="35706"/>
                  </a:lnTo>
                  <a:lnTo>
                    <a:pt x="29502" y="36245"/>
                  </a:lnTo>
                  <a:lnTo>
                    <a:pt x="29183" y="36764"/>
                  </a:lnTo>
                  <a:lnTo>
                    <a:pt x="28844" y="37282"/>
                  </a:lnTo>
                  <a:lnTo>
                    <a:pt x="28505" y="37801"/>
                  </a:lnTo>
                  <a:lnTo>
                    <a:pt x="28146" y="38300"/>
                  </a:lnTo>
                  <a:lnTo>
                    <a:pt x="27787" y="38778"/>
                  </a:lnTo>
                  <a:lnTo>
                    <a:pt x="27408" y="39257"/>
                  </a:lnTo>
                  <a:lnTo>
                    <a:pt x="27009" y="39736"/>
                  </a:lnTo>
                  <a:lnTo>
                    <a:pt x="26610" y="40195"/>
                  </a:lnTo>
                  <a:lnTo>
                    <a:pt x="26211" y="40634"/>
                  </a:lnTo>
                  <a:lnTo>
                    <a:pt x="25792" y="41072"/>
                  </a:lnTo>
                  <a:lnTo>
                    <a:pt x="25353" y="41491"/>
                  </a:lnTo>
                  <a:lnTo>
                    <a:pt x="24934" y="41910"/>
                  </a:lnTo>
                  <a:lnTo>
                    <a:pt x="24476" y="42309"/>
                  </a:lnTo>
                  <a:lnTo>
                    <a:pt x="24017" y="42708"/>
                  </a:lnTo>
                  <a:lnTo>
                    <a:pt x="23558" y="43087"/>
                  </a:lnTo>
                  <a:lnTo>
                    <a:pt x="23079" y="43446"/>
                  </a:lnTo>
                  <a:lnTo>
                    <a:pt x="22601" y="43805"/>
                  </a:lnTo>
                  <a:lnTo>
                    <a:pt x="22122" y="44164"/>
                  </a:lnTo>
                  <a:lnTo>
                    <a:pt x="21623" y="44483"/>
                  </a:lnTo>
                  <a:lnTo>
                    <a:pt x="21105" y="44803"/>
                  </a:lnTo>
                  <a:lnTo>
                    <a:pt x="20606" y="45122"/>
                  </a:lnTo>
                  <a:lnTo>
                    <a:pt x="20087" y="45401"/>
                  </a:lnTo>
                  <a:lnTo>
                    <a:pt x="19549" y="45700"/>
                  </a:lnTo>
                  <a:lnTo>
                    <a:pt x="19030" y="45960"/>
                  </a:lnTo>
                  <a:lnTo>
                    <a:pt x="18471" y="46219"/>
                  </a:lnTo>
                  <a:lnTo>
                    <a:pt x="17933" y="46458"/>
                  </a:lnTo>
                  <a:lnTo>
                    <a:pt x="17394" y="46698"/>
                  </a:lnTo>
                  <a:lnTo>
                    <a:pt x="16836" y="46917"/>
                  </a:lnTo>
                  <a:lnTo>
                    <a:pt x="16277" y="47116"/>
                  </a:lnTo>
                  <a:lnTo>
                    <a:pt x="15699" y="47316"/>
                  </a:lnTo>
                  <a:lnTo>
                    <a:pt x="15140" y="47495"/>
                  </a:lnTo>
                  <a:lnTo>
                    <a:pt x="14562" y="47655"/>
                  </a:lnTo>
                  <a:lnTo>
                    <a:pt x="13983" y="47815"/>
                  </a:lnTo>
                  <a:lnTo>
                    <a:pt x="13385" y="47954"/>
                  </a:lnTo>
                  <a:lnTo>
                    <a:pt x="12806" y="48074"/>
                  </a:lnTo>
                  <a:lnTo>
                    <a:pt x="12208" y="48174"/>
                  </a:lnTo>
                  <a:lnTo>
                    <a:pt x="11610" y="48273"/>
                  </a:lnTo>
                  <a:lnTo>
                    <a:pt x="11011" y="48353"/>
                  </a:lnTo>
                  <a:lnTo>
                    <a:pt x="10413" y="48413"/>
                  </a:lnTo>
                  <a:lnTo>
                    <a:pt x="9814" y="48473"/>
                  </a:lnTo>
                  <a:lnTo>
                    <a:pt x="9216" y="48513"/>
                  </a:lnTo>
                  <a:lnTo>
                    <a:pt x="8597" y="48533"/>
                  </a:lnTo>
                  <a:lnTo>
                    <a:pt x="7381" y="48533"/>
                  </a:lnTo>
                  <a:lnTo>
                    <a:pt x="6762" y="48513"/>
                  </a:lnTo>
                  <a:lnTo>
                    <a:pt x="6164" y="48473"/>
                  </a:lnTo>
                  <a:lnTo>
                    <a:pt x="5545" y="48413"/>
                  </a:lnTo>
                  <a:lnTo>
                    <a:pt x="4927" y="48353"/>
                  </a:lnTo>
                  <a:lnTo>
                    <a:pt x="4309" y="48254"/>
                  </a:lnTo>
                  <a:lnTo>
                    <a:pt x="3690" y="48154"/>
                  </a:lnTo>
                  <a:lnTo>
                    <a:pt x="3092" y="48034"/>
                  </a:lnTo>
                  <a:lnTo>
                    <a:pt x="2474" y="47914"/>
                  </a:lnTo>
                  <a:lnTo>
                    <a:pt x="1855" y="47755"/>
                  </a:lnTo>
                  <a:lnTo>
                    <a:pt x="1237" y="47595"/>
                  </a:lnTo>
                  <a:lnTo>
                    <a:pt x="638" y="4741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997" y="47635"/>
                  </a:lnTo>
                  <a:lnTo>
                    <a:pt x="1995" y="47894"/>
                  </a:lnTo>
                  <a:lnTo>
                    <a:pt x="2992" y="48134"/>
                  </a:lnTo>
                  <a:lnTo>
                    <a:pt x="3990" y="48313"/>
                  </a:lnTo>
                  <a:lnTo>
                    <a:pt x="5007" y="48453"/>
                  </a:lnTo>
                  <a:lnTo>
                    <a:pt x="6004" y="48573"/>
                  </a:lnTo>
                  <a:lnTo>
                    <a:pt x="7002" y="48633"/>
                  </a:lnTo>
                  <a:lnTo>
                    <a:pt x="7999" y="48652"/>
                  </a:lnTo>
                  <a:lnTo>
                    <a:pt x="8976" y="48633"/>
                  </a:lnTo>
                  <a:lnTo>
                    <a:pt x="9954" y="48573"/>
                  </a:lnTo>
                  <a:lnTo>
                    <a:pt x="10911" y="48473"/>
                  </a:lnTo>
                  <a:lnTo>
                    <a:pt x="11869" y="48333"/>
                  </a:lnTo>
                  <a:lnTo>
                    <a:pt x="12806" y="48174"/>
                  </a:lnTo>
                  <a:lnTo>
                    <a:pt x="13764" y="47974"/>
                  </a:lnTo>
                  <a:lnTo>
                    <a:pt x="14681" y="47735"/>
                  </a:lnTo>
                  <a:lnTo>
                    <a:pt x="15599" y="47456"/>
                  </a:lnTo>
                  <a:lnTo>
                    <a:pt x="16517" y="47156"/>
                  </a:lnTo>
                  <a:lnTo>
                    <a:pt x="17394" y="46797"/>
                  </a:lnTo>
                  <a:lnTo>
                    <a:pt x="18272" y="46438"/>
                  </a:lnTo>
                  <a:lnTo>
                    <a:pt x="19150" y="46019"/>
                  </a:lnTo>
                  <a:lnTo>
                    <a:pt x="19988" y="45581"/>
                  </a:lnTo>
                  <a:lnTo>
                    <a:pt x="20825" y="45102"/>
                  </a:lnTo>
                  <a:lnTo>
                    <a:pt x="21623" y="44603"/>
                  </a:lnTo>
                  <a:lnTo>
                    <a:pt x="22421" y="44065"/>
                  </a:lnTo>
                  <a:lnTo>
                    <a:pt x="23199" y="43506"/>
                  </a:lnTo>
                  <a:lnTo>
                    <a:pt x="23957" y="42908"/>
                  </a:lnTo>
                  <a:lnTo>
                    <a:pt x="24675" y="42269"/>
                  </a:lnTo>
                  <a:lnTo>
                    <a:pt x="25393" y="41631"/>
                  </a:lnTo>
                  <a:lnTo>
                    <a:pt x="26072" y="40933"/>
                  </a:lnTo>
                  <a:lnTo>
                    <a:pt x="26730" y="40235"/>
                  </a:lnTo>
                  <a:lnTo>
                    <a:pt x="27348" y="39496"/>
                  </a:lnTo>
                  <a:lnTo>
                    <a:pt x="27967" y="38719"/>
                  </a:lnTo>
                  <a:lnTo>
                    <a:pt x="28525" y="37941"/>
                  </a:lnTo>
                  <a:lnTo>
                    <a:pt x="29084" y="37123"/>
                  </a:lnTo>
                  <a:lnTo>
                    <a:pt x="29602" y="36265"/>
                  </a:lnTo>
                  <a:lnTo>
                    <a:pt x="30081" y="35407"/>
                  </a:lnTo>
                  <a:lnTo>
                    <a:pt x="30540" y="34510"/>
                  </a:lnTo>
                  <a:lnTo>
                    <a:pt x="30959" y="33592"/>
                  </a:lnTo>
                  <a:lnTo>
                    <a:pt x="31338" y="32654"/>
                  </a:lnTo>
                  <a:lnTo>
                    <a:pt x="31677" y="31697"/>
                  </a:lnTo>
                  <a:lnTo>
                    <a:pt x="31876" y="31099"/>
                  </a:lnTo>
                  <a:lnTo>
                    <a:pt x="32056" y="30500"/>
                  </a:lnTo>
                  <a:lnTo>
                    <a:pt x="32215" y="29902"/>
                  </a:lnTo>
                  <a:lnTo>
                    <a:pt x="32375" y="29303"/>
                  </a:lnTo>
                  <a:lnTo>
                    <a:pt x="32495" y="28705"/>
                  </a:lnTo>
                  <a:lnTo>
                    <a:pt x="32614" y="28106"/>
                  </a:lnTo>
                  <a:lnTo>
                    <a:pt x="32714" y="27488"/>
                  </a:lnTo>
                  <a:lnTo>
                    <a:pt x="32814" y="26890"/>
                  </a:lnTo>
                  <a:lnTo>
                    <a:pt x="32874" y="26291"/>
                  </a:lnTo>
                  <a:lnTo>
                    <a:pt x="32933" y="25673"/>
                  </a:lnTo>
                  <a:lnTo>
                    <a:pt x="32973" y="25074"/>
                  </a:lnTo>
                  <a:lnTo>
                    <a:pt x="33013" y="24456"/>
                  </a:lnTo>
                  <a:lnTo>
                    <a:pt x="33013" y="23858"/>
                  </a:lnTo>
                  <a:lnTo>
                    <a:pt x="33013" y="23239"/>
                  </a:lnTo>
                  <a:lnTo>
                    <a:pt x="33013" y="22641"/>
                  </a:lnTo>
                  <a:lnTo>
                    <a:pt x="32973" y="22022"/>
                  </a:lnTo>
                  <a:lnTo>
                    <a:pt x="32933" y="21424"/>
                  </a:lnTo>
                  <a:lnTo>
                    <a:pt x="32854" y="20825"/>
                  </a:lnTo>
                  <a:lnTo>
                    <a:pt x="32794" y="20227"/>
                  </a:lnTo>
                  <a:lnTo>
                    <a:pt x="32694" y="19609"/>
                  </a:lnTo>
                  <a:lnTo>
                    <a:pt x="32594" y="19010"/>
                  </a:lnTo>
                  <a:lnTo>
                    <a:pt x="32475" y="18412"/>
                  </a:lnTo>
                  <a:lnTo>
                    <a:pt x="32335" y="17833"/>
                  </a:lnTo>
                  <a:lnTo>
                    <a:pt x="32175" y="17235"/>
                  </a:lnTo>
                  <a:lnTo>
                    <a:pt x="32016" y="16636"/>
                  </a:lnTo>
                  <a:lnTo>
                    <a:pt x="31836" y="16058"/>
                  </a:lnTo>
                  <a:lnTo>
                    <a:pt x="31637" y="15480"/>
                  </a:lnTo>
                  <a:lnTo>
                    <a:pt x="31417" y="14901"/>
                  </a:lnTo>
                  <a:lnTo>
                    <a:pt x="31198" y="14323"/>
                  </a:lnTo>
                  <a:lnTo>
                    <a:pt x="30959" y="13744"/>
                  </a:lnTo>
                  <a:lnTo>
                    <a:pt x="30699" y="13186"/>
                  </a:lnTo>
                  <a:lnTo>
                    <a:pt x="30440" y="12607"/>
                  </a:lnTo>
                  <a:lnTo>
                    <a:pt x="30161" y="12049"/>
                  </a:lnTo>
                  <a:lnTo>
                    <a:pt x="29862" y="11510"/>
                  </a:lnTo>
                  <a:lnTo>
                    <a:pt x="29542" y="10971"/>
                  </a:lnTo>
                  <a:lnTo>
                    <a:pt x="29223" y="10433"/>
                  </a:lnTo>
                  <a:lnTo>
                    <a:pt x="28904" y="9914"/>
                  </a:lnTo>
                  <a:lnTo>
                    <a:pt x="28565" y="9415"/>
                  </a:lnTo>
                  <a:lnTo>
                    <a:pt x="28206" y="8917"/>
                  </a:lnTo>
                  <a:lnTo>
                    <a:pt x="27827" y="8418"/>
                  </a:lnTo>
                  <a:lnTo>
                    <a:pt x="27448" y="7939"/>
                  </a:lnTo>
                  <a:lnTo>
                    <a:pt x="27069" y="7461"/>
                  </a:lnTo>
                  <a:lnTo>
                    <a:pt x="26670" y="7002"/>
                  </a:lnTo>
                  <a:lnTo>
                    <a:pt x="26251" y="6563"/>
                  </a:lnTo>
                  <a:lnTo>
                    <a:pt x="25832" y="6124"/>
                  </a:lnTo>
                  <a:lnTo>
                    <a:pt x="25413" y="5685"/>
                  </a:lnTo>
                  <a:lnTo>
                    <a:pt x="24974" y="5266"/>
                  </a:lnTo>
                  <a:lnTo>
                    <a:pt x="24516" y="4867"/>
                  </a:lnTo>
                  <a:lnTo>
                    <a:pt x="24057" y="4468"/>
                  </a:lnTo>
                  <a:lnTo>
                    <a:pt x="23578" y="4089"/>
                  </a:lnTo>
                  <a:lnTo>
                    <a:pt x="23099" y="3710"/>
                  </a:lnTo>
                  <a:lnTo>
                    <a:pt x="22601" y="3351"/>
                  </a:lnTo>
                  <a:lnTo>
                    <a:pt x="22102" y="3012"/>
                  </a:lnTo>
                  <a:lnTo>
                    <a:pt x="21603" y="2673"/>
                  </a:lnTo>
                  <a:lnTo>
                    <a:pt x="21085" y="2354"/>
                  </a:lnTo>
                  <a:lnTo>
                    <a:pt x="20566" y="2035"/>
                  </a:lnTo>
                  <a:lnTo>
                    <a:pt x="20027" y="1736"/>
                  </a:lnTo>
                  <a:lnTo>
                    <a:pt x="19489" y="1456"/>
                  </a:lnTo>
                  <a:lnTo>
                    <a:pt x="18930" y="1177"/>
                  </a:lnTo>
                  <a:lnTo>
                    <a:pt x="18372" y="918"/>
                  </a:lnTo>
                  <a:lnTo>
                    <a:pt x="17813" y="658"/>
                  </a:lnTo>
                  <a:lnTo>
                    <a:pt x="17235" y="439"/>
                  </a:lnTo>
                  <a:lnTo>
                    <a:pt x="16656" y="22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571875" y="331875"/>
              <a:ext cx="749550" cy="1196875"/>
            </a:xfrm>
            <a:custGeom>
              <a:avLst/>
              <a:gdLst/>
              <a:ahLst/>
              <a:cxnLst/>
              <a:rect l="l" t="t" r="r" b="b"/>
              <a:pathLst>
                <a:path w="29982" h="47875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517" y="339"/>
                  </a:lnTo>
                  <a:lnTo>
                    <a:pt x="17015" y="579"/>
                  </a:lnTo>
                  <a:lnTo>
                    <a:pt x="17494" y="838"/>
                  </a:lnTo>
                  <a:lnTo>
                    <a:pt x="17973" y="1117"/>
                  </a:lnTo>
                  <a:lnTo>
                    <a:pt x="18432" y="1396"/>
                  </a:lnTo>
                  <a:lnTo>
                    <a:pt x="18890" y="1696"/>
                  </a:lnTo>
                  <a:lnTo>
                    <a:pt x="19349" y="1995"/>
                  </a:lnTo>
                  <a:lnTo>
                    <a:pt x="19788" y="2294"/>
                  </a:lnTo>
                  <a:lnTo>
                    <a:pt x="20227" y="2633"/>
                  </a:lnTo>
                  <a:lnTo>
                    <a:pt x="20666" y="2952"/>
                  </a:lnTo>
                  <a:lnTo>
                    <a:pt x="21085" y="3311"/>
                  </a:lnTo>
                  <a:lnTo>
                    <a:pt x="21504" y="3671"/>
                  </a:lnTo>
                  <a:lnTo>
                    <a:pt x="21902" y="4030"/>
                  </a:lnTo>
                  <a:lnTo>
                    <a:pt x="22301" y="4409"/>
                  </a:lnTo>
                  <a:lnTo>
                    <a:pt x="22700" y="4788"/>
                  </a:lnTo>
                  <a:lnTo>
                    <a:pt x="23079" y="5187"/>
                  </a:lnTo>
                  <a:lnTo>
                    <a:pt x="23458" y="5585"/>
                  </a:lnTo>
                  <a:lnTo>
                    <a:pt x="23817" y="5984"/>
                  </a:lnTo>
                  <a:lnTo>
                    <a:pt x="24176" y="6423"/>
                  </a:lnTo>
                  <a:lnTo>
                    <a:pt x="24516" y="6842"/>
                  </a:lnTo>
                  <a:lnTo>
                    <a:pt x="24855" y="7281"/>
                  </a:lnTo>
                  <a:lnTo>
                    <a:pt x="25194" y="7740"/>
                  </a:lnTo>
                  <a:lnTo>
                    <a:pt x="25513" y="8179"/>
                  </a:lnTo>
                  <a:lnTo>
                    <a:pt x="25812" y="8657"/>
                  </a:lnTo>
                  <a:lnTo>
                    <a:pt x="26111" y="9116"/>
                  </a:lnTo>
                  <a:lnTo>
                    <a:pt x="26391" y="9595"/>
                  </a:lnTo>
                  <a:lnTo>
                    <a:pt x="26670" y="10094"/>
                  </a:lnTo>
                  <a:lnTo>
                    <a:pt x="26949" y="10592"/>
                  </a:lnTo>
                  <a:lnTo>
                    <a:pt x="27209" y="11091"/>
                  </a:lnTo>
                  <a:lnTo>
                    <a:pt x="27448" y="11610"/>
                  </a:lnTo>
                  <a:lnTo>
                    <a:pt x="27687" y="12128"/>
                  </a:lnTo>
                  <a:lnTo>
                    <a:pt x="27927" y="12647"/>
                  </a:lnTo>
                  <a:lnTo>
                    <a:pt x="28126" y="13186"/>
                  </a:lnTo>
                  <a:lnTo>
                    <a:pt x="28346" y="13724"/>
                  </a:lnTo>
                  <a:lnTo>
                    <a:pt x="28525" y="14263"/>
                  </a:lnTo>
                  <a:lnTo>
                    <a:pt x="28705" y="14821"/>
                  </a:lnTo>
                  <a:lnTo>
                    <a:pt x="28884" y="15360"/>
                  </a:lnTo>
                  <a:lnTo>
                    <a:pt x="29024" y="15918"/>
                  </a:lnTo>
                  <a:lnTo>
                    <a:pt x="29163" y="16477"/>
                  </a:lnTo>
                  <a:lnTo>
                    <a:pt x="29303" y="17035"/>
                  </a:lnTo>
                  <a:lnTo>
                    <a:pt x="29423" y="17594"/>
                  </a:lnTo>
                  <a:lnTo>
                    <a:pt x="29522" y="18172"/>
                  </a:lnTo>
                  <a:lnTo>
                    <a:pt x="29602" y="18731"/>
                  </a:lnTo>
                  <a:lnTo>
                    <a:pt x="29682" y="19290"/>
                  </a:lnTo>
                  <a:lnTo>
                    <a:pt x="29742" y="19868"/>
                  </a:lnTo>
                  <a:lnTo>
                    <a:pt x="29802" y="20427"/>
                  </a:lnTo>
                  <a:lnTo>
                    <a:pt x="29842" y="21005"/>
                  </a:lnTo>
                  <a:lnTo>
                    <a:pt x="29862" y="21564"/>
                  </a:lnTo>
                  <a:lnTo>
                    <a:pt x="29881" y="22142"/>
                  </a:lnTo>
                  <a:lnTo>
                    <a:pt x="29881" y="22721"/>
                  </a:lnTo>
                  <a:lnTo>
                    <a:pt x="29862" y="23279"/>
                  </a:lnTo>
                  <a:lnTo>
                    <a:pt x="29842" y="23858"/>
                  </a:lnTo>
                  <a:lnTo>
                    <a:pt x="29802" y="24436"/>
                  </a:lnTo>
                  <a:lnTo>
                    <a:pt x="29742" y="24995"/>
                  </a:lnTo>
                  <a:lnTo>
                    <a:pt x="29682" y="25573"/>
                  </a:lnTo>
                  <a:lnTo>
                    <a:pt x="29602" y="26132"/>
                  </a:lnTo>
                  <a:lnTo>
                    <a:pt x="29522" y="26710"/>
                  </a:lnTo>
                  <a:lnTo>
                    <a:pt x="29423" y="27269"/>
                  </a:lnTo>
                  <a:lnTo>
                    <a:pt x="29303" y="27827"/>
                  </a:lnTo>
                  <a:lnTo>
                    <a:pt x="29163" y="28406"/>
                  </a:lnTo>
                  <a:lnTo>
                    <a:pt x="29024" y="28964"/>
                  </a:lnTo>
                  <a:lnTo>
                    <a:pt x="28864" y="29523"/>
                  </a:lnTo>
                  <a:lnTo>
                    <a:pt x="28705" y="30061"/>
                  </a:lnTo>
                  <a:lnTo>
                    <a:pt x="28525" y="30620"/>
                  </a:lnTo>
                  <a:lnTo>
                    <a:pt x="28326" y="31178"/>
                  </a:lnTo>
                  <a:lnTo>
                    <a:pt x="28126" y="31717"/>
                  </a:lnTo>
                  <a:lnTo>
                    <a:pt x="27907" y="32255"/>
                  </a:lnTo>
                  <a:lnTo>
                    <a:pt x="27687" y="32774"/>
                  </a:lnTo>
                  <a:lnTo>
                    <a:pt x="27448" y="33313"/>
                  </a:lnTo>
                  <a:lnTo>
                    <a:pt x="27189" y="33831"/>
                  </a:lnTo>
                  <a:lnTo>
                    <a:pt x="26929" y="34330"/>
                  </a:lnTo>
                  <a:lnTo>
                    <a:pt x="26650" y="34849"/>
                  </a:lnTo>
                  <a:lnTo>
                    <a:pt x="26371" y="35327"/>
                  </a:lnTo>
                  <a:lnTo>
                    <a:pt x="26072" y="35826"/>
                  </a:lnTo>
                  <a:lnTo>
                    <a:pt x="25772" y="36305"/>
                  </a:lnTo>
                  <a:lnTo>
                    <a:pt x="25453" y="36784"/>
                  </a:lnTo>
                  <a:lnTo>
                    <a:pt x="25114" y="37262"/>
                  </a:lnTo>
                  <a:lnTo>
                    <a:pt x="24775" y="37721"/>
                  </a:lnTo>
                  <a:lnTo>
                    <a:pt x="24436" y="38180"/>
                  </a:lnTo>
                  <a:lnTo>
                    <a:pt x="24077" y="38619"/>
                  </a:lnTo>
                  <a:lnTo>
                    <a:pt x="23698" y="39058"/>
                  </a:lnTo>
                  <a:lnTo>
                    <a:pt x="23339" y="39477"/>
                  </a:lnTo>
                  <a:lnTo>
                    <a:pt x="22940" y="39895"/>
                  </a:lnTo>
                  <a:lnTo>
                    <a:pt x="22541" y="40314"/>
                  </a:lnTo>
                  <a:lnTo>
                    <a:pt x="22142" y="40713"/>
                  </a:lnTo>
                  <a:lnTo>
                    <a:pt x="21723" y="41112"/>
                  </a:lnTo>
                  <a:lnTo>
                    <a:pt x="21304" y="41491"/>
                  </a:lnTo>
                  <a:lnTo>
                    <a:pt x="20865" y="41870"/>
                  </a:lnTo>
                  <a:lnTo>
                    <a:pt x="20426" y="42229"/>
                  </a:lnTo>
                  <a:lnTo>
                    <a:pt x="19968" y="42588"/>
                  </a:lnTo>
                  <a:lnTo>
                    <a:pt x="19509" y="42927"/>
                  </a:lnTo>
                  <a:lnTo>
                    <a:pt x="19050" y="43267"/>
                  </a:lnTo>
                  <a:lnTo>
                    <a:pt x="18571" y="43606"/>
                  </a:lnTo>
                  <a:lnTo>
                    <a:pt x="18092" y="43905"/>
                  </a:lnTo>
                  <a:lnTo>
                    <a:pt x="17594" y="44224"/>
                  </a:lnTo>
                  <a:lnTo>
                    <a:pt x="17095" y="44503"/>
                  </a:lnTo>
                  <a:lnTo>
                    <a:pt x="16596" y="44783"/>
                  </a:lnTo>
                  <a:lnTo>
                    <a:pt x="16098" y="45062"/>
                  </a:lnTo>
                  <a:lnTo>
                    <a:pt x="15579" y="45301"/>
                  </a:lnTo>
                  <a:lnTo>
                    <a:pt x="15080" y="45541"/>
                  </a:lnTo>
                  <a:lnTo>
                    <a:pt x="14562" y="45780"/>
                  </a:lnTo>
                  <a:lnTo>
                    <a:pt x="14043" y="45999"/>
                  </a:lnTo>
                  <a:lnTo>
                    <a:pt x="13524" y="46199"/>
                  </a:lnTo>
                  <a:lnTo>
                    <a:pt x="12986" y="46398"/>
                  </a:lnTo>
                  <a:lnTo>
                    <a:pt x="12467" y="46578"/>
                  </a:lnTo>
                  <a:lnTo>
                    <a:pt x="11929" y="46737"/>
                  </a:lnTo>
                  <a:lnTo>
                    <a:pt x="11410" y="46897"/>
                  </a:lnTo>
                  <a:lnTo>
                    <a:pt x="10871" y="47037"/>
                  </a:lnTo>
                  <a:lnTo>
                    <a:pt x="10333" y="47176"/>
                  </a:lnTo>
                  <a:lnTo>
                    <a:pt x="9794" y="47296"/>
                  </a:lnTo>
                  <a:lnTo>
                    <a:pt x="9256" y="47396"/>
                  </a:lnTo>
                  <a:lnTo>
                    <a:pt x="8717" y="47476"/>
                  </a:lnTo>
                  <a:lnTo>
                    <a:pt x="8159" y="47555"/>
                  </a:lnTo>
                  <a:lnTo>
                    <a:pt x="7620" y="47635"/>
                  </a:lnTo>
                  <a:lnTo>
                    <a:pt x="7081" y="47675"/>
                  </a:lnTo>
                  <a:lnTo>
                    <a:pt x="6523" y="47735"/>
                  </a:lnTo>
                  <a:lnTo>
                    <a:pt x="5984" y="47755"/>
                  </a:lnTo>
                  <a:lnTo>
                    <a:pt x="5446" y="47775"/>
                  </a:lnTo>
                  <a:lnTo>
                    <a:pt x="4887" y="47775"/>
                  </a:lnTo>
                  <a:lnTo>
                    <a:pt x="4349" y="47755"/>
                  </a:lnTo>
                  <a:lnTo>
                    <a:pt x="3810" y="47735"/>
                  </a:lnTo>
                  <a:lnTo>
                    <a:pt x="3252" y="47695"/>
                  </a:lnTo>
                  <a:lnTo>
                    <a:pt x="2713" y="47655"/>
                  </a:lnTo>
                  <a:lnTo>
                    <a:pt x="2174" y="47595"/>
                  </a:lnTo>
                  <a:lnTo>
                    <a:pt x="1636" y="47515"/>
                  </a:lnTo>
                  <a:lnTo>
                    <a:pt x="1097" y="47436"/>
                  </a:lnTo>
                  <a:lnTo>
                    <a:pt x="559" y="4733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18" y="47456"/>
                  </a:lnTo>
                  <a:lnTo>
                    <a:pt x="1257" y="47555"/>
                  </a:lnTo>
                  <a:lnTo>
                    <a:pt x="1875" y="47655"/>
                  </a:lnTo>
                  <a:lnTo>
                    <a:pt x="2513" y="47735"/>
                  </a:lnTo>
                  <a:lnTo>
                    <a:pt x="3152" y="47795"/>
                  </a:lnTo>
                  <a:lnTo>
                    <a:pt x="3770" y="47835"/>
                  </a:lnTo>
                  <a:lnTo>
                    <a:pt x="4408" y="47875"/>
                  </a:lnTo>
                  <a:lnTo>
                    <a:pt x="5825" y="47875"/>
                  </a:lnTo>
                  <a:lnTo>
                    <a:pt x="6603" y="47835"/>
                  </a:lnTo>
                  <a:lnTo>
                    <a:pt x="7381" y="47755"/>
                  </a:lnTo>
                  <a:lnTo>
                    <a:pt x="8159" y="47675"/>
                  </a:lnTo>
                  <a:lnTo>
                    <a:pt x="8937" y="47555"/>
                  </a:lnTo>
                  <a:lnTo>
                    <a:pt x="9695" y="47416"/>
                  </a:lnTo>
                  <a:lnTo>
                    <a:pt x="10473" y="47236"/>
                  </a:lnTo>
                  <a:lnTo>
                    <a:pt x="11231" y="47057"/>
                  </a:lnTo>
                  <a:lnTo>
                    <a:pt x="11989" y="46837"/>
                  </a:lnTo>
                  <a:lnTo>
                    <a:pt x="12747" y="46598"/>
                  </a:lnTo>
                  <a:lnTo>
                    <a:pt x="13505" y="46319"/>
                  </a:lnTo>
                  <a:lnTo>
                    <a:pt x="14243" y="46019"/>
                  </a:lnTo>
                  <a:lnTo>
                    <a:pt x="14981" y="45700"/>
                  </a:lnTo>
                  <a:lnTo>
                    <a:pt x="15719" y="45361"/>
                  </a:lnTo>
                  <a:lnTo>
                    <a:pt x="16437" y="45002"/>
                  </a:lnTo>
                  <a:lnTo>
                    <a:pt x="17135" y="44603"/>
                  </a:lnTo>
                  <a:lnTo>
                    <a:pt x="17654" y="44304"/>
                  </a:lnTo>
                  <a:lnTo>
                    <a:pt x="18132" y="44005"/>
                  </a:lnTo>
                  <a:lnTo>
                    <a:pt x="18631" y="43685"/>
                  </a:lnTo>
                  <a:lnTo>
                    <a:pt x="19110" y="43366"/>
                  </a:lnTo>
                  <a:lnTo>
                    <a:pt x="19569" y="43027"/>
                  </a:lnTo>
                  <a:lnTo>
                    <a:pt x="20027" y="42668"/>
                  </a:lnTo>
                  <a:lnTo>
                    <a:pt x="20486" y="42309"/>
                  </a:lnTo>
                  <a:lnTo>
                    <a:pt x="20925" y="41950"/>
                  </a:lnTo>
                  <a:lnTo>
                    <a:pt x="21364" y="41571"/>
                  </a:lnTo>
                  <a:lnTo>
                    <a:pt x="21803" y="41192"/>
                  </a:lnTo>
                  <a:lnTo>
                    <a:pt x="22222" y="40793"/>
                  </a:lnTo>
                  <a:lnTo>
                    <a:pt x="22621" y="40394"/>
                  </a:lnTo>
                  <a:lnTo>
                    <a:pt x="23020" y="39975"/>
                  </a:lnTo>
                  <a:lnTo>
                    <a:pt x="23399" y="39556"/>
                  </a:lnTo>
                  <a:lnTo>
                    <a:pt x="23778" y="39117"/>
                  </a:lnTo>
                  <a:lnTo>
                    <a:pt x="24157" y="38679"/>
                  </a:lnTo>
                  <a:lnTo>
                    <a:pt x="24516" y="38240"/>
                  </a:lnTo>
                  <a:lnTo>
                    <a:pt x="24875" y="37781"/>
                  </a:lnTo>
                  <a:lnTo>
                    <a:pt x="25214" y="37322"/>
                  </a:lnTo>
                  <a:lnTo>
                    <a:pt x="25533" y="36843"/>
                  </a:lnTo>
                  <a:lnTo>
                    <a:pt x="25852" y="36365"/>
                  </a:lnTo>
                  <a:lnTo>
                    <a:pt x="26151" y="35886"/>
                  </a:lnTo>
                  <a:lnTo>
                    <a:pt x="26451" y="35387"/>
                  </a:lnTo>
                  <a:lnTo>
                    <a:pt x="26750" y="34889"/>
                  </a:lnTo>
                  <a:lnTo>
                    <a:pt x="27009" y="34390"/>
                  </a:lnTo>
                  <a:lnTo>
                    <a:pt x="27288" y="33871"/>
                  </a:lnTo>
                  <a:lnTo>
                    <a:pt x="27528" y="33353"/>
                  </a:lnTo>
                  <a:lnTo>
                    <a:pt x="27767" y="32814"/>
                  </a:lnTo>
                  <a:lnTo>
                    <a:pt x="28006" y="32295"/>
                  </a:lnTo>
                  <a:lnTo>
                    <a:pt x="28226" y="31757"/>
                  </a:lnTo>
                  <a:lnTo>
                    <a:pt x="28425" y="31198"/>
                  </a:lnTo>
                  <a:lnTo>
                    <a:pt x="28625" y="30660"/>
                  </a:lnTo>
                  <a:lnTo>
                    <a:pt x="28804" y="30101"/>
                  </a:lnTo>
                  <a:lnTo>
                    <a:pt x="28984" y="29543"/>
                  </a:lnTo>
                  <a:lnTo>
                    <a:pt x="29123" y="28984"/>
                  </a:lnTo>
                  <a:lnTo>
                    <a:pt x="29263" y="28426"/>
                  </a:lnTo>
                  <a:lnTo>
                    <a:pt x="29403" y="27847"/>
                  </a:lnTo>
                  <a:lnTo>
                    <a:pt x="29522" y="27289"/>
                  </a:lnTo>
                  <a:lnTo>
                    <a:pt x="29622" y="26730"/>
                  </a:lnTo>
                  <a:lnTo>
                    <a:pt x="29722" y="26152"/>
                  </a:lnTo>
                  <a:lnTo>
                    <a:pt x="29782" y="25573"/>
                  </a:lnTo>
                  <a:lnTo>
                    <a:pt x="29862" y="25015"/>
                  </a:lnTo>
                  <a:lnTo>
                    <a:pt x="29901" y="24436"/>
                  </a:lnTo>
                  <a:lnTo>
                    <a:pt x="29941" y="23858"/>
                  </a:lnTo>
                  <a:lnTo>
                    <a:pt x="29961" y="23299"/>
                  </a:lnTo>
                  <a:lnTo>
                    <a:pt x="29981" y="22721"/>
                  </a:lnTo>
                  <a:lnTo>
                    <a:pt x="29981" y="22142"/>
                  </a:lnTo>
                  <a:lnTo>
                    <a:pt x="29961" y="21564"/>
                  </a:lnTo>
                  <a:lnTo>
                    <a:pt x="29941" y="21005"/>
                  </a:lnTo>
                  <a:lnTo>
                    <a:pt x="29901" y="20427"/>
                  </a:lnTo>
                  <a:lnTo>
                    <a:pt x="29862" y="19848"/>
                  </a:lnTo>
                  <a:lnTo>
                    <a:pt x="29782" y="19290"/>
                  </a:lnTo>
                  <a:lnTo>
                    <a:pt x="29722" y="18711"/>
                  </a:lnTo>
                  <a:lnTo>
                    <a:pt x="29622" y="18153"/>
                  </a:lnTo>
                  <a:lnTo>
                    <a:pt x="29522" y="17574"/>
                  </a:lnTo>
                  <a:lnTo>
                    <a:pt x="29403" y="17015"/>
                  </a:lnTo>
                  <a:lnTo>
                    <a:pt x="29283" y="16457"/>
                  </a:lnTo>
                  <a:lnTo>
                    <a:pt x="29143" y="15898"/>
                  </a:lnTo>
                  <a:lnTo>
                    <a:pt x="28984" y="15340"/>
                  </a:lnTo>
                  <a:lnTo>
                    <a:pt x="28804" y="14781"/>
                  </a:lnTo>
                  <a:lnTo>
                    <a:pt x="28625" y="14243"/>
                  </a:lnTo>
                  <a:lnTo>
                    <a:pt x="28445" y="13684"/>
                  </a:lnTo>
                  <a:lnTo>
                    <a:pt x="28226" y="13146"/>
                  </a:lnTo>
                  <a:lnTo>
                    <a:pt x="28006" y="12607"/>
                  </a:lnTo>
                  <a:lnTo>
                    <a:pt x="27787" y="12068"/>
                  </a:lnTo>
                  <a:lnTo>
                    <a:pt x="27548" y="11550"/>
                  </a:lnTo>
                  <a:lnTo>
                    <a:pt x="27308" y="11051"/>
                  </a:lnTo>
                  <a:lnTo>
                    <a:pt x="27049" y="10533"/>
                  </a:lnTo>
                  <a:lnTo>
                    <a:pt x="26770" y="10034"/>
                  </a:lnTo>
                  <a:lnTo>
                    <a:pt x="26490" y="9555"/>
                  </a:lnTo>
                  <a:lnTo>
                    <a:pt x="26211" y="9076"/>
                  </a:lnTo>
                  <a:lnTo>
                    <a:pt x="25892" y="8598"/>
                  </a:lnTo>
                  <a:lnTo>
                    <a:pt x="25593" y="8119"/>
                  </a:lnTo>
                  <a:lnTo>
                    <a:pt x="25274" y="7660"/>
                  </a:lnTo>
                  <a:lnTo>
                    <a:pt x="24934" y="7221"/>
                  </a:lnTo>
                  <a:lnTo>
                    <a:pt x="24595" y="6782"/>
                  </a:lnTo>
                  <a:lnTo>
                    <a:pt x="24256" y="6344"/>
                  </a:lnTo>
                  <a:lnTo>
                    <a:pt x="23897" y="5925"/>
                  </a:lnTo>
                  <a:lnTo>
                    <a:pt x="23538" y="5506"/>
                  </a:lnTo>
                  <a:lnTo>
                    <a:pt x="23159" y="5107"/>
                  </a:lnTo>
                  <a:lnTo>
                    <a:pt x="22780" y="4708"/>
                  </a:lnTo>
                  <a:lnTo>
                    <a:pt x="22381" y="4329"/>
                  </a:lnTo>
                  <a:lnTo>
                    <a:pt x="21982" y="3950"/>
                  </a:lnTo>
                  <a:lnTo>
                    <a:pt x="21563" y="3591"/>
                  </a:lnTo>
                  <a:lnTo>
                    <a:pt x="21144" y="3232"/>
                  </a:lnTo>
                  <a:lnTo>
                    <a:pt x="20726" y="2873"/>
                  </a:lnTo>
                  <a:lnTo>
                    <a:pt x="20287" y="2534"/>
                  </a:lnTo>
                  <a:lnTo>
                    <a:pt x="19848" y="2214"/>
                  </a:lnTo>
                  <a:lnTo>
                    <a:pt x="19409" y="1895"/>
                  </a:lnTo>
                  <a:lnTo>
                    <a:pt x="18950" y="1596"/>
                  </a:lnTo>
                  <a:lnTo>
                    <a:pt x="18491" y="1297"/>
                  </a:lnTo>
                  <a:lnTo>
                    <a:pt x="18013" y="1017"/>
                  </a:lnTo>
                  <a:lnTo>
                    <a:pt x="17534" y="758"/>
                  </a:lnTo>
                  <a:lnTo>
                    <a:pt x="17055" y="499"/>
                  </a:lnTo>
                  <a:lnTo>
                    <a:pt x="16557" y="24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3571875" y="331875"/>
              <a:ext cx="654300" cy="1184400"/>
            </a:xfrm>
            <a:custGeom>
              <a:avLst/>
              <a:gdLst/>
              <a:ahLst/>
              <a:cxnLst/>
              <a:rect l="l" t="t" r="r" b="b"/>
              <a:pathLst>
                <a:path w="26172" h="47376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776" y="619"/>
                  </a:lnTo>
                  <a:lnTo>
                    <a:pt x="17514" y="1197"/>
                  </a:lnTo>
                  <a:lnTo>
                    <a:pt x="18212" y="1795"/>
                  </a:lnTo>
                  <a:lnTo>
                    <a:pt x="18910" y="2434"/>
                  </a:lnTo>
                  <a:lnTo>
                    <a:pt x="19569" y="3092"/>
                  </a:lnTo>
                  <a:lnTo>
                    <a:pt x="20187" y="3810"/>
                  </a:lnTo>
                  <a:lnTo>
                    <a:pt x="20805" y="4528"/>
                  </a:lnTo>
                  <a:lnTo>
                    <a:pt x="21384" y="5306"/>
                  </a:lnTo>
                  <a:lnTo>
                    <a:pt x="21922" y="6104"/>
                  </a:lnTo>
                  <a:lnTo>
                    <a:pt x="22441" y="6922"/>
                  </a:lnTo>
                  <a:lnTo>
                    <a:pt x="22940" y="7780"/>
                  </a:lnTo>
                  <a:lnTo>
                    <a:pt x="23399" y="8657"/>
                  </a:lnTo>
                  <a:lnTo>
                    <a:pt x="23817" y="9575"/>
                  </a:lnTo>
                  <a:lnTo>
                    <a:pt x="24196" y="10493"/>
                  </a:lnTo>
                  <a:lnTo>
                    <a:pt x="24555" y="11450"/>
                  </a:lnTo>
                  <a:lnTo>
                    <a:pt x="24895" y="12428"/>
                  </a:lnTo>
                  <a:lnTo>
                    <a:pt x="25174" y="13445"/>
                  </a:lnTo>
                  <a:lnTo>
                    <a:pt x="25433" y="14482"/>
                  </a:lnTo>
                  <a:lnTo>
                    <a:pt x="25633" y="15519"/>
                  </a:lnTo>
                  <a:lnTo>
                    <a:pt x="25812" y="16577"/>
                  </a:lnTo>
                  <a:lnTo>
                    <a:pt x="25932" y="17634"/>
                  </a:lnTo>
                  <a:lnTo>
                    <a:pt x="26032" y="18691"/>
                  </a:lnTo>
                  <a:lnTo>
                    <a:pt x="26072" y="19768"/>
                  </a:lnTo>
                  <a:lnTo>
                    <a:pt x="26072" y="20845"/>
                  </a:lnTo>
                  <a:lnTo>
                    <a:pt x="26032" y="21903"/>
                  </a:lnTo>
                  <a:lnTo>
                    <a:pt x="25952" y="22980"/>
                  </a:lnTo>
                  <a:lnTo>
                    <a:pt x="25832" y="24057"/>
                  </a:lnTo>
                  <a:lnTo>
                    <a:pt x="25673" y="25114"/>
                  </a:lnTo>
                  <a:lnTo>
                    <a:pt x="25473" y="26171"/>
                  </a:lnTo>
                  <a:lnTo>
                    <a:pt x="25234" y="27229"/>
                  </a:lnTo>
                  <a:lnTo>
                    <a:pt x="24934" y="28266"/>
                  </a:lnTo>
                  <a:lnTo>
                    <a:pt x="24615" y="29283"/>
                  </a:lnTo>
                  <a:lnTo>
                    <a:pt x="24236" y="30301"/>
                  </a:lnTo>
                  <a:lnTo>
                    <a:pt x="23837" y="31318"/>
                  </a:lnTo>
                  <a:lnTo>
                    <a:pt x="23399" y="32295"/>
                  </a:lnTo>
                  <a:lnTo>
                    <a:pt x="22900" y="33253"/>
                  </a:lnTo>
                  <a:lnTo>
                    <a:pt x="22381" y="34190"/>
                  </a:lnTo>
                  <a:lnTo>
                    <a:pt x="21843" y="35108"/>
                  </a:lnTo>
                  <a:lnTo>
                    <a:pt x="21244" y="36006"/>
                  </a:lnTo>
                  <a:lnTo>
                    <a:pt x="20626" y="36883"/>
                  </a:lnTo>
                  <a:lnTo>
                    <a:pt x="19968" y="37741"/>
                  </a:lnTo>
                  <a:lnTo>
                    <a:pt x="19289" y="38559"/>
                  </a:lnTo>
                  <a:lnTo>
                    <a:pt x="18571" y="39357"/>
                  </a:lnTo>
                  <a:lnTo>
                    <a:pt x="17813" y="40115"/>
                  </a:lnTo>
                  <a:lnTo>
                    <a:pt x="17035" y="40833"/>
                  </a:lnTo>
                  <a:lnTo>
                    <a:pt x="16237" y="41551"/>
                  </a:lnTo>
                  <a:lnTo>
                    <a:pt x="15400" y="42209"/>
                  </a:lnTo>
                  <a:lnTo>
                    <a:pt x="14542" y="42848"/>
                  </a:lnTo>
                  <a:lnTo>
                    <a:pt x="13704" y="43426"/>
                  </a:lnTo>
                  <a:lnTo>
                    <a:pt x="12846" y="43945"/>
                  </a:lnTo>
                  <a:lnTo>
                    <a:pt x="11969" y="44444"/>
                  </a:lnTo>
                  <a:lnTo>
                    <a:pt x="11071" y="44902"/>
                  </a:lnTo>
                  <a:lnTo>
                    <a:pt x="10173" y="45321"/>
                  </a:lnTo>
                  <a:lnTo>
                    <a:pt x="9276" y="45700"/>
                  </a:lnTo>
                  <a:lnTo>
                    <a:pt x="8358" y="46039"/>
                  </a:lnTo>
                  <a:lnTo>
                    <a:pt x="7440" y="46339"/>
                  </a:lnTo>
                  <a:lnTo>
                    <a:pt x="6503" y="46598"/>
                  </a:lnTo>
                  <a:lnTo>
                    <a:pt x="5585" y="46817"/>
                  </a:lnTo>
                  <a:lnTo>
                    <a:pt x="4648" y="46997"/>
                  </a:lnTo>
                  <a:lnTo>
                    <a:pt x="3710" y="47116"/>
                  </a:lnTo>
                  <a:lnTo>
                    <a:pt x="2793" y="47216"/>
                  </a:lnTo>
                  <a:lnTo>
                    <a:pt x="1855" y="47256"/>
                  </a:lnTo>
                  <a:lnTo>
                    <a:pt x="938" y="4725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98" y="47356"/>
                  </a:lnTo>
                  <a:lnTo>
                    <a:pt x="1376" y="47376"/>
                  </a:lnTo>
                  <a:lnTo>
                    <a:pt x="2234" y="47356"/>
                  </a:lnTo>
                  <a:lnTo>
                    <a:pt x="3072" y="47296"/>
                  </a:lnTo>
                  <a:lnTo>
                    <a:pt x="3930" y="47196"/>
                  </a:lnTo>
                  <a:lnTo>
                    <a:pt x="4768" y="47077"/>
                  </a:lnTo>
                  <a:lnTo>
                    <a:pt x="5625" y="46917"/>
                  </a:lnTo>
                  <a:lnTo>
                    <a:pt x="6463" y="46718"/>
                  </a:lnTo>
                  <a:lnTo>
                    <a:pt x="7321" y="46498"/>
                  </a:lnTo>
                  <a:lnTo>
                    <a:pt x="8159" y="46239"/>
                  </a:lnTo>
                  <a:lnTo>
                    <a:pt x="8996" y="45940"/>
                  </a:lnTo>
                  <a:lnTo>
                    <a:pt x="9814" y="45600"/>
                  </a:lnTo>
                  <a:lnTo>
                    <a:pt x="10632" y="45241"/>
                  </a:lnTo>
                  <a:lnTo>
                    <a:pt x="11450" y="44842"/>
                  </a:lnTo>
                  <a:lnTo>
                    <a:pt x="12268" y="44404"/>
                  </a:lnTo>
                  <a:lnTo>
                    <a:pt x="13066" y="43945"/>
                  </a:lnTo>
                  <a:lnTo>
                    <a:pt x="13844" y="43446"/>
                  </a:lnTo>
                  <a:lnTo>
                    <a:pt x="14622" y="42927"/>
                  </a:lnTo>
                  <a:lnTo>
                    <a:pt x="15479" y="42289"/>
                  </a:lnTo>
                  <a:lnTo>
                    <a:pt x="16297" y="41631"/>
                  </a:lnTo>
                  <a:lnTo>
                    <a:pt x="17115" y="40913"/>
                  </a:lnTo>
                  <a:lnTo>
                    <a:pt x="17893" y="40195"/>
                  </a:lnTo>
                  <a:lnTo>
                    <a:pt x="18631" y="39417"/>
                  </a:lnTo>
                  <a:lnTo>
                    <a:pt x="19369" y="38619"/>
                  </a:lnTo>
                  <a:lnTo>
                    <a:pt x="20047" y="37801"/>
                  </a:lnTo>
                  <a:lnTo>
                    <a:pt x="20706" y="36943"/>
                  </a:lnTo>
                  <a:lnTo>
                    <a:pt x="21324" y="36065"/>
                  </a:lnTo>
                  <a:lnTo>
                    <a:pt x="21922" y="35168"/>
                  </a:lnTo>
                  <a:lnTo>
                    <a:pt x="22481" y="34250"/>
                  </a:lnTo>
                  <a:lnTo>
                    <a:pt x="23000" y="33313"/>
                  </a:lnTo>
                  <a:lnTo>
                    <a:pt x="23478" y="32335"/>
                  </a:lnTo>
                  <a:lnTo>
                    <a:pt x="23937" y="31358"/>
                  </a:lnTo>
                  <a:lnTo>
                    <a:pt x="24336" y="30341"/>
                  </a:lnTo>
                  <a:lnTo>
                    <a:pt x="24715" y="29323"/>
                  </a:lnTo>
                  <a:lnTo>
                    <a:pt x="25034" y="28286"/>
                  </a:lnTo>
                  <a:lnTo>
                    <a:pt x="25333" y="27249"/>
                  </a:lnTo>
                  <a:lnTo>
                    <a:pt x="25573" y="26191"/>
                  </a:lnTo>
                  <a:lnTo>
                    <a:pt x="25772" y="25134"/>
                  </a:lnTo>
                  <a:lnTo>
                    <a:pt x="25932" y="24057"/>
                  </a:lnTo>
                  <a:lnTo>
                    <a:pt x="26052" y="23000"/>
                  </a:lnTo>
                  <a:lnTo>
                    <a:pt x="26131" y="21923"/>
                  </a:lnTo>
                  <a:lnTo>
                    <a:pt x="26171" y="20845"/>
                  </a:lnTo>
                  <a:lnTo>
                    <a:pt x="26171" y="19768"/>
                  </a:lnTo>
                  <a:lnTo>
                    <a:pt x="26131" y="18691"/>
                  </a:lnTo>
                  <a:lnTo>
                    <a:pt x="26052" y="17614"/>
                  </a:lnTo>
                  <a:lnTo>
                    <a:pt x="25912" y="16557"/>
                  </a:lnTo>
                  <a:lnTo>
                    <a:pt x="25752" y="15499"/>
                  </a:lnTo>
                  <a:lnTo>
                    <a:pt x="25533" y="14462"/>
                  </a:lnTo>
                  <a:lnTo>
                    <a:pt x="25274" y="13425"/>
                  </a:lnTo>
                  <a:lnTo>
                    <a:pt x="24994" y="12388"/>
                  </a:lnTo>
                  <a:lnTo>
                    <a:pt x="24655" y="11410"/>
                  </a:lnTo>
                  <a:lnTo>
                    <a:pt x="24296" y="10453"/>
                  </a:lnTo>
                  <a:lnTo>
                    <a:pt x="23917" y="9515"/>
                  </a:lnTo>
                  <a:lnTo>
                    <a:pt x="23478" y="8618"/>
                  </a:lnTo>
                  <a:lnTo>
                    <a:pt x="23020" y="7740"/>
                  </a:lnTo>
                  <a:lnTo>
                    <a:pt x="22541" y="6882"/>
                  </a:lnTo>
                  <a:lnTo>
                    <a:pt x="22022" y="6044"/>
                  </a:lnTo>
                  <a:lnTo>
                    <a:pt x="21464" y="5246"/>
                  </a:lnTo>
                  <a:lnTo>
                    <a:pt x="20885" y="4468"/>
                  </a:lnTo>
                  <a:lnTo>
                    <a:pt x="20267" y="3730"/>
                  </a:lnTo>
                  <a:lnTo>
                    <a:pt x="19628" y="3032"/>
                  </a:lnTo>
                  <a:lnTo>
                    <a:pt x="18970" y="2354"/>
                  </a:lnTo>
                  <a:lnTo>
                    <a:pt x="18292" y="1716"/>
                  </a:lnTo>
                  <a:lnTo>
                    <a:pt x="17574" y="1097"/>
                  </a:lnTo>
                  <a:lnTo>
                    <a:pt x="16836" y="53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3571875" y="332375"/>
              <a:ext cx="550075" cy="1182400"/>
            </a:xfrm>
            <a:custGeom>
              <a:avLst/>
              <a:gdLst/>
              <a:ahLst/>
              <a:cxnLst/>
              <a:rect l="l" t="t" r="r" b="b"/>
              <a:pathLst>
                <a:path w="22003" h="47296" extrusionOk="0">
                  <a:moveTo>
                    <a:pt x="16078" y="0"/>
                  </a:moveTo>
                  <a:lnTo>
                    <a:pt x="15998" y="60"/>
                  </a:lnTo>
                  <a:lnTo>
                    <a:pt x="16497" y="638"/>
                  </a:lnTo>
                  <a:lnTo>
                    <a:pt x="16975" y="1217"/>
                  </a:lnTo>
                  <a:lnTo>
                    <a:pt x="17454" y="1855"/>
                  </a:lnTo>
                  <a:lnTo>
                    <a:pt x="17893" y="2494"/>
                  </a:lnTo>
                  <a:lnTo>
                    <a:pt x="18312" y="3172"/>
                  </a:lnTo>
                  <a:lnTo>
                    <a:pt x="18711" y="3870"/>
                  </a:lnTo>
                  <a:lnTo>
                    <a:pt x="19090" y="4608"/>
                  </a:lnTo>
                  <a:lnTo>
                    <a:pt x="19449" y="5346"/>
                  </a:lnTo>
                  <a:lnTo>
                    <a:pt x="19768" y="6124"/>
                  </a:lnTo>
                  <a:lnTo>
                    <a:pt x="20087" y="6922"/>
                  </a:lnTo>
                  <a:lnTo>
                    <a:pt x="20386" y="7720"/>
                  </a:lnTo>
                  <a:lnTo>
                    <a:pt x="20646" y="8558"/>
                  </a:lnTo>
                  <a:lnTo>
                    <a:pt x="20885" y="9395"/>
                  </a:lnTo>
                  <a:lnTo>
                    <a:pt x="21105" y="10273"/>
                  </a:lnTo>
                  <a:lnTo>
                    <a:pt x="21284" y="11151"/>
                  </a:lnTo>
                  <a:lnTo>
                    <a:pt x="21464" y="12048"/>
                  </a:lnTo>
                  <a:lnTo>
                    <a:pt x="21603" y="13006"/>
                  </a:lnTo>
                  <a:lnTo>
                    <a:pt x="21723" y="13983"/>
                  </a:lnTo>
                  <a:lnTo>
                    <a:pt x="21803" y="14981"/>
                  </a:lnTo>
                  <a:lnTo>
                    <a:pt x="21863" y="15958"/>
                  </a:lnTo>
                  <a:lnTo>
                    <a:pt x="21883" y="16936"/>
                  </a:lnTo>
                  <a:lnTo>
                    <a:pt x="21883" y="17933"/>
                  </a:lnTo>
                  <a:lnTo>
                    <a:pt x="21843" y="18930"/>
                  </a:lnTo>
                  <a:lnTo>
                    <a:pt x="21783" y="19928"/>
                  </a:lnTo>
                  <a:lnTo>
                    <a:pt x="21683" y="20905"/>
                  </a:lnTo>
                  <a:lnTo>
                    <a:pt x="21543" y="21903"/>
                  </a:lnTo>
                  <a:lnTo>
                    <a:pt x="21384" y="22880"/>
                  </a:lnTo>
                  <a:lnTo>
                    <a:pt x="21204" y="23877"/>
                  </a:lnTo>
                  <a:lnTo>
                    <a:pt x="20985" y="24855"/>
                  </a:lnTo>
                  <a:lnTo>
                    <a:pt x="20726" y="25832"/>
                  </a:lnTo>
                  <a:lnTo>
                    <a:pt x="20446" y="26790"/>
                  </a:lnTo>
                  <a:lnTo>
                    <a:pt x="20147" y="27747"/>
                  </a:lnTo>
                  <a:lnTo>
                    <a:pt x="19808" y="28705"/>
                  </a:lnTo>
                  <a:lnTo>
                    <a:pt x="19429" y="29642"/>
                  </a:lnTo>
                  <a:lnTo>
                    <a:pt x="19030" y="30580"/>
                  </a:lnTo>
                  <a:lnTo>
                    <a:pt x="18611" y="31477"/>
                  </a:lnTo>
                  <a:lnTo>
                    <a:pt x="18172" y="32375"/>
                  </a:lnTo>
                  <a:lnTo>
                    <a:pt x="17694" y="33253"/>
                  </a:lnTo>
                  <a:lnTo>
                    <a:pt x="17195" y="34131"/>
                  </a:lnTo>
                  <a:lnTo>
                    <a:pt x="16676" y="34968"/>
                  </a:lnTo>
                  <a:lnTo>
                    <a:pt x="16118" y="35786"/>
                  </a:lnTo>
                  <a:lnTo>
                    <a:pt x="15539" y="36604"/>
                  </a:lnTo>
                  <a:lnTo>
                    <a:pt x="14941" y="37402"/>
                  </a:lnTo>
                  <a:lnTo>
                    <a:pt x="14322" y="38160"/>
                  </a:lnTo>
                  <a:lnTo>
                    <a:pt x="13684" y="38918"/>
                  </a:lnTo>
                  <a:lnTo>
                    <a:pt x="13006" y="39636"/>
                  </a:lnTo>
                  <a:lnTo>
                    <a:pt x="12328" y="40334"/>
                  </a:lnTo>
                  <a:lnTo>
                    <a:pt x="11610" y="41012"/>
                  </a:lnTo>
                  <a:lnTo>
                    <a:pt x="10931" y="41631"/>
                  </a:lnTo>
                  <a:lnTo>
                    <a:pt x="10253" y="42209"/>
                  </a:lnTo>
                  <a:lnTo>
                    <a:pt x="9555" y="42768"/>
                  </a:lnTo>
                  <a:lnTo>
                    <a:pt x="8837" y="43286"/>
                  </a:lnTo>
                  <a:lnTo>
                    <a:pt x="8139" y="43785"/>
                  </a:lnTo>
                  <a:lnTo>
                    <a:pt x="7401" y="44244"/>
                  </a:lnTo>
                  <a:lnTo>
                    <a:pt x="6682" y="44683"/>
                  </a:lnTo>
                  <a:lnTo>
                    <a:pt x="5944" y="45102"/>
                  </a:lnTo>
                  <a:lnTo>
                    <a:pt x="5206" y="45481"/>
                  </a:lnTo>
                  <a:lnTo>
                    <a:pt x="4448" y="45820"/>
                  </a:lnTo>
                  <a:lnTo>
                    <a:pt x="3710" y="46139"/>
                  </a:lnTo>
                  <a:lnTo>
                    <a:pt x="2972" y="46418"/>
                  </a:lnTo>
                  <a:lnTo>
                    <a:pt x="2214" y="46658"/>
                  </a:lnTo>
                  <a:lnTo>
                    <a:pt x="1476" y="46877"/>
                  </a:lnTo>
                  <a:lnTo>
                    <a:pt x="738" y="47057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758" y="47156"/>
                  </a:lnTo>
                  <a:lnTo>
                    <a:pt x="1496" y="46977"/>
                  </a:lnTo>
                  <a:lnTo>
                    <a:pt x="2254" y="46757"/>
                  </a:lnTo>
                  <a:lnTo>
                    <a:pt x="2992" y="46518"/>
                  </a:lnTo>
                  <a:lnTo>
                    <a:pt x="3750" y="46239"/>
                  </a:lnTo>
                  <a:lnTo>
                    <a:pt x="4488" y="45920"/>
                  </a:lnTo>
                  <a:lnTo>
                    <a:pt x="5246" y="45561"/>
                  </a:lnTo>
                  <a:lnTo>
                    <a:pt x="5984" y="45182"/>
                  </a:lnTo>
                  <a:lnTo>
                    <a:pt x="6722" y="44783"/>
                  </a:lnTo>
                  <a:lnTo>
                    <a:pt x="7460" y="44344"/>
                  </a:lnTo>
                  <a:lnTo>
                    <a:pt x="8179" y="43865"/>
                  </a:lnTo>
                  <a:lnTo>
                    <a:pt x="8897" y="43366"/>
                  </a:lnTo>
                  <a:lnTo>
                    <a:pt x="9615" y="42848"/>
                  </a:lnTo>
                  <a:lnTo>
                    <a:pt x="10313" y="42289"/>
                  </a:lnTo>
                  <a:lnTo>
                    <a:pt x="11011" y="41711"/>
                  </a:lnTo>
                  <a:lnTo>
                    <a:pt x="11689" y="41092"/>
                  </a:lnTo>
                  <a:lnTo>
                    <a:pt x="12407" y="40414"/>
                  </a:lnTo>
                  <a:lnTo>
                    <a:pt x="13086" y="39716"/>
                  </a:lnTo>
                  <a:lnTo>
                    <a:pt x="13764" y="38978"/>
                  </a:lnTo>
                  <a:lnTo>
                    <a:pt x="14402" y="38240"/>
                  </a:lnTo>
                  <a:lnTo>
                    <a:pt x="15021" y="37462"/>
                  </a:lnTo>
                  <a:lnTo>
                    <a:pt x="15619" y="36664"/>
                  </a:lnTo>
                  <a:lnTo>
                    <a:pt x="16197" y="35846"/>
                  </a:lnTo>
                  <a:lnTo>
                    <a:pt x="16756" y="35028"/>
                  </a:lnTo>
                  <a:lnTo>
                    <a:pt x="17275" y="34170"/>
                  </a:lnTo>
                  <a:lnTo>
                    <a:pt x="17793" y="33313"/>
                  </a:lnTo>
                  <a:lnTo>
                    <a:pt x="18272" y="32435"/>
                  </a:lnTo>
                  <a:lnTo>
                    <a:pt x="18711" y="31537"/>
                  </a:lnTo>
                  <a:lnTo>
                    <a:pt x="19130" y="30620"/>
                  </a:lnTo>
                  <a:lnTo>
                    <a:pt x="19529" y="29682"/>
                  </a:lnTo>
                  <a:lnTo>
                    <a:pt x="19908" y="28745"/>
                  </a:lnTo>
                  <a:lnTo>
                    <a:pt x="20247" y="27787"/>
                  </a:lnTo>
                  <a:lnTo>
                    <a:pt x="20546" y="26830"/>
                  </a:lnTo>
                  <a:lnTo>
                    <a:pt x="20845" y="25852"/>
                  </a:lnTo>
                  <a:lnTo>
                    <a:pt x="21085" y="24875"/>
                  </a:lnTo>
                  <a:lnTo>
                    <a:pt x="21304" y="23897"/>
                  </a:lnTo>
                  <a:lnTo>
                    <a:pt x="21504" y="22900"/>
                  </a:lnTo>
                  <a:lnTo>
                    <a:pt x="21663" y="21923"/>
                  </a:lnTo>
                  <a:lnTo>
                    <a:pt x="21783" y="20925"/>
                  </a:lnTo>
                  <a:lnTo>
                    <a:pt x="21883" y="19928"/>
                  </a:lnTo>
                  <a:lnTo>
                    <a:pt x="21962" y="18930"/>
                  </a:lnTo>
                  <a:lnTo>
                    <a:pt x="21982" y="17933"/>
                  </a:lnTo>
                  <a:lnTo>
                    <a:pt x="22002" y="16936"/>
                  </a:lnTo>
                  <a:lnTo>
                    <a:pt x="21982" y="15958"/>
                  </a:lnTo>
                  <a:lnTo>
                    <a:pt x="21922" y="14961"/>
                  </a:lnTo>
                  <a:lnTo>
                    <a:pt x="21823" y="13983"/>
                  </a:lnTo>
                  <a:lnTo>
                    <a:pt x="21703" y="13006"/>
                  </a:lnTo>
                  <a:lnTo>
                    <a:pt x="21563" y="12029"/>
                  </a:lnTo>
                  <a:lnTo>
                    <a:pt x="21404" y="11131"/>
                  </a:lnTo>
                  <a:lnTo>
                    <a:pt x="21204" y="10253"/>
                  </a:lnTo>
                  <a:lnTo>
                    <a:pt x="20985" y="9375"/>
                  </a:lnTo>
                  <a:lnTo>
                    <a:pt x="20746" y="8518"/>
                  </a:lnTo>
                  <a:lnTo>
                    <a:pt x="20486" y="7700"/>
                  </a:lnTo>
                  <a:lnTo>
                    <a:pt x="20187" y="6882"/>
                  </a:lnTo>
                  <a:lnTo>
                    <a:pt x="19868" y="6084"/>
                  </a:lnTo>
                  <a:lnTo>
                    <a:pt x="19529" y="5306"/>
                  </a:lnTo>
                  <a:lnTo>
                    <a:pt x="19170" y="4548"/>
                  </a:lnTo>
                  <a:lnTo>
                    <a:pt x="18791" y="3830"/>
                  </a:lnTo>
                  <a:lnTo>
                    <a:pt x="18392" y="3112"/>
                  </a:lnTo>
                  <a:lnTo>
                    <a:pt x="17973" y="2434"/>
                  </a:lnTo>
                  <a:lnTo>
                    <a:pt x="17534" y="1775"/>
                  </a:lnTo>
                  <a:lnTo>
                    <a:pt x="17075" y="1157"/>
                  </a:lnTo>
                  <a:lnTo>
                    <a:pt x="16576" y="55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3571875" y="332375"/>
              <a:ext cx="445350" cy="1182400"/>
            </a:xfrm>
            <a:custGeom>
              <a:avLst/>
              <a:gdLst/>
              <a:ahLst/>
              <a:cxnLst/>
              <a:rect l="l" t="t" r="r" b="b"/>
              <a:pathLst>
                <a:path w="17814" h="47296" extrusionOk="0">
                  <a:moveTo>
                    <a:pt x="16098" y="0"/>
                  </a:moveTo>
                  <a:lnTo>
                    <a:pt x="15998" y="60"/>
                  </a:lnTo>
                  <a:lnTo>
                    <a:pt x="16058" y="160"/>
                  </a:lnTo>
                  <a:lnTo>
                    <a:pt x="16197" y="399"/>
                  </a:lnTo>
                  <a:lnTo>
                    <a:pt x="16417" y="838"/>
                  </a:lnTo>
                  <a:lnTo>
                    <a:pt x="16656" y="1436"/>
                  </a:lnTo>
                  <a:lnTo>
                    <a:pt x="16796" y="1795"/>
                  </a:lnTo>
                  <a:lnTo>
                    <a:pt x="16916" y="2234"/>
                  </a:lnTo>
                  <a:lnTo>
                    <a:pt x="17055" y="2693"/>
                  </a:lnTo>
                  <a:lnTo>
                    <a:pt x="17175" y="3212"/>
                  </a:lnTo>
                  <a:lnTo>
                    <a:pt x="17295" y="3770"/>
                  </a:lnTo>
                  <a:lnTo>
                    <a:pt x="17414" y="4389"/>
                  </a:lnTo>
                  <a:lnTo>
                    <a:pt x="17514" y="5067"/>
                  </a:lnTo>
                  <a:lnTo>
                    <a:pt x="17594" y="5785"/>
                  </a:lnTo>
                  <a:lnTo>
                    <a:pt x="17654" y="6423"/>
                  </a:lnTo>
                  <a:lnTo>
                    <a:pt x="17674" y="7062"/>
                  </a:lnTo>
                  <a:lnTo>
                    <a:pt x="17713" y="7700"/>
                  </a:lnTo>
                  <a:lnTo>
                    <a:pt x="17713" y="8358"/>
                  </a:lnTo>
                  <a:lnTo>
                    <a:pt x="17713" y="9016"/>
                  </a:lnTo>
                  <a:lnTo>
                    <a:pt x="17694" y="9655"/>
                  </a:lnTo>
                  <a:lnTo>
                    <a:pt x="17654" y="10313"/>
                  </a:lnTo>
                  <a:lnTo>
                    <a:pt x="17614" y="10991"/>
                  </a:lnTo>
                  <a:lnTo>
                    <a:pt x="17494" y="12308"/>
                  </a:lnTo>
                  <a:lnTo>
                    <a:pt x="17334" y="13624"/>
                  </a:lnTo>
                  <a:lnTo>
                    <a:pt x="17135" y="14961"/>
                  </a:lnTo>
                  <a:lnTo>
                    <a:pt x="16896" y="16277"/>
                  </a:lnTo>
                  <a:lnTo>
                    <a:pt x="16636" y="17574"/>
                  </a:lnTo>
                  <a:lnTo>
                    <a:pt x="16337" y="18851"/>
                  </a:lnTo>
                  <a:lnTo>
                    <a:pt x="16038" y="20087"/>
                  </a:lnTo>
                  <a:lnTo>
                    <a:pt x="15719" y="21324"/>
                  </a:lnTo>
                  <a:lnTo>
                    <a:pt x="15380" y="22501"/>
                  </a:lnTo>
                  <a:lnTo>
                    <a:pt x="15041" y="23638"/>
                  </a:lnTo>
                  <a:lnTo>
                    <a:pt x="14681" y="24735"/>
                  </a:lnTo>
                  <a:lnTo>
                    <a:pt x="14342" y="25792"/>
                  </a:lnTo>
                  <a:lnTo>
                    <a:pt x="13983" y="26830"/>
                  </a:lnTo>
                  <a:lnTo>
                    <a:pt x="13584" y="27907"/>
                  </a:lnTo>
                  <a:lnTo>
                    <a:pt x="13165" y="29024"/>
                  </a:lnTo>
                  <a:lnTo>
                    <a:pt x="12707" y="30161"/>
                  </a:lnTo>
                  <a:lnTo>
                    <a:pt x="12228" y="31338"/>
                  </a:lnTo>
                  <a:lnTo>
                    <a:pt x="11709" y="32515"/>
                  </a:lnTo>
                  <a:lnTo>
                    <a:pt x="11151" y="33692"/>
                  </a:lnTo>
                  <a:lnTo>
                    <a:pt x="10572" y="34889"/>
                  </a:lnTo>
                  <a:lnTo>
                    <a:pt x="9954" y="36065"/>
                  </a:lnTo>
                  <a:lnTo>
                    <a:pt x="9316" y="37242"/>
                  </a:lnTo>
                  <a:lnTo>
                    <a:pt x="8637" y="38399"/>
                  </a:lnTo>
                  <a:lnTo>
                    <a:pt x="7919" y="39516"/>
                  </a:lnTo>
                  <a:lnTo>
                    <a:pt x="7560" y="40075"/>
                  </a:lnTo>
                  <a:lnTo>
                    <a:pt x="7181" y="40614"/>
                  </a:lnTo>
                  <a:lnTo>
                    <a:pt x="6782" y="41132"/>
                  </a:lnTo>
                  <a:lnTo>
                    <a:pt x="6403" y="41651"/>
                  </a:lnTo>
                  <a:lnTo>
                    <a:pt x="6004" y="42169"/>
                  </a:lnTo>
                  <a:lnTo>
                    <a:pt x="5585" y="42668"/>
                  </a:lnTo>
                  <a:lnTo>
                    <a:pt x="5166" y="43147"/>
                  </a:lnTo>
                  <a:lnTo>
                    <a:pt x="4748" y="43626"/>
                  </a:lnTo>
                  <a:lnTo>
                    <a:pt x="4229" y="44144"/>
                  </a:lnTo>
                  <a:lnTo>
                    <a:pt x="3750" y="44623"/>
                  </a:lnTo>
                  <a:lnTo>
                    <a:pt x="3291" y="45042"/>
                  </a:lnTo>
                  <a:lnTo>
                    <a:pt x="2853" y="45421"/>
                  </a:lnTo>
                  <a:lnTo>
                    <a:pt x="2434" y="45740"/>
                  </a:lnTo>
                  <a:lnTo>
                    <a:pt x="2035" y="46039"/>
                  </a:lnTo>
                  <a:lnTo>
                    <a:pt x="1676" y="46299"/>
                  </a:lnTo>
                  <a:lnTo>
                    <a:pt x="1337" y="46498"/>
                  </a:lnTo>
                  <a:lnTo>
                    <a:pt x="778" y="46837"/>
                  </a:lnTo>
                  <a:lnTo>
                    <a:pt x="359" y="47037"/>
                  </a:lnTo>
                  <a:lnTo>
                    <a:pt x="80" y="47156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120" y="47256"/>
                  </a:lnTo>
                  <a:lnTo>
                    <a:pt x="399" y="47156"/>
                  </a:lnTo>
                  <a:lnTo>
                    <a:pt x="818" y="46937"/>
                  </a:lnTo>
                  <a:lnTo>
                    <a:pt x="1396" y="46598"/>
                  </a:lnTo>
                  <a:lnTo>
                    <a:pt x="1716" y="46378"/>
                  </a:lnTo>
                  <a:lnTo>
                    <a:pt x="2095" y="46139"/>
                  </a:lnTo>
                  <a:lnTo>
                    <a:pt x="2474" y="45840"/>
                  </a:lnTo>
                  <a:lnTo>
                    <a:pt x="2892" y="45501"/>
                  </a:lnTo>
                  <a:lnTo>
                    <a:pt x="3351" y="45122"/>
                  </a:lnTo>
                  <a:lnTo>
                    <a:pt x="3810" y="44703"/>
                  </a:lnTo>
                  <a:lnTo>
                    <a:pt x="4309" y="44224"/>
                  </a:lnTo>
                  <a:lnTo>
                    <a:pt x="4807" y="43705"/>
                  </a:lnTo>
                  <a:lnTo>
                    <a:pt x="5246" y="43227"/>
                  </a:lnTo>
                  <a:lnTo>
                    <a:pt x="5665" y="42748"/>
                  </a:lnTo>
                  <a:lnTo>
                    <a:pt x="6064" y="42249"/>
                  </a:lnTo>
                  <a:lnTo>
                    <a:pt x="6463" y="41731"/>
                  </a:lnTo>
                  <a:lnTo>
                    <a:pt x="6862" y="41212"/>
                  </a:lnTo>
                  <a:lnTo>
                    <a:pt x="7261" y="40673"/>
                  </a:lnTo>
                  <a:lnTo>
                    <a:pt x="7640" y="40135"/>
                  </a:lnTo>
                  <a:lnTo>
                    <a:pt x="7999" y="39596"/>
                  </a:lnTo>
                  <a:lnTo>
                    <a:pt x="8717" y="38459"/>
                  </a:lnTo>
                  <a:lnTo>
                    <a:pt x="9395" y="37302"/>
                  </a:lnTo>
                  <a:lnTo>
                    <a:pt x="10054" y="36125"/>
                  </a:lnTo>
                  <a:lnTo>
                    <a:pt x="10652" y="34948"/>
                  </a:lnTo>
                  <a:lnTo>
                    <a:pt x="11250" y="33752"/>
                  </a:lnTo>
                  <a:lnTo>
                    <a:pt x="11789" y="32555"/>
                  </a:lnTo>
                  <a:lnTo>
                    <a:pt x="12308" y="31378"/>
                  </a:lnTo>
                  <a:lnTo>
                    <a:pt x="12806" y="30201"/>
                  </a:lnTo>
                  <a:lnTo>
                    <a:pt x="13265" y="29064"/>
                  </a:lnTo>
                  <a:lnTo>
                    <a:pt x="13684" y="27947"/>
                  </a:lnTo>
                  <a:lnTo>
                    <a:pt x="14083" y="26850"/>
                  </a:lnTo>
                  <a:lnTo>
                    <a:pt x="14442" y="25812"/>
                  </a:lnTo>
                  <a:lnTo>
                    <a:pt x="14781" y="24775"/>
                  </a:lnTo>
                  <a:lnTo>
                    <a:pt x="15140" y="23678"/>
                  </a:lnTo>
                  <a:lnTo>
                    <a:pt x="15479" y="22521"/>
                  </a:lnTo>
                  <a:lnTo>
                    <a:pt x="15818" y="21344"/>
                  </a:lnTo>
                  <a:lnTo>
                    <a:pt x="16138" y="20107"/>
                  </a:lnTo>
                  <a:lnTo>
                    <a:pt x="16457" y="18851"/>
                  </a:lnTo>
                  <a:lnTo>
                    <a:pt x="16736" y="17574"/>
                  </a:lnTo>
                  <a:lnTo>
                    <a:pt x="16995" y="16277"/>
                  </a:lnTo>
                  <a:lnTo>
                    <a:pt x="17235" y="14961"/>
                  </a:lnTo>
                  <a:lnTo>
                    <a:pt x="17434" y="13644"/>
                  </a:lnTo>
                  <a:lnTo>
                    <a:pt x="17594" y="12308"/>
                  </a:lnTo>
                  <a:lnTo>
                    <a:pt x="17713" y="10971"/>
                  </a:lnTo>
                  <a:lnTo>
                    <a:pt x="17773" y="10313"/>
                  </a:lnTo>
                  <a:lnTo>
                    <a:pt x="17793" y="9655"/>
                  </a:lnTo>
                  <a:lnTo>
                    <a:pt x="17813" y="8996"/>
                  </a:lnTo>
                  <a:lnTo>
                    <a:pt x="17813" y="8338"/>
                  </a:lnTo>
                  <a:lnTo>
                    <a:pt x="17813" y="7680"/>
                  </a:lnTo>
                  <a:lnTo>
                    <a:pt x="17793" y="7042"/>
                  </a:lnTo>
                  <a:lnTo>
                    <a:pt x="17753" y="6403"/>
                  </a:lnTo>
                  <a:lnTo>
                    <a:pt x="17694" y="5765"/>
                  </a:lnTo>
                  <a:lnTo>
                    <a:pt x="17614" y="5047"/>
                  </a:lnTo>
                  <a:lnTo>
                    <a:pt x="17514" y="4369"/>
                  </a:lnTo>
                  <a:lnTo>
                    <a:pt x="17394" y="3750"/>
                  </a:lnTo>
                  <a:lnTo>
                    <a:pt x="17275" y="3172"/>
                  </a:lnTo>
                  <a:lnTo>
                    <a:pt x="17155" y="2653"/>
                  </a:lnTo>
                  <a:lnTo>
                    <a:pt x="17015" y="2174"/>
                  </a:lnTo>
                  <a:lnTo>
                    <a:pt x="16876" y="1755"/>
                  </a:lnTo>
                  <a:lnTo>
                    <a:pt x="16756" y="1376"/>
                  </a:lnTo>
                  <a:lnTo>
                    <a:pt x="16497" y="778"/>
                  </a:lnTo>
                  <a:lnTo>
                    <a:pt x="16297" y="339"/>
                  </a:lnTo>
                  <a:lnTo>
                    <a:pt x="16138" y="100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3147975" y="298450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25015" y="1"/>
                  </a:moveTo>
                  <a:lnTo>
                    <a:pt x="24396" y="21"/>
                  </a:lnTo>
                  <a:lnTo>
                    <a:pt x="23798" y="41"/>
                  </a:lnTo>
                  <a:lnTo>
                    <a:pt x="23180" y="80"/>
                  </a:lnTo>
                  <a:lnTo>
                    <a:pt x="22581" y="120"/>
                  </a:lnTo>
                  <a:lnTo>
                    <a:pt x="21983" y="200"/>
                  </a:lnTo>
                  <a:lnTo>
                    <a:pt x="21384" y="280"/>
                  </a:lnTo>
                  <a:lnTo>
                    <a:pt x="20786" y="380"/>
                  </a:lnTo>
                  <a:lnTo>
                    <a:pt x="20188" y="479"/>
                  </a:lnTo>
                  <a:lnTo>
                    <a:pt x="19589" y="599"/>
                  </a:lnTo>
                  <a:lnTo>
                    <a:pt x="19011" y="739"/>
                  </a:lnTo>
                  <a:lnTo>
                    <a:pt x="18432" y="898"/>
                  </a:lnTo>
                  <a:lnTo>
                    <a:pt x="17854" y="1058"/>
                  </a:lnTo>
                  <a:lnTo>
                    <a:pt x="17275" y="1237"/>
                  </a:lnTo>
                  <a:lnTo>
                    <a:pt x="16717" y="1437"/>
                  </a:lnTo>
                  <a:lnTo>
                    <a:pt x="16138" y="1636"/>
                  </a:lnTo>
                  <a:lnTo>
                    <a:pt x="15580" y="1856"/>
                  </a:lnTo>
                  <a:lnTo>
                    <a:pt x="15041" y="2095"/>
                  </a:lnTo>
                  <a:lnTo>
                    <a:pt x="14483" y="2335"/>
                  </a:lnTo>
                  <a:lnTo>
                    <a:pt x="13944" y="2594"/>
                  </a:lnTo>
                  <a:lnTo>
                    <a:pt x="13405" y="2873"/>
                  </a:lnTo>
                  <a:lnTo>
                    <a:pt x="12887" y="3152"/>
                  </a:lnTo>
                  <a:lnTo>
                    <a:pt x="12368" y="3452"/>
                  </a:lnTo>
                  <a:lnTo>
                    <a:pt x="11849" y="3751"/>
                  </a:lnTo>
                  <a:lnTo>
                    <a:pt x="11331" y="4070"/>
                  </a:lnTo>
                  <a:lnTo>
                    <a:pt x="10832" y="4409"/>
                  </a:lnTo>
                  <a:lnTo>
                    <a:pt x="10353" y="4768"/>
                  </a:lnTo>
                  <a:lnTo>
                    <a:pt x="9855" y="5107"/>
                  </a:lnTo>
                  <a:lnTo>
                    <a:pt x="9396" y="5486"/>
                  </a:lnTo>
                  <a:lnTo>
                    <a:pt x="8917" y="5865"/>
                  </a:lnTo>
                  <a:lnTo>
                    <a:pt x="8458" y="6264"/>
                  </a:lnTo>
                  <a:lnTo>
                    <a:pt x="8020" y="6663"/>
                  </a:lnTo>
                  <a:lnTo>
                    <a:pt x="7581" y="7082"/>
                  </a:lnTo>
                  <a:lnTo>
                    <a:pt x="7142" y="7501"/>
                  </a:lnTo>
                  <a:lnTo>
                    <a:pt x="6723" y="7940"/>
                  </a:lnTo>
                  <a:lnTo>
                    <a:pt x="6324" y="8399"/>
                  </a:lnTo>
                  <a:lnTo>
                    <a:pt x="5905" y="8857"/>
                  </a:lnTo>
                  <a:lnTo>
                    <a:pt x="5526" y="9316"/>
                  </a:lnTo>
                  <a:lnTo>
                    <a:pt x="5147" y="9795"/>
                  </a:lnTo>
                  <a:lnTo>
                    <a:pt x="4788" y="10294"/>
                  </a:lnTo>
                  <a:lnTo>
                    <a:pt x="4429" y="10792"/>
                  </a:lnTo>
                  <a:lnTo>
                    <a:pt x="4070" y="11311"/>
                  </a:lnTo>
                  <a:lnTo>
                    <a:pt x="3751" y="11830"/>
                  </a:lnTo>
                  <a:lnTo>
                    <a:pt x="3432" y="12368"/>
                  </a:lnTo>
                  <a:lnTo>
                    <a:pt x="3112" y="12907"/>
                  </a:lnTo>
                  <a:lnTo>
                    <a:pt x="2813" y="13445"/>
                  </a:lnTo>
                  <a:lnTo>
                    <a:pt x="2534" y="14024"/>
                  </a:lnTo>
                  <a:lnTo>
                    <a:pt x="2275" y="14582"/>
                  </a:lnTo>
                  <a:lnTo>
                    <a:pt x="2015" y="15161"/>
                  </a:lnTo>
                  <a:lnTo>
                    <a:pt x="1776" y="15759"/>
                  </a:lnTo>
                  <a:lnTo>
                    <a:pt x="1537" y="16358"/>
                  </a:lnTo>
                  <a:lnTo>
                    <a:pt x="1337" y="16956"/>
                  </a:lnTo>
                  <a:lnTo>
                    <a:pt x="1138" y="17575"/>
                  </a:lnTo>
                  <a:lnTo>
                    <a:pt x="938" y="18193"/>
                  </a:lnTo>
                  <a:lnTo>
                    <a:pt x="779" y="18791"/>
                  </a:lnTo>
                  <a:lnTo>
                    <a:pt x="639" y="19410"/>
                  </a:lnTo>
                  <a:lnTo>
                    <a:pt x="499" y="20028"/>
                  </a:lnTo>
                  <a:lnTo>
                    <a:pt x="380" y="20646"/>
                  </a:lnTo>
                  <a:lnTo>
                    <a:pt x="280" y="21265"/>
                  </a:lnTo>
                  <a:lnTo>
                    <a:pt x="200" y="21883"/>
                  </a:lnTo>
                  <a:lnTo>
                    <a:pt x="120" y="22502"/>
                  </a:lnTo>
                  <a:lnTo>
                    <a:pt x="60" y="23120"/>
                  </a:lnTo>
                  <a:lnTo>
                    <a:pt x="21" y="23738"/>
                  </a:lnTo>
                  <a:lnTo>
                    <a:pt x="1" y="24357"/>
                  </a:lnTo>
                  <a:lnTo>
                    <a:pt x="1" y="24955"/>
                  </a:lnTo>
                  <a:lnTo>
                    <a:pt x="1" y="25574"/>
                  </a:lnTo>
                  <a:lnTo>
                    <a:pt x="21" y="26192"/>
                  </a:lnTo>
                  <a:lnTo>
                    <a:pt x="60" y="26790"/>
                  </a:lnTo>
                  <a:lnTo>
                    <a:pt x="120" y="27389"/>
                  </a:lnTo>
                  <a:lnTo>
                    <a:pt x="180" y="28007"/>
                  </a:lnTo>
                  <a:lnTo>
                    <a:pt x="260" y="28606"/>
                  </a:lnTo>
                  <a:lnTo>
                    <a:pt x="360" y="29204"/>
                  </a:lnTo>
                  <a:lnTo>
                    <a:pt x="459" y="29782"/>
                  </a:lnTo>
                  <a:lnTo>
                    <a:pt x="599" y="30381"/>
                  </a:lnTo>
                  <a:lnTo>
                    <a:pt x="739" y="30959"/>
                  </a:lnTo>
                  <a:lnTo>
                    <a:pt x="878" y="31558"/>
                  </a:lnTo>
                  <a:lnTo>
                    <a:pt x="1058" y="32136"/>
                  </a:lnTo>
                  <a:lnTo>
                    <a:pt x="1237" y="32695"/>
                  </a:lnTo>
                  <a:lnTo>
                    <a:pt x="1417" y="33273"/>
                  </a:lnTo>
                  <a:lnTo>
                    <a:pt x="1636" y="33832"/>
                  </a:lnTo>
                  <a:lnTo>
                    <a:pt x="1856" y="34390"/>
                  </a:lnTo>
                  <a:lnTo>
                    <a:pt x="2075" y="34949"/>
                  </a:lnTo>
                  <a:lnTo>
                    <a:pt x="2334" y="35488"/>
                  </a:lnTo>
                  <a:lnTo>
                    <a:pt x="2594" y="36026"/>
                  </a:lnTo>
                  <a:lnTo>
                    <a:pt x="2853" y="36565"/>
                  </a:lnTo>
                  <a:lnTo>
                    <a:pt x="3132" y="37103"/>
                  </a:lnTo>
                  <a:lnTo>
                    <a:pt x="3432" y="37622"/>
                  </a:lnTo>
                  <a:lnTo>
                    <a:pt x="3751" y="38141"/>
                  </a:lnTo>
                  <a:lnTo>
                    <a:pt x="4070" y="38639"/>
                  </a:lnTo>
                  <a:lnTo>
                    <a:pt x="4409" y="39138"/>
                  </a:lnTo>
                  <a:lnTo>
                    <a:pt x="4748" y="39637"/>
                  </a:lnTo>
                  <a:lnTo>
                    <a:pt x="5107" y="40115"/>
                  </a:lnTo>
                  <a:lnTo>
                    <a:pt x="5466" y="40594"/>
                  </a:lnTo>
                  <a:lnTo>
                    <a:pt x="5845" y="41053"/>
                  </a:lnTo>
                  <a:lnTo>
                    <a:pt x="6244" y="41512"/>
                  </a:lnTo>
                  <a:lnTo>
                    <a:pt x="6643" y="41971"/>
                  </a:lnTo>
                  <a:lnTo>
                    <a:pt x="7062" y="42409"/>
                  </a:lnTo>
                  <a:lnTo>
                    <a:pt x="7501" y="42828"/>
                  </a:lnTo>
                  <a:lnTo>
                    <a:pt x="7940" y="43247"/>
                  </a:lnTo>
                  <a:lnTo>
                    <a:pt x="8379" y="43666"/>
                  </a:lnTo>
                  <a:lnTo>
                    <a:pt x="8837" y="44065"/>
                  </a:lnTo>
                  <a:lnTo>
                    <a:pt x="9316" y="44444"/>
                  </a:lnTo>
                  <a:lnTo>
                    <a:pt x="9795" y="44823"/>
                  </a:lnTo>
                  <a:lnTo>
                    <a:pt x="10274" y="45202"/>
                  </a:lnTo>
                  <a:lnTo>
                    <a:pt x="10792" y="45561"/>
                  </a:lnTo>
                  <a:lnTo>
                    <a:pt x="11291" y="45900"/>
                  </a:lnTo>
                  <a:lnTo>
                    <a:pt x="11810" y="46239"/>
                  </a:lnTo>
                  <a:lnTo>
                    <a:pt x="12348" y="46558"/>
                  </a:lnTo>
                  <a:lnTo>
                    <a:pt x="12887" y="46858"/>
                  </a:lnTo>
                  <a:lnTo>
                    <a:pt x="13445" y="47157"/>
                  </a:lnTo>
                  <a:lnTo>
                    <a:pt x="14004" y="47436"/>
                  </a:lnTo>
                  <a:lnTo>
                    <a:pt x="14582" y="47715"/>
                  </a:lnTo>
                  <a:lnTo>
                    <a:pt x="15161" y="47975"/>
                  </a:lnTo>
                  <a:lnTo>
                    <a:pt x="15739" y="48214"/>
                  </a:lnTo>
                  <a:lnTo>
                    <a:pt x="16338" y="48434"/>
                  </a:lnTo>
                  <a:lnTo>
                    <a:pt x="16956" y="48653"/>
                  </a:lnTo>
                  <a:lnTo>
                    <a:pt x="16976" y="48553"/>
                  </a:lnTo>
                  <a:lnTo>
                    <a:pt x="16378" y="48334"/>
                  </a:lnTo>
                  <a:lnTo>
                    <a:pt x="15779" y="48114"/>
                  </a:lnTo>
                  <a:lnTo>
                    <a:pt x="15201" y="47875"/>
                  </a:lnTo>
                  <a:lnTo>
                    <a:pt x="14622" y="47616"/>
                  </a:lnTo>
                  <a:lnTo>
                    <a:pt x="14044" y="47336"/>
                  </a:lnTo>
                  <a:lnTo>
                    <a:pt x="13485" y="47057"/>
                  </a:lnTo>
                  <a:lnTo>
                    <a:pt x="12947" y="46778"/>
                  </a:lnTo>
                  <a:lnTo>
                    <a:pt x="12408" y="46459"/>
                  </a:lnTo>
                  <a:lnTo>
                    <a:pt x="11869" y="46140"/>
                  </a:lnTo>
                  <a:lnTo>
                    <a:pt x="11351" y="45820"/>
                  </a:lnTo>
                  <a:lnTo>
                    <a:pt x="10852" y="45461"/>
                  </a:lnTo>
                  <a:lnTo>
                    <a:pt x="10353" y="45122"/>
                  </a:lnTo>
                  <a:lnTo>
                    <a:pt x="9855" y="44743"/>
                  </a:lnTo>
                  <a:lnTo>
                    <a:pt x="9376" y="44364"/>
                  </a:lnTo>
                  <a:lnTo>
                    <a:pt x="8917" y="43985"/>
                  </a:lnTo>
                  <a:lnTo>
                    <a:pt x="8458" y="43586"/>
                  </a:lnTo>
                  <a:lnTo>
                    <a:pt x="8000" y="43187"/>
                  </a:lnTo>
                  <a:lnTo>
                    <a:pt x="7561" y="42768"/>
                  </a:lnTo>
                  <a:lnTo>
                    <a:pt x="7142" y="42330"/>
                  </a:lnTo>
                  <a:lnTo>
                    <a:pt x="6723" y="41891"/>
                  </a:lnTo>
                  <a:lnTo>
                    <a:pt x="6324" y="41452"/>
                  </a:lnTo>
                  <a:lnTo>
                    <a:pt x="5945" y="40993"/>
                  </a:lnTo>
                  <a:lnTo>
                    <a:pt x="5566" y="40534"/>
                  </a:lnTo>
                  <a:lnTo>
                    <a:pt x="5187" y="40056"/>
                  </a:lnTo>
                  <a:lnTo>
                    <a:pt x="4828" y="39577"/>
                  </a:lnTo>
                  <a:lnTo>
                    <a:pt x="4489" y="39078"/>
                  </a:lnTo>
                  <a:lnTo>
                    <a:pt x="4150" y="38579"/>
                  </a:lnTo>
                  <a:lnTo>
                    <a:pt x="3831" y="38081"/>
                  </a:lnTo>
                  <a:lnTo>
                    <a:pt x="3531" y="37562"/>
                  </a:lnTo>
                  <a:lnTo>
                    <a:pt x="3232" y="37043"/>
                  </a:lnTo>
                  <a:lnTo>
                    <a:pt x="2953" y="36525"/>
                  </a:lnTo>
                  <a:lnTo>
                    <a:pt x="2674" y="35986"/>
                  </a:lnTo>
                  <a:lnTo>
                    <a:pt x="2414" y="35448"/>
                  </a:lnTo>
                  <a:lnTo>
                    <a:pt x="2175" y="34909"/>
                  </a:lnTo>
                  <a:lnTo>
                    <a:pt x="1936" y="34351"/>
                  </a:lnTo>
                  <a:lnTo>
                    <a:pt x="1736" y="33792"/>
                  </a:lnTo>
                  <a:lnTo>
                    <a:pt x="1517" y="33233"/>
                  </a:lnTo>
                  <a:lnTo>
                    <a:pt x="1337" y="32675"/>
                  </a:lnTo>
                  <a:lnTo>
                    <a:pt x="1158" y="32096"/>
                  </a:lnTo>
                  <a:lnTo>
                    <a:pt x="978" y="31518"/>
                  </a:lnTo>
                  <a:lnTo>
                    <a:pt x="838" y="30939"/>
                  </a:lnTo>
                  <a:lnTo>
                    <a:pt x="699" y="30361"/>
                  </a:lnTo>
                  <a:lnTo>
                    <a:pt x="579" y="29763"/>
                  </a:lnTo>
                  <a:lnTo>
                    <a:pt x="459" y="29184"/>
                  </a:lnTo>
                  <a:lnTo>
                    <a:pt x="360" y="28586"/>
                  </a:lnTo>
                  <a:lnTo>
                    <a:pt x="280" y="27987"/>
                  </a:lnTo>
                  <a:lnTo>
                    <a:pt x="220" y="27389"/>
                  </a:lnTo>
                  <a:lnTo>
                    <a:pt x="160" y="26790"/>
                  </a:lnTo>
                  <a:lnTo>
                    <a:pt x="140" y="26172"/>
                  </a:lnTo>
                  <a:lnTo>
                    <a:pt x="120" y="25574"/>
                  </a:lnTo>
                  <a:lnTo>
                    <a:pt x="100" y="24955"/>
                  </a:lnTo>
                  <a:lnTo>
                    <a:pt x="120" y="24357"/>
                  </a:lnTo>
                  <a:lnTo>
                    <a:pt x="140" y="23738"/>
                  </a:lnTo>
                  <a:lnTo>
                    <a:pt x="180" y="23120"/>
                  </a:lnTo>
                  <a:lnTo>
                    <a:pt x="220" y="22522"/>
                  </a:lnTo>
                  <a:lnTo>
                    <a:pt x="300" y="21903"/>
                  </a:lnTo>
                  <a:lnTo>
                    <a:pt x="380" y="21285"/>
                  </a:lnTo>
                  <a:lnTo>
                    <a:pt x="479" y="20666"/>
                  </a:lnTo>
                  <a:lnTo>
                    <a:pt x="599" y="20048"/>
                  </a:lnTo>
                  <a:lnTo>
                    <a:pt x="739" y="19450"/>
                  </a:lnTo>
                  <a:lnTo>
                    <a:pt x="878" y="18831"/>
                  </a:lnTo>
                  <a:lnTo>
                    <a:pt x="1038" y="18213"/>
                  </a:lnTo>
                  <a:lnTo>
                    <a:pt x="1237" y="17594"/>
                  </a:lnTo>
                  <a:lnTo>
                    <a:pt x="1437" y="16996"/>
                  </a:lnTo>
                  <a:lnTo>
                    <a:pt x="1636" y="16398"/>
                  </a:lnTo>
                  <a:lnTo>
                    <a:pt x="1856" y="15819"/>
                  </a:lnTo>
                  <a:lnTo>
                    <a:pt x="2095" y="15261"/>
                  </a:lnTo>
                  <a:lnTo>
                    <a:pt x="2334" y="14702"/>
                  </a:lnTo>
                  <a:lnTo>
                    <a:pt x="2594" y="14144"/>
                  </a:lnTo>
                  <a:lnTo>
                    <a:pt x="2873" y="13585"/>
                  </a:lnTo>
                  <a:lnTo>
                    <a:pt x="3152" y="13046"/>
                  </a:lnTo>
                  <a:lnTo>
                    <a:pt x="3452" y="12508"/>
                  </a:lnTo>
                  <a:lnTo>
                    <a:pt x="3771" y="11989"/>
                  </a:lnTo>
                  <a:lnTo>
                    <a:pt x="4090" y="11471"/>
                  </a:lnTo>
                  <a:lnTo>
                    <a:pt x="4429" y="10972"/>
                  </a:lnTo>
                  <a:lnTo>
                    <a:pt x="4768" y="10473"/>
                  </a:lnTo>
                  <a:lnTo>
                    <a:pt x="5127" y="9994"/>
                  </a:lnTo>
                  <a:lnTo>
                    <a:pt x="5506" y="9516"/>
                  </a:lnTo>
                  <a:lnTo>
                    <a:pt x="5885" y="9037"/>
                  </a:lnTo>
                  <a:lnTo>
                    <a:pt x="6264" y="8578"/>
                  </a:lnTo>
                  <a:lnTo>
                    <a:pt x="6683" y="8139"/>
                  </a:lnTo>
                  <a:lnTo>
                    <a:pt x="7102" y="7681"/>
                  </a:lnTo>
                  <a:lnTo>
                    <a:pt x="7521" y="7262"/>
                  </a:lnTo>
                  <a:lnTo>
                    <a:pt x="7960" y="6843"/>
                  </a:lnTo>
                  <a:lnTo>
                    <a:pt x="8399" y="6424"/>
                  </a:lnTo>
                  <a:lnTo>
                    <a:pt x="8857" y="6045"/>
                  </a:lnTo>
                  <a:lnTo>
                    <a:pt x="9336" y="5646"/>
                  </a:lnTo>
                  <a:lnTo>
                    <a:pt x="9815" y="5267"/>
                  </a:lnTo>
                  <a:lnTo>
                    <a:pt x="10294" y="4908"/>
                  </a:lnTo>
                  <a:lnTo>
                    <a:pt x="10792" y="4549"/>
                  </a:lnTo>
                  <a:lnTo>
                    <a:pt x="11311" y="4210"/>
                  </a:lnTo>
                  <a:lnTo>
                    <a:pt x="11830" y="3890"/>
                  </a:lnTo>
                  <a:lnTo>
                    <a:pt x="12348" y="3571"/>
                  </a:lnTo>
                  <a:lnTo>
                    <a:pt x="12887" y="3252"/>
                  </a:lnTo>
                  <a:lnTo>
                    <a:pt x="13425" y="2953"/>
                  </a:lnTo>
                  <a:lnTo>
                    <a:pt x="13984" y="2674"/>
                  </a:lnTo>
                  <a:lnTo>
                    <a:pt x="14542" y="2414"/>
                  </a:lnTo>
                  <a:lnTo>
                    <a:pt x="15121" y="2155"/>
                  </a:lnTo>
                  <a:lnTo>
                    <a:pt x="15679" y="1916"/>
                  </a:lnTo>
                  <a:lnTo>
                    <a:pt x="16258" y="1696"/>
                  </a:lnTo>
                  <a:lnTo>
                    <a:pt x="16836" y="1497"/>
                  </a:lnTo>
                  <a:lnTo>
                    <a:pt x="17415" y="1297"/>
                  </a:lnTo>
                  <a:lnTo>
                    <a:pt x="17993" y="1118"/>
                  </a:lnTo>
                  <a:lnTo>
                    <a:pt x="18592" y="938"/>
                  </a:lnTo>
                  <a:lnTo>
                    <a:pt x="19170" y="799"/>
                  </a:lnTo>
                  <a:lnTo>
                    <a:pt x="19769" y="659"/>
                  </a:lnTo>
                  <a:lnTo>
                    <a:pt x="20367" y="539"/>
                  </a:lnTo>
                  <a:lnTo>
                    <a:pt x="20966" y="440"/>
                  </a:lnTo>
                  <a:lnTo>
                    <a:pt x="21564" y="340"/>
                  </a:lnTo>
                  <a:lnTo>
                    <a:pt x="22162" y="260"/>
                  </a:lnTo>
                  <a:lnTo>
                    <a:pt x="22761" y="200"/>
                  </a:lnTo>
                  <a:lnTo>
                    <a:pt x="23359" y="160"/>
                  </a:lnTo>
                  <a:lnTo>
                    <a:pt x="23958" y="120"/>
                  </a:lnTo>
                  <a:lnTo>
                    <a:pt x="24576" y="100"/>
                  </a:lnTo>
                  <a:lnTo>
                    <a:pt x="25174" y="100"/>
                  </a:lnTo>
                  <a:lnTo>
                    <a:pt x="25773" y="120"/>
                  </a:lnTo>
                  <a:lnTo>
                    <a:pt x="26391" y="140"/>
                  </a:lnTo>
                  <a:lnTo>
                    <a:pt x="26990" y="180"/>
                  </a:lnTo>
                  <a:lnTo>
                    <a:pt x="27588" y="240"/>
                  </a:lnTo>
                  <a:lnTo>
                    <a:pt x="28206" y="320"/>
                  </a:lnTo>
                  <a:lnTo>
                    <a:pt x="28805" y="400"/>
                  </a:lnTo>
                  <a:lnTo>
                    <a:pt x="29403" y="519"/>
                  </a:lnTo>
                  <a:lnTo>
                    <a:pt x="30002" y="619"/>
                  </a:lnTo>
                  <a:lnTo>
                    <a:pt x="30600" y="759"/>
                  </a:lnTo>
                  <a:lnTo>
                    <a:pt x="31199" y="898"/>
                  </a:lnTo>
                  <a:lnTo>
                    <a:pt x="31797" y="1078"/>
                  </a:lnTo>
                  <a:lnTo>
                    <a:pt x="32395" y="1257"/>
                  </a:lnTo>
                  <a:lnTo>
                    <a:pt x="32994" y="1437"/>
                  </a:lnTo>
                  <a:lnTo>
                    <a:pt x="33014" y="1337"/>
                  </a:lnTo>
                  <a:lnTo>
                    <a:pt x="32415" y="1138"/>
                  </a:lnTo>
                  <a:lnTo>
                    <a:pt x="31797" y="958"/>
                  </a:lnTo>
                  <a:lnTo>
                    <a:pt x="31179" y="799"/>
                  </a:lnTo>
                  <a:lnTo>
                    <a:pt x="30560" y="639"/>
                  </a:lnTo>
                  <a:lnTo>
                    <a:pt x="29942" y="499"/>
                  </a:lnTo>
                  <a:lnTo>
                    <a:pt x="29324" y="400"/>
                  </a:lnTo>
                  <a:lnTo>
                    <a:pt x="28705" y="280"/>
                  </a:lnTo>
                  <a:lnTo>
                    <a:pt x="28087" y="200"/>
                  </a:lnTo>
                  <a:lnTo>
                    <a:pt x="27468" y="140"/>
                  </a:lnTo>
                  <a:lnTo>
                    <a:pt x="26870" y="80"/>
                  </a:lnTo>
                  <a:lnTo>
                    <a:pt x="26252" y="41"/>
                  </a:lnTo>
                  <a:lnTo>
                    <a:pt x="25633" y="21"/>
                  </a:lnTo>
                  <a:lnTo>
                    <a:pt x="2501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3261675" y="320900"/>
              <a:ext cx="711650" cy="1193875"/>
            </a:xfrm>
            <a:custGeom>
              <a:avLst/>
              <a:gdLst/>
              <a:ahLst/>
              <a:cxnLst/>
              <a:rect l="l" t="t" r="r" b="b"/>
              <a:pathLst>
                <a:path w="28466" h="47755" extrusionOk="0">
                  <a:moveTo>
                    <a:pt x="23938" y="0"/>
                  </a:moveTo>
                  <a:lnTo>
                    <a:pt x="23419" y="20"/>
                  </a:lnTo>
                  <a:lnTo>
                    <a:pt x="22900" y="40"/>
                  </a:lnTo>
                  <a:lnTo>
                    <a:pt x="22402" y="80"/>
                  </a:lnTo>
                  <a:lnTo>
                    <a:pt x="21883" y="140"/>
                  </a:lnTo>
                  <a:lnTo>
                    <a:pt x="21384" y="200"/>
                  </a:lnTo>
                  <a:lnTo>
                    <a:pt x="20866" y="280"/>
                  </a:lnTo>
                  <a:lnTo>
                    <a:pt x="20367" y="379"/>
                  </a:lnTo>
                  <a:lnTo>
                    <a:pt x="19848" y="479"/>
                  </a:lnTo>
                  <a:lnTo>
                    <a:pt x="19350" y="599"/>
                  </a:lnTo>
                  <a:lnTo>
                    <a:pt x="18851" y="738"/>
                  </a:lnTo>
                  <a:lnTo>
                    <a:pt x="18332" y="878"/>
                  </a:lnTo>
                  <a:lnTo>
                    <a:pt x="17834" y="1038"/>
                  </a:lnTo>
                  <a:lnTo>
                    <a:pt x="17335" y="1197"/>
                  </a:lnTo>
                  <a:lnTo>
                    <a:pt x="16836" y="1377"/>
                  </a:lnTo>
                  <a:lnTo>
                    <a:pt x="16338" y="1576"/>
                  </a:lnTo>
                  <a:lnTo>
                    <a:pt x="15839" y="1776"/>
                  </a:lnTo>
                  <a:lnTo>
                    <a:pt x="15360" y="1995"/>
                  </a:lnTo>
                  <a:lnTo>
                    <a:pt x="14862" y="2214"/>
                  </a:lnTo>
                  <a:lnTo>
                    <a:pt x="14383" y="2454"/>
                  </a:lnTo>
                  <a:lnTo>
                    <a:pt x="13904" y="2713"/>
                  </a:lnTo>
                  <a:lnTo>
                    <a:pt x="13425" y="2973"/>
                  </a:lnTo>
                  <a:lnTo>
                    <a:pt x="12947" y="3252"/>
                  </a:lnTo>
                  <a:lnTo>
                    <a:pt x="12468" y="3551"/>
                  </a:lnTo>
                  <a:lnTo>
                    <a:pt x="11989" y="3850"/>
                  </a:lnTo>
                  <a:lnTo>
                    <a:pt x="11530" y="4169"/>
                  </a:lnTo>
                  <a:lnTo>
                    <a:pt x="11072" y="4489"/>
                  </a:lnTo>
                  <a:lnTo>
                    <a:pt x="10613" y="4828"/>
                  </a:lnTo>
                  <a:lnTo>
                    <a:pt x="10174" y="5167"/>
                  </a:lnTo>
                  <a:lnTo>
                    <a:pt x="9735" y="5526"/>
                  </a:lnTo>
                  <a:lnTo>
                    <a:pt x="9296" y="5885"/>
                  </a:lnTo>
                  <a:lnTo>
                    <a:pt x="8877" y="6264"/>
                  </a:lnTo>
                  <a:lnTo>
                    <a:pt x="8478" y="6663"/>
                  </a:lnTo>
                  <a:lnTo>
                    <a:pt x="8059" y="7042"/>
                  </a:lnTo>
                  <a:lnTo>
                    <a:pt x="7661" y="7441"/>
                  </a:lnTo>
                  <a:lnTo>
                    <a:pt x="7282" y="7860"/>
                  </a:lnTo>
                  <a:lnTo>
                    <a:pt x="6903" y="8279"/>
                  </a:lnTo>
                  <a:lnTo>
                    <a:pt x="6524" y="8697"/>
                  </a:lnTo>
                  <a:lnTo>
                    <a:pt x="6164" y="9136"/>
                  </a:lnTo>
                  <a:lnTo>
                    <a:pt x="5805" y="9595"/>
                  </a:lnTo>
                  <a:lnTo>
                    <a:pt x="5466" y="10034"/>
                  </a:lnTo>
                  <a:lnTo>
                    <a:pt x="5127" y="10493"/>
                  </a:lnTo>
                  <a:lnTo>
                    <a:pt x="4808" y="10972"/>
                  </a:lnTo>
                  <a:lnTo>
                    <a:pt x="4489" y="11430"/>
                  </a:lnTo>
                  <a:lnTo>
                    <a:pt x="4170" y="11929"/>
                  </a:lnTo>
                  <a:lnTo>
                    <a:pt x="3890" y="12408"/>
                  </a:lnTo>
                  <a:lnTo>
                    <a:pt x="3591" y="12906"/>
                  </a:lnTo>
                  <a:lnTo>
                    <a:pt x="3312" y="13405"/>
                  </a:lnTo>
                  <a:lnTo>
                    <a:pt x="3053" y="13924"/>
                  </a:lnTo>
                  <a:lnTo>
                    <a:pt x="2793" y="14442"/>
                  </a:lnTo>
                  <a:lnTo>
                    <a:pt x="2534" y="14961"/>
                  </a:lnTo>
                  <a:lnTo>
                    <a:pt x="2315" y="15480"/>
                  </a:lnTo>
                  <a:lnTo>
                    <a:pt x="2075" y="16018"/>
                  </a:lnTo>
                  <a:lnTo>
                    <a:pt x="1856" y="16557"/>
                  </a:lnTo>
                  <a:lnTo>
                    <a:pt x="1656" y="17095"/>
                  </a:lnTo>
                  <a:lnTo>
                    <a:pt x="1477" y="17654"/>
                  </a:lnTo>
                  <a:lnTo>
                    <a:pt x="1277" y="18213"/>
                  </a:lnTo>
                  <a:lnTo>
                    <a:pt x="1118" y="18771"/>
                  </a:lnTo>
                  <a:lnTo>
                    <a:pt x="958" y="19330"/>
                  </a:lnTo>
                  <a:lnTo>
                    <a:pt x="819" y="19888"/>
                  </a:lnTo>
                  <a:lnTo>
                    <a:pt x="679" y="20447"/>
                  </a:lnTo>
                  <a:lnTo>
                    <a:pt x="559" y="21005"/>
                  </a:lnTo>
                  <a:lnTo>
                    <a:pt x="440" y="21584"/>
                  </a:lnTo>
                  <a:lnTo>
                    <a:pt x="340" y="22142"/>
                  </a:lnTo>
                  <a:lnTo>
                    <a:pt x="260" y="22721"/>
                  </a:lnTo>
                  <a:lnTo>
                    <a:pt x="180" y="23279"/>
                  </a:lnTo>
                  <a:lnTo>
                    <a:pt x="120" y="23858"/>
                  </a:lnTo>
                  <a:lnTo>
                    <a:pt x="80" y="24416"/>
                  </a:lnTo>
                  <a:lnTo>
                    <a:pt x="41" y="24995"/>
                  </a:lnTo>
                  <a:lnTo>
                    <a:pt x="21" y="25553"/>
                  </a:lnTo>
                  <a:lnTo>
                    <a:pt x="1" y="26132"/>
                  </a:lnTo>
                  <a:lnTo>
                    <a:pt x="1" y="26690"/>
                  </a:lnTo>
                  <a:lnTo>
                    <a:pt x="1" y="27269"/>
                  </a:lnTo>
                  <a:lnTo>
                    <a:pt x="21" y="27827"/>
                  </a:lnTo>
                  <a:lnTo>
                    <a:pt x="61" y="28406"/>
                  </a:lnTo>
                  <a:lnTo>
                    <a:pt x="100" y="28964"/>
                  </a:lnTo>
                  <a:lnTo>
                    <a:pt x="160" y="29523"/>
                  </a:lnTo>
                  <a:lnTo>
                    <a:pt x="240" y="30081"/>
                  </a:lnTo>
                  <a:lnTo>
                    <a:pt x="320" y="30640"/>
                  </a:lnTo>
                  <a:lnTo>
                    <a:pt x="420" y="31198"/>
                  </a:lnTo>
                  <a:lnTo>
                    <a:pt x="519" y="31757"/>
                  </a:lnTo>
                  <a:lnTo>
                    <a:pt x="639" y="32296"/>
                  </a:lnTo>
                  <a:lnTo>
                    <a:pt x="759" y="32854"/>
                  </a:lnTo>
                  <a:lnTo>
                    <a:pt x="918" y="33393"/>
                  </a:lnTo>
                  <a:lnTo>
                    <a:pt x="1058" y="33931"/>
                  </a:lnTo>
                  <a:lnTo>
                    <a:pt x="1237" y="34470"/>
                  </a:lnTo>
                  <a:lnTo>
                    <a:pt x="1417" y="35008"/>
                  </a:lnTo>
                  <a:lnTo>
                    <a:pt x="1596" y="35547"/>
                  </a:lnTo>
                  <a:lnTo>
                    <a:pt x="1796" y="36066"/>
                  </a:lnTo>
                  <a:lnTo>
                    <a:pt x="1995" y="36564"/>
                  </a:lnTo>
                  <a:lnTo>
                    <a:pt x="2215" y="37063"/>
                  </a:lnTo>
                  <a:lnTo>
                    <a:pt x="2454" y="37562"/>
                  </a:lnTo>
                  <a:lnTo>
                    <a:pt x="2694" y="38060"/>
                  </a:lnTo>
                  <a:lnTo>
                    <a:pt x="2933" y="38539"/>
                  </a:lnTo>
                  <a:lnTo>
                    <a:pt x="3192" y="38998"/>
                  </a:lnTo>
                  <a:lnTo>
                    <a:pt x="3472" y="39477"/>
                  </a:lnTo>
                  <a:lnTo>
                    <a:pt x="3751" y="39916"/>
                  </a:lnTo>
                  <a:lnTo>
                    <a:pt x="4030" y="40374"/>
                  </a:lnTo>
                  <a:lnTo>
                    <a:pt x="4329" y="40813"/>
                  </a:lnTo>
                  <a:lnTo>
                    <a:pt x="4629" y="41232"/>
                  </a:lnTo>
                  <a:lnTo>
                    <a:pt x="4948" y="41651"/>
                  </a:lnTo>
                  <a:lnTo>
                    <a:pt x="5267" y="42070"/>
                  </a:lnTo>
                  <a:lnTo>
                    <a:pt x="5586" y="42469"/>
                  </a:lnTo>
                  <a:lnTo>
                    <a:pt x="5925" y="42868"/>
                  </a:lnTo>
                  <a:lnTo>
                    <a:pt x="6284" y="43247"/>
                  </a:lnTo>
                  <a:lnTo>
                    <a:pt x="6623" y="43626"/>
                  </a:lnTo>
                  <a:lnTo>
                    <a:pt x="7002" y="43985"/>
                  </a:lnTo>
                  <a:lnTo>
                    <a:pt x="7361" y="44344"/>
                  </a:lnTo>
                  <a:lnTo>
                    <a:pt x="7740" y="44683"/>
                  </a:lnTo>
                  <a:lnTo>
                    <a:pt x="8139" y="45022"/>
                  </a:lnTo>
                  <a:lnTo>
                    <a:pt x="8518" y="45341"/>
                  </a:lnTo>
                  <a:lnTo>
                    <a:pt x="8937" y="45641"/>
                  </a:lnTo>
                  <a:lnTo>
                    <a:pt x="9336" y="45960"/>
                  </a:lnTo>
                  <a:lnTo>
                    <a:pt x="9755" y="46239"/>
                  </a:lnTo>
                  <a:lnTo>
                    <a:pt x="10174" y="46518"/>
                  </a:lnTo>
                  <a:lnTo>
                    <a:pt x="10613" y="46797"/>
                  </a:lnTo>
                  <a:lnTo>
                    <a:pt x="11052" y="47057"/>
                  </a:lnTo>
                  <a:lnTo>
                    <a:pt x="11490" y="47296"/>
                  </a:lnTo>
                  <a:lnTo>
                    <a:pt x="11929" y="47536"/>
                  </a:lnTo>
                  <a:lnTo>
                    <a:pt x="12388" y="47755"/>
                  </a:lnTo>
                  <a:lnTo>
                    <a:pt x="12448" y="47655"/>
                  </a:lnTo>
                  <a:lnTo>
                    <a:pt x="11989" y="47436"/>
                  </a:lnTo>
                  <a:lnTo>
                    <a:pt x="11530" y="47196"/>
                  </a:lnTo>
                  <a:lnTo>
                    <a:pt x="11092" y="46957"/>
                  </a:lnTo>
                  <a:lnTo>
                    <a:pt x="10653" y="46698"/>
                  </a:lnTo>
                  <a:lnTo>
                    <a:pt x="10234" y="46438"/>
                  </a:lnTo>
                  <a:lnTo>
                    <a:pt x="9815" y="46159"/>
                  </a:lnTo>
                  <a:lnTo>
                    <a:pt x="9396" y="45860"/>
                  </a:lnTo>
                  <a:lnTo>
                    <a:pt x="8997" y="45561"/>
                  </a:lnTo>
                  <a:lnTo>
                    <a:pt x="8598" y="45262"/>
                  </a:lnTo>
                  <a:lnTo>
                    <a:pt x="8199" y="44922"/>
                  </a:lnTo>
                  <a:lnTo>
                    <a:pt x="7820" y="44603"/>
                  </a:lnTo>
                  <a:lnTo>
                    <a:pt x="7441" y="44264"/>
                  </a:lnTo>
                  <a:lnTo>
                    <a:pt x="7062" y="43905"/>
                  </a:lnTo>
                  <a:lnTo>
                    <a:pt x="6703" y="43546"/>
                  </a:lnTo>
                  <a:lnTo>
                    <a:pt x="6344" y="43167"/>
                  </a:lnTo>
                  <a:lnTo>
                    <a:pt x="6005" y="42788"/>
                  </a:lnTo>
                  <a:lnTo>
                    <a:pt x="5666" y="42409"/>
                  </a:lnTo>
                  <a:lnTo>
                    <a:pt x="5347" y="42010"/>
                  </a:lnTo>
                  <a:lnTo>
                    <a:pt x="5027" y="41591"/>
                  </a:lnTo>
                  <a:lnTo>
                    <a:pt x="4708" y="41172"/>
                  </a:lnTo>
                  <a:lnTo>
                    <a:pt x="4409" y="40753"/>
                  </a:lnTo>
                  <a:lnTo>
                    <a:pt x="4110" y="40314"/>
                  </a:lnTo>
                  <a:lnTo>
                    <a:pt x="3831" y="39876"/>
                  </a:lnTo>
                  <a:lnTo>
                    <a:pt x="3551" y="39417"/>
                  </a:lnTo>
                  <a:lnTo>
                    <a:pt x="3292" y="38958"/>
                  </a:lnTo>
                  <a:lnTo>
                    <a:pt x="3033" y="38479"/>
                  </a:lnTo>
                  <a:lnTo>
                    <a:pt x="2793" y="38001"/>
                  </a:lnTo>
                  <a:lnTo>
                    <a:pt x="2554" y="37522"/>
                  </a:lnTo>
                  <a:lnTo>
                    <a:pt x="2315" y="37023"/>
                  </a:lnTo>
                  <a:lnTo>
                    <a:pt x="2095" y="36524"/>
                  </a:lnTo>
                  <a:lnTo>
                    <a:pt x="1896" y="36026"/>
                  </a:lnTo>
                  <a:lnTo>
                    <a:pt x="1696" y="35507"/>
                  </a:lnTo>
                  <a:lnTo>
                    <a:pt x="1517" y="34969"/>
                  </a:lnTo>
                  <a:lnTo>
                    <a:pt x="1337" y="34450"/>
                  </a:lnTo>
                  <a:lnTo>
                    <a:pt x="1158" y="33911"/>
                  </a:lnTo>
                  <a:lnTo>
                    <a:pt x="1018" y="33373"/>
                  </a:lnTo>
                  <a:lnTo>
                    <a:pt x="878" y="32834"/>
                  </a:lnTo>
                  <a:lnTo>
                    <a:pt x="739" y="32276"/>
                  </a:lnTo>
                  <a:lnTo>
                    <a:pt x="619" y="31737"/>
                  </a:lnTo>
                  <a:lnTo>
                    <a:pt x="519" y="31178"/>
                  </a:lnTo>
                  <a:lnTo>
                    <a:pt x="420" y="30620"/>
                  </a:lnTo>
                  <a:lnTo>
                    <a:pt x="340" y="30061"/>
                  </a:lnTo>
                  <a:lnTo>
                    <a:pt x="280" y="29503"/>
                  </a:lnTo>
                  <a:lnTo>
                    <a:pt x="220" y="28944"/>
                  </a:lnTo>
                  <a:lnTo>
                    <a:pt x="160" y="28386"/>
                  </a:lnTo>
                  <a:lnTo>
                    <a:pt x="140" y="27827"/>
                  </a:lnTo>
                  <a:lnTo>
                    <a:pt x="120" y="27269"/>
                  </a:lnTo>
                  <a:lnTo>
                    <a:pt x="100" y="26690"/>
                  </a:lnTo>
                  <a:lnTo>
                    <a:pt x="120" y="25573"/>
                  </a:lnTo>
                  <a:lnTo>
                    <a:pt x="180" y="24436"/>
                  </a:lnTo>
                  <a:lnTo>
                    <a:pt x="300" y="23299"/>
                  </a:lnTo>
                  <a:lnTo>
                    <a:pt x="459" y="22162"/>
                  </a:lnTo>
                  <a:lnTo>
                    <a:pt x="559" y="21604"/>
                  </a:lnTo>
                  <a:lnTo>
                    <a:pt x="659" y="21025"/>
                  </a:lnTo>
                  <a:lnTo>
                    <a:pt x="779" y="20467"/>
                  </a:lnTo>
                  <a:lnTo>
                    <a:pt x="918" y="19908"/>
                  </a:lnTo>
                  <a:lnTo>
                    <a:pt x="1058" y="19350"/>
                  </a:lnTo>
                  <a:lnTo>
                    <a:pt x="1217" y="18791"/>
                  </a:lnTo>
                  <a:lnTo>
                    <a:pt x="1377" y="18232"/>
                  </a:lnTo>
                  <a:lnTo>
                    <a:pt x="1577" y="17694"/>
                  </a:lnTo>
                  <a:lnTo>
                    <a:pt x="1756" y="17135"/>
                  </a:lnTo>
                  <a:lnTo>
                    <a:pt x="1956" y="16597"/>
                  </a:lnTo>
                  <a:lnTo>
                    <a:pt x="2175" y="16058"/>
                  </a:lnTo>
                  <a:lnTo>
                    <a:pt x="2394" y="15520"/>
                  </a:lnTo>
                  <a:lnTo>
                    <a:pt x="2634" y="15001"/>
                  </a:lnTo>
                  <a:lnTo>
                    <a:pt x="2893" y="14482"/>
                  </a:lnTo>
                  <a:lnTo>
                    <a:pt x="3132" y="13964"/>
                  </a:lnTo>
                  <a:lnTo>
                    <a:pt x="3412" y="13465"/>
                  </a:lnTo>
                  <a:lnTo>
                    <a:pt x="3970" y="12468"/>
                  </a:lnTo>
                  <a:lnTo>
                    <a:pt x="4569" y="11490"/>
                  </a:lnTo>
                  <a:lnTo>
                    <a:pt x="5207" y="10553"/>
                  </a:lnTo>
                  <a:lnTo>
                    <a:pt x="5885" y="9655"/>
                  </a:lnTo>
                  <a:lnTo>
                    <a:pt x="6244" y="9216"/>
                  </a:lnTo>
                  <a:lnTo>
                    <a:pt x="6603" y="8777"/>
                  </a:lnTo>
                  <a:lnTo>
                    <a:pt x="6982" y="8358"/>
                  </a:lnTo>
                  <a:lnTo>
                    <a:pt x="7361" y="7939"/>
                  </a:lnTo>
                  <a:lnTo>
                    <a:pt x="7740" y="7521"/>
                  </a:lnTo>
                  <a:lnTo>
                    <a:pt x="8139" y="7122"/>
                  </a:lnTo>
                  <a:lnTo>
                    <a:pt x="8538" y="6723"/>
                  </a:lnTo>
                  <a:lnTo>
                    <a:pt x="8957" y="6344"/>
                  </a:lnTo>
                  <a:lnTo>
                    <a:pt x="9376" y="5985"/>
                  </a:lnTo>
                  <a:lnTo>
                    <a:pt x="9795" y="5606"/>
                  </a:lnTo>
                  <a:lnTo>
                    <a:pt x="10234" y="5266"/>
                  </a:lnTo>
                  <a:lnTo>
                    <a:pt x="10673" y="4907"/>
                  </a:lnTo>
                  <a:lnTo>
                    <a:pt x="11131" y="4588"/>
                  </a:lnTo>
                  <a:lnTo>
                    <a:pt x="11590" y="4249"/>
                  </a:lnTo>
                  <a:lnTo>
                    <a:pt x="12049" y="3950"/>
                  </a:lnTo>
                  <a:lnTo>
                    <a:pt x="12528" y="3631"/>
                  </a:lnTo>
                  <a:lnTo>
                    <a:pt x="12987" y="3352"/>
                  </a:lnTo>
                  <a:lnTo>
                    <a:pt x="13465" y="3072"/>
                  </a:lnTo>
                  <a:lnTo>
                    <a:pt x="13944" y="2813"/>
                  </a:lnTo>
                  <a:lnTo>
                    <a:pt x="14423" y="2554"/>
                  </a:lnTo>
                  <a:lnTo>
                    <a:pt x="14901" y="2314"/>
                  </a:lnTo>
                  <a:lnTo>
                    <a:pt x="15400" y="2095"/>
                  </a:lnTo>
                  <a:lnTo>
                    <a:pt x="15879" y="1875"/>
                  </a:lnTo>
                  <a:lnTo>
                    <a:pt x="16378" y="1676"/>
                  </a:lnTo>
                  <a:lnTo>
                    <a:pt x="16876" y="1476"/>
                  </a:lnTo>
                  <a:lnTo>
                    <a:pt x="17375" y="1297"/>
                  </a:lnTo>
                  <a:lnTo>
                    <a:pt x="17874" y="1137"/>
                  </a:lnTo>
                  <a:lnTo>
                    <a:pt x="18372" y="978"/>
                  </a:lnTo>
                  <a:lnTo>
                    <a:pt x="18871" y="838"/>
                  </a:lnTo>
                  <a:lnTo>
                    <a:pt x="19370" y="698"/>
                  </a:lnTo>
                  <a:lnTo>
                    <a:pt x="19868" y="599"/>
                  </a:lnTo>
                  <a:lnTo>
                    <a:pt x="20387" y="479"/>
                  </a:lnTo>
                  <a:lnTo>
                    <a:pt x="20886" y="399"/>
                  </a:lnTo>
                  <a:lnTo>
                    <a:pt x="21384" y="319"/>
                  </a:lnTo>
                  <a:lnTo>
                    <a:pt x="21903" y="240"/>
                  </a:lnTo>
                  <a:lnTo>
                    <a:pt x="22402" y="200"/>
                  </a:lnTo>
                  <a:lnTo>
                    <a:pt x="22920" y="160"/>
                  </a:lnTo>
                  <a:lnTo>
                    <a:pt x="23419" y="120"/>
                  </a:lnTo>
                  <a:lnTo>
                    <a:pt x="23938" y="100"/>
                  </a:lnTo>
                  <a:lnTo>
                    <a:pt x="24436" y="100"/>
                  </a:lnTo>
                  <a:lnTo>
                    <a:pt x="24935" y="120"/>
                  </a:lnTo>
                  <a:lnTo>
                    <a:pt x="25454" y="140"/>
                  </a:lnTo>
                  <a:lnTo>
                    <a:pt x="25952" y="180"/>
                  </a:lnTo>
                  <a:lnTo>
                    <a:pt x="26451" y="220"/>
                  </a:lnTo>
                  <a:lnTo>
                    <a:pt x="26950" y="280"/>
                  </a:lnTo>
                  <a:lnTo>
                    <a:pt x="27449" y="359"/>
                  </a:lnTo>
                  <a:lnTo>
                    <a:pt x="27947" y="439"/>
                  </a:lnTo>
                  <a:lnTo>
                    <a:pt x="28446" y="539"/>
                  </a:lnTo>
                  <a:lnTo>
                    <a:pt x="28466" y="439"/>
                  </a:lnTo>
                  <a:lnTo>
                    <a:pt x="27967" y="339"/>
                  </a:lnTo>
                  <a:lnTo>
                    <a:pt x="27468" y="260"/>
                  </a:lnTo>
                  <a:lnTo>
                    <a:pt x="26970" y="180"/>
                  </a:lnTo>
                  <a:lnTo>
                    <a:pt x="26471" y="120"/>
                  </a:lnTo>
                  <a:lnTo>
                    <a:pt x="25952" y="60"/>
                  </a:lnTo>
                  <a:lnTo>
                    <a:pt x="25454" y="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3372875" y="331875"/>
              <a:ext cx="600450" cy="1182900"/>
            </a:xfrm>
            <a:custGeom>
              <a:avLst/>
              <a:gdLst/>
              <a:ahLst/>
              <a:cxnLst/>
              <a:rect l="l" t="t" r="r" b="b"/>
              <a:pathLst>
                <a:path w="24018" h="47316" extrusionOk="0">
                  <a:moveTo>
                    <a:pt x="23200" y="0"/>
                  </a:moveTo>
                  <a:lnTo>
                    <a:pt x="22402" y="40"/>
                  </a:lnTo>
                  <a:lnTo>
                    <a:pt x="21584" y="120"/>
                  </a:lnTo>
                  <a:lnTo>
                    <a:pt x="20766" y="259"/>
                  </a:lnTo>
                  <a:lnTo>
                    <a:pt x="19949" y="419"/>
                  </a:lnTo>
                  <a:lnTo>
                    <a:pt x="19111" y="638"/>
                  </a:lnTo>
                  <a:lnTo>
                    <a:pt x="18293" y="878"/>
                  </a:lnTo>
                  <a:lnTo>
                    <a:pt x="17475" y="1177"/>
                  </a:lnTo>
                  <a:lnTo>
                    <a:pt x="16657" y="1516"/>
                  </a:lnTo>
                  <a:lnTo>
                    <a:pt x="15839" y="1895"/>
                  </a:lnTo>
                  <a:lnTo>
                    <a:pt x="15021" y="2314"/>
                  </a:lnTo>
                  <a:lnTo>
                    <a:pt x="14224" y="2773"/>
                  </a:lnTo>
                  <a:lnTo>
                    <a:pt x="13426" y="3252"/>
                  </a:lnTo>
                  <a:lnTo>
                    <a:pt x="12648" y="3790"/>
                  </a:lnTo>
                  <a:lnTo>
                    <a:pt x="11870" y="4369"/>
                  </a:lnTo>
                  <a:lnTo>
                    <a:pt x="11092" y="4967"/>
                  </a:lnTo>
                  <a:lnTo>
                    <a:pt x="10314" y="5625"/>
                  </a:lnTo>
                  <a:lnTo>
                    <a:pt x="9556" y="6324"/>
                  </a:lnTo>
                  <a:lnTo>
                    <a:pt x="8838" y="7062"/>
                  </a:lnTo>
                  <a:lnTo>
                    <a:pt x="8120" y="7820"/>
                  </a:lnTo>
                  <a:lnTo>
                    <a:pt x="7441" y="8598"/>
                  </a:lnTo>
                  <a:lnTo>
                    <a:pt x="6763" y="9415"/>
                  </a:lnTo>
                  <a:lnTo>
                    <a:pt x="6145" y="10253"/>
                  </a:lnTo>
                  <a:lnTo>
                    <a:pt x="5526" y="11131"/>
                  </a:lnTo>
                  <a:lnTo>
                    <a:pt x="4948" y="12009"/>
                  </a:lnTo>
                  <a:lnTo>
                    <a:pt x="4389" y="12926"/>
                  </a:lnTo>
                  <a:lnTo>
                    <a:pt x="3871" y="13864"/>
                  </a:lnTo>
                  <a:lnTo>
                    <a:pt x="3372" y="14821"/>
                  </a:lnTo>
                  <a:lnTo>
                    <a:pt x="2913" y="15799"/>
                  </a:lnTo>
                  <a:lnTo>
                    <a:pt x="2474" y="16776"/>
                  </a:lnTo>
                  <a:lnTo>
                    <a:pt x="2076" y="17793"/>
                  </a:lnTo>
                  <a:lnTo>
                    <a:pt x="1697" y="18811"/>
                  </a:lnTo>
                  <a:lnTo>
                    <a:pt x="1377" y="19848"/>
                  </a:lnTo>
                  <a:lnTo>
                    <a:pt x="1078" y="20885"/>
                  </a:lnTo>
                  <a:lnTo>
                    <a:pt x="819" y="21923"/>
                  </a:lnTo>
                  <a:lnTo>
                    <a:pt x="599" y="22980"/>
                  </a:lnTo>
                  <a:lnTo>
                    <a:pt x="400" y="24037"/>
                  </a:lnTo>
                  <a:lnTo>
                    <a:pt x="260" y="25114"/>
                  </a:lnTo>
                  <a:lnTo>
                    <a:pt x="141" y="26171"/>
                  </a:lnTo>
                  <a:lnTo>
                    <a:pt x="61" y="27229"/>
                  </a:lnTo>
                  <a:lnTo>
                    <a:pt x="1" y="28286"/>
                  </a:lnTo>
                  <a:lnTo>
                    <a:pt x="1" y="29343"/>
                  </a:lnTo>
                  <a:lnTo>
                    <a:pt x="21" y="30400"/>
                  </a:lnTo>
                  <a:lnTo>
                    <a:pt x="101" y="31438"/>
                  </a:lnTo>
                  <a:lnTo>
                    <a:pt x="200" y="32475"/>
                  </a:lnTo>
                  <a:lnTo>
                    <a:pt x="340" y="33492"/>
                  </a:lnTo>
                  <a:lnTo>
                    <a:pt x="500" y="34510"/>
                  </a:lnTo>
                  <a:lnTo>
                    <a:pt x="719" y="35507"/>
                  </a:lnTo>
                  <a:lnTo>
                    <a:pt x="958" y="36445"/>
                  </a:lnTo>
                  <a:lnTo>
                    <a:pt x="1238" y="37382"/>
                  </a:lnTo>
                  <a:lnTo>
                    <a:pt x="1537" y="38280"/>
                  </a:lnTo>
                  <a:lnTo>
                    <a:pt x="1856" y="39157"/>
                  </a:lnTo>
                  <a:lnTo>
                    <a:pt x="2215" y="39995"/>
                  </a:lnTo>
                  <a:lnTo>
                    <a:pt x="2614" y="40833"/>
                  </a:lnTo>
                  <a:lnTo>
                    <a:pt x="3033" y="41631"/>
                  </a:lnTo>
                  <a:lnTo>
                    <a:pt x="3472" y="42389"/>
                  </a:lnTo>
                  <a:lnTo>
                    <a:pt x="3951" y="43127"/>
                  </a:lnTo>
                  <a:lnTo>
                    <a:pt x="4449" y="43825"/>
                  </a:lnTo>
                  <a:lnTo>
                    <a:pt x="4968" y="44503"/>
                  </a:lnTo>
                  <a:lnTo>
                    <a:pt x="5507" y="45122"/>
                  </a:lnTo>
                  <a:lnTo>
                    <a:pt x="6085" y="45740"/>
                  </a:lnTo>
                  <a:lnTo>
                    <a:pt x="6683" y="46299"/>
                  </a:lnTo>
                  <a:lnTo>
                    <a:pt x="7302" y="46817"/>
                  </a:lnTo>
                  <a:lnTo>
                    <a:pt x="7940" y="47316"/>
                  </a:lnTo>
                  <a:lnTo>
                    <a:pt x="8000" y="47216"/>
                  </a:lnTo>
                  <a:lnTo>
                    <a:pt x="7362" y="46737"/>
                  </a:lnTo>
                  <a:lnTo>
                    <a:pt x="6743" y="46219"/>
                  </a:lnTo>
                  <a:lnTo>
                    <a:pt x="6165" y="45660"/>
                  </a:lnTo>
                  <a:lnTo>
                    <a:pt x="5586" y="45062"/>
                  </a:lnTo>
                  <a:lnTo>
                    <a:pt x="5048" y="44424"/>
                  </a:lnTo>
                  <a:lnTo>
                    <a:pt x="4529" y="43765"/>
                  </a:lnTo>
                  <a:lnTo>
                    <a:pt x="4030" y="43067"/>
                  </a:lnTo>
                  <a:lnTo>
                    <a:pt x="3572" y="42329"/>
                  </a:lnTo>
                  <a:lnTo>
                    <a:pt x="3113" y="41571"/>
                  </a:lnTo>
                  <a:lnTo>
                    <a:pt x="2714" y="40773"/>
                  </a:lnTo>
                  <a:lnTo>
                    <a:pt x="2315" y="39955"/>
                  </a:lnTo>
                  <a:lnTo>
                    <a:pt x="1956" y="39117"/>
                  </a:lnTo>
                  <a:lnTo>
                    <a:pt x="1637" y="38240"/>
                  </a:lnTo>
                  <a:lnTo>
                    <a:pt x="1337" y="37342"/>
                  </a:lnTo>
                  <a:lnTo>
                    <a:pt x="1058" y="36425"/>
                  </a:lnTo>
                  <a:lnTo>
                    <a:pt x="819" y="35467"/>
                  </a:lnTo>
                  <a:lnTo>
                    <a:pt x="619" y="34490"/>
                  </a:lnTo>
                  <a:lnTo>
                    <a:pt x="440" y="33472"/>
                  </a:lnTo>
                  <a:lnTo>
                    <a:pt x="300" y="32455"/>
                  </a:lnTo>
                  <a:lnTo>
                    <a:pt x="200" y="31418"/>
                  </a:lnTo>
                  <a:lnTo>
                    <a:pt x="141" y="30380"/>
                  </a:lnTo>
                  <a:lnTo>
                    <a:pt x="101" y="29343"/>
                  </a:lnTo>
                  <a:lnTo>
                    <a:pt x="121" y="28286"/>
                  </a:lnTo>
                  <a:lnTo>
                    <a:pt x="161" y="27229"/>
                  </a:lnTo>
                  <a:lnTo>
                    <a:pt x="240" y="26171"/>
                  </a:lnTo>
                  <a:lnTo>
                    <a:pt x="360" y="25114"/>
                  </a:lnTo>
                  <a:lnTo>
                    <a:pt x="520" y="24057"/>
                  </a:lnTo>
                  <a:lnTo>
                    <a:pt x="699" y="23000"/>
                  </a:lnTo>
                  <a:lnTo>
                    <a:pt x="919" y="21963"/>
                  </a:lnTo>
                  <a:lnTo>
                    <a:pt x="1178" y="20905"/>
                  </a:lnTo>
                  <a:lnTo>
                    <a:pt x="1477" y="19868"/>
                  </a:lnTo>
                  <a:lnTo>
                    <a:pt x="1816" y="18851"/>
                  </a:lnTo>
                  <a:lnTo>
                    <a:pt x="2175" y="17833"/>
                  </a:lnTo>
                  <a:lnTo>
                    <a:pt x="2574" y="16816"/>
                  </a:lnTo>
                  <a:lnTo>
                    <a:pt x="2993" y="15839"/>
                  </a:lnTo>
                  <a:lnTo>
                    <a:pt x="3472" y="14861"/>
                  </a:lnTo>
                  <a:lnTo>
                    <a:pt x="3951" y="13904"/>
                  </a:lnTo>
                  <a:lnTo>
                    <a:pt x="4489" y="12986"/>
                  </a:lnTo>
                  <a:lnTo>
                    <a:pt x="5028" y="12068"/>
                  </a:lnTo>
                  <a:lnTo>
                    <a:pt x="5606" y="11191"/>
                  </a:lnTo>
                  <a:lnTo>
                    <a:pt x="6225" y="10313"/>
                  </a:lnTo>
                  <a:lnTo>
                    <a:pt x="6863" y="9475"/>
                  </a:lnTo>
                  <a:lnTo>
                    <a:pt x="7521" y="8677"/>
                  </a:lnTo>
                  <a:lnTo>
                    <a:pt x="8199" y="7879"/>
                  </a:lnTo>
                  <a:lnTo>
                    <a:pt x="8898" y="7121"/>
                  </a:lnTo>
                  <a:lnTo>
                    <a:pt x="9636" y="6403"/>
                  </a:lnTo>
                  <a:lnTo>
                    <a:pt x="10394" y="5705"/>
                  </a:lnTo>
                  <a:lnTo>
                    <a:pt x="11152" y="5047"/>
                  </a:lnTo>
                  <a:lnTo>
                    <a:pt x="11930" y="4448"/>
                  </a:lnTo>
                  <a:lnTo>
                    <a:pt x="12708" y="3870"/>
                  </a:lnTo>
                  <a:lnTo>
                    <a:pt x="13486" y="3351"/>
                  </a:lnTo>
                  <a:lnTo>
                    <a:pt x="14283" y="2853"/>
                  </a:lnTo>
                  <a:lnTo>
                    <a:pt x="15081" y="2414"/>
                  </a:lnTo>
                  <a:lnTo>
                    <a:pt x="15879" y="1995"/>
                  </a:lnTo>
                  <a:lnTo>
                    <a:pt x="16697" y="1616"/>
                  </a:lnTo>
                  <a:lnTo>
                    <a:pt x="17515" y="1277"/>
                  </a:lnTo>
                  <a:lnTo>
                    <a:pt x="18333" y="998"/>
                  </a:lnTo>
                  <a:lnTo>
                    <a:pt x="19151" y="738"/>
                  </a:lnTo>
                  <a:lnTo>
                    <a:pt x="19968" y="519"/>
                  </a:lnTo>
                  <a:lnTo>
                    <a:pt x="20786" y="359"/>
                  </a:lnTo>
                  <a:lnTo>
                    <a:pt x="21584" y="240"/>
                  </a:lnTo>
                  <a:lnTo>
                    <a:pt x="22402" y="140"/>
                  </a:lnTo>
                  <a:lnTo>
                    <a:pt x="23200" y="100"/>
                  </a:lnTo>
                  <a:lnTo>
                    <a:pt x="23998" y="100"/>
                  </a:lnTo>
                  <a:lnTo>
                    <a:pt x="240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3478100" y="331875"/>
              <a:ext cx="495225" cy="1182425"/>
            </a:xfrm>
            <a:custGeom>
              <a:avLst/>
              <a:gdLst/>
              <a:ahLst/>
              <a:cxnLst/>
              <a:rect l="l" t="t" r="r" b="b"/>
              <a:pathLst>
                <a:path w="19809" h="47297" extrusionOk="0">
                  <a:moveTo>
                    <a:pt x="19789" y="0"/>
                  </a:moveTo>
                  <a:lnTo>
                    <a:pt x="19131" y="200"/>
                  </a:lnTo>
                  <a:lnTo>
                    <a:pt x="18472" y="439"/>
                  </a:lnTo>
                  <a:lnTo>
                    <a:pt x="17814" y="718"/>
                  </a:lnTo>
                  <a:lnTo>
                    <a:pt x="17176" y="1037"/>
                  </a:lnTo>
                  <a:lnTo>
                    <a:pt x="16517" y="1377"/>
                  </a:lnTo>
                  <a:lnTo>
                    <a:pt x="15859" y="1756"/>
                  </a:lnTo>
                  <a:lnTo>
                    <a:pt x="15221" y="2174"/>
                  </a:lnTo>
                  <a:lnTo>
                    <a:pt x="14583" y="2613"/>
                  </a:lnTo>
                  <a:lnTo>
                    <a:pt x="13944" y="3092"/>
                  </a:lnTo>
                  <a:lnTo>
                    <a:pt x="13306" y="3591"/>
                  </a:lnTo>
                  <a:lnTo>
                    <a:pt x="12688" y="4129"/>
                  </a:lnTo>
                  <a:lnTo>
                    <a:pt x="12049" y="4688"/>
                  </a:lnTo>
                  <a:lnTo>
                    <a:pt x="11451" y="5266"/>
                  </a:lnTo>
                  <a:lnTo>
                    <a:pt x="10832" y="5885"/>
                  </a:lnTo>
                  <a:lnTo>
                    <a:pt x="10234" y="6523"/>
                  </a:lnTo>
                  <a:lnTo>
                    <a:pt x="9656" y="7181"/>
                  </a:lnTo>
                  <a:lnTo>
                    <a:pt x="9077" y="7860"/>
                  </a:lnTo>
                  <a:lnTo>
                    <a:pt x="8519" y="8578"/>
                  </a:lnTo>
                  <a:lnTo>
                    <a:pt x="7960" y="9316"/>
                  </a:lnTo>
                  <a:lnTo>
                    <a:pt x="7421" y="10054"/>
                  </a:lnTo>
                  <a:lnTo>
                    <a:pt x="6883" y="10832"/>
                  </a:lnTo>
                  <a:lnTo>
                    <a:pt x="6384" y="11630"/>
                  </a:lnTo>
                  <a:lnTo>
                    <a:pt x="5885" y="12428"/>
                  </a:lnTo>
                  <a:lnTo>
                    <a:pt x="5387" y="13265"/>
                  </a:lnTo>
                  <a:lnTo>
                    <a:pt x="4928" y="14103"/>
                  </a:lnTo>
                  <a:lnTo>
                    <a:pt x="4469" y="14961"/>
                  </a:lnTo>
                  <a:lnTo>
                    <a:pt x="4050" y="15839"/>
                  </a:lnTo>
                  <a:lnTo>
                    <a:pt x="3631" y="16716"/>
                  </a:lnTo>
                  <a:lnTo>
                    <a:pt x="3232" y="17634"/>
                  </a:lnTo>
                  <a:lnTo>
                    <a:pt x="2873" y="18532"/>
                  </a:lnTo>
                  <a:lnTo>
                    <a:pt x="2514" y="19469"/>
                  </a:lnTo>
                  <a:lnTo>
                    <a:pt x="2175" y="20407"/>
                  </a:lnTo>
                  <a:lnTo>
                    <a:pt x="1876" y="21344"/>
                  </a:lnTo>
                  <a:lnTo>
                    <a:pt x="1597" y="22282"/>
                  </a:lnTo>
                  <a:lnTo>
                    <a:pt x="1337" y="23239"/>
                  </a:lnTo>
                  <a:lnTo>
                    <a:pt x="1098" y="24197"/>
                  </a:lnTo>
                  <a:lnTo>
                    <a:pt x="879" y="25154"/>
                  </a:lnTo>
                  <a:lnTo>
                    <a:pt x="699" y="26112"/>
                  </a:lnTo>
                  <a:lnTo>
                    <a:pt x="520" y="27069"/>
                  </a:lnTo>
                  <a:lnTo>
                    <a:pt x="380" y="28027"/>
                  </a:lnTo>
                  <a:lnTo>
                    <a:pt x="260" y="28964"/>
                  </a:lnTo>
                  <a:lnTo>
                    <a:pt x="160" y="29922"/>
                  </a:lnTo>
                  <a:lnTo>
                    <a:pt x="81" y="30859"/>
                  </a:lnTo>
                  <a:lnTo>
                    <a:pt x="41" y="31797"/>
                  </a:lnTo>
                  <a:lnTo>
                    <a:pt x="1" y="32714"/>
                  </a:lnTo>
                  <a:lnTo>
                    <a:pt x="1" y="33632"/>
                  </a:lnTo>
                  <a:lnTo>
                    <a:pt x="21" y="34530"/>
                  </a:lnTo>
                  <a:lnTo>
                    <a:pt x="61" y="35427"/>
                  </a:lnTo>
                  <a:lnTo>
                    <a:pt x="121" y="36325"/>
                  </a:lnTo>
                  <a:lnTo>
                    <a:pt x="200" y="37183"/>
                  </a:lnTo>
                  <a:lnTo>
                    <a:pt x="300" y="38040"/>
                  </a:lnTo>
                  <a:lnTo>
                    <a:pt x="440" y="38878"/>
                  </a:lnTo>
                  <a:lnTo>
                    <a:pt x="599" y="39696"/>
                  </a:lnTo>
                  <a:lnTo>
                    <a:pt x="759" y="40514"/>
                  </a:lnTo>
                  <a:lnTo>
                    <a:pt x="958" y="41292"/>
                  </a:lnTo>
                  <a:lnTo>
                    <a:pt x="1178" y="42050"/>
                  </a:lnTo>
                  <a:lnTo>
                    <a:pt x="1417" y="42788"/>
                  </a:lnTo>
                  <a:lnTo>
                    <a:pt x="1677" y="43526"/>
                  </a:lnTo>
                  <a:lnTo>
                    <a:pt x="1976" y="44204"/>
                  </a:lnTo>
                  <a:lnTo>
                    <a:pt x="2275" y="44882"/>
                  </a:lnTo>
                  <a:lnTo>
                    <a:pt x="2594" y="45521"/>
                  </a:lnTo>
                  <a:lnTo>
                    <a:pt x="2953" y="46139"/>
                  </a:lnTo>
                  <a:lnTo>
                    <a:pt x="3332" y="46737"/>
                  </a:lnTo>
                  <a:lnTo>
                    <a:pt x="3711" y="47296"/>
                  </a:lnTo>
                  <a:lnTo>
                    <a:pt x="3811" y="47236"/>
                  </a:lnTo>
                  <a:lnTo>
                    <a:pt x="3412" y="46678"/>
                  </a:lnTo>
                  <a:lnTo>
                    <a:pt x="3033" y="46099"/>
                  </a:lnTo>
                  <a:lnTo>
                    <a:pt x="2694" y="45481"/>
                  </a:lnTo>
                  <a:lnTo>
                    <a:pt x="2375" y="44842"/>
                  </a:lnTo>
                  <a:lnTo>
                    <a:pt x="2056" y="44164"/>
                  </a:lnTo>
                  <a:lnTo>
                    <a:pt x="1776" y="43466"/>
                  </a:lnTo>
                  <a:lnTo>
                    <a:pt x="1517" y="42748"/>
                  </a:lnTo>
                  <a:lnTo>
                    <a:pt x="1278" y="42010"/>
                  </a:lnTo>
                  <a:lnTo>
                    <a:pt x="1058" y="41252"/>
                  </a:lnTo>
                  <a:lnTo>
                    <a:pt x="859" y="40474"/>
                  </a:lnTo>
                  <a:lnTo>
                    <a:pt x="699" y="39676"/>
                  </a:lnTo>
                  <a:lnTo>
                    <a:pt x="539" y="38858"/>
                  </a:lnTo>
                  <a:lnTo>
                    <a:pt x="420" y="38020"/>
                  </a:lnTo>
                  <a:lnTo>
                    <a:pt x="300" y="37163"/>
                  </a:lnTo>
                  <a:lnTo>
                    <a:pt x="220" y="36305"/>
                  </a:lnTo>
                  <a:lnTo>
                    <a:pt x="160" y="35407"/>
                  </a:lnTo>
                  <a:lnTo>
                    <a:pt x="121" y="34530"/>
                  </a:lnTo>
                  <a:lnTo>
                    <a:pt x="101" y="33612"/>
                  </a:lnTo>
                  <a:lnTo>
                    <a:pt x="121" y="32714"/>
                  </a:lnTo>
                  <a:lnTo>
                    <a:pt x="141" y="31777"/>
                  </a:lnTo>
                  <a:lnTo>
                    <a:pt x="200" y="30859"/>
                  </a:lnTo>
                  <a:lnTo>
                    <a:pt x="260" y="29922"/>
                  </a:lnTo>
                  <a:lnTo>
                    <a:pt x="360" y="28964"/>
                  </a:lnTo>
                  <a:lnTo>
                    <a:pt x="480" y="28027"/>
                  </a:lnTo>
                  <a:lnTo>
                    <a:pt x="619" y="27069"/>
                  </a:lnTo>
                  <a:lnTo>
                    <a:pt x="799" y="26132"/>
                  </a:lnTo>
                  <a:lnTo>
                    <a:pt x="978" y="25174"/>
                  </a:lnTo>
                  <a:lnTo>
                    <a:pt x="1198" y="24217"/>
                  </a:lnTo>
                  <a:lnTo>
                    <a:pt x="1437" y="23259"/>
                  </a:lnTo>
                  <a:lnTo>
                    <a:pt x="1696" y="22322"/>
                  </a:lnTo>
                  <a:lnTo>
                    <a:pt x="1976" y="21384"/>
                  </a:lnTo>
                  <a:lnTo>
                    <a:pt x="2275" y="20427"/>
                  </a:lnTo>
                  <a:lnTo>
                    <a:pt x="2614" y="19509"/>
                  </a:lnTo>
                  <a:lnTo>
                    <a:pt x="2973" y="18571"/>
                  </a:lnTo>
                  <a:lnTo>
                    <a:pt x="3332" y="17674"/>
                  </a:lnTo>
                  <a:lnTo>
                    <a:pt x="3731" y="16776"/>
                  </a:lnTo>
                  <a:lnTo>
                    <a:pt x="4150" y="15878"/>
                  </a:lnTo>
                  <a:lnTo>
                    <a:pt x="4569" y="15021"/>
                  </a:lnTo>
                  <a:lnTo>
                    <a:pt x="5028" y="14163"/>
                  </a:lnTo>
                  <a:lnTo>
                    <a:pt x="5486" y="13325"/>
                  </a:lnTo>
                  <a:lnTo>
                    <a:pt x="5965" y="12487"/>
                  </a:lnTo>
                  <a:lnTo>
                    <a:pt x="6464" y="11689"/>
                  </a:lnTo>
                  <a:lnTo>
                    <a:pt x="6963" y="10892"/>
                  </a:lnTo>
                  <a:lnTo>
                    <a:pt x="7501" y="10134"/>
                  </a:lnTo>
                  <a:lnTo>
                    <a:pt x="8040" y="9376"/>
                  </a:lnTo>
                  <a:lnTo>
                    <a:pt x="8578" y="8657"/>
                  </a:lnTo>
                  <a:lnTo>
                    <a:pt x="9157" y="7939"/>
                  </a:lnTo>
                  <a:lnTo>
                    <a:pt x="9735" y="7261"/>
                  </a:lnTo>
                  <a:lnTo>
                    <a:pt x="10314" y="6603"/>
                  </a:lnTo>
                  <a:lnTo>
                    <a:pt x="10912" y="5965"/>
                  </a:lnTo>
                  <a:lnTo>
                    <a:pt x="11511" y="5346"/>
                  </a:lnTo>
                  <a:lnTo>
                    <a:pt x="12129" y="4768"/>
                  </a:lnTo>
                  <a:lnTo>
                    <a:pt x="12747" y="4209"/>
                  </a:lnTo>
                  <a:lnTo>
                    <a:pt x="13366" y="3671"/>
                  </a:lnTo>
                  <a:lnTo>
                    <a:pt x="14004" y="3172"/>
                  </a:lnTo>
                  <a:lnTo>
                    <a:pt x="14622" y="2713"/>
                  </a:lnTo>
                  <a:lnTo>
                    <a:pt x="15281" y="2274"/>
                  </a:lnTo>
                  <a:lnTo>
                    <a:pt x="15919" y="1855"/>
                  </a:lnTo>
                  <a:lnTo>
                    <a:pt x="16557" y="1476"/>
                  </a:lnTo>
                  <a:lnTo>
                    <a:pt x="17216" y="1137"/>
                  </a:lnTo>
                  <a:lnTo>
                    <a:pt x="17854" y="818"/>
                  </a:lnTo>
                  <a:lnTo>
                    <a:pt x="18512" y="539"/>
                  </a:lnTo>
                  <a:lnTo>
                    <a:pt x="19171" y="299"/>
                  </a:lnTo>
                  <a:lnTo>
                    <a:pt x="19809" y="100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3561400" y="332375"/>
              <a:ext cx="412425" cy="1181425"/>
            </a:xfrm>
            <a:custGeom>
              <a:avLst/>
              <a:gdLst/>
              <a:ahLst/>
              <a:cxnLst/>
              <a:rect l="l" t="t" r="r" b="b"/>
              <a:pathLst>
                <a:path w="16497" h="47257" extrusionOk="0">
                  <a:moveTo>
                    <a:pt x="16437" y="0"/>
                  </a:moveTo>
                  <a:lnTo>
                    <a:pt x="16018" y="399"/>
                  </a:lnTo>
                  <a:lnTo>
                    <a:pt x="15599" y="818"/>
                  </a:lnTo>
                  <a:lnTo>
                    <a:pt x="15180" y="1257"/>
                  </a:lnTo>
                  <a:lnTo>
                    <a:pt x="14761" y="1716"/>
                  </a:lnTo>
                  <a:lnTo>
                    <a:pt x="13904" y="2693"/>
                  </a:lnTo>
                  <a:lnTo>
                    <a:pt x="13046" y="3770"/>
                  </a:lnTo>
                  <a:lnTo>
                    <a:pt x="12208" y="4907"/>
                  </a:lnTo>
                  <a:lnTo>
                    <a:pt x="11350" y="6104"/>
                  </a:lnTo>
                  <a:lnTo>
                    <a:pt x="10513" y="7361"/>
                  </a:lnTo>
                  <a:lnTo>
                    <a:pt x="9695" y="8677"/>
                  </a:lnTo>
                  <a:lnTo>
                    <a:pt x="9256" y="9435"/>
                  </a:lnTo>
                  <a:lnTo>
                    <a:pt x="8797" y="10213"/>
                  </a:lnTo>
                  <a:lnTo>
                    <a:pt x="8358" y="10991"/>
                  </a:lnTo>
                  <a:lnTo>
                    <a:pt x="7939" y="11789"/>
                  </a:lnTo>
                  <a:lnTo>
                    <a:pt x="7500" y="12607"/>
                  </a:lnTo>
                  <a:lnTo>
                    <a:pt x="7101" y="13425"/>
                  </a:lnTo>
                  <a:lnTo>
                    <a:pt x="6683" y="14243"/>
                  </a:lnTo>
                  <a:lnTo>
                    <a:pt x="6304" y="15081"/>
                  </a:lnTo>
                  <a:lnTo>
                    <a:pt x="5905" y="15938"/>
                  </a:lnTo>
                  <a:lnTo>
                    <a:pt x="5546" y="16776"/>
                  </a:lnTo>
                  <a:lnTo>
                    <a:pt x="5187" y="17634"/>
                  </a:lnTo>
                  <a:lnTo>
                    <a:pt x="4827" y="18492"/>
                  </a:lnTo>
                  <a:lnTo>
                    <a:pt x="4488" y="19349"/>
                  </a:lnTo>
                  <a:lnTo>
                    <a:pt x="4149" y="20227"/>
                  </a:lnTo>
                  <a:lnTo>
                    <a:pt x="3850" y="21105"/>
                  </a:lnTo>
                  <a:lnTo>
                    <a:pt x="3531" y="21962"/>
                  </a:lnTo>
                  <a:lnTo>
                    <a:pt x="3252" y="22860"/>
                  </a:lnTo>
                  <a:lnTo>
                    <a:pt x="2972" y="23738"/>
                  </a:lnTo>
                  <a:lnTo>
                    <a:pt x="2693" y="24615"/>
                  </a:lnTo>
                  <a:lnTo>
                    <a:pt x="2434" y="25513"/>
                  </a:lnTo>
                  <a:lnTo>
                    <a:pt x="2194" y="26411"/>
                  </a:lnTo>
                  <a:lnTo>
                    <a:pt x="1955" y="27308"/>
                  </a:lnTo>
                  <a:lnTo>
                    <a:pt x="1736" y="28206"/>
                  </a:lnTo>
                  <a:lnTo>
                    <a:pt x="1536" y="29104"/>
                  </a:lnTo>
                  <a:lnTo>
                    <a:pt x="1337" y="30021"/>
                  </a:lnTo>
                  <a:lnTo>
                    <a:pt x="1157" y="30919"/>
                  </a:lnTo>
                  <a:lnTo>
                    <a:pt x="978" y="31817"/>
                  </a:lnTo>
                  <a:lnTo>
                    <a:pt x="818" y="32714"/>
                  </a:lnTo>
                  <a:lnTo>
                    <a:pt x="678" y="33612"/>
                  </a:lnTo>
                  <a:lnTo>
                    <a:pt x="539" y="34510"/>
                  </a:lnTo>
                  <a:lnTo>
                    <a:pt x="439" y="35387"/>
                  </a:lnTo>
                  <a:lnTo>
                    <a:pt x="319" y="36265"/>
                  </a:lnTo>
                  <a:lnTo>
                    <a:pt x="180" y="37801"/>
                  </a:lnTo>
                  <a:lnTo>
                    <a:pt x="80" y="39317"/>
                  </a:lnTo>
                  <a:lnTo>
                    <a:pt x="20" y="40793"/>
                  </a:lnTo>
                  <a:lnTo>
                    <a:pt x="0" y="42209"/>
                  </a:lnTo>
                  <a:lnTo>
                    <a:pt x="20" y="43566"/>
                  </a:lnTo>
                  <a:lnTo>
                    <a:pt x="60" y="44224"/>
                  </a:lnTo>
                  <a:lnTo>
                    <a:pt x="100" y="44882"/>
                  </a:lnTo>
                  <a:lnTo>
                    <a:pt x="160" y="45501"/>
                  </a:lnTo>
                  <a:lnTo>
                    <a:pt x="220" y="46099"/>
                  </a:lnTo>
                  <a:lnTo>
                    <a:pt x="279" y="46698"/>
                  </a:lnTo>
                  <a:lnTo>
                    <a:pt x="379" y="47256"/>
                  </a:lnTo>
                  <a:lnTo>
                    <a:pt x="479" y="47236"/>
                  </a:lnTo>
                  <a:lnTo>
                    <a:pt x="359" y="46478"/>
                  </a:lnTo>
                  <a:lnTo>
                    <a:pt x="279" y="45720"/>
                  </a:lnTo>
                  <a:lnTo>
                    <a:pt x="200" y="44942"/>
                  </a:lnTo>
                  <a:lnTo>
                    <a:pt x="140" y="44164"/>
                  </a:lnTo>
                  <a:lnTo>
                    <a:pt x="120" y="43346"/>
                  </a:lnTo>
                  <a:lnTo>
                    <a:pt x="100" y="42548"/>
                  </a:lnTo>
                  <a:lnTo>
                    <a:pt x="80" y="41731"/>
                  </a:lnTo>
                  <a:lnTo>
                    <a:pt x="100" y="40893"/>
                  </a:lnTo>
                  <a:lnTo>
                    <a:pt x="140" y="40055"/>
                  </a:lnTo>
                  <a:lnTo>
                    <a:pt x="180" y="39217"/>
                  </a:lnTo>
                  <a:lnTo>
                    <a:pt x="240" y="38379"/>
                  </a:lnTo>
                  <a:lnTo>
                    <a:pt x="299" y="37542"/>
                  </a:lnTo>
                  <a:lnTo>
                    <a:pt x="399" y="36704"/>
                  </a:lnTo>
                  <a:lnTo>
                    <a:pt x="479" y="35846"/>
                  </a:lnTo>
                  <a:lnTo>
                    <a:pt x="718" y="34170"/>
                  </a:lnTo>
                  <a:lnTo>
                    <a:pt x="998" y="32495"/>
                  </a:lnTo>
                  <a:lnTo>
                    <a:pt x="1297" y="30839"/>
                  </a:lnTo>
                  <a:lnTo>
                    <a:pt x="1636" y="29223"/>
                  </a:lnTo>
                  <a:lnTo>
                    <a:pt x="1995" y="27667"/>
                  </a:lnTo>
                  <a:lnTo>
                    <a:pt x="2394" y="26151"/>
                  </a:lnTo>
                  <a:lnTo>
                    <a:pt x="2793" y="24695"/>
                  </a:lnTo>
                  <a:lnTo>
                    <a:pt x="3212" y="23299"/>
                  </a:lnTo>
                  <a:lnTo>
                    <a:pt x="3631" y="22002"/>
                  </a:lnTo>
                  <a:lnTo>
                    <a:pt x="4089" y="20726"/>
                  </a:lnTo>
                  <a:lnTo>
                    <a:pt x="4608" y="19369"/>
                  </a:lnTo>
                  <a:lnTo>
                    <a:pt x="5167" y="17973"/>
                  </a:lnTo>
                  <a:lnTo>
                    <a:pt x="5785" y="16517"/>
                  </a:lnTo>
                  <a:lnTo>
                    <a:pt x="6443" y="15061"/>
                  </a:lnTo>
                  <a:lnTo>
                    <a:pt x="7161" y="13565"/>
                  </a:lnTo>
                  <a:lnTo>
                    <a:pt x="7919" y="12068"/>
                  </a:lnTo>
                  <a:lnTo>
                    <a:pt x="8737" y="10592"/>
                  </a:lnTo>
                  <a:lnTo>
                    <a:pt x="9575" y="9116"/>
                  </a:lnTo>
                  <a:lnTo>
                    <a:pt x="10014" y="8378"/>
                  </a:lnTo>
                  <a:lnTo>
                    <a:pt x="10453" y="7660"/>
                  </a:lnTo>
                  <a:lnTo>
                    <a:pt x="10911" y="6942"/>
                  </a:lnTo>
                  <a:lnTo>
                    <a:pt x="11390" y="6244"/>
                  </a:lnTo>
                  <a:lnTo>
                    <a:pt x="11849" y="5546"/>
                  </a:lnTo>
                  <a:lnTo>
                    <a:pt x="12348" y="4867"/>
                  </a:lnTo>
                  <a:lnTo>
                    <a:pt x="12826" y="4209"/>
                  </a:lnTo>
                  <a:lnTo>
                    <a:pt x="13345" y="3551"/>
                  </a:lnTo>
                  <a:lnTo>
                    <a:pt x="13844" y="2932"/>
                  </a:lnTo>
                  <a:lnTo>
                    <a:pt x="14362" y="2314"/>
                  </a:lnTo>
                  <a:lnTo>
                    <a:pt x="14881" y="1716"/>
                  </a:lnTo>
                  <a:lnTo>
                    <a:pt x="15420" y="1157"/>
                  </a:lnTo>
                  <a:lnTo>
                    <a:pt x="15958" y="599"/>
                  </a:lnTo>
                  <a:lnTo>
                    <a:pt x="16497" y="80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181900" y="721850"/>
              <a:ext cx="1181400" cy="403450"/>
            </a:xfrm>
            <a:custGeom>
              <a:avLst/>
              <a:gdLst/>
              <a:ahLst/>
              <a:cxnLst/>
              <a:rect l="l" t="t" r="r" b="b"/>
              <a:pathLst>
                <a:path w="47256" h="16138" extrusionOk="0">
                  <a:moveTo>
                    <a:pt x="40" y="0"/>
                  </a:moveTo>
                  <a:lnTo>
                    <a:pt x="0" y="100"/>
                  </a:lnTo>
                  <a:lnTo>
                    <a:pt x="47216" y="16138"/>
                  </a:lnTo>
                  <a:lnTo>
                    <a:pt x="47256" y="160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3576850" y="328875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20" y="0"/>
                  </a:moveTo>
                  <a:lnTo>
                    <a:pt x="1" y="100"/>
                  </a:lnTo>
                  <a:lnTo>
                    <a:pt x="28386" y="9755"/>
                  </a:lnTo>
                  <a:lnTo>
                    <a:pt x="28426" y="965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3419275" y="407175"/>
              <a:ext cx="946025" cy="323675"/>
            </a:xfrm>
            <a:custGeom>
              <a:avLst/>
              <a:gdLst/>
              <a:ahLst/>
              <a:cxnLst/>
              <a:rect l="l" t="t" r="r" b="b"/>
              <a:pathLst>
                <a:path w="37841" h="12947" extrusionOk="0">
                  <a:moveTo>
                    <a:pt x="40" y="0"/>
                  </a:moveTo>
                  <a:lnTo>
                    <a:pt x="0" y="100"/>
                  </a:lnTo>
                  <a:lnTo>
                    <a:pt x="37821" y="12946"/>
                  </a:lnTo>
                  <a:lnTo>
                    <a:pt x="37841" y="1284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3311050" y="502425"/>
              <a:ext cx="1083175" cy="370050"/>
            </a:xfrm>
            <a:custGeom>
              <a:avLst/>
              <a:gdLst/>
              <a:ahLst/>
              <a:cxnLst/>
              <a:rect l="l" t="t" r="r" b="b"/>
              <a:pathLst>
                <a:path w="43327" h="14802" extrusionOk="0">
                  <a:moveTo>
                    <a:pt x="40" y="0"/>
                  </a:moveTo>
                  <a:lnTo>
                    <a:pt x="0" y="100"/>
                  </a:lnTo>
                  <a:lnTo>
                    <a:pt x="43287" y="14801"/>
                  </a:lnTo>
                  <a:lnTo>
                    <a:pt x="43327" y="1470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3233750" y="607650"/>
              <a:ext cx="1157475" cy="395475"/>
            </a:xfrm>
            <a:custGeom>
              <a:avLst/>
              <a:gdLst/>
              <a:ahLst/>
              <a:cxnLst/>
              <a:rect l="l" t="t" r="r" b="b"/>
              <a:pathLst>
                <a:path w="46299" h="15819" extrusionOk="0">
                  <a:moveTo>
                    <a:pt x="40" y="0"/>
                  </a:moveTo>
                  <a:lnTo>
                    <a:pt x="1" y="100"/>
                  </a:lnTo>
                  <a:lnTo>
                    <a:pt x="46279" y="15819"/>
                  </a:lnTo>
                  <a:lnTo>
                    <a:pt x="46299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3257700" y="1273900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40" y="0"/>
                  </a:moveTo>
                  <a:lnTo>
                    <a:pt x="0" y="100"/>
                  </a:lnTo>
                  <a:lnTo>
                    <a:pt x="28385" y="9755"/>
                  </a:lnTo>
                  <a:lnTo>
                    <a:pt x="28425" y="96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3179900" y="1115800"/>
              <a:ext cx="945525" cy="323675"/>
            </a:xfrm>
            <a:custGeom>
              <a:avLst/>
              <a:gdLst/>
              <a:ahLst/>
              <a:cxnLst/>
              <a:rect l="l" t="t" r="r" b="b"/>
              <a:pathLst>
                <a:path w="37821" h="12947" extrusionOk="0">
                  <a:moveTo>
                    <a:pt x="20" y="1"/>
                  </a:moveTo>
                  <a:lnTo>
                    <a:pt x="0" y="101"/>
                  </a:lnTo>
                  <a:lnTo>
                    <a:pt x="37801" y="12947"/>
                  </a:lnTo>
                  <a:lnTo>
                    <a:pt x="37821" y="12847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150975" y="974175"/>
              <a:ext cx="1082675" cy="370050"/>
            </a:xfrm>
            <a:custGeom>
              <a:avLst/>
              <a:gdLst/>
              <a:ahLst/>
              <a:cxnLst/>
              <a:rect l="l" t="t" r="r" b="b"/>
              <a:pathLst>
                <a:path w="43307" h="14802" extrusionOk="0">
                  <a:moveTo>
                    <a:pt x="40" y="1"/>
                  </a:moveTo>
                  <a:lnTo>
                    <a:pt x="0" y="100"/>
                  </a:lnTo>
                  <a:lnTo>
                    <a:pt x="43287" y="14802"/>
                  </a:lnTo>
                  <a:lnTo>
                    <a:pt x="43306" y="1470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53475" y="843525"/>
              <a:ext cx="1157975" cy="395475"/>
            </a:xfrm>
            <a:custGeom>
              <a:avLst/>
              <a:gdLst/>
              <a:ahLst/>
              <a:cxnLst/>
              <a:rect l="l" t="t" r="r" b="b"/>
              <a:pathLst>
                <a:path w="46319" h="15819" extrusionOk="0">
                  <a:moveTo>
                    <a:pt x="40" y="0"/>
                  </a:moveTo>
                  <a:lnTo>
                    <a:pt x="0" y="100"/>
                  </a:lnTo>
                  <a:lnTo>
                    <a:pt x="46278" y="15819"/>
                  </a:lnTo>
                  <a:lnTo>
                    <a:pt x="46318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9"/>
          <p:cNvGrpSpPr/>
          <p:nvPr/>
        </p:nvGrpSpPr>
        <p:grpSpPr>
          <a:xfrm>
            <a:off x="7043941" y="-336329"/>
            <a:ext cx="3246354" cy="1984558"/>
            <a:chOff x="1288875" y="2504175"/>
            <a:chExt cx="2645550" cy="1617275"/>
          </a:xfrm>
        </p:grpSpPr>
        <p:sp>
          <p:nvSpPr>
            <p:cNvPr id="189" name="Google Shape;189;p9"/>
            <p:cNvSpPr/>
            <p:nvPr/>
          </p:nvSpPr>
          <p:spPr>
            <a:xfrm>
              <a:off x="1935175" y="2816850"/>
              <a:ext cx="1353950" cy="832825"/>
            </a:xfrm>
            <a:custGeom>
              <a:avLst/>
              <a:gdLst/>
              <a:ahLst/>
              <a:cxnLst/>
              <a:rect l="l" t="t" r="r" b="b"/>
              <a:pathLst>
                <a:path w="54158" h="33313" extrusionOk="0">
                  <a:moveTo>
                    <a:pt x="51864" y="140"/>
                  </a:moveTo>
                  <a:lnTo>
                    <a:pt x="52303" y="180"/>
                  </a:lnTo>
                  <a:lnTo>
                    <a:pt x="52702" y="240"/>
                  </a:lnTo>
                  <a:lnTo>
                    <a:pt x="53041" y="319"/>
                  </a:lnTo>
                  <a:lnTo>
                    <a:pt x="53200" y="379"/>
                  </a:lnTo>
                  <a:lnTo>
                    <a:pt x="53340" y="459"/>
                  </a:lnTo>
                  <a:lnTo>
                    <a:pt x="53480" y="519"/>
                  </a:lnTo>
                  <a:lnTo>
                    <a:pt x="53599" y="619"/>
                  </a:lnTo>
                  <a:lnTo>
                    <a:pt x="53699" y="698"/>
                  </a:lnTo>
                  <a:lnTo>
                    <a:pt x="53779" y="798"/>
                  </a:lnTo>
                  <a:lnTo>
                    <a:pt x="53859" y="918"/>
                  </a:lnTo>
                  <a:lnTo>
                    <a:pt x="53898" y="1038"/>
                  </a:lnTo>
                  <a:lnTo>
                    <a:pt x="53958" y="1177"/>
                  </a:lnTo>
                  <a:lnTo>
                    <a:pt x="53998" y="1317"/>
                  </a:lnTo>
                  <a:lnTo>
                    <a:pt x="53998" y="1496"/>
                  </a:lnTo>
                  <a:lnTo>
                    <a:pt x="53998" y="1656"/>
                  </a:lnTo>
                  <a:lnTo>
                    <a:pt x="53978" y="1835"/>
                  </a:lnTo>
                  <a:lnTo>
                    <a:pt x="53938" y="2035"/>
                  </a:lnTo>
                  <a:lnTo>
                    <a:pt x="53879" y="2234"/>
                  </a:lnTo>
                  <a:lnTo>
                    <a:pt x="53819" y="2434"/>
                  </a:lnTo>
                  <a:lnTo>
                    <a:pt x="53619" y="2873"/>
                  </a:lnTo>
                  <a:lnTo>
                    <a:pt x="53380" y="3332"/>
                  </a:lnTo>
                  <a:lnTo>
                    <a:pt x="53061" y="3830"/>
                  </a:lnTo>
                  <a:lnTo>
                    <a:pt x="52682" y="4349"/>
                  </a:lnTo>
                  <a:lnTo>
                    <a:pt x="52243" y="4907"/>
                  </a:lnTo>
                  <a:lnTo>
                    <a:pt x="51744" y="5486"/>
                  </a:lnTo>
                  <a:lnTo>
                    <a:pt x="51186" y="6084"/>
                  </a:lnTo>
                  <a:lnTo>
                    <a:pt x="50587" y="6703"/>
                  </a:lnTo>
                  <a:lnTo>
                    <a:pt x="49929" y="7361"/>
                  </a:lnTo>
                  <a:lnTo>
                    <a:pt x="49211" y="8019"/>
                  </a:lnTo>
                  <a:lnTo>
                    <a:pt x="48453" y="8717"/>
                  </a:lnTo>
                  <a:lnTo>
                    <a:pt x="47635" y="9416"/>
                  </a:lnTo>
                  <a:lnTo>
                    <a:pt x="46777" y="10134"/>
                  </a:lnTo>
                  <a:lnTo>
                    <a:pt x="45880" y="10872"/>
                  </a:lnTo>
                  <a:lnTo>
                    <a:pt x="44942" y="11630"/>
                  </a:lnTo>
                  <a:lnTo>
                    <a:pt x="43945" y="12388"/>
                  </a:lnTo>
                  <a:lnTo>
                    <a:pt x="42907" y="13166"/>
                  </a:lnTo>
                  <a:lnTo>
                    <a:pt x="41850" y="13944"/>
                  </a:lnTo>
                  <a:lnTo>
                    <a:pt x="40733" y="14742"/>
                  </a:lnTo>
                  <a:lnTo>
                    <a:pt x="39596" y="15539"/>
                  </a:lnTo>
                  <a:lnTo>
                    <a:pt x="38419" y="16337"/>
                  </a:lnTo>
                  <a:lnTo>
                    <a:pt x="37202" y="17155"/>
                  </a:lnTo>
                  <a:lnTo>
                    <a:pt x="35966" y="17953"/>
                  </a:lnTo>
                  <a:lnTo>
                    <a:pt x="34689" y="18771"/>
                  </a:lnTo>
                  <a:lnTo>
                    <a:pt x="33392" y="19589"/>
                  </a:lnTo>
                  <a:lnTo>
                    <a:pt x="32056" y="20407"/>
                  </a:lnTo>
                  <a:lnTo>
                    <a:pt x="30719" y="21225"/>
                  </a:lnTo>
                  <a:lnTo>
                    <a:pt x="29343" y="22022"/>
                  </a:lnTo>
                  <a:lnTo>
                    <a:pt x="26929" y="23399"/>
                  </a:lnTo>
                  <a:lnTo>
                    <a:pt x="24556" y="24695"/>
                  </a:lnTo>
                  <a:lnTo>
                    <a:pt x="22242" y="25912"/>
                  </a:lnTo>
                  <a:lnTo>
                    <a:pt x="19968" y="27069"/>
                  </a:lnTo>
                  <a:lnTo>
                    <a:pt x="17773" y="28126"/>
                  </a:lnTo>
                  <a:lnTo>
                    <a:pt x="16696" y="28625"/>
                  </a:lnTo>
                  <a:lnTo>
                    <a:pt x="15659" y="29084"/>
                  </a:lnTo>
                  <a:lnTo>
                    <a:pt x="14622" y="29543"/>
                  </a:lnTo>
                  <a:lnTo>
                    <a:pt x="13624" y="29962"/>
                  </a:lnTo>
                  <a:lnTo>
                    <a:pt x="12647" y="30361"/>
                  </a:lnTo>
                  <a:lnTo>
                    <a:pt x="11689" y="30740"/>
                  </a:lnTo>
                  <a:lnTo>
                    <a:pt x="10752" y="31099"/>
                  </a:lnTo>
                  <a:lnTo>
                    <a:pt x="9854" y="31418"/>
                  </a:lnTo>
                  <a:lnTo>
                    <a:pt x="8997" y="31717"/>
                  </a:lnTo>
                  <a:lnTo>
                    <a:pt x="8159" y="31996"/>
                  </a:lnTo>
                  <a:lnTo>
                    <a:pt x="7361" y="32236"/>
                  </a:lnTo>
                  <a:lnTo>
                    <a:pt x="6583" y="32455"/>
                  </a:lnTo>
                  <a:lnTo>
                    <a:pt x="5865" y="32635"/>
                  </a:lnTo>
                  <a:lnTo>
                    <a:pt x="5167" y="32794"/>
                  </a:lnTo>
                  <a:lnTo>
                    <a:pt x="4508" y="32934"/>
                  </a:lnTo>
                  <a:lnTo>
                    <a:pt x="3890" y="33034"/>
                  </a:lnTo>
                  <a:lnTo>
                    <a:pt x="3311" y="33093"/>
                  </a:lnTo>
                  <a:lnTo>
                    <a:pt x="2793" y="33133"/>
                  </a:lnTo>
                  <a:lnTo>
                    <a:pt x="2294" y="33153"/>
                  </a:lnTo>
                  <a:lnTo>
                    <a:pt x="1855" y="33113"/>
                  </a:lnTo>
                  <a:lnTo>
                    <a:pt x="1456" y="33054"/>
                  </a:lnTo>
                  <a:lnTo>
                    <a:pt x="1097" y="32974"/>
                  </a:lnTo>
                  <a:lnTo>
                    <a:pt x="958" y="32914"/>
                  </a:lnTo>
                  <a:lnTo>
                    <a:pt x="818" y="32854"/>
                  </a:lnTo>
                  <a:lnTo>
                    <a:pt x="678" y="32774"/>
                  </a:lnTo>
                  <a:lnTo>
                    <a:pt x="559" y="32694"/>
                  </a:lnTo>
                  <a:lnTo>
                    <a:pt x="459" y="32595"/>
                  </a:lnTo>
                  <a:lnTo>
                    <a:pt x="379" y="32495"/>
                  </a:lnTo>
                  <a:lnTo>
                    <a:pt x="299" y="32375"/>
                  </a:lnTo>
                  <a:lnTo>
                    <a:pt x="240" y="32276"/>
                  </a:lnTo>
                  <a:lnTo>
                    <a:pt x="200" y="32116"/>
                  </a:lnTo>
                  <a:lnTo>
                    <a:pt x="160" y="31976"/>
                  </a:lnTo>
                  <a:lnTo>
                    <a:pt x="160" y="31817"/>
                  </a:lnTo>
                  <a:lnTo>
                    <a:pt x="160" y="31637"/>
                  </a:lnTo>
                  <a:lnTo>
                    <a:pt x="180" y="31458"/>
                  </a:lnTo>
                  <a:lnTo>
                    <a:pt x="220" y="31278"/>
                  </a:lnTo>
                  <a:lnTo>
                    <a:pt x="259" y="31079"/>
                  </a:lnTo>
                  <a:lnTo>
                    <a:pt x="339" y="30859"/>
                  </a:lnTo>
                  <a:lnTo>
                    <a:pt x="539" y="30440"/>
                  </a:lnTo>
                  <a:lnTo>
                    <a:pt x="778" y="29962"/>
                  </a:lnTo>
                  <a:lnTo>
                    <a:pt x="1097" y="29463"/>
                  </a:lnTo>
                  <a:lnTo>
                    <a:pt x="1476" y="28944"/>
                  </a:lnTo>
                  <a:lnTo>
                    <a:pt x="1915" y="28386"/>
                  </a:lnTo>
                  <a:lnTo>
                    <a:pt x="2414" y="27807"/>
                  </a:lnTo>
                  <a:lnTo>
                    <a:pt x="2972" y="27209"/>
                  </a:lnTo>
                  <a:lnTo>
                    <a:pt x="3571" y="26590"/>
                  </a:lnTo>
                  <a:lnTo>
                    <a:pt x="4229" y="25932"/>
                  </a:lnTo>
                  <a:lnTo>
                    <a:pt x="4947" y="25274"/>
                  </a:lnTo>
                  <a:lnTo>
                    <a:pt x="5705" y="24596"/>
                  </a:lnTo>
                  <a:lnTo>
                    <a:pt x="6523" y="23878"/>
                  </a:lnTo>
                  <a:lnTo>
                    <a:pt x="7381" y="23159"/>
                  </a:lnTo>
                  <a:lnTo>
                    <a:pt x="8278" y="22421"/>
                  </a:lnTo>
                  <a:lnTo>
                    <a:pt x="9216" y="21683"/>
                  </a:lnTo>
                  <a:lnTo>
                    <a:pt x="10213" y="20905"/>
                  </a:lnTo>
                  <a:lnTo>
                    <a:pt x="11251" y="20147"/>
                  </a:lnTo>
                  <a:lnTo>
                    <a:pt x="12308" y="19349"/>
                  </a:lnTo>
                  <a:lnTo>
                    <a:pt x="13425" y="18572"/>
                  </a:lnTo>
                  <a:lnTo>
                    <a:pt x="14562" y="17774"/>
                  </a:lnTo>
                  <a:lnTo>
                    <a:pt x="15739" y="16956"/>
                  </a:lnTo>
                  <a:lnTo>
                    <a:pt x="16956" y="16158"/>
                  </a:lnTo>
                  <a:lnTo>
                    <a:pt x="18192" y="15340"/>
                  </a:lnTo>
                  <a:lnTo>
                    <a:pt x="19469" y="14522"/>
                  </a:lnTo>
                  <a:lnTo>
                    <a:pt x="20766" y="13704"/>
                  </a:lnTo>
                  <a:lnTo>
                    <a:pt x="22102" y="12886"/>
                  </a:lnTo>
                  <a:lnTo>
                    <a:pt x="23439" y="12069"/>
                  </a:lnTo>
                  <a:lnTo>
                    <a:pt x="24815" y="11271"/>
                  </a:lnTo>
                  <a:lnTo>
                    <a:pt x="27229" y="9894"/>
                  </a:lnTo>
                  <a:lnTo>
                    <a:pt x="29602" y="8598"/>
                  </a:lnTo>
                  <a:lnTo>
                    <a:pt x="31916" y="7381"/>
                  </a:lnTo>
                  <a:lnTo>
                    <a:pt x="34190" y="6224"/>
                  </a:lnTo>
                  <a:lnTo>
                    <a:pt x="36385" y="5167"/>
                  </a:lnTo>
                  <a:lnTo>
                    <a:pt x="37462" y="4688"/>
                  </a:lnTo>
                  <a:lnTo>
                    <a:pt x="38499" y="4209"/>
                  </a:lnTo>
                  <a:lnTo>
                    <a:pt x="39536" y="3750"/>
                  </a:lnTo>
                  <a:lnTo>
                    <a:pt x="40534" y="3332"/>
                  </a:lnTo>
                  <a:lnTo>
                    <a:pt x="41511" y="2933"/>
                  </a:lnTo>
                  <a:lnTo>
                    <a:pt x="42469" y="2554"/>
                  </a:lnTo>
                  <a:lnTo>
                    <a:pt x="43386" y="2195"/>
                  </a:lnTo>
                  <a:lnTo>
                    <a:pt x="44284" y="1875"/>
                  </a:lnTo>
                  <a:lnTo>
                    <a:pt x="45161" y="1576"/>
                  </a:lnTo>
                  <a:lnTo>
                    <a:pt x="45999" y="1297"/>
                  </a:lnTo>
                  <a:lnTo>
                    <a:pt x="46797" y="1057"/>
                  </a:lnTo>
                  <a:lnTo>
                    <a:pt x="47555" y="838"/>
                  </a:lnTo>
                  <a:lnTo>
                    <a:pt x="48293" y="659"/>
                  </a:lnTo>
                  <a:lnTo>
                    <a:pt x="48991" y="499"/>
                  </a:lnTo>
                  <a:lnTo>
                    <a:pt x="49650" y="359"/>
                  </a:lnTo>
                  <a:lnTo>
                    <a:pt x="50268" y="260"/>
                  </a:lnTo>
                  <a:lnTo>
                    <a:pt x="50846" y="200"/>
                  </a:lnTo>
                  <a:lnTo>
                    <a:pt x="51365" y="160"/>
                  </a:lnTo>
                  <a:lnTo>
                    <a:pt x="51864" y="140"/>
                  </a:lnTo>
                  <a:close/>
                  <a:moveTo>
                    <a:pt x="51405" y="0"/>
                  </a:moveTo>
                  <a:lnTo>
                    <a:pt x="50866" y="40"/>
                  </a:lnTo>
                  <a:lnTo>
                    <a:pt x="50288" y="100"/>
                  </a:lnTo>
                  <a:lnTo>
                    <a:pt x="49670" y="200"/>
                  </a:lnTo>
                  <a:lnTo>
                    <a:pt x="49011" y="339"/>
                  </a:lnTo>
                  <a:lnTo>
                    <a:pt x="48313" y="499"/>
                  </a:lnTo>
                  <a:lnTo>
                    <a:pt x="47575" y="678"/>
                  </a:lnTo>
                  <a:lnTo>
                    <a:pt x="46797" y="898"/>
                  </a:lnTo>
                  <a:lnTo>
                    <a:pt x="45999" y="1137"/>
                  </a:lnTo>
                  <a:lnTo>
                    <a:pt x="45161" y="1417"/>
                  </a:lnTo>
                  <a:lnTo>
                    <a:pt x="44284" y="1716"/>
                  </a:lnTo>
                  <a:lnTo>
                    <a:pt x="43386" y="2035"/>
                  </a:lnTo>
                  <a:lnTo>
                    <a:pt x="42449" y="2394"/>
                  </a:lnTo>
                  <a:lnTo>
                    <a:pt x="41491" y="2773"/>
                  </a:lnTo>
                  <a:lnTo>
                    <a:pt x="40514" y="3172"/>
                  </a:lnTo>
                  <a:lnTo>
                    <a:pt x="39496" y="3591"/>
                  </a:lnTo>
                  <a:lnTo>
                    <a:pt x="38479" y="4050"/>
                  </a:lnTo>
                  <a:lnTo>
                    <a:pt x="37422" y="4528"/>
                  </a:lnTo>
                  <a:lnTo>
                    <a:pt x="36345" y="5027"/>
                  </a:lnTo>
                  <a:lnTo>
                    <a:pt x="34130" y="6084"/>
                  </a:lnTo>
                  <a:lnTo>
                    <a:pt x="31856" y="7221"/>
                  </a:lnTo>
                  <a:lnTo>
                    <a:pt x="29523" y="8458"/>
                  </a:lnTo>
                  <a:lnTo>
                    <a:pt x="27149" y="9755"/>
                  </a:lnTo>
                  <a:lnTo>
                    <a:pt x="24735" y="11131"/>
                  </a:lnTo>
                  <a:lnTo>
                    <a:pt x="23399" y="11909"/>
                  </a:lnTo>
                  <a:lnTo>
                    <a:pt x="22082" y="12707"/>
                  </a:lnTo>
                  <a:lnTo>
                    <a:pt x="20766" y="13505"/>
                  </a:lnTo>
                  <a:lnTo>
                    <a:pt x="19489" y="14303"/>
                  </a:lnTo>
                  <a:lnTo>
                    <a:pt x="18232" y="15121"/>
                  </a:lnTo>
                  <a:lnTo>
                    <a:pt x="16995" y="15918"/>
                  </a:lnTo>
                  <a:lnTo>
                    <a:pt x="15779" y="16736"/>
                  </a:lnTo>
                  <a:lnTo>
                    <a:pt x="14602" y="17534"/>
                  </a:lnTo>
                  <a:lnTo>
                    <a:pt x="13465" y="18332"/>
                  </a:lnTo>
                  <a:lnTo>
                    <a:pt x="12328" y="19150"/>
                  </a:lnTo>
                  <a:lnTo>
                    <a:pt x="11251" y="19928"/>
                  </a:lnTo>
                  <a:lnTo>
                    <a:pt x="10193" y="20726"/>
                  </a:lnTo>
                  <a:lnTo>
                    <a:pt x="9176" y="21504"/>
                  </a:lnTo>
                  <a:lnTo>
                    <a:pt x="8199" y="22282"/>
                  </a:lnTo>
                  <a:lnTo>
                    <a:pt x="7261" y="23040"/>
                  </a:lnTo>
                  <a:lnTo>
                    <a:pt x="6383" y="23798"/>
                  </a:lnTo>
                  <a:lnTo>
                    <a:pt x="5526" y="24536"/>
                  </a:lnTo>
                  <a:lnTo>
                    <a:pt x="4748" y="25254"/>
                  </a:lnTo>
                  <a:lnTo>
                    <a:pt x="4010" y="25952"/>
                  </a:lnTo>
                  <a:lnTo>
                    <a:pt x="3331" y="26610"/>
                  </a:lnTo>
                  <a:lnTo>
                    <a:pt x="2713" y="27249"/>
                  </a:lnTo>
                  <a:lnTo>
                    <a:pt x="2174" y="27867"/>
                  </a:lnTo>
                  <a:lnTo>
                    <a:pt x="1676" y="28446"/>
                  </a:lnTo>
                  <a:lnTo>
                    <a:pt x="1257" y="29004"/>
                  </a:lnTo>
                  <a:lnTo>
                    <a:pt x="878" y="29543"/>
                  </a:lnTo>
                  <a:lnTo>
                    <a:pt x="579" y="30041"/>
                  </a:lnTo>
                  <a:lnTo>
                    <a:pt x="339" y="30500"/>
                  </a:lnTo>
                  <a:lnTo>
                    <a:pt x="160" y="30939"/>
                  </a:lnTo>
                  <a:lnTo>
                    <a:pt x="100" y="31139"/>
                  </a:lnTo>
                  <a:lnTo>
                    <a:pt x="40" y="31338"/>
                  </a:lnTo>
                  <a:lnTo>
                    <a:pt x="20" y="31518"/>
                  </a:lnTo>
                  <a:lnTo>
                    <a:pt x="0" y="31697"/>
                  </a:lnTo>
                  <a:lnTo>
                    <a:pt x="0" y="31877"/>
                  </a:lnTo>
                  <a:lnTo>
                    <a:pt x="20" y="32036"/>
                  </a:lnTo>
                  <a:lnTo>
                    <a:pt x="40" y="32196"/>
                  </a:lnTo>
                  <a:lnTo>
                    <a:pt x="100" y="32335"/>
                  </a:lnTo>
                  <a:lnTo>
                    <a:pt x="160" y="32455"/>
                  </a:lnTo>
                  <a:lnTo>
                    <a:pt x="240" y="32595"/>
                  </a:lnTo>
                  <a:lnTo>
                    <a:pt x="339" y="32694"/>
                  </a:lnTo>
                  <a:lnTo>
                    <a:pt x="459" y="32814"/>
                  </a:lnTo>
                  <a:lnTo>
                    <a:pt x="579" y="32894"/>
                  </a:lnTo>
                  <a:lnTo>
                    <a:pt x="718" y="32994"/>
                  </a:lnTo>
                  <a:lnTo>
                    <a:pt x="878" y="33054"/>
                  </a:lnTo>
                  <a:lnTo>
                    <a:pt x="1057" y="33133"/>
                  </a:lnTo>
                  <a:lnTo>
                    <a:pt x="1337" y="33213"/>
                  </a:lnTo>
                  <a:lnTo>
                    <a:pt x="1676" y="33253"/>
                  </a:lnTo>
                  <a:lnTo>
                    <a:pt x="2035" y="33293"/>
                  </a:lnTo>
                  <a:lnTo>
                    <a:pt x="2414" y="33313"/>
                  </a:lnTo>
                  <a:lnTo>
                    <a:pt x="2873" y="33293"/>
                  </a:lnTo>
                  <a:lnTo>
                    <a:pt x="3351" y="33253"/>
                  </a:lnTo>
                  <a:lnTo>
                    <a:pt x="3870" y="33193"/>
                  </a:lnTo>
                  <a:lnTo>
                    <a:pt x="4429" y="33093"/>
                  </a:lnTo>
                  <a:lnTo>
                    <a:pt x="5027" y="32994"/>
                  </a:lnTo>
                  <a:lnTo>
                    <a:pt x="5645" y="32854"/>
                  </a:lnTo>
                  <a:lnTo>
                    <a:pt x="6284" y="32694"/>
                  </a:lnTo>
                  <a:lnTo>
                    <a:pt x="6962" y="32515"/>
                  </a:lnTo>
                  <a:lnTo>
                    <a:pt x="7660" y="32315"/>
                  </a:lnTo>
                  <a:lnTo>
                    <a:pt x="8398" y="32076"/>
                  </a:lnTo>
                  <a:lnTo>
                    <a:pt x="9156" y="31837"/>
                  </a:lnTo>
                  <a:lnTo>
                    <a:pt x="9934" y="31557"/>
                  </a:lnTo>
                  <a:lnTo>
                    <a:pt x="11590" y="30959"/>
                  </a:lnTo>
                  <a:lnTo>
                    <a:pt x="13305" y="30261"/>
                  </a:lnTo>
                  <a:lnTo>
                    <a:pt x="15120" y="29503"/>
                  </a:lnTo>
                  <a:lnTo>
                    <a:pt x="17015" y="28645"/>
                  </a:lnTo>
                  <a:lnTo>
                    <a:pt x="18950" y="27727"/>
                  </a:lnTo>
                  <a:lnTo>
                    <a:pt x="20965" y="26750"/>
                  </a:lnTo>
                  <a:lnTo>
                    <a:pt x="23020" y="25693"/>
                  </a:lnTo>
                  <a:lnTo>
                    <a:pt x="25114" y="24576"/>
                  </a:lnTo>
                  <a:lnTo>
                    <a:pt x="27249" y="23399"/>
                  </a:lnTo>
                  <a:lnTo>
                    <a:pt x="29423" y="22162"/>
                  </a:lnTo>
                  <a:lnTo>
                    <a:pt x="30759" y="21384"/>
                  </a:lnTo>
                  <a:lnTo>
                    <a:pt x="32076" y="20586"/>
                  </a:lnTo>
                  <a:lnTo>
                    <a:pt x="33372" y="19788"/>
                  </a:lnTo>
                  <a:lnTo>
                    <a:pt x="34669" y="18990"/>
                  </a:lnTo>
                  <a:lnTo>
                    <a:pt x="35926" y="18173"/>
                  </a:lnTo>
                  <a:lnTo>
                    <a:pt x="37162" y="17375"/>
                  </a:lnTo>
                  <a:lnTo>
                    <a:pt x="38359" y="16557"/>
                  </a:lnTo>
                  <a:lnTo>
                    <a:pt x="39556" y="15759"/>
                  </a:lnTo>
                  <a:lnTo>
                    <a:pt x="40693" y="14961"/>
                  </a:lnTo>
                  <a:lnTo>
                    <a:pt x="41830" y="14163"/>
                  </a:lnTo>
                  <a:lnTo>
                    <a:pt x="42907" y="13365"/>
                  </a:lnTo>
                  <a:lnTo>
                    <a:pt x="43965" y="12567"/>
                  </a:lnTo>
                  <a:lnTo>
                    <a:pt x="44982" y="11789"/>
                  </a:lnTo>
                  <a:lnTo>
                    <a:pt x="45939" y="11011"/>
                  </a:lnTo>
                  <a:lnTo>
                    <a:pt x="46877" y="10253"/>
                  </a:lnTo>
                  <a:lnTo>
                    <a:pt x="47775" y="9495"/>
                  </a:lnTo>
                  <a:lnTo>
                    <a:pt x="48632" y="8757"/>
                  </a:lnTo>
                  <a:lnTo>
                    <a:pt x="49410" y="8039"/>
                  </a:lnTo>
                  <a:lnTo>
                    <a:pt x="50148" y="7341"/>
                  </a:lnTo>
                  <a:lnTo>
                    <a:pt x="50827" y="6683"/>
                  </a:lnTo>
                  <a:lnTo>
                    <a:pt x="51425" y="6044"/>
                  </a:lnTo>
                  <a:lnTo>
                    <a:pt x="51983" y="5426"/>
                  </a:lnTo>
                  <a:lnTo>
                    <a:pt x="52482" y="4848"/>
                  </a:lnTo>
                  <a:lnTo>
                    <a:pt x="52901" y="4289"/>
                  </a:lnTo>
                  <a:lnTo>
                    <a:pt x="53280" y="3750"/>
                  </a:lnTo>
                  <a:lnTo>
                    <a:pt x="53579" y="3272"/>
                  </a:lnTo>
                  <a:lnTo>
                    <a:pt x="53819" y="2793"/>
                  </a:lnTo>
                  <a:lnTo>
                    <a:pt x="53998" y="2354"/>
                  </a:lnTo>
                  <a:lnTo>
                    <a:pt x="54058" y="2155"/>
                  </a:lnTo>
                  <a:lnTo>
                    <a:pt x="54118" y="1955"/>
                  </a:lnTo>
                  <a:lnTo>
                    <a:pt x="54138" y="1776"/>
                  </a:lnTo>
                  <a:lnTo>
                    <a:pt x="54158" y="1596"/>
                  </a:lnTo>
                  <a:lnTo>
                    <a:pt x="54158" y="1417"/>
                  </a:lnTo>
                  <a:lnTo>
                    <a:pt x="54138" y="1257"/>
                  </a:lnTo>
                  <a:lnTo>
                    <a:pt x="54098" y="1117"/>
                  </a:lnTo>
                  <a:lnTo>
                    <a:pt x="54058" y="958"/>
                  </a:lnTo>
                  <a:lnTo>
                    <a:pt x="53998" y="838"/>
                  </a:lnTo>
                  <a:lnTo>
                    <a:pt x="53918" y="718"/>
                  </a:lnTo>
                  <a:lnTo>
                    <a:pt x="53819" y="599"/>
                  </a:lnTo>
                  <a:lnTo>
                    <a:pt x="53699" y="499"/>
                  </a:lnTo>
                  <a:lnTo>
                    <a:pt x="53579" y="399"/>
                  </a:lnTo>
                  <a:lnTo>
                    <a:pt x="53440" y="319"/>
                  </a:lnTo>
                  <a:lnTo>
                    <a:pt x="53280" y="240"/>
                  </a:lnTo>
                  <a:lnTo>
                    <a:pt x="53101" y="180"/>
                  </a:lnTo>
                  <a:lnTo>
                    <a:pt x="52742" y="80"/>
                  </a:lnTo>
                  <a:lnTo>
                    <a:pt x="52343" y="20"/>
                  </a:lnTo>
                  <a:lnTo>
                    <a:pt x="5190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719725" y="2712625"/>
              <a:ext cx="1784350" cy="1094150"/>
            </a:xfrm>
            <a:custGeom>
              <a:avLst/>
              <a:gdLst/>
              <a:ahLst/>
              <a:cxnLst/>
              <a:rect l="l" t="t" r="r" b="b"/>
              <a:pathLst>
                <a:path w="71374" h="43766" extrusionOk="0">
                  <a:moveTo>
                    <a:pt x="68820" y="160"/>
                  </a:moveTo>
                  <a:lnTo>
                    <a:pt x="69259" y="200"/>
                  </a:lnTo>
                  <a:lnTo>
                    <a:pt x="69658" y="279"/>
                  </a:lnTo>
                  <a:lnTo>
                    <a:pt x="70017" y="379"/>
                  </a:lnTo>
                  <a:lnTo>
                    <a:pt x="70216" y="459"/>
                  </a:lnTo>
                  <a:lnTo>
                    <a:pt x="70396" y="539"/>
                  </a:lnTo>
                  <a:lnTo>
                    <a:pt x="70555" y="639"/>
                  </a:lnTo>
                  <a:lnTo>
                    <a:pt x="70695" y="738"/>
                  </a:lnTo>
                  <a:lnTo>
                    <a:pt x="70835" y="858"/>
                  </a:lnTo>
                  <a:lnTo>
                    <a:pt x="70934" y="978"/>
                  </a:lnTo>
                  <a:lnTo>
                    <a:pt x="71034" y="1117"/>
                  </a:lnTo>
                  <a:lnTo>
                    <a:pt x="71094" y="1277"/>
                  </a:lnTo>
                  <a:lnTo>
                    <a:pt x="71174" y="1456"/>
                  </a:lnTo>
                  <a:lnTo>
                    <a:pt x="71214" y="1656"/>
                  </a:lnTo>
                  <a:lnTo>
                    <a:pt x="71234" y="1855"/>
                  </a:lnTo>
                  <a:lnTo>
                    <a:pt x="71214" y="2075"/>
                  </a:lnTo>
                  <a:lnTo>
                    <a:pt x="71194" y="2314"/>
                  </a:lnTo>
                  <a:lnTo>
                    <a:pt x="71134" y="2554"/>
                  </a:lnTo>
                  <a:lnTo>
                    <a:pt x="71074" y="2813"/>
                  </a:lnTo>
                  <a:lnTo>
                    <a:pt x="70974" y="3092"/>
                  </a:lnTo>
                  <a:lnTo>
                    <a:pt x="70855" y="3371"/>
                  </a:lnTo>
                  <a:lnTo>
                    <a:pt x="70715" y="3651"/>
                  </a:lnTo>
                  <a:lnTo>
                    <a:pt x="70555" y="3950"/>
                  </a:lnTo>
                  <a:lnTo>
                    <a:pt x="70376" y="4249"/>
                  </a:lnTo>
                  <a:lnTo>
                    <a:pt x="69957" y="4907"/>
                  </a:lnTo>
                  <a:lnTo>
                    <a:pt x="69458" y="5586"/>
                  </a:lnTo>
                  <a:lnTo>
                    <a:pt x="68880" y="6304"/>
                  </a:lnTo>
                  <a:lnTo>
                    <a:pt x="68221" y="7062"/>
                  </a:lnTo>
                  <a:lnTo>
                    <a:pt x="67483" y="7860"/>
                  </a:lnTo>
                  <a:lnTo>
                    <a:pt x="66686" y="8677"/>
                  </a:lnTo>
                  <a:lnTo>
                    <a:pt x="65808" y="9515"/>
                  </a:lnTo>
                  <a:lnTo>
                    <a:pt x="64870" y="10393"/>
                  </a:lnTo>
                  <a:lnTo>
                    <a:pt x="63853" y="11291"/>
                  </a:lnTo>
                  <a:lnTo>
                    <a:pt x="62776" y="12208"/>
                  </a:lnTo>
                  <a:lnTo>
                    <a:pt x="61639" y="13166"/>
                  </a:lnTo>
                  <a:lnTo>
                    <a:pt x="60462" y="14123"/>
                  </a:lnTo>
                  <a:lnTo>
                    <a:pt x="59205" y="15121"/>
                  </a:lnTo>
                  <a:lnTo>
                    <a:pt x="57889" y="16118"/>
                  </a:lnTo>
                  <a:lnTo>
                    <a:pt x="56532" y="17135"/>
                  </a:lnTo>
                  <a:lnTo>
                    <a:pt x="55116" y="18153"/>
                  </a:lnTo>
                  <a:lnTo>
                    <a:pt x="53660" y="19210"/>
                  </a:lnTo>
                  <a:lnTo>
                    <a:pt x="52144" y="20247"/>
                  </a:lnTo>
                  <a:lnTo>
                    <a:pt x="50588" y="21324"/>
                  </a:lnTo>
                  <a:lnTo>
                    <a:pt x="48992" y="22381"/>
                  </a:lnTo>
                  <a:lnTo>
                    <a:pt x="47356" y="23459"/>
                  </a:lnTo>
                  <a:lnTo>
                    <a:pt x="45681" y="24536"/>
                  </a:lnTo>
                  <a:lnTo>
                    <a:pt x="43945" y="25593"/>
                  </a:lnTo>
                  <a:lnTo>
                    <a:pt x="42210" y="26670"/>
                  </a:lnTo>
                  <a:lnTo>
                    <a:pt x="40415" y="27747"/>
                  </a:lnTo>
                  <a:lnTo>
                    <a:pt x="38599" y="28825"/>
                  </a:lnTo>
                  <a:lnTo>
                    <a:pt x="37163" y="29642"/>
                  </a:lnTo>
                  <a:lnTo>
                    <a:pt x="35727" y="30460"/>
                  </a:lnTo>
                  <a:lnTo>
                    <a:pt x="34311" y="31238"/>
                  </a:lnTo>
                  <a:lnTo>
                    <a:pt x="32914" y="32016"/>
                  </a:lnTo>
                  <a:lnTo>
                    <a:pt x="31518" y="32774"/>
                  </a:lnTo>
                  <a:lnTo>
                    <a:pt x="30122" y="33492"/>
                  </a:lnTo>
                  <a:lnTo>
                    <a:pt x="28765" y="34210"/>
                  </a:lnTo>
                  <a:lnTo>
                    <a:pt x="27409" y="34909"/>
                  </a:lnTo>
                  <a:lnTo>
                    <a:pt x="26072" y="35567"/>
                  </a:lnTo>
                  <a:lnTo>
                    <a:pt x="24756" y="36205"/>
                  </a:lnTo>
                  <a:lnTo>
                    <a:pt x="23459" y="36824"/>
                  </a:lnTo>
                  <a:lnTo>
                    <a:pt x="22183" y="37422"/>
                  </a:lnTo>
                  <a:lnTo>
                    <a:pt x="20926" y="38000"/>
                  </a:lnTo>
                  <a:lnTo>
                    <a:pt x="19689" y="38539"/>
                  </a:lnTo>
                  <a:lnTo>
                    <a:pt x="18472" y="39078"/>
                  </a:lnTo>
                  <a:lnTo>
                    <a:pt x="17295" y="39576"/>
                  </a:lnTo>
                  <a:lnTo>
                    <a:pt x="16158" y="40035"/>
                  </a:lnTo>
                  <a:lnTo>
                    <a:pt x="15021" y="40474"/>
                  </a:lnTo>
                  <a:lnTo>
                    <a:pt x="13924" y="40893"/>
                  </a:lnTo>
                  <a:lnTo>
                    <a:pt x="12867" y="41292"/>
                  </a:lnTo>
                  <a:lnTo>
                    <a:pt x="11850" y="41651"/>
                  </a:lnTo>
                  <a:lnTo>
                    <a:pt x="10852" y="41990"/>
                  </a:lnTo>
                  <a:lnTo>
                    <a:pt x="9895" y="42289"/>
                  </a:lnTo>
                  <a:lnTo>
                    <a:pt x="8957" y="42549"/>
                  </a:lnTo>
                  <a:lnTo>
                    <a:pt x="8080" y="42808"/>
                  </a:lnTo>
                  <a:lnTo>
                    <a:pt x="7222" y="43007"/>
                  </a:lnTo>
                  <a:lnTo>
                    <a:pt x="6424" y="43187"/>
                  </a:lnTo>
                  <a:lnTo>
                    <a:pt x="5666" y="43346"/>
                  </a:lnTo>
                  <a:lnTo>
                    <a:pt x="4948" y="43466"/>
                  </a:lnTo>
                  <a:lnTo>
                    <a:pt x="4270" y="43546"/>
                  </a:lnTo>
                  <a:lnTo>
                    <a:pt x="3631" y="43586"/>
                  </a:lnTo>
                  <a:lnTo>
                    <a:pt x="3053" y="43606"/>
                  </a:lnTo>
                  <a:lnTo>
                    <a:pt x="2574" y="43606"/>
                  </a:lnTo>
                  <a:lnTo>
                    <a:pt x="2115" y="43566"/>
                  </a:lnTo>
                  <a:lnTo>
                    <a:pt x="1716" y="43486"/>
                  </a:lnTo>
                  <a:lnTo>
                    <a:pt x="1357" y="43386"/>
                  </a:lnTo>
                  <a:lnTo>
                    <a:pt x="1158" y="43307"/>
                  </a:lnTo>
                  <a:lnTo>
                    <a:pt x="978" y="43227"/>
                  </a:lnTo>
                  <a:lnTo>
                    <a:pt x="819" y="43127"/>
                  </a:lnTo>
                  <a:lnTo>
                    <a:pt x="679" y="43027"/>
                  </a:lnTo>
                  <a:lnTo>
                    <a:pt x="559" y="42908"/>
                  </a:lnTo>
                  <a:lnTo>
                    <a:pt x="440" y="42788"/>
                  </a:lnTo>
                  <a:lnTo>
                    <a:pt x="360" y="42648"/>
                  </a:lnTo>
                  <a:lnTo>
                    <a:pt x="280" y="42489"/>
                  </a:lnTo>
                  <a:lnTo>
                    <a:pt x="220" y="42309"/>
                  </a:lnTo>
                  <a:lnTo>
                    <a:pt x="180" y="42110"/>
                  </a:lnTo>
                  <a:lnTo>
                    <a:pt x="160" y="41910"/>
                  </a:lnTo>
                  <a:lnTo>
                    <a:pt x="160" y="41671"/>
                  </a:lnTo>
                  <a:lnTo>
                    <a:pt x="180" y="41451"/>
                  </a:lnTo>
                  <a:lnTo>
                    <a:pt x="240" y="41212"/>
                  </a:lnTo>
                  <a:lnTo>
                    <a:pt x="320" y="40953"/>
                  </a:lnTo>
                  <a:lnTo>
                    <a:pt x="400" y="40673"/>
                  </a:lnTo>
                  <a:lnTo>
                    <a:pt x="519" y="40394"/>
                  </a:lnTo>
                  <a:lnTo>
                    <a:pt x="659" y="40115"/>
                  </a:lnTo>
                  <a:lnTo>
                    <a:pt x="819" y="39816"/>
                  </a:lnTo>
                  <a:lnTo>
                    <a:pt x="998" y="39516"/>
                  </a:lnTo>
                  <a:lnTo>
                    <a:pt x="1417" y="38858"/>
                  </a:lnTo>
                  <a:lnTo>
                    <a:pt x="1936" y="38180"/>
                  </a:lnTo>
                  <a:lnTo>
                    <a:pt x="2514" y="37462"/>
                  </a:lnTo>
                  <a:lnTo>
                    <a:pt x="3172" y="36704"/>
                  </a:lnTo>
                  <a:lnTo>
                    <a:pt x="3891" y="35906"/>
                  </a:lnTo>
                  <a:lnTo>
                    <a:pt x="4708" y="35088"/>
                  </a:lnTo>
                  <a:lnTo>
                    <a:pt x="5566" y="34250"/>
                  </a:lnTo>
                  <a:lnTo>
                    <a:pt x="6524" y="33373"/>
                  </a:lnTo>
                  <a:lnTo>
                    <a:pt x="7521" y="32475"/>
                  </a:lnTo>
                  <a:lnTo>
                    <a:pt x="8598" y="31557"/>
                  </a:lnTo>
                  <a:lnTo>
                    <a:pt x="9735" y="30600"/>
                  </a:lnTo>
                  <a:lnTo>
                    <a:pt x="10932" y="29642"/>
                  </a:lnTo>
                  <a:lnTo>
                    <a:pt x="12169" y="28645"/>
                  </a:lnTo>
                  <a:lnTo>
                    <a:pt x="13485" y="27648"/>
                  </a:lnTo>
                  <a:lnTo>
                    <a:pt x="14842" y="26630"/>
                  </a:lnTo>
                  <a:lnTo>
                    <a:pt x="16258" y="25613"/>
                  </a:lnTo>
                  <a:lnTo>
                    <a:pt x="17714" y="24556"/>
                  </a:lnTo>
                  <a:lnTo>
                    <a:pt x="19230" y="23518"/>
                  </a:lnTo>
                  <a:lnTo>
                    <a:pt x="20786" y="22441"/>
                  </a:lnTo>
                  <a:lnTo>
                    <a:pt x="22382" y="21384"/>
                  </a:lnTo>
                  <a:lnTo>
                    <a:pt x="24038" y="20307"/>
                  </a:lnTo>
                  <a:lnTo>
                    <a:pt x="25713" y="19230"/>
                  </a:lnTo>
                  <a:lnTo>
                    <a:pt x="27429" y="18173"/>
                  </a:lnTo>
                  <a:lnTo>
                    <a:pt x="29184" y="17095"/>
                  </a:lnTo>
                  <a:lnTo>
                    <a:pt x="30959" y="16018"/>
                  </a:lnTo>
                  <a:lnTo>
                    <a:pt x="32775" y="14941"/>
                  </a:lnTo>
                  <a:lnTo>
                    <a:pt x="34211" y="14123"/>
                  </a:lnTo>
                  <a:lnTo>
                    <a:pt x="35647" y="13305"/>
                  </a:lnTo>
                  <a:lnTo>
                    <a:pt x="37063" y="12527"/>
                  </a:lnTo>
                  <a:lnTo>
                    <a:pt x="38480" y="11749"/>
                  </a:lnTo>
                  <a:lnTo>
                    <a:pt x="39876" y="10991"/>
                  </a:lnTo>
                  <a:lnTo>
                    <a:pt x="41252" y="10273"/>
                  </a:lnTo>
                  <a:lnTo>
                    <a:pt x="42629" y="9555"/>
                  </a:lnTo>
                  <a:lnTo>
                    <a:pt x="43985" y="8857"/>
                  </a:lnTo>
                  <a:lnTo>
                    <a:pt x="45322" y="8199"/>
                  </a:lnTo>
                  <a:lnTo>
                    <a:pt x="46638" y="7560"/>
                  </a:lnTo>
                  <a:lnTo>
                    <a:pt x="47935" y="6942"/>
                  </a:lnTo>
                  <a:lnTo>
                    <a:pt x="49211" y="6344"/>
                  </a:lnTo>
                  <a:lnTo>
                    <a:pt x="50468" y="5765"/>
                  </a:lnTo>
                  <a:lnTo>
                    <a:pt x="51685" y="5226"/>
                  </a:lnTo>
                  <a:lnTo>
                    <a:pt x="52902" y="4688"/>
                  </a:lnTo>
                  <a:lnTo>
                    <a:pt x="54079" y="4189"/>
                  </a:lnTo>
                  <a:lnTo>
                    <a:pt x="55236" y="3730"/>
                  </a:lnTo>
                  <a:lnTo>
                    <a:pt x="56353" y="3292"/>
                  </a:lnTo>
                  <a:lnTo>
                    <a:pt x="57450" y="2873"/>
                  </a:lnTo>
                  <a:lnTo>
                    <a:pt x="58507" y="2474"/>
                  </a:lnTo>
                  <a:lnTo>
                    <a:pt x="59544" y="2115"/>
                  </a:lnTo>
                  <a:lnTo>
                    <a:pt x="60542" y="1776"/>
                  </a:lnTo>
                  <a:lnTo>
                    <a:pt x="61499" y="1476"/>
                  </a:lnTo>
                  <a:lnTo>
                    <a:pt x="62417" y="1217"/>
                  </a:lnTo>
                  <a:lnTo>
                    <a:pt x="63294" y="958"/>
                  </a:lnTo>
                  <a:lnTo>
                    <a:pt x="64152" y="758"/>
                  </a:lnTo>
                  <a:lnTo>
                    <a:pt x="64950" y="579"/>
                  </a:lnTo>
                  <a:lnTo>
                    <a:pt x="65728" y="419"/>
                  </a:lnTo>
                  <a:lnTo>
                    <a:pt x="66446" y="299"/>
                  </a:lnTo>
                  <a:lnTo>
                    <a:pt x="67124" y="220"/>
                  </a:lnTo>
                  <a:lnTo>
                    <a:pt x="67743" y="160"/>
                  </a:lnTo>
                  <a:close/>
                  <a:moveTo>
                    <a:pt x="67862" y="0"/>
                  </a:moveTo>
                  <a:lnTo>
                    <a:pt x="67164" y="60"/>
                  </a:lnTo>
                  <a:lnTo>
                    <a:pt x="66406" y="160"/>
                  </a:lnTo>
                  <a:lnTo>
                    <a:pt x="65588" y="279"/>
                  </a:lnTo>
                  <a:lnTo>
                    <a:pt x="64731" y="459"/>
                  </a:lnTo>
                  <a:lnTo>
                    <a:pt x="63813" y="678"/>
                  </a:lnTo>
                  <a:lnTo>
                    <a:pt x="62836" y="938"/>
                  </a:lnTo>
                  <a:lnTo>
                    <a:pt x="61838" y="1217"/>
                  </a:lnTo>
                  <a:lnTo>
                    <a:pt x="60761" y="1556"/>
                  </a:lnTo>
                  <a:lnTo>
                    <a:pt x="59664" y="1915"/>
                  </a:lnTo>
                  <a:lnTo>
                    <a:pt x="58527" y="2314"/>
                  </a:lnTo>
                  <a:lnTo>
                    <a:pt x="57330" y="2753"/>
                  </a:lnTo>
                  <a:lnTo>
                    <a:pt x="56113" y="3212"/>
                  </a:lnTo>
                  <a:lnTo>
                    <a:pt x="54837" y="3710"/>
                  </a:lnTo>
                  <a:lnTo>
                    <a:pt x="53540" y="4249"/>
                  </a:lnTo>
                  <a:lnTo>
                    <a:pt x="52224" y="4808"/>
                  </a:lnTo>
                  <a:lnTo>
                    <a:pt x="50847" y="5426"/>
                  </a:lnTo>
                  <a:lnTo>
                    <a:pt x="49471" y="6044"/>
                  </a:lnTo>
                  <a:lnTo>
                    <a:pt x="48035" y="6703"/>
                  </a:lnTo>
                  <a:lnTo>
                    <a:pt x="46598" y="7401"/>
                  </a:lnTo>
                  <a:lnTo>
                    <a:pt x="45122" y="8119"/>
                  </a:lnTo>
                  <a:lnTo>
                    <a:pt x="43626" y="8857"/>
                  </a:lnTo>
                  <a:lnTo>
                    <a:pt x="42110" y="9635"/>
                  </a:lnTo>
                  <a:lnTo>
                    <a:pt x="40594" y="10433"/>
                  </a:lnTo>
                  <a:lnTo>
                    <a:pt x="39038" y="11251"/>
                  </a:lnTo>
                  <a:lnTo>
                    <a:pt x="37462" y="12108"/>
                  </a:lnTo>
                  <a:lnTo>
                    <a:pt x="35886" y="12986"/>
                  </a:lnTo>
                  <a:lnTo>
                    <a:pt x="34291" y="13884"/>
                  </a:lnTo>
                  <a:lnTo>
                    <a:pt x="32695" y="14801"/>
                  </a:lnTo>
                  <a:lnTo>
                    <a:pt x="30939" y="15839"/>
                  </a:lnTo>
                  <a:lnTo>
                    <a:pt x="29184" y="16896"/>
                  </a:lnTo>
                  <a:lnTo>
                    <a:pt x="27469" y="17953"/>
                  </a:lnTo>
                  <a:lnTo>
                    <a:pt x="25773" y="19010"/>
                  </a:lnTo>
                  <a:lnTo>
                    <a:pt x="24117" y="20068"/>
                  </a:lnTo>
                  <a:lnTo>
                    <a:pt x="22482" y="21125"/>
                  </a:lnTo>
                  <a:lnTo>
                    <a:pt x="20886" y="22182"/>
                  </a:lnTo>
                  <a:lnTo>
                    <a:pt x="19330" y="23239"/>
                  </a:lnTo>
                  <a:lnTo>
                    <a:pt x="17814" y="24296"/>
                  </a:lnTo>
                  <a:lnTo>
                    <a:pt x="16338" y="25354"/>
                  </a:lnTo>
                  <a:lnTo>
                    <a:pt x="14902" y="26391"/>
                  </a:lnTo>
                  <a:lnTo>
                    <a:pt x="13505" y="27428"/>
                  </a:lnTo>
                  <a:lnTo>
                    <a:pt x="12169" y="28466"/>
                  </a:lnTo>
                  <a:lnTo>
                    <a:pt x="10872" y="29483"/>
                  </a:lnTo>
                  <a:lnTo>
                    <a:pt x="9635" y="30480"/>
                  </a:lnTo>
                  <a:lnTo>
                    <a:pt x="8459" y="31458"/>
                  </a:lnTo>
                  <a:lnTo>
                    <a:pt x="7342" y="32435"/>
                  </a:lnTo>
                  <a:lnTo>
                    <a:pt x="6284" y="33373"/>
                  </a:lnTo>
                  <a:lnTo>
                    <a:pt x="5327" y="34270"/>
                  </a:lnTo>
                  <a:lnTo>
                    <a:pt x="4429" y="35148"/>
                  </a:lnTo>
                  <a:lnTo>
                    <a:pt x="3631" y="35986"/>
                  </a:lnTo>
                  <a:lnTo>
                    <a:pt x="2893" y="36784"/>
                  </a:lnTo>
                  <a:lnTo>
                    <a:pt x="2255" y="37542"/>
                  </a:lnTo>
                  <a:lnTo>
                    <a:pt x="1676" y="38260"/>
                  </a:lnTo>
                  <a:lnTo>
                    <a:pt x="1178" y="38958"/>
                  </a:lnTo>
                  <a:lnTo>
                    <a:pt x="978" y="39277"/>
                  </a:lnTo>
                  <a:lnTo>
                    <a:pt x="779" y="39596"/>
                  </a:lnTo>
                  <a:lnTo>
                    <a:pt x="619" y="39896"/>
                  </a:lnTo>
                  <a:lnTo>
                    <a:pt x="460" y="40195"/>
                  </a:lnTo>
                  <a:lnTo>
                    <a:pt x="340" y="40494"/>
                  </a:lnTo>
                  <a:lnTo>
                    <a:pt x="220" y="40753"/>
                  </a:lnTo>
                  <a:lnTo>
                    <a:pt x="140" y="41033"/>
                  </a:lnTo>
                  <a:lnTo>
                    <a:pt x="61" y="41272"/>
                  </a:lnTo>
                  <a:lnTo>
                    <a:pt x="21" y="41511"/>
                  </a:lnTo>
                  <a:lnTo>
                    <a:pt x="1" y="41751"/>
                  </a:lnTo>
                  <a:lnTo>
                    <a:pt x="1" y="41970"/>
                  </a:lnTo>
                  <a:lnTo>
                    <a:pt x="21" y="42170"/>
                  </a:lnTo>
                  <a:lnTo>
                    <a:pt x="61" y="42369"/>
                  </a:lnTo>
                  <a:lnTo>
                    <a:pt x="121" y="42549"/>
                  </a:lnTo>
                  <a:lnTo>
                    <a:pt x="200" y="42728"/>
                  </a:lnTo>
                  <a:lnTo>
                    <a:pt x="300" y="42868"/>
                  </a:lnTo>
                  <a:lnTo>
                    <a:pt x="420" y="43007"/>
                  </a:lnTo>
                  <a:lnTo>
                    <a:pt x="559" y="43147"/>
                  </a:lnTo>
                  <a:lnTo>
                    <a:pt x="719" y="43267"/>
                  </a:lnTo>
                  <a:lnTo>
                    <a:pt x="898" y="43366"/>
                  </a:lnTo>
                  <a:lnTo>
                    <a:pt x="1098" y="43466"/>
                  </a:lnTo>
                  <a:lnTo>
                    <a:pt x="1317" y="43546"/>
                  </a:lnTo>
                  <a:lnTo>
                    <a:pt x="1676" y="43646"/>
                  </a:lnTo>
                  <a:lnTo>
                    <a:pt x="2095" y="43706"/>
                  </a:lnTo>
                  <a:lnTo>
                    <a:pt x="2534" y="43745"/>
                  </a:lnTo>
                  <a:lnTo>
                    <a:pt x="3033" y="43765"/>
                  </a:lnTo>
                  <a:lnTo>
                    <a:pt x="3611" y="43745"/>
                  </a:lnTo>
                  <a:lnTo>
                    <a:pt x="4250" y="43706"/>
                  </a:lnTo>
                  <a:lnTo>
                    <a:pt x="4928" y="43626"/>
                  </a:lnTo>
                  <a:lnTo>
                    <a:pt x="5646" y="43506"/>
                  </a:lnTo>
                  <a:lnTo>
                    <a:pt x="6424" y="43346"/>
                  </a:lnTo>
                  <a:lnTo>
                    <a:pt x="7222" y="43167"/>
                  </a:lnTo>
                  <a:lnTo>
                    <a:pt x="8080" y="42947"/>
                  </a:lnTo>
                  <a:lnTo>
                    <a:pt x="8977" y="42708"/>
                  </a:lnTo>
                  <a:lnTo>
                    <a:pt x="9895" y="42449"/>
                  </a:lnTo>
                  <a:lnTo>
                    <a:pt x="10852" y="42130"/>
                  </a:lnTo>
                  <a:lnTo>
                    <a:pt x="11870" y="41810"/>
                  </a:lnTo>
                  <a:lnTo>
                    <a:pt x="12887" y="41451"/>
                  </a:lnTo>
                  <a:lnTo>
                    <a:pt x="13964" y="41052"/>
                  </a:lnTo>
                  <a:lnTo>
                    <a:pt x="15061" y="40634"/>
                  </a:lnTo>
                  <a:lnTo>
                    <a:pt x="16178" y="40195"/>
                  </a:lnTo>
                  <a:lnTo>
                    <a:pt x="17335" y="39716"/>
                  </a:lnTo>
                  <a:lnTo>
                    <a:pt x="18532" y="39217"/>
                  </a:lnTo>
                  <a:lnTo>
                    <a:pt x="19729" y="38699"/>
                  </a:lnTo>
                  <a:lnTo>
                    <a:pt x="20966" y="38140"/>
                  </a:lnTo>
                  <a:lnTo>
                    <a:pt x="22222" y="37582"/>
                  </a:lnTo>
                  <a:lnTo>
                    <a:pt x="23499" y="36983"/>
                  </a:lnTo>
                  <a:lnTo>
                    <a:pt x="24796" y="36365"/>
                  </a:lnTo>
                  <a:lnTo>
                    <a:pt x="26132" y="35706"/>
                  </a:lnTo>
                  <a:lnTo>
                    <a:pt x="27469" y="35048"/>
                  </a:lnTo>
                  <a:lnTo>
                    <a:pt x="28825" y="34350"/>
                  </a:lnTo>
                  <a:lnTo>
                    <a:pt x="30201" y="33652"/>
                  </a:lnTo>
                  <a:lnTo>
                    <a:pt x="31578" y="32914"/>
                  </a:lnTo>
                  <a:lnTo>
                    <a:pt x="32974" y="32156"/>
                  </a:lnTo>
                  <a:lnTo>
                    <a:pt x="34390" y="31398"/>
                  </a:lnTo>
                  <a:lnTo>
                    <a:pt x="35807" y="30600"/>
                  </a:lnTo>
                  <a:lnTo>
                    <a:pt x="37243" y="29782"/>
                  </a:lnTo>
                  <a:lnTo>
                    <a:pt x="38679" y="28964"/>
                  </a:lnTo>
                  <a:lnTo>
                    <a:pt x="40454" y="27907"/>
                  </a:lnTo>
                  <a:lnTo>
                    <a:pt x="42190" y="26870"/>
                  </a:lnTo>
                  <a:lnTo>
                    <a:pt x="43905" y="25812"/>
                  </a:lnTo>
                  <a:lnTo>
                    <a:pt x="45601" y="24755"/>
                  </a:lnTo>
                  <a:lnTo>
                    <a:pt x="47277" y="23698"/>
                  </a:lnTo>
                  <a:lnTo>
                    <a:pt x="48892" y="22641"/>
                  </a:lnTo>
                  <a:lnTo>
                    <a:pt x="50488" y="21584"/>
                  </a:lnTo>
                  <a:lnTo>
                    <a:pt x="52044" y="20526"/>
                  </a:lnTo>
                  <a:lnTo>
                    <a:pt x="53580" y="19469"/>
                  </a:lnTo>
                  <a:lnTo>
                    <a:pt x="55056" y="18412"/>
                  </a:lnTo>
                  <a:lnTo>
                    <a:pt x="56492" y="17375"/>
                  </a:lnTo>
                  <a:lnTo>
                    <a:pt x="57869" y="16337"/>
                  </a:lnTo>
                  <a:lnTo>
                    <a:pt x="59225" y="15300"/>
                  </a:lnTo>
                  <a:lnTo>
                    <a:pt x="60502" y="14283"/>
                  </a:lnTo>
                  <a:lnTo>
                    <a:pt x="61739" y="13285"/>
                  </a:lnTo>
                  <a:lnTo>
                    <a:pt x="62915" y="12288"/>
                  </a:lnTo>
                  <a:lnTo>
                    <a:pt x="64052" y="11330"/>
                  </a:lnTo>
                  <a:lnTo>
                    <a:pt x="65090" y="10393"/>
                  </a:lnTo>
                  <a:lnTo>
                    <a:pt x="66047" y="9495"/>
                  </a:lnTo>
                  <a:lnTo>
                    <a:pt x="66945" y="8618"/>
                  </a:lnTo>
                  <a:lnTo>
                    <a:pt x="67743" y="7780"/>
                  </a:lnTo>
                  <a:lnTo>
                    <a:pt x="68481" y="6982"/>
                  </a:lnTo>
                  <a:lnTo>
                    <a:pt x="69139" y="6224"/>
                  </a:lnTo>
                  <a:lnTo>
                    <a:pt x="69698" y="5506"/>
                  </a:lnTo>
                  <a:lnTo>
                    <a:pt x="70196" y="4808"/>
                  </a:lnTo>
                  <a:lnTo>
                    <a:pt x="70396" y="4488"/>
                  </a:lnTo>
                  <a:lnTo>
                    <a:pt x="70595" y="4169"/>
                  </a:lnTo>
                  <a:lnTo>
                    <a:pt x="70775" y="3870"/>
                  </a:lnTo>
                  <a:lnTo>
                    <a:pt x="70914" y="3571"/>
                  </a:lnTo>
                  <a:lnTo>
                    <a:pt x="71054" y="3272"/>
                  </a:lnTo>
                  <a:lnTo>
                    <a:pt x="71154" y="3012"/>
                  </a:lnTo>
                  <a:lnTo>
                    <a:pt x="71253" y="2733"/>
                  </a:lnTo>
                  <a:lnTo>
                    <a:pt x="71313" y="2494"/>
                  </a:lnTo>
                  <a:lnTo>
                    <a:pt x="71353" y="2254"/>
                  </a:lnTo>
                  <a:lnTo>
                    <a:pt x="71373" y="2015"/>
                  </a:lnTo>
                  <a:lnTo>
                    <a:pt x="71373" y="1796"/>
                  </a:lnTo>
                  <a:lnTo>
                    <a:pt x="71353" y="1596"/>
                  </a:lnTo>
                  <a:lnTo>
                    <a:pt x="71313" y="1397"/>
                  </a:lnTo>
                  <a:lnTo>
                    <a:pt x="71253" y="1197"/>
                  </a:lnTo>
                  <a:lnTo>
                    <a:pt x="71174" y="1037"/>
                  </a:lnTo>
                  <a:lnTo>
                    <a:pt x="71074" y="898"/>
                  </a:lnTo>
                  <a:lnTo>
                    <a:pt x="70954" y="758"/>
                  </a:lnTo>
                  <a:lnTo>
                    <a:pt x="70815" y="619"/>
                  </a:lnTo>
                  <a:lnTo>
                    <a:pt x="70655" y="499"/>
                  </a:lnTo>
                  <a:lnTo>
                    <a:pt x="70476" y="399"/>
                  </a:lnTo>
                  <a:lnTo>
                    <a:pt x="70276" y="299"/>
                  </a:lnTo>
                  <a:lnTo>
                    <a:pt x="70077" y="220"/>
                  </a:lnTo>
                  <a:lnTo>
                    <a:pt x="69857" y="160"/>
                  </a:lnTo>
                  <a:lnTo>
                    <a:pt x="69618" y="100"/>
                  </a:lnTo>
                  <a:lnTo>
                    <a:pt x="69358" y="60"/>
                  </a:lnTo>
                  <a:lnTo>
                    <a:pt x="69099" y="20"/>
                  </a:lnTo>
                  <a:lnTo>
                    <a:pt x="6850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1504300" y="2608400"/>
              <a:ext cx="2215200" cy="1355950"/>
            </a:xfrm>
            <a:custGeom>
              <a:avLst/>
              <a:gdLst/>
              <a:ahLst/>
              <a:cxnLst/>
              <a:rect l="l" t="t" r="r" b="b"/>
              <a:pathLst>
                <a:path w="88608" h="54238" extrusionOk="0">
                  <a:moveTo>
                    <a:pt x="85436" y="160"/>
                  </a:moveTo>
                  <a:lnTo>
                    <a:pt x="85795" y="200"/>
                  </a:lnTo>
                  <a:lnTo>
                    <a:pt x="86114" y="240"/>
                  </a:lnTo>
                  <a:lnTo>
                    <a:pt x="86433" y="279"/>
                  </a:lnTo>
                  <a:lnTo>
                    <a:pt x="86713" y="339"/>
                  </a:lnTo>
                  <a:lnTo>
                    <a:pt x="86972" y="419"/>
                  </a:lnTo>
                  <a:lnTo>
                    <a:pt x="87211" y="519"/>
                  </a:lnTo>
                  <a:lnTo>
                    <a:pt x="87431" y="619"/>
                  </a:lnTo>
                  <a:lnTo>
                    <a:pt x="87630" y="738"/>
                  </a:lnTo>
                  <a:lnTo>
                    <a:pt x="87810" y="858"/>
                  </a:lnTo>
                  <a:lnTo>
                    <a:pt x="87969" y="1017"/>
                  </a:lnTo>
                  <a:lnTo>
                    <a:pt x="88089" y="1157"/>
                  </a:lnTo>
                  <a:lnTo>
                    <a:pt x="88209" y="1337"/>
                  </a:lnTo>
                  <a:lnTo>
                    <a:pt x="88288" y="1516"/>
                  </a:lnTo>
                  <a:lnTo>
                    <a:pt x="88368" y="1736"/>
                  </a:lnTo>
                  <a:lnTo>
                    <a:pt x="88428" y="1975"/>
                  </a:lnTo>
                  <a:lnTo>
                    <a:pt x="88448" y="2234"/>
                  </a:lnTo>
                  <a:lnTo>
                    <a:pt x="88428" y="2514"/>
                  </a:lnTo>
                  <a:lnTo>
                    <a:pt x="88408" y="2793"/>
                  </a:lnTo>
                  <a:lnTo>
                    <a:pt x="88328" y="3092"/>
                  </a:lnTo>
                  <a:lnTo>
                    <a:pt x="88248" y="3411"/>
                  </a:lnTo>
                  <a:lnTo>
                    <a:pt x="88129" y="3730"/>
                  </a:lnTo>
                  <a:lnTo>
                    <a:pt x="87969" y="4089"/>
                  </a:lnTo>
                  <a:lnTo>
                    <a:pt x="87810" y="4429"/>
                  </a:lnTo>
                  <a:lnTo>
                    <a:pt x="87610" y="4808"/>
                  </a:lnTo>
                  <a:lnTo>
                    <a:pt x="87371" y="5187"/>
                  </a:lnTo>
                  <a:lnTo>
                    <a:pt x="87131" y="5585"/>
                  </a:lnTo>
                  <a:lnTo>
                    <a:pt x="86852" y="5984"/>
                  </a:lnTo>
                  <a:lnTo>
                    <a:pt x="86553" y="6403"/>
                  </a:lnTo>
                  <a:lnTo>
                    <a:pt x="86234" y="6822"/>
                  </a:lnTo>
                  <a:lnTo>
                    <a:pt x="85496" y="7720"/>
                  </a:lnTo>
                  <a:lnTo>
                    <a:pt x="84678" y="8657"/>
                  </a:lnTo>
                  <a:lnTo>
                    <a:pt x="83780" y="9615"/>
                  </a:lnTo>
                  <a:lnTo>
                    <a:pt x="82763" y="10632"/>
                  </a:lnTo>
                  <a:lnTo>
                    <a:pt x="81686" y="11670"/>
                  </a:lnTo>
                  <a:lnTo>
                    <a:pt x="80509" y="12767"/>
                  </a:lnTo>
                  <a:lnTo>
                    <a:pt x="79252" y="13884"/>
                  </a:lnTo>
                  <a:lnTo>
                    <a:pt x="77916" y="15021"/>
                  </a:lnTo>
                  <a:lnTo>
                    <a:pt x="76519" y="16198"/>
                  </a:lnTo>
                  <a:lnTo>
                    <a:pt x="75023" y="17395"/>
                  </a:lnTo>
                  <a:lnTo>
                    <a:pt x="73467" y="18611"/>
                  </a:lnTo>
                  <a:lnTo>
                    <a:pt x="71852" y="19848"/>
                  </a:lnTo>
                  <a:lnTo>
                    <a:pt x="70156" y="21105"/>
                  </a:lnTo>
                  <a:lnTo>
                    <a:pt x="68401" y="22381"/>
                  </a:lnTo>
                  <a:lnTo>
                    <a:pt x="66585" y="23678"/>
                  </a:lnTo>
                  <a:lnTo>
                    <a:pt x="64690" y="24975"/>
                  </a:lnTo>
                  <a:lnTo>
                    <a:pt x="62775" y="26291"/>
                  </a:lnTo>
                  <a:lnTo>
                    <a:pt x="60781" y="27608"/>
                  </a:lnTo>
                  <a:lnTo>
                    <a:pt x="58746" y="28944"/>
                  </a:lnTo>
                  <a:lnTo>
                    <a:pt x="56652" y="30281"/>
                  </a:lnTo>
                  <a:lnTo>
                    <a:pt x="54517" y="31617"/>
                  </a:lnTo>
                  <a:lnTo>
                    <a:pt x="52343" y="32954"/>
                  </a:lnTo>
                  <a:lnTo>
                    <a:pt x="50129" y="34270"/>
                  </a:lnTo>
                  <a:lnTo>
                    <a:pt x="47875" y="35607"/>
                  </a:lnTo>
                  <a:lnTo>
                    <a:pt x="45880" y="36744"/>
                  </a:lnTo>
                  <a:lnTo>
                    <a:pt x="43905" y="37861"/>
                  </a:lnTo>
                  <a:lnTo>
                    <a:pt x="41930" y="38958"/>
                  </a:lnTo>
                  <a:lnTo>
                    <a:pt x="39995" y="40015"/>
                  </a:lnTo>
                  <a:lnTo>
                    <a:pt x="38060" y="41052"/>
                  </a:lnTo>
                  <a:lnTo>
                    <a:pt x="36165" y="42050"/>
                  </a:lnTo>
                  <a:lnTo>
                    <a:pt x="34290" y="43007"/>
                  </a:lnTo>
                  <a:lnTo>
                    <a:pt x="32435" y="43925"/>
                  </a:lnTo>
                  <a:lnTo>
                    <a:pt x="30600" y="44823"/>
                  </a:lnTo>
                  <a:lnTo>
                    <a:pt x="28805" y="45680"/>
                  </a:lnTo>
                  <a:lnTo>
                    <a:pt x="27049" y="46498"/>
                  </a:lnTo>
                  <a:lnTo>
                    <a:pt x="25334" y="47296"/>
                  </a:lnTo>
                  <a:lnTo>
                    <a:pt x="23638" y="48034"/>
                  </a:lnTo>
                  <a:lnTo>
                    <a:pt x="21983" y="48752"/>
                  </a:lnTo>
                  <a:lnTo>
                    <a:pt x="20387" y="49410"/>
                  </a:lnTo>
                  <a:lnTo>
                    <a:pt x="18831" y="50029"/>
                  </a:lnTo>
                  <a:lnTo>
                    <a:pt x="17315" y="50627"/>
                  </a:lnTo>
                  <a:lnTo>
                    <a:pt x="15839" y="51166"/>
                  </a:lnTo>
                  <a:lnTo>
                    <a:pt x="14423" y="51665"/>
                  </a:lnTo>
                  <a:lnTo>
                    <a:pt x="13066" y="52123"/>
                  </a:lnTo>
                  <a:lnTo>
                    <a:pt x="11750" y="52522"/>
                  </a:lnTo>
                  <a:lnTo>
                    <a:pt x="10493" y="52901"/>
                  </a:lnTo>
                  <a:lnTo>
                    <a:pt x="9296" y="53201"/>
                  </a:lnTo>
                  <a:lnTo>
                    <a:pt x="8179" y="53480"/>
                  </a:lnTo>
                  <a:lnTo>
                    <a:pt x="7102" y="53699"/>
                  </a:lnTo>
                  <a:lnTo>
                    <a:pt x="6104" y="53879"/>
                  </a:lnTo>
                  <a:lnTo>
                    <a:pt x="5167" y="53998"/>
                  </a:lnTo>
                  <a:lnTo>
                    <a:pt x="4309" y="54058"/>
                  </a:lnTo>
                  <a:lnTo>
                    <a:pt x="3910" y="54078"/>
                  </a:lnTo>
                  <a:lnTo>
                    <a:pt x="3531" y="54078"/>
                  </a:lnTo>
                  <a:lnTo>
                    <a:pt x="3152" y="54058"/>
                  </a:lnTo>
                  <a:lnTo>
                    <a:pt x="2813" y="54038"/>
                  </a:lnTo>
                  <a:lnTo>
                    <a:pt x="2494" y="53998"/>
                  </a:lnTo>
                  <a:lnTo>
                    <a:pt x="2175" y="53959"/>
                  </a:lnTo>
                  <a:lnTo>
                    <a:pt x="1895" y="53879"/>
                  </a:lnTo>
                  <a:lnTo>
                    <a:pt x="1616" y="53799"/>
                  </a:lnTo>
                  <a:lnTo>
                    <a:pt x="1377" y="53719"/>
                  </a:lnTo>
                  <a:lnTo>
                    <a:pt x="1157" y="53619"/>
                  </a:lnTo>
                  <a:lnTo>
                    <a:pt x="958" y="53500"/>
                  </a:lnTo>
                  <a:lnTo>
                    <a:pt x="798" y="53360"/>
                  </a:lnTo>
                  <a:lnTo>
                    <a:pt x="639" y="53220"/>
                  </a:lnTo>
                  <a:lnTo>
                    <a:pt x="499" y="53061"/>
                  </a:lnTo>
                  <a:lnTo>
                    <a:pt x="399" y="52901"/>
                  </a:lnTo>
                  <a:lnTo>
                    <a:pt x="300" y="52722"/>
                  </a:lnTo>
                  <a:lnTo>
                    <a:pt x="220" y="52502"/>
                  </a:lnTo>
                  <a:lnTo>
                    <a:pt x="180" y="52263"/>
                  </a:lnTo>
                  <a:lnTo>
                    <a:pt x="160" y="52004"/>
                  </a:lnTo>
                  <a:lnTo>
                    <a:pt x="160" y="51724"/>
                  </a:lnTo>
                  <a:lnTo>
                    <a:pt x="200" y="51445"/>
                  </a:lnTo>
                  <a:lnTo>
                    <a:pt x="260" y="51146"/>
                  </a:lnTo>
                  <a:lnTo>
                    <a:pt x="360" y="50827"/>
                  </a:lnTo>
                  <a:lnTo>
                    <a:pt x="479" y="50488"/>
                  </a:lnTo>
                  <a:lnTo>
                    <a:pt x="619" y="50149"/>
                  </a:lnTo>
                  <a:lnTo>
                    <a:pt x="798" y="49789"/>
                  </a:lnTo>
                  <a:lnTo>
                    <a:pt x="998" y="49430"/>
                  </a:lnTo>
                  <a:lnTo>
                    <a:pt x="1217" y="49051"/>
                  </a:lnTo>
                  <a:lnTo>
                    <a:pt x="1477" y="48652"/>
                  </a:lnTo>
                  <a:lnTo>
                    <a:pt x="1756" y="48254"/>
                  </a:lnTo>
                  <a:lnTo>
                    <a:pt x="2055" y="47835"/>
                  </a:lnTo>
                  <a:lnTo>
                    <a:pt x="2374" y="47416"/>
                  </a:lnTo>
                  <a:lnTo>
                    <a:pt x="3092" y="46518"/>
                  </a:lnTo>
                  <a:lnTo>
                    <a:pt x="3910" y="45581"/>
                  </a:lnTo>
                  <a:lnTo>
                    <a:pt x="4828" y="44603"/>
                  </a:lnTo>
                  <a:lnTo>
                    <a:pt x="5825" y="43606"/>
                  </a:lnTo>
                  <a:lnTo>
                    <a:pt x="6922" y="42548"/>
                  </a:lnTo>
                  <a:lnTo>
                    <a:pt x="8099" y="41471"/>
                  </a:lnTo>
                  <a:lnTo>
                    <a:pt x="9336" y="40354"/>
                  </a:lnTo>
                  <a:lnTo>
                    <a:pt x="10672" y="39217"/>
                  </a:lnTo>
                  <a:lnTo>
                    <a:pt x="12089" y="38040"/>
                  </a:lnTo>
                  <a:lnTo>
                    <a:pt x="13565" y="36843"/>
                  </a:lnTo>
                  <a:lnTo>
                    <a:pt x="15141" y="35627"/>
                  </a:lnTo>
                  <a:lnTo>
                    <a:pt x="16756" y="34390"/>
                  </a:lnTo>
                  <a:lnTo>
                    <a:pt x="18452" y="33133"/>
                  </a:lnTo>
                  <a:lnTo>
                    <a:pt x="20207" y="31857"/>
                  </a:lnTo>
                  <a:lnTo>
                    <a:pt x="22023" y="30560"/>
                  </a:lnTo>
                  <a:lnTo>
                    <a:pt x="23898" y="29263"/>
                  </a:lnTo>
                  <a:lnTo>
                    <a:pt x="25833" y="27947"/>
                  </a:lnTo>
                  <a:lnTo>
                    <a:pt x="27827" y="26610"/>
                  </a:lnTo>
                  <a:lnTo>
                    <a:pt x="29862" y="25294"/>
                  </a:lnTo>
                  <a:lnTo>
                    <a:pt x="31956" y="23957"/>
                  </a:lnTo>
                  <a:lnTo>
                    <a:pt x="34091" y="22621"/>
                  </a:lnTo>
                  <a:lnTo>
                    <a:pt x="36265" y="21284"/>
                  </a:lnTo>
                  <a:lnTo>
                    <a:pt x="38479" y="19948"/>
                  </a:lnTo>
                  <a:lnTo>
                    <a:pt x="40733" y="18631"/>
                  </a:lnTo>
                  <a:lnTo>
                    <a:pt x="42728" y="17474"/>
                  </a:lnTo>
                  <a:lnTo>
                    <a:pt x="44703" y="16357"/>
                  </a:lnTo>
                  <a:lnTo>
                    <a:pt x="46658" y="15280"/>
                  </a:lnTo>
                  <a:lnTo>
                    <a:pt x="48613" y="14223"/>
                  </a:lnTo>
                  <a:lnTo>
                    <a:pt x="50528" y="13186"/>
                  </a:lnTo>
                  <a:lnTo>
                    <a:pt x="52443" y="12188"/>
                  </a:lnTo>
                  <a:lnTo>
                    <a:pt x="54318" y="11231"/>
                  </a:lnTo>
                  <a:lnTo>
                    <a:pt x="56173" y="10293"/>
                  </a:lnTo>
                  <a:lnTo>
                    <a:pt x="57988" y="9415"/>
                  </a:lnTo>
                  <a:lnTo>
                    <a:pt x="59783" y="8558"/>
                  </a:lnTo>
                  <a:lnTo>
                    <a:pt x="61539" y="7720"/>
                  </a:lnTo>
                  <a:lnTo>
                    <a:pt x="63274" y="6942"/>
                  </a:lnTo>
                  <a:lnTo>
                    <a:pt x="64970" y="6204"/>
                  </a:lnTo>
                  <a:lnTo>
                    <a:pt x="66605" y="5486"/>
                  </a:lnTo>
                  <a:lnTo>
                    <a:pt x="68221" y="4827"/>
                  </a:lnTo>
                  <a:lnTo>
                    <a:pt x="69777" y="4189"/>
                  </a:lnTo>
                  <a:lnTo>
                    <a:pt x="71293" y="3611"/>
                  </a:lnTo>
                  <a:lnTo>
                    <a:pt x="72769" y="3072"/>
                  </a:lnTo>
                  <a:lnTo>
                    <a:pt x="74185" y="2573"/>
                  </a:lnTo>
                  <a:lnTo>
                    <a:pt x="75542" y="2115"/>
                  </a:lnTo>
                  <a:lnTo>
                    <a:pt x="76858" y="1696"/>
                  </a:lnTo>
                  <a:lnTo>
                    <a:pt x="78095" y="1337"/>
                  </a:lnTo>
                  <a:lnTo>
                    <a:pt x="79292" y="1017"/>
                  </a:lnTo>
                  <a:lnTo>
                    <a:pt x="80429" y="758"/>
                  </a:lnTo>
                  <a:lnTo>
                    <a:pt x="81486" y="539"/>
                  </a:lnTo>
                  <a:lnTo>
                    <a:pt x="82504" y="359"/>
                  </a:lnTo>
                  <a:lnTo>
                    <a:pt x="83421" y="240"/>
                  </a:lnTo>
                  <a:lnTo>
                    <a:pt x="84279" y="180"/>
                  </a:lnTo>
                  <a:lnTo>
                    <a:pt x="84698" y="160"/>
                  </a:lnTo>
                  <a:close/>
                  <a:moveTo>
                    <a:pt x="84738" y="0"/>
                  </a:moveTo>
                  <a:lnTo>
                    <a:pt x="84319" y="20"/>
                  </a:lnTo>
                  <a:lnTo>
                    <a:pt x="83461" y="80"/>
                  </a:lnTo>
                  <a:lnTo>
                    <a:pt x="82524" y="200"/>
                  </a:lnTo>
                  <a:lnTo>
                    <a:pt x="81526" y="379"/>
                  </a:lnTo>
                  <a:lnTo>
                    <a:pt x="80449" y="599"/>
                  </a:lnTo>
                  <a:lnTo>
                    <a:pt x="79312" y="858"/>
                  </a:lnTo>
                  <a:lnTo>
                    <a:pt x="78115" y="1177"/>
                  </a:lnTo>
                  <a:lnTo>
                    <a:pt x="76858" y="1536"/>
                  </a:lnTo>
                  <a:lnTo>
                    <a:pt x="75542" y="1955"/>
                  </a:lnTo>
                  <a:lnTo>
                    <a:pt x="74185" y="2414"/>
                  </a:lnTo>
                  <a:lnTo>
                    <a:pt x="72749" y="2913"/>
                  </a:lnTo>
                  <a:lnTo>
                    <a:pt x="71273" y="3451"/>
                  </a:lnTo>
                  <a:lnTo>
                    <a:pt x="69757" y="4030"/>
                  </a:lnTo>
                  <a:lnTo>
                    <a:pt x="68201" y="4668"/>
                  </a:lnTo>
                  <a:lnTo>
                    <a:pt x="66585" y="5326"/>
                  </a:lnTo>
                  <a:lnTo>
                    <a:pt x="64930" y="6044"/>
                  </a:lnTo>
                  <a:lnTo>
                    <a:pt x="63234" y="6782"/>
                  </a:lnTo>
                  <a:lnTo>
                    <a:pt x="61519" y="7580"/>
                  </a:lnTo>
                  <a:lnTo>
                    <a:pt x="59743" y="8398"/>
                  </a:lnTo>
                  <a:lnTo>
                    <a:pt x="57948" y="9256"/>
                  </a:lnTo>
                  <a:lnTo>
                    <a:pt x="56113" y="10154"/>
                  </a:lnTo>
                  <a:lnTo>
                    <a:pt x="54258" y="11071"/>
                  </a:lnTo>
                  <a:lnTo>
                    <a:pt x="52383" y="12049"/>
                  </a:lnTo>
                  <a:lnTo>
                    <a:pt x="50468" y="13046"/>
                  </a:lnTo>
                  <a:lnTo>
                    <a:pt x="48533" y="14063"/>
                  </a:lnTo>
                  <a:lnTo>
                    <a:pt x="46598" y="15120"/>
                  </a:lnTo>
                  <a:lnTo>
                    <a:pt x="44623" y="16218"/>
                  </a:lnTo>
                  <a:lnTo>
                    <a:pt x="42648" y="17335"/>
                  </a:lnTo>
                  <a:lnTo>
                    <a:pt x="40654" y="18492"/>
                  </a:lnTo>
                  <a:lnTo>
                    <a:pt x="38459" y="19788"/>
                  </a:lnTo>
                  <a:lnTo>
                    <a:pt x="36285" y="21085"/>
                  </a:lnTo>
                  <a:lnTo>
                    <a:pt x="34151" y="22381"/>
                  </a:lnTo>
                  <a:lnTo>
                    <a:pt x="32056" y="23698"/>
                  </a:lnTo>
                  <a:lnTo>
                    <a:pt x="29982" y="25015"/>
                  </a:lnTo>
                  <a:lnTo>
                    <a:pt x="27967" y="26331"/>
                  </a:lnTo>
                  <a:lnTo>
                    <a:pt x="25992" y="27648"/>
                  </a:lnTo>
                  <a:lnTo>
                    <a:pt x="24037" y="28964"/>
                  </a:lnTo>
                  <a:lnTo>
                    <a:pt x="22162" y="30261"/>
                  </a:lnTo>
                  <a:lnTo>
                    <a:pt x="20327" y="31577"/>
                  </a:lnTo>
                  <a:lnTo>
                    <a:pt x="18532" y="32854"/>
                  </a:lnTo>
                  <a:lnTo>
                    <a:pt x="16816" y="34151"/>
                  </a:lnTo>
                  <a:lnTo>
                    <a:pt x="15141" y="35407"/>
                  </a:lnTo>
                  <a:lnTo>
                    <a:pt x="13545" y="36664"/>
                  </a:lnTo>
                  <a:lnTo>
                    <a:pt x="12009" y="37921"/>
                  </a:lnTo>
                  <a:lnTo>
                    <a:pt x="10533" y="39137"/>
                  </a:lnTo>
                  <a:lnTo>
                    <a:pt x="9136" y="40334"/>
                  </a:lnTo>
                  <a:lnTo>
                    <a:pt x="7840" y="41491"/>
                  </a:lnTo>
                  <a:lnTo>
                    <a:pt x="6643" y="42608"/>
                  </a:lnTo>
                  <a:lnTo>
                    <a:pt x="5546" y="43685"/>
                  </a:lnTo>
                  <a:lnTo>
                    <a:pt x="4529" y="44703"/>
                  </a:lnTo>
                  <a:lnTo>
                    <a:pt x="3611" y="45700"/>
                  </a:lnTo>
                  <a:lnTo>
                    <a:pt x="2813" y="46638"/>
                  </a:lnTo>
                  <a:lnTo>
                    <a:pt x="2434" y="47077"/>
                  </a:lnTo>
                  <a:lnTo>
                    <a:pt x="2095" y="47515"/>
                  </a:lnTo>
                  <a:lnTo>
                    <a:pt x="1776" y="47954"/>
                  </a:lnTo>
                  <a:lnTo>
                    <a:pt x="1497" y="48373"/>
                  </a:lnTo>
                  <a:lnTo>
                    <a:pt x="1217" y="48772"/>
                  </a:lnTo>
                  <a:lnTo>
                    <a:pt x="978" y="49151"/>
                  </a:lnTo>
                  <a:lnTo>
                    <a:pt x="778" y="49530"/>
                  </a:lnTo>
                  <a:lnTo>
                    <a:pt x="579" y="49889"/>
                  </a:lnTo>
                  <a:lnTo>
                    <a:pt x="419" y="50248"/>
                  </a:lnTo>
                  <a:lnTo>
                    <a:pt x="280" y="50587"/>
                  </a:lnTo>
                  <a:lnTo>
                    <a:pt x="180" y="50907"/>
                  </a:lnTo>
                  <a:lnTo>
                    <a:pt x="100" y="51226"/>
                  </a:lnTo>
                  <a:lnTo>
                    <a:pt x="40" y="51525"/>
                  </a:lnTo>
                  <a:lnTo>
                    <a:pt x="0" y="51804"/>
                  </a:lnTo>
                  <a:lnTo>
                    <a:pt x="0" y="52064"/>
                  </a:lnTo>
                  <a:lnTo>
                    <a:pt x="20" y="52323"/>
                  </a:lnTo>
                  <a:lnTo>
                    <a:pt x="80" y="52562"/>
                  </a:lnTo>
                  <a:lnTo>
                    <a:pt x="160" y="52782"/>
                  </a:lnTo>
                  <a:lnTo>
                    <a:pt x="260" y="52981"/>
                  </a:lnTo>
                  <a:lnTo>
                    <a:pt x="379" y="53161"/>
                  </a:lnTo>
                  <a:lnTo>
                    <a:pt x="519" y="53340"/>
                  </a:lnTo>
                  <a:lnTo>
                    <a:pt x="679" y="53480"/>
                  </a:lnTo>
                  <a:lnTo>
                    <a:pt x="878" y="53619"/>
                  </a:lnTo>
                  <a:lnTo>
                    <a:pt x="1078" y="53759"/>
                  </a:lnTo>
                  <a:lnTo>
                    <a:pt x="1317" y="53859"/>
                  </a:lnTo>
                  <a:lnTo>
                    <a:pt x="1576" y="53959"/>
                  </a:lnTo>
                  <a:lnTo>
                    <a:pt x="1776" y="54018"/>
                  </a:lnTo>
                  <a:lnTo>
                    <a:pt x="2015" y="54078"/>
                  </a:lnTo>
                  <a:lnTo>
                    <a:pt x="2494" y="54158"/>
                  </a:lnTo>
                  <a:lnTo>
                    <a:pt x="3052" y="54218"/>
                  </a:lnTo>
                  <a:lnTo>
                    <a:pt x="3631" y="54238"/>
                  </a:lnTo>
                  <a:lnTo>
                    <a:pt x="4349" y="54218"/>
                  </a:lnTo>
                  <a:lnTo>
                    <a:pt x="5147" y="54158"/>
                  </a:lnTo>
                  <a:lnTo>
                    <a:pt x="5985" y="54038"/>
                  </a:lnTo>
                  <a:lnTo>
                    <a:pt x="6882" y="53899"/>
                  </a:lnTo>
                  <a:lnTo>
                    <a:pt x="7820" y="53719"/>
                  </a:lnTo>
                  <a:lnTo>
                    <a:pt x="8817" y="53480"/>
                  </a:lnTo>
                  <a:lnTo>
                    <a:pt x="9875" y="53220"/>
                  </a:lnTo>
                  <a:lnTo>
                    <a:pt x="10972" y="52921"/>
                  </a:lnTo>
                  <a:lnTo>
                    <a:pt x="12129" y="52582"/>
                  </a:lnTo>
                  <a:lnTo>
                    <a:pt x="13325" y="52203"/>
                  </a:lnTo>
                  <a:lnTo>
                    <a:pt x="14562" y="51784"/>
                  </a:lnTo>
                  <a:lnTo>
                    <a:pt x="15839" y="51325"/>
                  </a:lnTo>
                  <a:lnTo>
                    <a:pt x="17175" y="50847"/>
                  </a:lnTo>
                  <a:lnTo>
                    <a:pt x="18532" y="50328"/>
                  </a:lnTo>
                  <a:lnTo>
                    <a:pt x="19928" y="49770"/>
                  </a:lnTo>
                  <a:lnTo>
                    <a:pt x="21364" y="49171"/>
                  </a:lnTo>
                  <a:lnTo>
                    <a:pt x="22840" y="48553"/>
                  </a:lnTo>
                  <a:lnTo>
                    <a:pt x="24336" y="47894"/>
                  </a:lnTo>
                  <a:lnTo>
                    <a:pt x="25872" y="47216"/>
                  </a:lnTo>
                  <a:lnTo>
                    <a:pt x="27448" y="46498"/>
                  </a:lnTo>
                  <a:lnTo>
                    <a:pt x="29024" y="45760"/>
                  </a:lnTo>
                  <a:lnTo>
                    <a:pt x="30660" y="44982"/>
                  </a:lnTo>
                  <a:lnTo>
                    <a:pt x="32296" y="44184"/>
                  </a:lnTo>
                  <a:lnTo>
                    <a:pt x="33971" y="43346"/>
                  </a:lnTo>
                  <a:lnTo>
                    <a:pt x="35647" y="42489"/>
                  </a:lnTo>
                  <a:lnTo>
                    <a:pt x="37362" y="41591"/>
                  </a:lnTo>
                  <a:lnTo>
                    <a:pt x="39098" y="40673"/>
                  </a:lnTo>
                  <a:lnTo>
                    <a:pt x="40833" y="39736"/>
                  </a:lnTo>
                  <a:lnTo>
                    <a:pt x="42589" y="38778"/>
                  </a:lnTo>
                  <a:lnTo>
                    <a:pt x="44364" y="37781"/>
                  </a:lnTo>
                  <a:lnTo>
                    <a:pt x="46159" y="36784"/>
                  </a:lnTo>
                  <a:lnTo>
                    <a:pt x="47954" y="35746"/>
                  </a:lnTo>
                  <a:lnTo>
                    <a:pt x="50149" y="34450"/>
                  </a:lnTo>
                  <a:lnTo>
                    <a:pt x="52303" y="33153"/>
                  </a:lnTo>
                  <a:lnTo>
                    <a:pt x="54437" y="31857"/>
                  </a:lnTo>
                  <a:lnTo>
                    <a:pt x="56552" y="30540"/>
                  </a:lnTo>
                  <a:lnTo>
                    <a:pt x="58606" y="29223"/>
                  </a:lnTo>
                  <a:lnTo>
                    <a:pt x="60641" y="27907"/>
                  </a:lnTo>
                  <a:lnTo>
                    <a:pt x="62616" y="26590"/>
                  </a:lnTo>
                  <a:lnTo>
                    <a:pt x="64551" y="25274"/>
                  </a:lnTo>
                  <a:lnTo>
                    <a:pt x="66446" y="23957"/>
                  </a:lnTo>
                  <a:lnTo>
                    <a:pt x="68281" y="22661"/>
                  </a:lnTo>
                  <a:lnTo>
                    <a:pt x="70056" y="21364"/>
                  </a:lnTo>
                  <a:lnTo>
                    <a:pt x="71792" y="20087"/>
                  </a:lnTo>
                  <a:lnTo>
                    <a:pt x="73447" y="18811"/>
                  </a:lnTo>
                  <a:lnTo>
                    <a:pt x="75063" y="17554"/>
                  </a:lnTo>
                  <a:lnTo>
                    <a:pt x="76599" y="16317"/>
                  </a:lnTo>
                  <a:lnTo>
                    <a:pt x="78075" y="15101"/>
                  </a:lnTo>
                  <a:lnTo>
                    <a:pt x="79452" y="13904"/>
                  </a:lnTo>
                  <a:lnTo>
                    <a:pt x="80748" y="12747"/>
                  </a:lnTo>
                  <a:lnTo>
                    <a:pt x="81965" y="11630"/>
                  </a:lnTo>
                  <a:lnTo>
                    <a:pt x="83062" y="10552"/>
                  </a:lnTo>
                  <a:lnTo>
                    <a:pt x="84079" y="9535"/>
                  </a:lnTo>
                  <a:lnTo>
                    <a:pt x="84977" y="8538"/>
                  </a:lnTo>
                  <a:lnTo>
                    <a:pt x="85795" y="7600"/>
                  </a:lnTo>
                  <a:lnTo>
                    <a:pt x="86154" y="7161"/>
                  </a:lnTo>
                  <a:lnTo>
                    <a:pt x="86493" y="6703"/>
                  </a:lnTo>
                  <a:lnTo>
                    <a:pt x="86812" y="6284"/>
                  </a:lnTo>
                  <a:lnTo>
                    <a:pt x="87111" y="5865"/>
                  </a:lnTo>
                  <a:lnTo>
                    <a:pt x="87371" y="5466"/>
                  </a:lnTo>
                  <a:lnTo>
                    <a:pt x="87610" y="5087"/>
                  </a:lnTo>
                  <a:lnTo>
                    <a:pt x="87830" y="4708"/>
                  </a:lnTo>
                  <a:lnTo>
                    <a:pt x="88009" y="4329"/>
                  </a:lnTo>
                  <a:lnTo>
                    <a:pt x="88189" y="3990"/>
                  </a:lnTo>
                  <a:lnTo>
                    <a:pt x="88308" y="3651"/>
                  </a:lnTo>
                  <a:lnTo>
                    <a:pt x="88428" y="3331"/>
                  </a:lnTo>
                  <a:lnTo>
                    <a:pt x="88508" y="3012"/>
                  </a:lnTo>
                  <a:lnTo>
                    <a:pt x="88568" y="2713"/>
                  </a:lnTo>
                  <a:lnTo>
                    <a:pt x="88588" y="2434"/>
                  </a:lnTo>
                  <a:lnTo>
                    <a:pt x="88608" y="2174"/>
                  </a:lnTo>
                  <a:lnTo>
                    <a:pt x="88568" y="1915"/>
                  </a:lnTo>
                  <a:lnTo>
                    <a:pt x="88528" y="1676"/>
                  </a:lnTo>
                  <a:lnTo>
                    <a:pt x="88448" y="1456"/>
                  </a:lnTo>
                  <a:lnTo>
                    <a:pt x="88348" y="1257"/>
                  </a:lnTo>
                  <a:lnTo>
                    <a:pt x="88229" y="1077"/>
                  </a:lnTo>
                  <a:lnTo>
                    <a:pt x="88089" y="898"/>
                  </a:lnTo>
                  <a:lnTo>
                    <a:pt x="87929" y="738"/>
                  </a:lnTo>
                  <a:lnTo>
                    <a:pt x="87730" y="599"/>
                  </a:lnTo>
                  <a:lnTo>
                    <a:pt x="87530" y="479"/>
                  </a:lnTo>
                  <a:lnTo>
                    <a:pt x="87291" y="379"/>
                  </a:lnTo>
                  <a:lnTo>
                    <a:pt x="87032" y="279"/>
                  </a:lnTo>
                  <a:lnTo>
                    <a:pt x="86772" y="200"/>
                  </a:lnTo>
                  <a:lnTo>
                    <a:pt x="86473" y="120"/>
                  </a:lnTo>
                  <a:lnTo>
                    <a:pt x="86154" y="80"/>
                  </a:lnTo>
                  <a:lnTo>
                    <a:pt x="85835" y="40"/>
                  </a:lnTo>
                  <a:lnTo>
                    <a:pt x="85476" y="20"/>
                  </a:lnTo>
                  <a:lnTo>
                    <a:pt x="851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288875" y="2504175"/>
              <a:ext cx="2645550" cy="1617275"/>
            </a:xfrm>
            <a:custGeom>
              <a:avLst/>
              <a:gdLst/>
              <a:ahLst/>
              <a:cxnLst/>
              <a:rect l="l" t="t" r="r" b="b"/>
              <a:pathLst>
                <a:path w="105822" h="64691" extrusionOk="0">
                  <a:moveTo>
                    <a:pt x="101673" y="160"/>
                  </a:moveTo>
                  <a:lnTo>
                    <a:pt x="102112" y="180"/>
                  </a:lnTo>
                  <a:lnTo>
                    <a:pt x="102531" y="200"/>
                  </a:lnTo>
                  <a:lnTo>
                    <a:pt x="102910" y="239"/>
                  </a:lnTo>
                  <a:lnTo>
                    <a:pt x="103289" y="299"/>
                  </a:lnTo>
                  <a:lnTo>
                    <a:pt x="103628" y="379"/>
                  </a:lnTo>
                  <a:lnTo>
                    <a:pt x="103947" y="479"/>
                  </a:lnTo>
                  <a:lnTo>
                    <a:pt x="104226" y="579"/>
                  </a:lnTo>
                  <a:lnTo>
                    <a:pt x="104485" y="698"/>
                  </a:lnTo>
                  <a:lnTo>
                    <a:pt x="104705" y="838"/>
                  </a:lnTo>
                  <a:lnTo>
                    <a:pt x="104924" y="997"/>
                  </a:lnTo>
                  <a:lnTo>
                    <a:pt x="105104" y="1157"/>
                  </a:lnTo>
                  <a:lnTo>
                    <a:pt x="105263" y="1337"/>
                  </a:lnTo>
                  <a:lnTo>
                    <a:pt x="105383" y="1536"/>
                  </a:lnTo>
                  <a:lnTo>
                    <a:pt x="105483" y="1755"/>
                  </a:lnTo>
                  <a:lnTo>
                    <a:pt x="105583" y="2015"/>
                  </a:lnTo>
                  <a:lnTo>
                    <a:pt x="105642" y="2314"/>
                  </a:lnTo>
                  <a:lnTo>
                    <a:pt x="105662" y="2613"/>
                  </a:lnTo>
                  <a:lnTo>
                    <a:pt x="105662" y="2932"/>
                  </a:lnTo>
                  <a:lnTo>
                    <a:pt x="105603" y="3272"/>
                  </a:lnTo>
                  <a:lnTo>
                    <a:pt x="105523" y="3631"/>
                  </a:lnTo>
                  <a:lnTo>
                    <a:pt x="105423" y="4010"/>
                  </a:lnTo>
                  <a:lnTo>
                    <a:pt x="105283" y="4389"/>
                  </a:lnTo>
                  <a:lnTo>
                    <a:pt x="105104" y="4807"/>
                  </a:lnTo>
                  <a:lnTo>
                    <a:pt x="104884" y="5226"/>
                  </a:lnTo>
                  <a:lnTo>
                    <a:pt x="104645" y="5665"/>
                  </a:lnTo>
                  <a:lnTo>
                    <a:pt x="104386" y="6104"/>
                  </a:lnTo>
                  <a:lnTo>
                    <a:pt x="104086" y="6583"/>
                  </a:lnTo>
                  <a:lnTo>
                    <a:pt x="103747" y="7062"/>
                  </a:lnTo>
                  <a:lnTo>
                    <a:pt x="103388" y="7560"/>
                  </a:lnTo>
                  <a:lnTo>
                    <a:pt x="102989" y="8059"/>
                  </a:lnTo>
                  <a:lnTo>
                    <a:pt x="102570" y="8578"/>
                  </a:lnTo>
                  <a:lnTo>
                    <a:pt x="102132" y="9116"/>
                  </a:lnTo>
                  <a:lnTo>
                    <a:pt x="101653" y="9675"/>
                  </a:lnTo>
                  <a:lnTo>
                    <a:pt x="101154" y="10233"/>
                  </a:lnTo>
                  <a:lnTo>
                    <a:pt x="100057" y="11390"/>
                  </a:lnTo>
                  <a:lnTo>
                    <a:pt x="98860" y="12587"/>
                  </a:lnTo>
                  <a:lnTo>
                    <a:pt x="97564" y="13844"/>
                  </a:lnTo>
                  <a:lnTo>
                    <a:pt x="96167" y="15120"/>
                  </a:lnTo>
                  <a:lnTo>
                    <a:pt x="94651" y="16457"/>
                  </a:lnTo>
                  <a:lnTo>
                    <a:pt x="93055" y="17813"/>
                  </a:lnTo>
                  <a:lnTo>
                    <a:pt x="91380" y="19210"/>
                  </a:lnTo>
                  <a:lnTo>
                    <a:pt x="89605" y="20646"/>
                  </a:lnTo>
                  <a:lnTo>
                    <a:pt x="87729" y="22102"/>
                  </a:lnTo>
                  <a:lnTo>
                    <a:pt x="85795" y="23578"/>
                  </a:lnTo>
                  <a:lnTo>
                    <a:pt x="83760" y="25074"/>
                  </a:lnTo>
                  <a:lnTo>
                    <a:pt x="81665" y="26610"/>
                  </a:lnTo>
                  <a:lnTo>
                    <a:pt x="79491" y="28146"/>
                  </a:lnTo>
                  <a:lnTo>
                    <a:pt x="77257" y="29702"/>
                  </a:lnTo>
                  <a:lnTo>
                    <a:pt x="74943" y="31278"/>
                  </a:lnTo>
                  <a:lnTo>
                    <a:pt x="72569" y="32854"/>
                  </a:lnTo>
                  <a:lnTo>
                    <a:pt x="70136" y="34430"/>
                  </a:lnTo>
                  <a:lnTo>
                    <a:pt x="67622" y="36026"/>
                  </a:lnTo>
                  <a:lnTo>
                    <a:pt x="65089" y="37621"/>
                  </a:lnTo>
                  <a:lnTo>
                    <a:pt x="62476" y="39217"/>
                  </a:lnTo>
                  <a:lnTo>
                    <a:pt x="59823" y="40813"/>
                  </a:lnTo>
                  <a:lnTo>
                    <a:pt x="57130" y="42389"/>
                  </a:lnTo>
                  <a:lnTo>
                    <a:pt x="54756" y="43765"/>
                  </a:lnTo>
                  <a:lnTo>
                    <a:pt x="52382" y="45102"/>
                  </a:lnTo>
                  <a:lnTo>
                    <a:pt x="50029" y="46398"/>
                  </a:lnTo>
                  <a:lnTo>
                    <a:pt x="47715" y="47675"/>
                  </a:lnTo>
                  <a:lnTo>
                    <a:pt x="45401" y="48912"/>
                  </a:lnTo>
                  <a:lnTo>
                    <a:pt x="43127" y="50109"/>
                  </a:lnTo>
                  <a:lnTo>
                    <a:pt x="40873" y="51246"/>
                  </a:lnTo>
                  <a:lnTo>
                    <a:pt x="38658" y="52363"/>
                  </a:lnTo>
                  <a:lnTo>
                    <a:pt x="36484" y="53440"/>
                  </a:lnTo>
                  <a:lnTo>
                    <a:pt x="34330" y="54457"/>
                  </a:lnTo>
                  <a:lnTo>
                    <a:pt x="32235" y="55455"/>
                  </a:lnTo>
                  <a:lnTo>
                    <a:pt x="30161" y="56392"/>
                  </a:lnTo>
                  <a:lnTo>
                    <a:pt x="28146" y="57290"/>
                  </a:lnTo>
                  <a:lnTo>
                    <a:pt x="26171" y="58128"/>
                  </a:lnTo>
                  <a:lnTo>
                    <a:pt x="24256" y="58925"/>
                  </a:lnTo>
                  <a:lnTo>
                    <a:pt x="22381" y="59683"/>
                  </a:lnTo>
                  <a:lnTo>
                    <a:pt x="20586" y="60382"/>
                  </a:lnTo>
                  <a:lnTo>
                    <a:pt x="18831" y="61040"/>
                  </a:lnTo>
                  <a:lnTo>
                    <a:pt x="17135" y="61638"/>
                  </a:lnTo>
                  <a:lnTo>
                    <a:pt x="15499" y="62177"/>
                  </a:lnTo>
                  <a:lnTo>
                    <a:pt x="13943" y="62676"/>
                  </a:lnTo>
                  <a:lnTo>
                    <a:pt x="12447" y="63114"/>
                  </a:lnTo>
                  <a:lnTo>
                    <a:pt x="11031" y="63493"/>
                  </a:lnTo>
                  <a:lnTo>
                    <a:pt x="9675" y="63813"/>
                  </a:lnTo>
                  <a:lnTo>
                    <a:pt x="8398" y="64092"/>
                  </a:lnTo>
                  <a:lnTo>
                    <a:pt x="7221" y="64291"/>
                  </a:lnTo>
                  <a:lnTo>
                    <a:pt x="6643" y="64371"/>
                  </a:lnTo>
                  <a:lnTo>
                    <a:pt x="6104" y="64431"/>
                  </a:lnTo>
                  <a:lnTo>
                    <a:pt x="5585" y="64491"/>
                  </a:lnTo>
                  <a:lnTo>
                    <a:pt x="5087" y="64511"/>
                  </a:lnTo>
                  <a:lnTo>
                    <a:pt x="4608" y="64531"/>
                  </a:lnTo>
                  <a:lnTo>
                    <a:pt x="4149" y="64551"/>
                  </a:lnTo>
                  <a:lnTo>
                    <a:pt x="3710" y="64531"/>
                  </a:lnTo>
                  <a:lnTo>
                    <a:pt x="3291" y="64511"/>
                  </a:lnTo>
                  <a:lnTo>
                    <a:pt x="2912" y="64451"/>
                  </a:lnTo>
                  <a:lnTo>
                    <a:pt x="2533" y="64391"/>
                  </a:lnTo>
                  <a:lnTo>
                    <a:pt x="2194" y="64311"/>
                  </a:lnTo>
                  <a:lnTo>
                    <a:pt x="1875" y="64232"/>
                  </a:lnTo>
                  <a:lnTo>
                    <a:pt x="1596" y="64112"/>
                  </a:lnTo>
                  <a:lnTo>
                    <a:pt x="1337" y="63992"/>
                  </a:lnTo>
                  <a:lnTo>
                    <a:pt x="1117" y="63853"/>
                  </a:lnTo>
                  <a:lnTo>
                    <a:pt x="898" y="63713"/>
                  </a:lnTo>
                  <a:lnTo>
                    <a:pt x="718" y="63533"/>
                  </a:lnTo>
                  <a:lnTo>
                    <a:pt x="559" y="63354"/>
                  </a:lnTo>
                  <a:lnTo>
                    <a:pt x="439" y="63154"/>
                  </a:lnTo>
                  <a:lnTo>
                    <a:pt x="339" y="62955"/>
                  </a:lnTo>
                  <a:lnTo>
                    <a:pt x="240" y="62676"/>
                  </a:lnTo>
                  <a:lnTo>
                    <a:pt x="180" y="62396"/>
                  </a:lnTo>
                  <a:lnTo>
                    <a:pt x="160" y="62097"/>
                  </a:lnTo>
                  <a:lnTo>
                    <a:pt x="180" y="61778"/>
                  </a:lnTo>
                  <a:lnTo>
                    <a:pt x="220" y="61419"/>
                  </a:lnTo>
                  <a:lnTo>
                    <a:pt x="299" y="61080"/>
                  </a:lnTo>
                  <a:lnTo>
                    <a:pt x="399" y="60701"/>
                  </a:lnTo>
                  <a:lnTo>
                    <a:pt x="539" y="60302"/>
                  </a:lnTo>
                  <a:lnTo>
                    <a:pt x="718" y="59903"/>
                  </a:lnTo>
                  <a:lnTo>
                    <a:pt x="938" y="59484"/>
                  </a:lnTo>
                  <a:lnTo>
                    <a:pt x="1177" y="59045"/>
                  </a:lnTo>
                  <a:lnTo>
                    <a:pt x="1436" y="58586"/>
                  </a:lnTo>
                  <a:lnTo>
                    <a:pt x="1736" y="58128"/>
                  </a:lnTo>
                  <a:lnTo>
                    <a:pt x="2075" y="57649"/>
                  </a:lnTo>
                  <a:lnTo>
                    <a:pt x="2434" y="57150"/>
                  </a:lnTo>
                  <a:lnTo>
                    <a:pt x="2833" y="56631"/>
                  </a:lnTo>
                  <a:lnTo>
                    <a:pt x="3252" y="56113"/>
                  </a:lnTo>
                  <a:lnTo>
                    <a:pt x="3690" y="55574"/>
                  </a:lnTo>
                  <a:lnTo>
                    <a:pt x="4169" y="55036"/>
                  </a:lnTo>
                  <a:lnTo>
                    <a:pt x="4668" y="54477"/>
                  </a:lnTo>
                  <a:lnTo>
                    <a:pt x="5765" y="53320"/>
                  </a:lnTo>
                  <a:lnTo>
                    <a:pt x="6962" y="52103"/>
                  </a:lnTo>
                  <a:lnTo>
                    <a:pt x="8258" y="50867"/>
                  </a:lnTo>
                  <a:lnTo>
                    <a:pt x="9655" y="49570"/>
                  </a:lnTo>
                  <a:lnTo>
                    <a:pt x="11171" y="48253"/>
                  </a:lnTo>
                  <a:lnTo>
                    <a:pt x="12767" y="46877"/>
                  </a:lnTo>
                  <a:lnTo>
                    <a:pt x="14442" y="45481"/>
                  </a:lnTo>
                  <a:lnTo>
                    <a:pt x="16217" y="44064"/>
                  </a:lnTo>
                  <a:lnTo>
                    <a:pt x="18093" y="42608"/>
                  </a:lnTo>
                  <a:lnTo>
                    <a:pt x="20027" y="41132"/>
                  </a:lnTo>
                  <a:lnTo>
                    <a:pt x="22062" y="39616"/>
                  </a:lnTo>
                  <a:lnTo>
                    <a:pt x="24157" y="38100"/>
                  </a:lnTo>
                  <a:lnTo>
                    <a:pt x="26331" y="36564"/>
                  </a:lnTo>
                  <a:lnTo>
                    <a:pt x="28565" y="35008"/>
                  </a:lnTo>
                  <a:lnTo>
                    <a:pt x="30879" y="33432"/>
                  </a:lnTo>
                  <a:lnTo>
                    <a:pt x="33253" y="31856"/>
                  </a:lnTo>
                  <a:lnTo>
                    <a:pt x="35686" y="30261"/>
                  </a:lnTo>
                  <a:lnTo>
                    <a:pt x="38200" y="28685"/>
                  </a:lnTo>
                  <a:lnTo>
                    <a:pt x="40733" y="27089"/>
                  </a:lnTo>
                  <a:lnTo>
                    <a:pt x="43346" y="25493"/>
                  </a:lnTo>
                  <a:lnTo>
                    <a:pt x="45999" y="23897"/>
                  </a:lnTo>
                  <a:lnTo>
                    <a:pt x="48692" y="22322"/>
                  </a:lnTo>
                  <a:lnTo>
                    <a:pt x="51066" y="20945"/>
                  </a:lnTo>
                  <a:lnTo>
                    <a:pt x="53440" y="19609"/>
                  </a:lnTo>
                  <a:lnTo>
                    <a:pt x="55793" y="18292"/>
                  </a:lnTo>
                  <a:lnTo>
                    <a:pt x="58107" y="17035"/>
                  </a:lnTo>
                  <a:lnTo>
                    <a:pt x="60421" y="15799"/>
                  </a:lnTo>
                  <a:lnTo>
                    <a:pt x="62695" y="14602"/>
                  </a:lnTo>
                  <a:lnTo>
                    <a:pt x="64949" y="13445"/>
                  </a:lnTo>
                  <a:lnTo>
                    <a:pt x="67164" y="12328"/>
                  </a:lnTo>
                  <a:lnTo>
                    <a:pt x="69338" y="11271"/>
                  </a:lnTo>
                  <a:lnTo>
                    <a:pt x="71492" y="10233"/>
                  </a:lnTo>
                  <a:lnTo>
                    <a:pt x="73587" y="9256"/>
                  </a:lnTo>
                  <a:lnTo>
                    <a:pt x="75661" y="8318"/>
                  </a:lnTo>
                  <a:lnTo>
                    <a:pt x="77676" y="7421"/>
                  </a:lnTo>
                  <a:lnTo>
                    <a:pt x="79651" y="6563"/>
                  </a:lnTo>
                  <a:lnTo>
                    <a:pt x="81566" y="5765"/>
                  </a:lnTo>
                  <a:lnTo>
                    <a:pt x="83441" y="5007"/>
                  </a:lnTo>
                  <a:lnTo>
                    <a:pt x="85236" y="4309"/>
                  </a:lnTo>
                  <a:lnTo>
                    <a:pt x="86991" y="3670"/>
                  </a:lnTo>
                  <a:lnTo>
                    <a:pt x="88687" y="3072"/>
                  </a:lnTo>
                  <a:lnTo>
                    <a:pt x="90323" y="2514"/>
                  </a:lnTo>
                  <a:lnTo>
                    <a:pt x="91879" y="2035"/>
                  </a:lnTo>
                  <a:lnTo>
                    <a:pt x="93375" y="1596"/>
                  </a:lnTo>
                  <a:lnTo>
                    <a:pt x="94791" y="1217"/>
                  </a:lnTo>
                  <a:lnTo>
                    <a:pt x="96147" y="878"/>
                  </a:lnTo>
                  <a:lnTo>
                    <a:pt x="97424" y="618"/>
                  </a:lnTo>
                  <a:lnTo>
                    <a:pt x="98601" y="419"/>
                  </a:lnTo>
                  <a:lnTo>
                    <a:pt x="99179" y="339"/>
                  </a:lnTo>
                  <a:lnTo>
                    <a:pt x="99718" y="259"/>
                  </a:lnTo>
                  <a:lnTo>
                    <a:pt x="100237" y="220"/>
                  </a:lnTo>
                  <a:lnTo>
                    <a:pt x="100735" y="180"/>
                  </a:lnTo>
                  <a:lnTo>
                    <a:pt x="101234" y="160"/>
                  </a:lnTo>
                  <a:close/>
                  <a:moveTo>
                    <a:pt x="101254" y="0"/>
                  </a:moveTo>
                  <a:lnTo>
                    <a:pt x="100775" y="20"/>
                  </a:lnTo>
                  <a:lnTo>
                    <a:pt x="100277" y="60"/>
                  </a:lnTo>
                  <a:lnTo>
                    <a:pt x="99758" y="100"/>
                  </a:lnTo>
                  <a:lnTo>
                    <a:pt x="99199" y="180"/>
                  </a:lnTo>
                  <a:lnTo>
                    <a:pt x="98641" y="259"/>
                  </a:lnTo>
                  <a:lnTo>
                    <a:pt x="97444" y="459"/>
                  </a:lnTo>
                  <a:lnTo>
                    <a:pt x="96167" y="718"/>
                  </a:lnTo>
                  <a:lnTo>
                    <a:pt x="94811" y="1057"/>
                  </a:lnTo>
                  <a:lnTo>
                    <a:pt x="93395" y="1436"/>
                  </a:lnTo>
                  <a:lnTo>
                    <a:pt x="91879" y="1855"/>
                  </a:lnTo>
                  <a:lnTo>
                    <a:pt x="90323" y="2354"/>
                  </a:lnTo>
                  <a:lnTo>
                    <a:pt x="88687" y="2912"/>
                  </a:lnTo>
                  <a:lnTo>
                    <a:pt x="86991" y="3511"/>
                  </a:lnTo>
                  <a:lnTo>
                    <a:pt x="85236" y="4149"/>
                  </a:lnTo>
                  <a:lnTo>
                    <a:pt x="83421" y="4847"/>
                  </a:lnTo>
                  <a:lnTo>
                    <a:pt x="81546" y="5605"/>
                  </a:lnTo>
                  <a:lnTo>
                    <a:pt x="79611" y="6403"/>
                  </a:lnTo>
                  <a:lnTo>
                    <a:pt x="77636" y="7261"/>
                  </a:lnTo>
                  <a:lnTo>
                    <a:pt x="75621" y="8159"/>
                  </a:lnTo>
                  <a:lnTo>
                    <a:pt x="73547" y="9096"/>
                  </a:lnTo>
                  <a:lnTo>
                    <a:pt x="71452" y="10074"/>
                  </a:lnTo>
                  <a:lnTo>
                    <a:pt x="69298" y="11111"/>
                  </a:lnTo>
                  <a:lnTo>
                    <a:pt x="67104" y="12188"/>
                  </a:lnTo>
                  <a:lnTo>
                    <a:pt x="64890" y="13305"/>
                  </a:lnTo>
                  <a:lnTo>
                    <a:pt x="62635" y="14462"/>
                  </a:lnTo>
                  <a:lnTo>
                    <a:pt x="60361" y="15639"/>
                  </a:lnTo>
                  <a:lnTo>
                    <a:pt x="58048" y="16876"/>
                  </a:lnTo>
                  <a:lnTo>
                    <a:pt x="55714" y="18152"/>
                  </a:lnTo>
                  <a:lnTo>
                    <a:pt x="53360" y="19449"/>
                  </a:lnTo>
                  <a:lnTo>
                    <a:pt x="50986" y="20805"/>
                  </a:lnTo>
                  <a:lnTo>
                    <a:pt x="48612" y="22182"/>
                  </a:lnTo>
                  <a:lnTo>
                    <a:pt x="45979" y="23718"/>
                  </a:lnTo>
                  <a:lnTo>
                    <a:pt x="43406" y="25274"/>
                  </a:lnTo>
                  <a:lnTo>
                    <a:pt x="40853" y="26830"/>
                  </a:lnTo>
                  <a:lnTo>
                    <a:pt x="38339" y="28386"/>
                  </a:lnTo>
                  <a:lnTo>
                    <a:pt x="35866" y="29961"/>
                  </a:lnTo>
                  <a:lnTo>
                    <a:pt x="33452" y="31537"/>
                  </a:lnTo>
                  <a:lnTo>
                    <a:pt x="31078" y="33093"/>
                  </a:lnTo>
                  <a:lnTo>
                    <a:pt x="28765" y="34669"/>
                  </a:lnTo>
                  <a:lnTo>
                    <a:pt x="26510" y="36225"/>
                  </a:lnTo>
                  <a:lnTo>
                    <a:pt x="24316" y="37781"/>
                  </a:lnTo>
                  <a:lnTo>
                    <a:pt x="22182" y="39317"/>
                  </a:lnTo>
                  <a:lnTo>
                    <a:pt x="20107" y="40853"/>
                  </a:lnTo>
                  <a:lnTo>
                    <a:pt x="18132" y="42369"/>
                  </a:lnTo>
                  <a:lnTo>
                    <a:pt x="16217" y="43865"/>
                  </a:lnTo>
                  <a:lnTo>
                    <a:pt x="14362" y="45341"/>
                  </a:lnTo>
                  <a:lnTo>
                    <a:pt x="12607" y="46797"/>
                  </a:lnTo>
                  <a:lnTo>
                    <a:pt x="10951" y="48234"/>
                  </a:lnTo>
                  <a:lnTo>
                    <a:pt x="9395" y="49610"/>
                  </a:lnTo>
                  <a:lnTo>
                    <a:pt x="7959" y="50926"/>
                  </a:lnTo>
                  <a:lnTo>
                    <a:pt x="6643" y="52203"/>
                  </a:lnTo>
                  <a:lnTo>
                    <a:pt x="5426" y="53440"/>
                  </a:lnTo>
                  <a:lnTo>
                    <a:pt x="4867" y="54018"/>
                  </a:lnTo>
                  <a:lnTo>
                    <a:pt x="4349" y="54597"/>
                  </a:lnTo>
                  <a:lnTo>
                    <a:pt x="3850" y="55175"/>
                  </a:lnTo>
                  <a:lnTo>
                    <a:pt x="3371" y="55714"/>
                  </a:lnTo>
                  <a:lnTo>
                    <a:pt x="2932" y="56252"/>
                  </a:lnTo>
                  <a:lnTo>
                    <a:pt x="2533" y="56771"/>
                  </a:lnTo>
                  <a:lnTo>
                    <a:pt x="2154" y="57290"/>
                  </a:lnTo>
                  <a:lnTo>
                    <a:pt x="1795" y="57768"/>
                  </a:lnTo>
                  <a:lnTo>
                    <a:pt x="1476" y="58247"/>
                  </a:lnTo>
                  <a:lnTo>
                    <a:pt x="1197" y="58726"/>
                  </a:lnTo>
                  <a:lnTo>
                    <a:pt x="938" y="59165"/>
                  </a:lnTo>
                  <a:lnTo>
                    <a:pt x="698" y="59604"/>
                  </a:lnTo>
                  <a:lnTo>
                    <a:pt x="519" y="60023"/>
                  </a:lnTo>
                  <a:lnTo>
                    <a:pt x="339" y="60422"/>
                  </a:lnTo>
                  <a:lnTo>
                    <a:pt x="220" y="60801"/>
                  </a:lnTo>
                  <a:lnTo>
                    <a:pt x="120" y="61160"/>
                  </a:lnTo>
                  <a:lnTo>
                    <a:pt x="40" y="61519"/>
                  </a:lnTo>
                  <a:lnTo>
                    <a:pt x="0" y="61858"/>
                  </a:lnTo>
                  <a:lnTo>
                    <a:pt x="0" y="62157"/>
                  </a:lnTo>
                  <a:lnTo>
                    <a:pt x="20" y="62476"/>
                  </a:lnTo>
                  <a:lnTo>
                    <a:pt x="80" y="62755"/>
                  </a:lnTo>
                  <a:lnTo>
                    <a:pt x="180" y="63015"/>
                  </a:lnTo>
                  <a:lnTo>
                    <a:pt x="299" y="63234"/>
                  </a:lnTo>
                  <a:lnTo>
                    <a:pt x="439" y="63454"/>
                  </a:lnTo>
                  <a:lnTo>
                    <a:pt x="599" y="63653"/>
                  </a:lnTo>
                  <a:lnTo>
                    <a:pt x="798" y="63833"/>
                  </a:lnTo>
                  <a:lnTo>
                    <a:pt x="1017" y="63992"/>
                  </a:lnTo>
                  <a:lnTo>
                    <a:pt x="1257" y="64132"/>
                  </a:lnTo>
                  <a:lnTo>
                    <a:pt x="1536" y="64271"/>
                  </a:lnTo>
                  <a:lnTo>
                    <a:pt x="1835" y="64371"/>
                  </a:lnTo>
                  <a:lnTo>
                    <a:pt x="2075" y="64451"/>
                  </a:lnTo>
                  <a:lnTo>
                    <a:pt x="2334" y="64511"/>
                  </a:lnTo>
                  <a:lnTo>
                    <a:pt x="2633" y="64571"/>
                  </a:lnTo>
                  <a:lnTo>
                    <a:pt x="2912" y="64611"/>
                  </a:lnTo>
                  <a:lnTo>
                    <a:pt x="3551" y="64670"/>
                  </a:lnTo>
                  <a:lnTo>
                    <a:pt x="4249" y="64690"/>
                  </a:lnTo>
                  <a:lnTo>
                    <a:pt x="4668" y="64690"/>
                  </a:lnTo>
                  <a:lnTo>
                    <a:pt x="5107" y="64670"/>
                  </a:lnTo>
                  <a:lnTo>
                    <a:pt x="6024" y="64591"/>
                  </a:lnTo>
                  <a:lnTo>
                    <a:pt x="7022" y="64471"/>
                  </a:lnTo>
                  <a:lnTo>
                    <a:pt x="8099" y="64291"/>
                  </a:lnTo>
                  <a:lnTo>
                    <a:pt x="9236" y="64072"/>
                  </a:lnTo>
                  <a:lnTo>
                    <a:pt x="10413" y="63793"/>
                  </a:lnTo>
                  <a:lnTo>
                    <a:pt x="11669" y="63474"/>
                  </a:lnTo>
                  <a:lnTo>
                    <a:pt x="12986" y="63114"/>
                  </a:lnTo>
                  <a:lnTo>
                    <a:pt x="14362" y="62715"/>
                  </a:lnTo>
                  <a:lnTo>
                    <a:pt x="15779" y="62257"/>
                  </a:lnTo>
                  <a:lnTo>
                    <a:pt x="17255" y="61758"/>
                  </a:lnTo>
                  <a:lnTo>
                    <a:pt x="18791" y="61219"/>
                  </a:lnTo>
                  <a:lnTo>
                    <a:pt x="20367" y="60621"/>
                  </a:lnTo>
                  <a:lnTo>
                    <a:pt x="22002" y="60003"/>
                  </a:lnTo>
                  <a:lnTo>
                    <a:pt x="23678" y="59344"/>
                  </a:lnTo>
                  <a:lnTo>
                    <a:pt x="25393" y="58626"/>
                  </a:lnTo>
                  <a:lnTo>
                    <a:pt x="27149" y="57888"/>
                  </a:lnTo>
                  <a:lnTo>
                    <a:pt x="28944" y="57110"/>
                  </a:lnTo>
                  <a:lnTo>
                    <a:pt x="30779" y="56292"/>
                  </a:lnTo>
                  <a:lnTo>
                    <a:pt x="32654" y="55435"/>
                  </a:lnTo>
                  <a:lnTo>
                    <a:pt x="34569" y="54537"/>
                  </a:lnTo>
                  <a:lnTo>
                    <a:pt x="36504" y="53599"/>
                  </a:lnTo>
                  <a:lnTo>
                    <a:pt x="38459" y="52642"/>
                  </a:lnTo>
                  <a:lnTo>
                    <a:pt x="40474" y="51645"/>
                  </a:lnTo>
                  <a:lnTo>
                    <a:pt x="42488" y="50607"/>
                  </a:lnTo>
                  <a:lnTo>
                    <a:pt x="44523" y="49550"/>
                  </a:lnTo>
                  <a:lnTo>
                    <a:pt x="46598" y="48453"/>
                  </a:lnTo>
                  <a:lnTo>
                    <a:pt x="48692" y="47316"/>
                  </a:lnTo>
                  <a:lnTo>
                    <a:pt x="50807" y="46179"/>
                  </a:lnTo>
                  <a:lnTo>
                    <a:pt x="52921" y="44982"/>
                  </a:lnTo>
                  <a:lnTo>
                    <a:pt x="55055" y="43765"/>
                  </a:lnTo>
                  <a:lnTo>
                    <a:pt x="57210" y="42528"/>
                  </a:lnTo>
                  <a:lnTo>
                    <a:pt x="59843" y="40993"/>
                  </a:lnTo>
                  <a:lnTo>
                    <a:pt x="62416" y="39437"/>
                  </a:lnTo>
                  <a:lnTo>
                    <a:pt x="64969" y="37881"/>
                  </a:lnTo>
                  <a:lnTo>
                    <a:pt x="67483" y="36305"/>
                  </a:lnTo>
                  <a:lnTo>
                    <a:pt x="69956" y="34749"/>
                  </a:lnTo>
                  <a:lnTo>
                    <a:pt x="72370" y="33173"/>
                  </a:lnTo>
                  <a:lnTo>
                    <a:pt x="74744" y="31597"/>
                  </a:lnTo>
                  <a:lnTo>
                    <a:pt x="77058" y="30041"/>
                  </a:lnTo>
                  <a:lnTo>
                    <a:pt x="79312" y="28465"/>
                  </a:lnTo>
                  <a:lnTo>
                    <a:pt x="81506" y="26909"/>
                  </a:lnTo>
                  <a:lnTo>
                    <a:pt x="83640" y="25374"/>
                  </a:lnTo>
                  <a:lnTo>
                    <a:pt x="85715" y="23838"/>
                  </a:lnTo>
                  <a:lnTo>
                    <a:pt x="87690" y="22322"/>
                  </a:lnTo>
                  <a:lnTo>
                    <a:pt x="89625" y="20825"/>
                  </a:lnTo>
                  <a:lnTo>
                    <a:pt x="91460" y="19349"/>
                  </a:lnTo>
                  <a:lnTo>
                    <a:pt x="93215" y="17893"/>
                  </a:lnTo>
                  <a:lnTo>
                    <a:pt x="94871" y="16477"/>
                  </a:lnTo>
                  <a:lnTo>
                    <a:pt x="96427" y="15100"/>
                  </a:lnTo>
                  <a:lnTo>
                    <a:pt x="97863" y="13764"/>
                  </a:lnTo>
                  <a:lnTo>
                    <a:pt x="99179" y="12487"/>
                  </a:lnTo>
                  <a:lnTo>
                    <a:pt x="100396" y="11271"/>
                  </a:lnTo>
                  <a:lnTo>
                    <a:pt x="100955" y="10672"/>
                  </a:lnTo>
                  <a:lnTo>
                    <a:pt x="101473" y="10094"/>
                  </a:lnTo>
                  <a:lnTo>
                    <a:pt x="101972" y="9535"/>
                  </a:lnTo>
                  <a:lnTo>
                    <a:pt x="102451" y="8977"/>
                  </a:lnTo>
                  <a:lnTo>
                    <a:pt x="102890" y="8438"/>
                  </a:lnTo>
                  <a:lnTo>
                    <a:pt x="103289" y="7919"/>
                  </a:lnTo>
                  <a:lnTo>
                    <a:pt x="103668" y="7421"/>
                  </a:lnTo>
                  <a:lnTo>
                    <a:pt x="104027" y="6922"/>
                  </a:lnTo>
                  <a:lnTo>
                    <a:pt x="104346" y="6443"/>
                  </a:lnTo>
                  <a:lnTo>
                    <a:pt x="104625" y="5984"/>
                  </a:lnTo>
                  <a:lnTo>
                    <a:pt x="104884" y="5546"/>
                  </a:lnTo>
                  <a:lnTo>
                    <a:pt x="105124" y="5107"/>
                  </a:lnTo>
                  <a:lnTo>
                    <a:pt x="105303" y="4688"/>
                  </a:lnTo>
                  <a:lnTo>
                    <a:pt x="105483" y="4289"/>
                  </a:lnTo>
                  <a:lnTo>
                    <a:pt x="105603" y="3910"/>
                  </a:lnTo>
                  <a:lnTo>
                    <a:pt x="105702" y="3531"/>
                  </a:lnTo>
                  <a:lnTo>
                    <a:pt x="105782" y="3192"/>
                  </a:lnTo>
                  <a:lnTo>
                    <a:pt x="105822" y="2853"/>
                  </a:lnTo>
                  <a:lnTo>
                    <a:pt x="105822" y="2533"/>
                  </a:lnTo>
                  <a:lnTo>
                    <a:pt x="105802" y="2234"/>
                  </a:lnTo>
                  <a:lnTo>
                    <a:pt x="105742" y="1955"/>
                  </a:lnTo>
                  <a:lnTo>
                    <a:pt x="105642" y="1696"/>
                  </a:lnTo>
                  <a:lnTo>
                    <a:pt x="105523" y="1456"/>
                  </a:lnTo>
                  <a:lnTo>
                    <a:pt x="105383" y="1257"/>
                  </a:lnTo>
                  <a:lnTo>
                    <a:pt x="105223" y="1057"/>
                  </a:lnTo>
                  <a:lnTo>
                    <a:pt x="105024" y="878"/>
                  </a:lnTo>
                  <a:lnTo>
                    <a:pt x="104805" y="718"/>
                  </a:lnTo>
                  <a:lnTo>
                    <a:pt x="104565" y="559"/>
                  </a:lnTo>
                  <a:lnTo>
                    <a:pt x="104286" y="439"/>
                  </a:lnTo>
                  <a:lnTo>
                    <a:pt x="104007" y="319"/>
                  </a:lnTo>
                  <a:lnTo>
                    <a:pt x="103668" y="239"/>
                  </a:lnTo>
                  <a:lnTo>
                    <a:pt x="103328" y="160"/>
                  </a:lnTo>
                  <a:lnTo>
                    <a:pt x="102969" y="100"/>
                  </a:lnTo>
                  <a:lnTo>
                    <a:pt x="102570" y="40"/>
                  </a:lnTo>
                  <a:lnTo>
                    <a:pt x="102152" y="20"/>
                  </a:lnTo>
                  <a:lnTo>
                    <a:pt x="10171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968750" y="539500"/>
            <a:ext cx="3157200" cy="13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324600" y="229950"/>
            <a:ext cx="8494800" cy="4683600"/>
            <a:chOff x="324600" y="229950"/>
            <a:chExt cx="8494800" cy="4683600"/>
          </a:xfrm>
        </p:grpSpPr>
        <p:sp>
          <p:nvSpPr>
            <p:cNvPr id="196" name="Google Shape;196;p10"/>
            <p:cNvSpPr/>
            <p:nvPr/>
          </p:nvSpPr>
          <p:spPr>
            <a:xfrm>
              <a:off x="324600" y="382350"/>
              <a:ext cx="84948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480150" y="229950"/>
              <a:ext cx="8183700" cy="4531200"/>
            </a:xfrm>
            <a:prstGeom prst="roundRect">
              <a:avLst>
                <a:gd name="adj" fmla="val 682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0"/>
          <p:cNvGrpSpPr/>
          <p:nvPr/>
        </p:nvGrpSpPr>
        <p:grpSpPr>
          <a:xfrm>
            <a:off x="8377791" y="-109815"/>
            <a:ext cx="1298096" cy="1298615"/>
            <a:chOff x="3147975" y="298450"/>
            <a:chExt cx="1249250" cy="1249750"/>
          </a:xfrm>
        </p:grpSpPr>
        <p:sp>
          <p:nvSpPr>
            <p:cNvPr id="199" name="Google Shape;199;p10"/>
            <p:cNvSpPr/>
            <p:nvPr/>
          </p:nvSpPr>
          <p:spPr>
            <a:xfrm>
              <a:off x="3571875" y="336350"/>
              <a:ext cx="400950" cy="1173950"/>
            </a:xfrm>
            <a:custGeom>
              <a:avLst/>
              <a:gdLst/>
              <a:ahLst/>
              <a:cxnLst/>
              <a:rect l="l" t="t" r="r" b="b"/>
              <a:pathLst>
                <a:path w="16038" h="46958" extrusionOk="0">
                  <a:moveTo>
                    <a:pt x="15938" y="1"/>
                  </a:moveTo>
                  <a:lnTo>
                    <a:pt x="0" y="46918"/>
                  </a:lnTo>
                  <a:lnTo>
                    <a:pt x="100" y="46957"/>
                  </a:lnTo>
                  <a:lnTo>
                    <a:pt x="16038" y="41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3571875" y="331875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16058" y="0"/>
                  </a:moveTo>
                  <a:lnTo>
                    <a:pt x="16038" y="100"/>
                  </a:lnTo>
                  <a:lnTo>
                    <a:pt x="16616" y="319"/>
                  </a:lnTo>
                  <a:lnTo>
                    <a:pt x="17195" y="539"/>
                  </a:lnTo>
                  <a:lnTo>
                    <a:pt x="17773" y="758"/>
                  </a:lnTo>
                  <a:lnTo>
                    <a:pt x="18332" y="1017"/>
                  </a:lnTo>
                  <a:lnTo>
                    <a:pt x="18890" y="1277"/>
                  </a:lnTo>
                  <a:lnTo>
                    <a:pt x="19429" y="1536"/>
                  </a:lnTo>
                  <a:lnTo>
                    <a:pt x="19968" y="1835"/>
                  </a:lnTo>
                  <a:lnTo>
                    <a:pt x="20506" y="2135"/>
                  </a:lnTo>
                  <a:lnTo>
                    <a:pt x="21025" y="2434"/>
                  </a:lnTo>
                  <a:lnTo>
                    <a:pt x="21543" y="2753"/>
                  </a:lnTo>
                  <a:lnTo>
                    <a:pt x="22042" y="3092"/>
                  </a:lnTo>
                  <a:lnTo>
                    <a:pt x="22541" y="3451"/>
                  </a:lnTo>
                  <a:lnTo>
                    <a:pt x="23039" y="3810"/>
                  </a:lnTo>
                  <a:lnTo>
                    <a:pt x="23518" y="4169"/>
                  </a:lnTo>
                  <a:lnTo>
                    <a:pt x="23977" y="4548"/>
                  </a:lnTo>
                  <a:lnTo>
                    <a:pt x="24436" y="4947"/>
                  </a:lnTo>
                  <a:lnTo>
                    <a:pt x="24895" y="5346"/>
                  </a:lnTo>
                  <a:lnTo>
                    <a:pt x="25333" y="5765"/>
                  </a:lnTo>
                  <a:lnTo>
                    <a:pt x="25772" y="6204"/>
                  </a:lnTo>
                  <a:lnTo>
                    <a:pt x="26191" y="6623"/>
                  </a:lnTo>
                  <a:lnTo>
                    <a:pt x="26590" y="7082"/>
                  </a:lnTo>
                  <a:lnTo>
                    <a:pt x="26989" y="7540"/>
                  </a:lnTo>
                  <a:lnTo>
                    <a:pt x="27368" y="7999"/>
                  </a:lnTo>
                  <a:lnTo>
                    <a:pt x="27747" y="8478"/>
                  </a:lnTo>
                  <a:lnTo>
                    <a:pt x="28126" y="8977"/>
                  </a:lnTo>
                  <a:lnTo>
                    <a:pt x="28465" y="9475"/>
                  </a:lnTo>
                  <a:lnTo>
                    <a:pt x="28804" y="9974"/>
                  </a:lnTo>
                  <a:lnTo>
                    <a:pt x="29143" y="10493"/>
                  </a:lnTo>
                  <a:lnTo>
                    <a:pt x="29463" y="11031"/>
                  </a:lnTo>
                  <a:lnTo>
                    <a:pt x="29762" y="11570"/>
                  </a:lnTo>
                  <a:lnTo>
                    <a:pt x="30061" y="12108"/>
                  </a:lnTo>
                  <a:lnTo>
                    <a:pt x="30340" y="12667"/>
                  </a:lnTo>
                  <a:lnTo>
                    <a:pt x="30620" y="13225"/>
                  </a:lnTo>
                  <a:lnTo>
                    <a:pt x="30859" y="13784"/>
                  </a:lnTo>
                  <a:lnTo>
                    <a:pt x="31098" y="14362"/>
                  </a:lnTo>
                  <a:lnTo>
                    <a:pt x="31318" y="14941"/>
                  </a:lnTo>
                  <a:lnTo>
                    <a:pt x="31537" y="15499"/>
                  </a:lnTo>
                  <a:lnTo>
                    <a:pt x="31737" y="16098"/>
                  </a:lnTo>
                  <a:lnTo>
                    <a:pt x="31916" y="16676"/>
                  </a:lnTo>
                  <a:lnTo>
                    <a:pt x="32076" y="17255"/>
                  </a:lnTo>
                  <a:lnTo>
                    <a:pt x="32235" y="17853"/>
                  </a:lnTo>
                  <a:lnTo>
                    <a:pt x="32355" y="18452"/>
                  </a:lnTo>
                  <a:lnTo>
                    <a:pt x="32475" y="19030"/>
                  </a:lnTo>
                  <a:lnTo>
                    <a:pt x="32594" y="19629"/>
                  </a:lnTo>
                  <a:lnTo>
                    <a:pt x="32674" y="20227"/>
                  </a:lnTo>
                  <a:lnTo>
                    <a:pt x="32754" y="20825"/>
                  </a:lnTo>
                  <a:lnTo>
                    <a:pt x="32814" y="21444"/>
                  </a:lnTo>
                  <a:lnTo>
                    <a:pt x="32874" y="22042"/>
                  </a:lnTo>
                  <a:lnTo>
                    <a:pt x="32894" y="22641"/>
                  </a:lnTo>
                  <a:lnTo>
                    <a:pt x="32914" y="23239"/>
                  </a:lnTo>
                  <a:lnTo>
                    <a:pt x="32914" y="23858"/>
                  </a:lnTo>
                  <a:lnTo>
                    <a:pt x="32914" y="24456"/>
                  </a:lnTo>
                  <a:lnTo>
                    <a:pt x="32874" y="25054"/>
                  </a:lnTo>
                  <a:lnTo>
                    <a:pt x="32834" y="25673"/>
                  </a:lnTo>
                  <a:lnTo>
                    <a:pt x="32774" y="26271"/>
                  </a:lnTo>
                  <a:lnTo>
                    <a:pt x="32694" y="26870"/>
                  </a:lnTo>
                  <a:lnTo>
                    <a:pt x="32614" y="27488"/>
                  </a:lnTo>
                  <a:lnTo>
                    <a:pt x="32515" y="28086"/>
                  </a:lnTo>
                  <a:lnTo>
                    <a:pt x="32395" y="28685"/>
                  </a:lnTo>
                  <a:lnTo>
                    <a:pt x="32255" y="29283"/>
                  </a:lnTo>
                  <a:lnTo>
                    <a:pt x="32116" y="29882"/>
                  </a:lnTo>
                  <a:lnTo>
                    <a:pt x="31956" y="30480"/>
                  </a:lnTo>
                  <a:lnTo>
                    <a:pt x="31777" y="31079"/>
                  </a:lnTo>
                  <a:lnTo>
                    <a:pt x="31577" y="31657"/>
                  </a:lnTo>
                  <a:lnTo>
                    <a:pt x="31378" y="32275"/>
                  </a:lnTo>
                  <a:lnTo>
                    <a:pt x="31138" y="32854"/>
                  </a:lnTo>
                  <a:lnTo>
                    <a:pt x="30899" y="33452"/>
                  </a:lnTo>
                  <a:lnTo>
                    <a:pt x="30639" y="34031"/>
                  </a:lnTo>
                  <a:lnTo>
                    <a:pt x="30380" y="34589"/>
                  </a:lnTo>
                  <a:lnTo>
                    <a:pt x="30101" y="35148"/>
                  </a:lnTo>
                  <a:lnTo>
                    <a:pt x="29802" y="35706"/>
                  </a:lnTo>
                  <a:lnTo>
                    <a:pt x="29502" y="36245"/>
                  </a:lnTo>
                  <a:lnTo>
                    <a:pt x="29183" y="36764"/>
                  </a:lnTo>
                  <a:lnTo>
                    <a:pt x="28844" y="37282"/>
                  </a:lnTo>
                  <a:lnTo>
                    <a:pt x="28505" y="37801"/>
                  </a:lnTo>
                  <a:lnTo>
                    <a:pt x="28146" y="38300"/>
                  </a:lnTo>
                  <a:lnTo>
                    <a:pt x="27787" y="38778"/>
                  </a:lnTo>
                  <a:lnTo>
                    <a:pt x="27408" y="39257"/>
                  </a:lnTo>
                  <a:lnTo>
                    <a:pt x="27009" y="39736"/>
                  </a:lnTo>
                  <a:lnTo>
                    <a:pt x="26610" y="40195"/>
                  </a:lnTo>
                  <a:lnTo>
                    <a:pt x="26211" y="40634"/>
                  </a:lnTo>
                  <a:lnTo>
                    <a:pt x="25792" y="41072"/>
                  </a:lnTo>
                  <a:lnTo>
                    <a:pt x="25353" y="41491"/>
                  </a:lnTo>
                  <a:lnTo>
                    <a:pt x="24934" y="41910"/>
                  </a:lnTo>
                  <a:lnTo>
                    <a:pt x="24476" y="42309"/>
                  </a:lnTo>
                  <a:lnTo>
                    <a:pt x="24017" y="42708"/>
                  </a:lnTo>
                  <a:lnTo>
                    <a:pt x="23558" y="43087"/>
                  </a:lnTo>
                  <a:lnTo>
                    <a:pt x="23079" y="43446"/>
                  </a:lnTo>
                  <a:lnTo>
                    <a:pt x="22601" y="43805"/>
                  </a:lnTo>
                  <a:lnTo>
                    <a:pt x="22122" y="44164"/>
                  </a:lnTo>
                  <a:lnTo>
                    <a:pt x="21623" y="44483"/>
                  </a:lnTo>
                  <a:lnTo>
                    <a:pt x="21105" y="44803"/>
                  </a:lnTo>
                  <a:lnTo>
                    <a:pt x="20606" y="45122"/>
                  </a:lnTo>
                  <a:lnTo>
                    <a:pt x="20087" y="45401"/>
                  </a:lnTo>
                  <a:lnTo>
                    <a:pt x="19549" y="45700"/>
                  </a:lnTo>
                  <a:lnTo>
                    <a:pt x="19030" y="45960"/>
                  </a:lnTo>
                  <a:lnTo>
                    <a:pt x="18471" y="46219"/>
                  </a:lnTo>
                  <a:lnTo>
                    <a:pt x="17933" y="46458"/>
                  </a:lnTo>
                  <a:lnTo>
                    <a:pt x="17394" y="46698"/>
                  </a:lnTo>
                  <a:lnTo>
                    <a:pt x="16836" y="46917"/>
                  </a:lnTo>
                  <a:lnTo>
                    <a:pt x="16277" y="47116"/>
                  </a:lnTo>
                  <a:lnTo>
                    <a:pt x="15699" y="47316"/>
                  </a:lnTo>
                  <a:lnTo>
                    <a:pt x="15140" y="47495"/>
                  </a:lnTo>
                  <a:lnTo>
                    <a:pt x="14562" y="47655"/>
                  </a:lnTo>
                  <a:lnTo>
                    <a:pt x="13983" y="47815"/>
                  </a:lnTo>
                  <a:lnTo>
                    <a:pt x="13385" y="47954"/>
                  </a:lnTo>
                  <a:lnTo>
                    <a:pt x="12806" y="48074"/>
                  </a:lnTo>
                  <a:lnTo>
                    <a:pt x="12208" y="48174"/>
                  </a:lnTo>
                  <a:lnTo>
                    <a:pt x="11610" y="48273"/>
                  </a:lnTo>
                  <a:lnTo>
                    <a:pt x="11011" y="48353"/>
                  </a:lnTo>
                  <a:lnTo>
                    <a:pt x="10413" y="48413"/>
                  </a:lnTo>
                  <a:lnTo>
                    <a:pt x="9814" y="48473"/>
                  </a:lnTo>
                  <a:lnTo>
                    <a:pt x="9216" y="48513"/>
                  </a:lnTo>
                  <a:lnTo>
                    <a:pt x="8597" y="48533"/>
                  </a:lnTo>
                  <a:lnTo>
                    <a:pt x="7381" y="48533"/>
                  </a:lnTo>
                  <a:lnTo>
                    <a:pt x="6762" y="48513"/>
                  </a:lnTo>
                  <a:lnTo>
                    <a:pt x="6164" y="48473"/>
                  </a:lnTo>
                  <a:lnTo>
                    <a:pt x="5545" y="48413"/>
                  </a:lnTo>
                  <a:lnTo>
                    <a:pt x="4927" y="48353"/>
                  </a:lnTo>
                  <a:lnTo>
                    <a:pt x="4309" y="48254"/>
                  </a:lnTo>
                  <a:lnTo>
                    <a:pt x="3690" y="48154"/>
                  </a:lnTo>
                  <a:lnTo>
                    <a:pt x="3092" y="48034"/>
                  </a:lnTo>
                  <a:lnTo>
                    <a:pt x="2474" y="47914"/>
                  </a:lnTo>
                  <a:lnTo>
                    <a:pt x="1855" y="47755"/>
                  </a:lnTo>
                  <a:lnTo>
                    <a:pt x="1237" y="47595"/>
                  </a:lnTo>
                  <a:lnTo>
                    <a:pt x="638" y="4741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997" y="47635"/>
                  </a:lnTo>
                  <a:lnTo>
                    <a:pt x="1995" y="47894"/>
                  </a:lnTo>
                  <a:lnTo>
                    <a:pt x="2992" y="48134"/>
                  </a:lnTo>
                  <a:lnTo>
                    <a:pt x="3990" y="48313"/>
                  </a:lnTo>
                  <a:lnTo>
                    <a:pt x="5007" y="48453"/>
                  </a:lnTo>
                  <a:lnTo>
                    <a:pt x="6004" y="48573"/>
                  </a:lnTo>
                  <a:lnTo>
                    <a:pt x="7002" y="48633"/>
                  </a:lnTo>
                  <a:lnTo>
                    <a:pt x="7999" y="48652"/>
                  </a:lnTo>
                  <a:lnTo>
                    <a:pt x="8976" y="48633"/>
                  </a:lnTo>
                  <a:lnTo>
                    <a:pt x="9954" y="48573"/>
                  </a:lnTo>
                  <a:lnTo>
                    <a:pt x="10911" y="48473"/>
                  </a:lnTo>
                  <a:lnTo>
                    <a:pt x="11869" y="48333"/>
                  </a:lnTo>
                  <a:lnTo>
                    <a:pt x="12806" y="48174"/>
                  </a:lnTo>
                  <a:lnTo>
                    <a:pt x="13764" y="47974"/>
                  </a:lnTo>
                  <a:lnTo>
                    <a:pt x="14681" y="47735"/>
                  </a:lnTo>
                  <a:lnTo>
                    <a:pt x="15599" y="47456"/>
                  </a:lnTo>
                  <a:lnTo>
                    <a:pt x="16517" y="47156"/>
                  </a:lnTo>
                  <a:lnTo>
                    <a:pt x="17394" y="46797"/>
                  </a:lnTo>
                  <a:lnTo>
                    <a:pt x="18272" y="46438"/>
                  </a:lnTo>
                  <a:lnTo>
                    <a:pt x="19150" y="46019"/>
                  </a:lnTo>
                  <a:lnTo>
                    <a:pt x="19988" y="45581"/>
                  </a:lnTo>
                  <a:lnTo>
                    <a:pt x="20825" y="45102"/>
                  </a:lnTo>
                  <a:lnTo>
                    <a:pt x="21623" y="44603"/>
                  </a:lnTo>
                  <a:lnTo>
                    <a:pt x="22421" y="44065"/>
                  </a:lnTo>
                  <a:lnTo>
                    <a:pt x="23199" y="43506"/>
                  </a:lnTo>
                  <a:lnTo>
                    <a:pt x="23957" y="42908"/>
                  </a:lnTo>
                  <a:lnTo>
                    <a:pt x="24675" y="42269"/>
                  </a:lnTo>
                  <a:lnTo>
                    <a:pt x="25393" y="41631"/>
                  </a:lnTo>
                  <a:lnTo>
                    <a:pt x="26072" y="40933"/>
                  </a:lnTo>
                  <a:lnTo>
                    <a:pt x="26730" y="40235"/>
                  </a:lnTo>
                  <a:lnTo>
                    <a:pt x="27348" y="39496"/>
                  </a:lnTo>
                  <a:lnTo>
                    <a:pt x="27967" y="38719"/>
                  </a:lnTo>
                  <a:lnTo>
                    <a:pt x="28525" y="37941"/>
                  </a:lnTo>
                  <a:lnTo>
                    <a:pt x="29084" y="37123"/>
                  </a:lnTo>
                  <a:lnTo>
                    <a:pt x="29602" y="36265"/>
                  </a:lnTo>
                  <a:lnTo>
                    <a:pt x="30081" y="35407"/>
                  </a:lnTo>
                  <a:lnTo>
                    <a:pt x="30540" y="34510"/>
                  </a:lnTo>
                  <a:lnTo>
                    <a:pt x="30959" y="33592"/>
                  </a:lnTo>
                  <a:lnTo>
                    <a:pt x="31338" y="32654"/>
                  </a:lnTo>
                  <a:lnTo>
                    <a:pt x="31677" y="31697"/>
                  </a:lnTo>
                  <a:lnTo>
                    <a:pt x="31876" y="31099"/>
                  </a:lnTo>
                  <a:lnTo>
                    <a:pt x="32056" y="30500"/>
                  </a:lnTo>
                  <a:lnTo>
                    <a:pt x="32215" y="29902"/>
                  </a:lnTo>
                  <a:lnTo>
                    <a:pt x="32375" y="29303"/>
                  </a:lnTo>
                  <a:lnTo>
                    <a:pt x="32495" y="28705"/>
                  </a:lnTo>
                  <a:lnTo>
                    <a:pt x="32614" y="28106"/>
                  </a:lnTo>
                  <a:lnTo>
                    <a:pt x="32714" y="27488"/>
                  </a:lnTo>
                  <a:lnTo>
                    <a:pt x="32814" y="26890"/>
                  </a:lnTo>
                  <a:lnTo>
                    <a:pt x="32874" y="26291"/>
                  </a:lnTo>
                  <a:lnTo>
                    <a:pt x="32933" y="25673"/>
                  </a:lnTo>
                  <a:lnTo>
                    <a:pt x="32973" y="25074"/>
                  </a:lnTo>
                  <a:lnTo>
                    <a:pt x="33013" y="24456"/>
                  </a:lnTo>
                  <a:lnTo>
                    <a:pt x="33013" y="23858"/>
                  </a:lnTo>
                  <a:lnTo>
                    <a:pt x="33013" y="23239"/>
                  </a:lnTo>
                  <a:lnTo>
                    <a:pt x="33013" y="22641"/>
                  </a:lnTo>
                  <a:lnTo>
                    <a:pt x="32973" y="22022"/>
                  </a:lnTo>
                  <a:lnTo>
                    <a:pt x="32933" y="21424"/>
                  </a:lnTo>
                  <a:lnTo>
                    <a:pt x="32854" y="20825"/>
                  </a:lnTo>
                  <a:lnTo>
                    <a:pt x="32794" y="20227"/>
                  </a:lnTo>
                  <a:lnTo>
                    <a:pt x="32694" y="19609"/>
                  </a:lnTo>
                  <a:lnTo>
                    <a:pt x="32594" y="19010"/>
                  </a:lnTo>
                  <a:lnTo>
                    <a:pt x="32475" y="18412"/>
                  </a:lnTo>
                  <a:lnTo>
                    <a:pt x="32335" y="17833"/>
                  </a:lnTo>
                  <a:lnTo>
                    <a:pt x="32175" y="17235"/>
                  </a:lnTo>
                  <a:lnTo>
                    <a:pt x="32016" y="16636"/>
                  </a:lnTo>
                  <a:lnTo>
                    <a:pt x="31836" y="16058"/>
                  </a:lnTo>
                  <a:lnTo>
                    <a:pt x="31637" y="15480"/>
                  </a:lnTo>
                  <a:lnTo>
                    <a:pt x="31417" y="14901"/>
                  </a:lnTo>
                  <a:lnTo>
                    <a:pt x="31198" y="14323"/>
                  </a:lnTo>
                  <a:lnTo>
                    <a:pt x="30959" y="13744"/>
                  </a:lnTo>
                  <a:lnTo>
                    <a:pt x="30699" y="13186"/>
                  </a:lnTo>
                  <a:lnTo>
                    <a:pt x="30440" y="12607"/>
                  </a:lnTo>
                  <a:lnTo>
                    <a:pt x="30161" y="12049"/>
                  </a:lnTo>
                  <a:lnTo>
                    <a:pt x="29862" y="11510"/>
                  </a:lnTo>
                  <a:lnTo>
                    <a:pt x="29542" y="10971"/>
                  </a:lnTo>
                  <a:lnTo>
                    <a:pt x="29223" y="10433"/>
                  </a:lnTo>
                  <a:lnTo>
                    <a:pt x="28904" y="9914"/>
                  </a:lnTo>
                  <a:lnTo>
                    <a:pt x="28565" y="9415"/>
                  </a:lnTo>
                  <a:lnTo>
                    <a:pt x="28206" y="8917"/>
                  </a:lnTo>
                  <a:lnTo>
                    <a:pt x="27827" y="8418"/>
                  </a:lnTo>
                  <a:lnTo>
                    <a:pt x="27448" y="7939"/>
                  </a:lnTo>
                  <a:lnTo>
                    <a:pt x="27069" y="7461"/>
                  </a:lnTo>
                  <a:lnTo>
                    <a:pt x="26670" y="7002"/>
                  </a:lnTo>
                  <a:lnTo>
                    <a:pt x="26251" y="6563"/>
                  </a:lnTo>
                  <a:lnTo>
                    <a:pt x="25832" y="6124"/>
                  </a:lnTo>
                  <a:lnTo>
                    <a:pt x="25413" y="5685"/>
                  </a:lnTo>
                  <a:lnTo>
                    <a:pt x="24974" y="5266"/>
                  </a:lnTo>
                  <a:lnTo>
                    <a:pt x="24516" y="4867"/>
                  </a:lnTo>
                  <a:lnTo>
                    <a:pt x="24057" y="4468"/>
                  </a:lnTo>
                  <a:lnTo>
                    <a:pt x="23578" y="4089"/>
                  </a:lnTo>
                  <a:lnTo>
                    <a:pt x="23099" y="3710"/>
                  </a:lnTo>
                  <a:lnTo>
                    <a:pt x="22601" y="3351"/>
                  </a:lnTo>
                  <a:lnTo>
                    <a:pt x="22102" y="3012"/>
                  </a:lnTo>
                  <a:lnTo>
                    <a:pt x="21603" y="2673"/>
                  </a:lnTo>
                  <a:lnTo>
                    <a:pt x="21085" y="2354"/>
                  </a:lnTo>
                  <a:lnTo>
                    <a:pt x="20566" y="2035"/>
                  </a:lnTo>
                  <a:lnTo>
                    <a:pt x="20027" y="1736"/>
                  </a:lnTo>
                  <a:lnTo>
                    <a:pt x="19489" y="1456"/>
                  </a:lnTo>
                  <a:lnTo>
                    <a:pt x="18930" y="1177"/>
                  </a:lnTo>
                  <a:lnTo>
                    <a:pt x="18372" y="918"/>
                  </a:lnTo>
                  <a:lnTo>
                    <a:pt x="17813" y="658"/>
                  </a:lnTo>
                  <a:lnTo>
                    <a:pt x="17235" y="439"/>
                  </a:lnTo>
                  <a:lnTo>
                    <a:pt x="16656" y="22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3571875" y="331875"/>
              <a:ext cx="749550" cy="1196875"/>
            </a:xfrm>
            <a:custGeom>
              <a:avLst/>
              <a:gdLst/>
              <a:ahLst/>
              <a:cxnLst/>
              <a:rect l="l" t="t" r="r" b="b"/>
              <a:pathLst>
                <a:path w="29982" h="47875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517" y="339"/>
                  </a:lnTo>
                  <a:lnTo>
                    <a:pt x="17015" y="579"/>
                  </a:lnTo>
                  <a:lnTo>
                    <a:pt x="17494" y="838"/>
                  </a:lnTo>
                  <a:lnTo>
                    <a:pt x="17973" y="1117"/>
                  </a:lnTo>
                  <a:lnTo>
                    <a:pt x="18432" y="1396"/>
                  </a:lnTo>
                  <a:lnTo>
                    <a:pt x="18890" y="1696"/>
                  </a:lnTo>
                  <a:lnTo>
                    <a:pt x="19349" y="1995"/>
                  </a:lnTo>
                  <a:lnTo>
                    <a:pt x="19788" y="2294"/>
                  </a:lnTo>
                  <a:lnTo>
                    <a:pt x="20227" y="2633"/>
                  </a:lnTo>
                  <a:lnTo>
                    <a:pt x="20666" y="2952"/>
                  </a:lnTo>
                  <a:lnTo>
                    <a:pt x="21085" y="3311"/>
                  </a:lnTo>
                  <a:lnTo>
                    <a:pt x="21504" y="3671"/>
                  </a:lnTo>
                  <a:lnTo>
                    <a:pt x="21902" y="4030"/>
                  </a:lnTo>
                  <a:lnTo>
                    <a:pt x="22301" y="4409"/>
                  </a:lnTo>
                  <a:lnTo>
                    <a:pt x="22700" y="4788"/>
                  </a:lnTo>
                  <a:lnTo>
                    <a:pt x="23079" y="5187"/>
                  </a:lnTo>
                  <a:lnTo>
                    <a:pt x="23458" y="5585"/>
                  </a:lnTo>
                  <a:lnTo>
                    <a:pt x="23817" y="5984"/>
                  </a:lnTo>
                  <a:lnTo>
                    <a:pt x="24176" y="6423"/>
                  </a:lnTo>
                  <a:lnTo>
                    <a:pt x="24516" y="6842"/>
                  </a:lnTo>
                  <a:lnTo>
                    <a:pt x="24855" y="7281"/>
                  </a:lnTo>
                  <a:lnTo>
                    <a:pt x="25194" y="7740"/>
                  </a:lnTo>
                  <a:lnTo>
                    <a:pt x="25513" y="8179"/>
                  </a:lnTo>
                  <a:lnTo>
                    <a:pt x="25812" y="8657"/>
                  </a:lnTo>
                  <a:lnTo>
                    <a:pt x="26111" y="9116"/>
                  </a:lnTo>
                  <a:lnTo>
                    <a:pt x="26391" y="9595"/>
                  </a:lnTo>
                  <a:lnTo>
                    <a:pt x="26670" y="10094"/>
                  </a:lnTo>
                  <a:lnTo>
                    <a:pt x="26949" y="10592"/>
                  </a:lnTo>
                  <a:lnTo>
                    <a:pt x="27209" y="11091"/>
                  </a:lnTo>
                  <a:lnTo>
                    <a:pt x="27448" y="11610"/>
                  </a:lnTo>
                  <a:lnTo>
                    <a:pt x="27687" y="12128"/>
                  </a:lnTo>
                  <a:lnTo>
                    <a:pt x="27927" y="12647"/>
                  </a:lnTo>
                  <a:lnTo>
                    <a:pt x="28126" y="13186"/>
                  </a:lnTo>
                  <a:lnTo>
                    <a:pt x="28346" y="13724"/>
                  </a:lnTo>
                  <a:lnTo>
                    <a:pt x="28525" y="14263"/>
                  </a:lnTo>
                  <a:lnTo>
                    <a:pt x="28705" y="14821"/>
                  </a:lnTo>
                  <a:lnTo>
                    <a:pt x="28884" y="15360"/>
                  </a:lnTo>
                  <a:lnTo>
                    <a:pt x="29024" y="15918"/>
                  </a:lnTo>
                  <a:lnTo>
                    <a:pt x="29163" y="16477"/>
                  </a:lnTo>
                  <a:lnTo>
                    <a:pt x="29303" y="17035"/>
                  </a:lnTo>
                  <a:lnTo>
                    <a:pt x="29423" y="17594"/>
                  </a:lnTo>
                  <a:lnTo>
                    <a:pt x="29522" y="18172"/>
                  </a:lnTo>
                  <a:lnTo>
                    <a:pt x="29602" y="18731"/>
                  </a:lnTo>
                  <a:lnTo>
                    <a:pt x="29682" y="19290"/>
                  </a:lnTo>
                  <a:lnTo>
                    <a:pt x="29742" y="19868"/>
                  </a:lnTo>
                  <a:lnTo>
                    <a:pt x="29802" y="20427"/>
                  </a:lnTo>
                  <a:lnTo>
                    <a:pt x="29842" y="21005"/>
                  </a:lnTo>
                  <a:lnTo>
                    <a:pt x="29862" y="21564"/>
                  </a:lnTo>
                  <a:lnTo>
                    <a:pt x="29881" y="22142"/>
                  </a:lnTo>
                  <a:lnTo>
                    <a:pt x="29881" y="22721"/>
                  </a:lnTo>
                  <a:lnTo>
                    <a:pt x="29862" y="23279"/>
                  </a:lnTo>
                  <a:lnTo>
                    <a:pt x="29842" y="23858"/>
                  </a:lnTo>
                  <a:lnTo>
                    <a:pt x="29802" y="24436"/>
                  </a:lnTo>
                  <a:lnTo>
                    <a:pt x="29742" y="24995"/>
                  </a:lnTo>
                  <a:lnTo>
                    <a:pt x="29682" y="25573"/>
                  </a:lnTo>
                  <a:lnTo>
                    <a:pt x="29602" y="26132"/>
                  </a:lnTo>
                  <a:lnTo>
                    <a:pt x="29522" y="26710"/>
                  </a:lnTo>
                  <a:lnTo>
                    <a:pt x="29423" y="27269"/>
                  </a:lnTo>
                  <a:lnTo>
                    <a:pt x="29303" y="27827"/>
                  </a:lnTo>
                  <a:lnTo>
                    <a:pt x="29163" y="28406"/>
                  </a:lnTo>
                  <a:lnTo>
                    <a:pt x="29024" y="28964"/>
                  </a:lnTo>
                  <a:lnTo>
                    <a:pt x="28864" y="29523"/>
                  </a:lnTo>
                  <a:lnTo>
                    <a:pt x="28705" y="30061"/>
                  </a:lnTo>
                  <a:lnTo>
                    <a:pt x="28525" y="30620"/>
                  </a:lnTo>
                  <a:lnTo>
                    <a:pt x="28326" y="31178"/>
                  </a:lnTo>
                  <a:lnTo>
                    <a:pt x="28126" y="31717"/>
                  </a:lnTo>
                  <a:lnTo>
                    <a:pt x="27907" y="32255"/>
                  </a:lnTo>
                  <a:lnTo>
                    <a:pt x="27687" y="32774"/>
                  </a:lnTo>
                  <a:lnTo>
                    <a:pt x="27448" y="33313"/>
                  </a:lnTo>
                  <a:lnTo>
                    <a:pt x="27189" y="33831"/>
                  </a:lnTo>
                  <a:lnTo>
                    <a:pt x="26929" y="34330"/>
                  </a:lnTo>
                  <a:lnTo>
                    <a:pt x="26650" y="34849"/>
                  </a:lnTo>
                  <a:lnTo>
                    <a:pt x="26371" y="35327"/>
                  </a:lnTo>
                  <a:lnTo>
                    <a:pt x="26072" y="35826"/>
                  </a:lnTo>
                  <a:lnTo>
                    <a:pt x="25772" y="36305"/>
                  </a:lnTo>
                  <a:lnTo>
                    <a:pt x="25453" y="36784"/>
                  </a:lnTo>
                  <a:lnTo>
                    <a:pt x="25114" y="37262"/>
                  </a:lnTo>
                  <a:lnTo>
                    <a:pt x="24775" y="37721"/>
                  </a:lnTo>
                  <a:lnTo>
                    <a:pt x="24436" y="38180"/>
                  </a:lnTo>
                  <a:lnTo>
                    <a:pt x="24077" y="38619"/>
                  </a:lnTo>
                  <a:lnTo>
                    <a:pt x="23698" y="39058"/>
                  </a:lnTo>
                  <a:lnTo>
                    <a:pt x="23339" y="39477"/>
                  </a:lnTo>
                  <a:lnTo>
                    <a:pt x="22940" y="39895"/>
                  </a:lnTo>
                  <a:lnTo>
                    <a:pt x="22541" y="40314"/>
                  </a:lnTo>
                  <a:lnTo>
                    <a:pt x="22142" y="40713"/>
                  </a:lnTo>
                  <a:lnTo>
                    <a:pt x="21723" y="41112"/>
                  </a:lnTo>
                  <a:lnTo>
                    <a:pt x="21304" y="41491"/>
                  </a:lnTo>
                  <a:lnTo>
                    <a:pt x="20865" y="41870"/>
                  </a:lnTo>
                  <a:lnTo>
                    <a:pt x="20426" y="42229"/>
                  </a:lnTo>
                  <a:lnTo>
                    <a:pt x="19968" y="42588"/>
                  </a:lnTo>
                  <a:lnTo>
                    <a:pt x="19509" y="42927"/>
                  </a:lnTo>
                  <a:lnTo>
                    <a:pt x="19050" y="43267"/>
                  </a:lnTo>
                  <a:lnTo>
                    <a:pt x="18571" y="43606"/>
                  </a:lnTo>
                  <a:lnTo>
                    <a:pt x="18092" y="43905"/>
                  </a:lnTo>
                  <a:lnTo>
                    <a:pt x="17594" y="44224"/>
                  </a:lnTo>
                  <a:lnTo>
                    <a:pt x="17095" y="44503"/>
                  </a:lnTo>
                  <a:lnTo>
                    <a:pt x="16596" y="44783"/>
                  </a:lnTo>
                  <a:lnTo>
                    <a:pt x="16098" y="45062"/>
                  </a:lnTo>
                  <a:lnTo>
                    <a:pt x="15579" y="45301"/>
                  </a:lnTo>
                  <a:lnTo>
                    <a:pt x="15080" y="45541"/>
                  </a:lnTo>
                  <a:lnTo>
                    <a:pt x="14562" y="45780"/>
                  </a:lnTo>
                  <a:lnTo>
                    <a:pt x="14043" y="45999"/>
                  </a:lnTo>
                  <a:lnTo>
                    <a:pt x="13524" y="46199"/>
                  </a:lnTo>
                  <a:lnTo>
                    <a:pt x="12986" y="46398"/>
                  </a:lnTo>
                  <a:lnTo>
                    <a:pt x="12467" y="46578"/>
                  </a:lnTo>
                  <a:lnTo>
                    <a:pt x="11929" y="46737"/>
                  </a:lnTo>
                  <a:lnTo>
                    <a:pt x="11410" y="46897"/>
                  </a:lnTo>
                  <a:lnTo>
                    <a:pt x="10871" y="47037"/>
                  </a:lnTo>
                  <a:lnTo>
                    <a:pt x="10333" y="47176"/>
                  </a:lnTo>
                  <a:lnTo>
                    <a:pt x="9794" y="47296"/>
                  </a:lnTo>
                  <a:lnTo>
                    <a:pt x="9256" y="47396"/>
                  </a:lnTo>
                  <a:lnTo>
                    <a:pt x="8717" y="47476"/>
                  </a:lnTo>
                  <a:lnTo>
                    <a:pt x="8159" y="47555"/>
                  </a:lnTo>
                  <a:lnTo>
                    <a:pt x="7620" y="47635"/>
                  </a:lnTo>
                  <a:lnTo>
                    <a:pt x="7081" y="47675"/>
                  </a:lnTo>
                  <a:lnTo>
                    <a:pt x="6523" y="47735"/>
                  </a:lnTo>
                  <a:lnTo>
                    <a:pt x="5984" y="47755"/>
                  </a:lnTo>
                  <a:lnTo>
                    <a:pt x="5446" y="47775"/>
                  </a:lnTo>
                  <a:lnTo>
                    <a:pt x="4887" y="47775"/>
                  </a:lnTo>
                  <a:lnTo>
                    <a:pt x="4349" y="47755"/>
                  </a:lnTo>
                  <a:lnTo>
                    <a:pt x="3810" y="47735"/>
                  </a:lnTo>
                  <a:lnTo>
                    <a:pt x="3252" y="47695"/>
                  </a:lnTo>
                  <a:lnTo>
                    <a:pt x="2713" y="47655"/>
                  </a:lnTo>
                  <a:lnTo>
                    <a:pt x="2174" y="47595"/>
                  </a:lnTo>
                  <a:lnTo>
                    <a:pt x="1636" y="47515"/>
                  </a:lnTo>
                  <a:lnTo>
                    <a:pt x="1097" y="47436"/>
                  </a:lnTo>
                  <a:lnTo>
                    <a:pt x="559" y="4733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18" y="47456"/>
                  </a:lnTo>
                  <a:lnTo>
                    <a:pt x="1257" y="47555"/>
                  </a:lnTo>
                  <a:lnTo>
                    <a:pt x="1875" y="47655"/>
                  </a:lnTo>
                  <a:lnTo>
                    <a:pt x="2513" y="47735"/>
                  </a:lnTo>
                  <a:lnTo>
                    <a:pt x="3152" y="47795"/>
                  </a:lnTo>
                  <a:lnTo>
                    <a:pt x="3770" y="47835"/>
                  </a:lnTo>
                  <a:lnTo>
                    <a:pt x="4408" y="47875"/>
                  </a:lnTo>
                  <a:lnTo>
                    <a:pt x="5825" y="47875"/>
                  </a:lnTo>
                  <a:lnTo>
                    <a:pt x="6603" y="47835"/>
                  </a:lnTo>
                  <a:lnTo>
                    <a:pt x="7381" y="47755"/>
                  </a:lnTo>
                  <a:lnTo>
                    <a:pt x="8159" y="47675"/>
                  </a:lnTo>
                  <a:lnTo>
                    <a:pt x="8937" y="47555"/>
                  </a:lnTo>
                  <a:lnTo>
                    <a:pt x="9695" y="47416"/>
                  </a:lnTo>
                  <a:lnTo>
                    <a:pt x="10473" y="47236"/>
                  </a:lnTo>
                  <a:lnTo>
                    <a:pt x="11231" y="47057"/>
                  </a:lnTo>
                  <a:lnTo>
                    <a:pt x="11989" y="46837"/>
                  </a:lnTo>
                  <a:lnTo>
                    <a:pt x="12747" y="46598"/>
                  </a:lnTo>
                  <a:lnTo>
                    <a:pt x="13505" y="46319"/>
                  </a:lnTo>
                  <a:lnTo>
                    <a:pt x="14243" y="46019"/>
                  </a:lnTo>
                  <a:lnTo>
                    <a:pt x="14981" y="45700"/>
                  </a:lnTo>
                  <a:lnTo>
                    <a:pt x="15719" y="45361"/>
                  </a:lnTo>
                  <a:lnTo>
                    <a:pt x="16437" y="45002"/>
                  </a:lnTo>
                  <a:lnTo>
                    <a:pt x="17135" y="44603"/>
                  </a:lnTo>
                  <a:lnTo>
                    <a:pt x="17654" y="44304"/>
                  </a:lnTo>
                  <a:lnTo>
                    <a:pt x="18132" y="44005"/>
                  </a:lnTo>
                  <a:lnTo>
                    <a:pt x="18631" y="43685"/>
                  </a:lnTo>
                  <a:lnTo>
                    <a:pt x="19110" y="43366"/>
                  </a:lnTo>
                  <a:lnTo>
                    <a:pt x="19569" y="43027"/>
                  </a:lnTo>
                  <a:lnTo>
                    <a:pt x="20027" y="42668"/>
                  </a:lnTo>
                  <a:lnTo>
                    <a:pt x="20486" y="42309"/>
                  </a:lnTo>
                  <a:lnTo>
                    <a:pt x="20925" y="41950"/>
                  </a:lnTo>
                  <a:lnTo>
                    <a:pt x="21364" y="41571"/>
                  </a:lnTo>
                  <a:lnTo>
                    <a:pt x="21803" y="41192"/>
                  </a:lnTo>
                  <a:lnTo>
                    <a:pt x="22222" y="40793"/>
                  </a:lnTo>
                  <a:lnTo>
                    <a:pt x="22621" y="40394"/>
                  </a:lnTo>
                  <a:lnTo>
                    <a:pt x="23020" y="39975"/>
                  </a:lnTo>
                  <a:lnTo>
                    <a:pt x="23399" y="39556"/>
                  </a:lnTo>
                  <a:lnTo>
                    <a:pt x="23778" y="39117"/>
                  </a:lnTo>
                  <a:lnTo>
                    <a:pt x="24157" y="38679"/>
                  </a:lnTo>
                  <a:lnTo>
                    <a:pt x="24516" y="38240"/>
                  </a:lnTo>
                  <a:lnTo>
                    <a:pt x="24875" y="37781"/>
                  </a:lnTo>
                  <a:lnTo>
                    <a:pt x="25214" y="37322"/>
                  </a:lnTo>
                  <a:lnTo>
                    <a:pt x="25533" y="36843"/>
                  </a:lnTo>
                  <a:lnTo>
                    <a:pt x="25852" y="36365"/>
                  </a:lnTo>
                  <a:lnTo>
                    <a:pt x="26151" y="35886"/>
                  </a:lnTo>
                  <a:lnTo>
                    <a:pt x="26451" y="35387"/>
                  </a:lnTo>
                  <a:lnTo>
                    <a:pt x="26750" y="34889"/>
                  </a:lnTo>
                  <a:lnTo>
                    <a:pt x="27009" y="34390"/>
                  </a:lnTo>
                  <a:lnTo>
                    <a:pt x="27288" y="33871"/>
                  </a:lnTo>
                  <a:lnTo>
                    <a:pt x="27528" y="33353"/>
                  </a:lnTo>
                  <a:lnTo>
                    <a:pt x="27767" y="32814"/>
                  </a:lnTo>
                  <a:lnTo>
                    <a:pt x="28006" y="32295"/>
                  </a:lnTo>
                  <a:lnTo>
                    <a:pt x="28226" y="31757"/>
                  </a:lnTo>
                  <a:lnTo>
                    <a:pt x="28425" y="31198"/>
                  </a:lnTo>
                  <a:lnTo>
                    <a:pt x="28625" y="30660"/>
                  </a:lnTo>
                  <a:lnTo>
                    <a:pt x="28804" y="30101"/>
                  </a:lnTo>
                  <a:lnTo>
                    <a:pt x="28984" y="29543"/>
                  </a:lnTo>
                  <a:lnTo>
                    <a:pt x="29123" y="28984"/>
                  </a:lnTo>
                  <a:lnTo>
                    <a:pt x="29263" y="28426"/>
                  </a:lnTo>
                  <a:lnTo>
                    <a:pt x="29403" y="27847"/>
                  </a:lnTo>
                  <a:lnTo>
                    <a:pt x="29522" y="27289"/>
                  </a:lnTo>
                  <a:lnTo>
                    <a:pt x="29622" y="26730"/>
                  </a:lnTo>
                  <a:lnTo>
                    <a:pt x="29722" y="26152"/>
                  </a:lnTo>
                  <a:lnTo>
                    <a:pt x="29782" y="25573"/>
                  </a:lnTo>
                  <a:lnTo>
                    <a:pt x="29862" y="25015"/>
                  </a:lnTo>
                  <a:lnTo>
                    <a:pt x="29901" y="24436"/>
                  </a:lnTo>
                  <a:lnTo>
                    <a:pt x="29941" y="23858"/>
                  </a:lnTo>
                  <a:lnTo>
                    <a:pt x="29961" y="23299"/>
                  </a:lnTo>
                  <a:lnTo>
                    <a:pt x="29981" y="22721"/>
                  </a:lnTo>
                  <a:lnTo>
                    <a:pt x="29981" y="22142"/>
                  </a:lnTo>
                  <a:lnTo>
                    <a:pt x="29961" y="21564"/>
                  </a:lnTo>
                  <a:lnTo>
                    <a:pt x="29941" y="21005"/>
                  </a:lnTo>
                  <a:lnTo>
                    <a:pt x="29901" y="20427"/>
                  </a:lnTo>
                  <a:lnTo>
                    <a:pt x="29862" y="19848"/>
                  </a:lnTo>
                  <a:lnTo>
                    <a:pt x="29782" y="19290"/>
                  </a:lnTo>
                  <a:lnTo>
                    <a:pt x="29722" y="18711"/>
                  </a:lnTo>
                  <a:lnTo>
                    <a:pt x="29622" y="18153"/>
                  </a:lnTo>
                  <a:lnTo>
                    <a:pt x="29522" y="17574"/>
                  </a:lnTo>
                  <a:lnTo>
                    <a:pt x="29403" y="17015"/>
                  </a:lnTo>
                  <a:lnTo>
                    <a:pt x="29283" y="16457"/>
                  </a:lnTo>
                  <a:lnTo>
                    <a:pt x="29143" y="15898"/>
                  </a:lnTo>
                  <a:lnTo>
                    <a:pt x="28984" y="15340"/>
                  </a:lnTo>
                  <a:lnTo>
                    <a:pt x="28804" y="14781"/>
                  </a:lnTo>
                  <a:lnTo>
                    <a:pt x="28625" y="14243"/>
                  </a:lnTo>
                  <a:lnTo>
                    <a:pt x="28445" y="13684"/>
                  </a:lnTo>
                  <a:lnTo>
                    <a:pt x="28226" y="13146"/>
                  </a:lnTo>
                  <a:lnTo>
                    <a:pt x="28006" y="12607"/>
                  </a:lnTo>
                  <a:lnTo>
                    <a:pt x="27787" y="12068"/>
                  </a:lnTo>
                  <a:lnTo>
                    <a:pt x="27548" y="11550"/>
                  </a:lnTo>
                  <a:lnTo>
                    <a:pt x="27308" y="11051"/>
                  </a:lnTo>
                  <a:lnTo>
                    <a:pt x="27049" y="10533"/>
                  </a:lnTo>
                  <a:lnTo>
                    <a:pt x="26770" y="10034"/>
                  </a:lnTo>
                  <a:lnTo>
                    <a:pt x="26490" y="9555"/>
                  </a:lnTo>
                  <a:lnTo>
                    <a:pt x="26211" y="9076"/>
                  </a:lnTo>
                  <a:lnTo>
                    <a:pt x="25892" y="8598"/>
                  </a:lnTo>
                  <a:lnTo>
                    <a:pt x="25593" y="8119"/>
                  </a:lnTo>
                  <a:lnTo>
                    <a:pt x="25274" y="7660"/>
                  </a:lnTo>
                  <a:lnTo>
                    <a:pt x="24934" y="7221"/>
                  </a:lnTo>
                  <a:lnTo>
                    <a:pt x="24595" y="6782"/>
                  </a:lnTo>
                  <a:lnTo>
                    <a:pt x="24256" y="6344"/>
                  </a:lnTo>
                  <a:lnTo>
                    <a:pt x="23897" y="5925"/>
                  </a:lnTo>
                  <a:lnTo>
                    <a:pt x="23538" y="5506"/>
                  </a:lnTo>
                  <a:lnTo>
                    <a:pt x="23159" y="5107"/>
                  </a:lnTo>
                  <a:lnTo>
                    <a:pt x="22780" y="4708"/>
                  </a:lnTo>
                  <a:lnTo>
                    <a:pt x="22381" y="4329"/>
                  </a:lnTo>
                  <a:lnTo>
                    <a:pt x="21982" y="3950"/>
                  </a:lnTo>
                  <a:lnTo>
                    <a:pt x="21563" y="3591"/>
                  </a:lnTo>
                  <a:lnTo>
                    <a:pt x="21144" y="3232"/>
                  </a:lnTo>
                  <a:lnTo>
                    <a:pt x="20726" y="2873"/>
                  </a:lnTo>
                  <a:lnTo>
                    <a:pt x="20287" y="2534"/>
                  </a:lnTo>
                  <a:lnTo>
                    <a:pt x="19848" y="2214"/>
                  </a:lnTo>
                  <a:lnTo>
                    <a:pt x="19409" y="1895"/>
                  </a:lnTo>
                  <a:lnTo>
                    <a:pt x="18950" y="1596"/>
                  </a:lnTo>
                  <a:lnTo>
                    <a:pt x="18491" y="1297"/>
                  </a:lnTo>
                  <a:lnTo>
                    <a:pt x="18013" y="1017"/>
                  </a:lnTo>
                  <a:lnTo>
                    <a:pt x="17534" y="758"/>
                  </a:lnTo>
                  <a:lnTo>
                    <a:pt x="17055" y="499"/>
                  </a:lnTo>
                  <a:lnTo>
                    <a:pt x="16557" y="24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3571875" y="331875"/>
              <a:ext cx="654300" cy="1184400"/>
            </a:xfrm>
            <a:custGeom>
              <a:avLst/>
              <a:gdLst/>
              <a:ahLst/>
              <a:cxnLst/>
              <a:rect l="l" t="t" r="r" b="b"/>
              <a:pathLst>
                <a:path w="26172" h="47376" extrusionOk="0">
                  <a:moveTo>
                    <a:pt x="16078" y="0"/>
                  </a:moveTo>
                  <a:lnTo>
                    <a:pt x="16018" y="100"/>
                  </a:lnTo>
                  <a:lnTo>
                    <a:pt x="16776" y="619"/>
                  </a:lnTo>
                  <a:lnTo>
                    <a:pt x="17514" y="1197"/>
                  </a:lnTo>
                  <a:lnTo>
                    <a:pt x="18212" y="1795"/>
                  </a:lnTo>
                  <a:lnTo>
                    <a:pt x="18910" y="2434"/>
                  </a:lnTo>
                  <a:lnTo>
                    <a:pt x="19569" y="3092"/>
                  </a:lnTo>
                  <a:lnTo>
                    <a:pt x="20187" y="3810"/>
                  </a:lnTo>
                  <a:lnTo>
                    <a:pt x="20805" y="4528"/>
                  </a:lnTo>
                  <a:lnTo>
                    <a:pt x="21384" y="5306"/>
                  </a:lnTo>
                  <a:lnTo>
                    <a:pt x="21922" y="6104"/>
                  </a:lnTo>
                  <a:lnTo>
                    <a:pt x="22441" y="6922"/>
                  </a:lnTo>
                  <a:lnTo>
                    <a:pt x="22940" y="7780"/>
                  </a:lnTo>
                  <a:lnTo>
                    <a:pt x="23399" y="8657"/>
                  </a:lnTo>
                  <a:lnTo>
                    <a:pt x="23817" y="9575"/>
                  </a:lnTo>
                  <a:lnTo>
                    <a:pt x="24196" y="10493"/>
                  </a:lnTo>
                  <a:lnTo>
                    <a:pt x="24555" y="11450"/>
                  </a:lnTo>
                  <a:lnTo>
                    <a:pt x="24895" y="12428"/>
                  </a:lnTo>
                  <a:lnTo>
                    <a:pt x="25174" y="13445"/>
                  </a:lnTo>
                  <a:lnTo>
                    <a:pt x="25433" y="14482"/>
                  </a:lnTo>
                  <a:lnTo>
                    <a:pt x="25633" y="15519"/>
                  </a:lnTo>
                  <a:lnTo>
                    <a:pt x="25812" y="16577"/>
                  </a:lnTo>
                  <a:lnTo>
                    <a:pt x="25932" y="17634"/>
                  </a:lnTo>
                  <a:lnTo>
                    <a:pt x="26032" y="18691"/>
                  </a:lnTo>
                  <a:lnTo>
                    <a:pt x="26072" y="19768"/>
                  </a:lnTo>
                  <a:lnTo>
                    <a:pt x="26072" y="20845"/>
                  </a:lnTo>
                  <a:lnTo>
                    <a:pt x="26032" y="21903"/>
                  </a:lnTo>
                  <a:lnTo>
                    <a:pt x="25952" y="22980"/>
                  </a:lnTo>
                  <a:lnTo>
                    <a:pt x="25832" y="24057"/>
                  </a:lnTo>
                  <a:lnTo>
                    <a:pt x="25673" y="25114"/>
                  </a:lnTo>
                  <a:lnTo>
                    <a:pt x="25473" y="26171"/>
                  </a:lnTo>
                  <a:lnTo>
                    <a:pt x="25234" y="27229"/>
                  </a:lnTo>
                  <a:lnTo>
                    <a:pt x="24934" y="28266"/>
                  </a:lnTo>
                  <a:lnTo>
                    <a:pt x="24615" y="29283"/>
                  </a:lnTo>
                  <a:lnTo>
                    <a:pt x="24236" y="30301"/>
                  </a:lnTo>
                  <a:lnTo>
                    <a:pt x="23837" y="31318"/>
                  </a:lnTo>
                  <a:lnTo>
                    <a:pt x="23399" y="32295"/>
                  </a:lnTo>
                  <a:lnTo>
                    <a:pt x="22900" y="33253"/>
                  </a:lnTo>
                  <a:lnTo>
                    <a:pt x="22381" y="34190"/>
                  </a:lnTo>
                  <a:lnTo>
                    <a:pt x="21843" y="35108"/>
                  </a:lnTo>
                  <a:lnTo>
                    <a:pt x="21244" y="36006"/>
                  </a:lnTo>
                  <a:lnTo>
                    <a:pt x="20626" y="36883"/>
                  </a:lnTo>
                  <a:lnTo>
                    <a:pt x="19968" y="37741"/>
                  </a:lnTo>
                  <a:lnTo>
                    <a:pt x="19289" y="38559"/>
                  </a:lnTo>
                  <a:lnTo>
                    <a:pt x="18571" y="39357"/>
                  </a:lnTo>
                  <a:lnTo>
                    <a:pt x="17813" y="40115"/>
                  </a:lnTo>
                  <a:lnTo>
                    <a:pt x="17035" y="40833"/>
                  </a:lnTo>
                  <a:lnTo>
                    <a:pt x="16237" y="41551"/>
                  </a:lnTo>
                  <a:lnTo>
                    <a:pt x="15400" y="42209"/>
                  </a:lnTo>
                  <a:lnTo>
                    <a:pt x="14542" y="42848"/>
                  </a:lnTo>
                  <a:lnTo>
                    <a:pt x="13704" y="43426"/>
                  </a:lnTo>
                  <a:lnTo>
                    <a:pt x="12846" y="43945"/>
                  </a:lnTo>
                  <a:lnTo>
                    <a:pt x="11969" y="44444"/>
                  </a:lnTo>
                  <a:lnTo>
                    <a:pt x="11071" y="44902"/>
                  </a:lnTo>
                  <a:lnTo>
                    <a:pt x="10173" y="45321"/>
                  </a:lnTo>
                  <a:lnTo>
                    <a:pt x="9276" y="45700"/>
                  </a:lnTo>
                  <a:lnTo>
                    <a:pt x="8358" y="46039"/>
                  </a:lnTo>
                  <a:lnTo>
                    <a:pt x="7440" y="46339"/>
                  </a:lnTo>
                  <a:lnTo>
                    <a:pt x="6503" y="46598"/>
                  </a:lnTo>
                  <a:lnTo>
                    <a:pt x="5585" y="46817"/>
                  </a:lnTo>
                  <a:lnTo>
                    <a:pt x="4648" y="46997"/>
                  </a:lnTo>
                  <a:lnTo>
                    <a:pt x="3710" y="47116"/>
                  </a:lnTo>
                  <a:lnTo>
                    <a:pt x="2793" y="47216"/>
                  </a:lnTo>
                  <a:lnTo>
                    <a:pt x="1855" y="47256"/>
                  </a:lnTo>
                  <a:lnTo>
                    <a:pt x="938" y="47256"/>
                  </a:lnTo>
                  <a:lnTo>
                    <a:pt x="20" y="47216"/>
                  </a:lnTo>
                  <a:lnTo>
                    <a:pt x="0" y="47316"/>
                  </a:lnTo>
                  <a:lnTo>
                    <a:pt x="698" y="47356"/>
                  </a:lnTo>
                  <a:lnTo>
                    <a:pt x="1376" y="47376"/>
                  </a:lnTo>
                  <a:lnTo>
                    <a:pt x="2234" y="47356"/>
                  </a:lnTo>
                  <a:lnTo>
                    <a:pt x="3072" y="47296"/>
                  </a:lnTo>
                  <a:lnTo>
                    <a:pt x="3930" y="47196"/>
                  </a:lnTo>
                  <a:lnTo>
                    <a:pt x="4768" y="47077"/>
                  </a:lnTo>
                  <a:lnTo>
                    <a:pt x="5625" y="46917"/>
                  </a:lnTo>
                  <a:lnTo>
                    <a:pt x="6463" y="46718"/>
                  </a:lnTo>
                  <a:lnTo>
                    <a:pt x="7321" y="46498"/>
                  </a:lnTo>
                  <a:lnTo>
                    <a:pt x="8159" y="46239"/>
                  </a:lnTo>
                  <a:lnTo>
                    <a:pt x="8996" y="45940"/>
                  </a:lnTo>
                  <a:lnTo>
                    <a:pt x="9814" y="45600"/>
                  </a:lnTo>
                  <a:lnTo>
                    <a:pt x="10632" y="45241"/>
                  </a:lnTo>
                  <a:lnTo>
                    <a:pt x="11450" y="44842"/>
                  </a:lnTo>
                  <a:lnTo>
                    <a:pt x="12268" y="44404"/>
                  </a:lnTo>
                  <a:lnTo>
                    <a:pt x="13066" y="43945"/>
                  </a:lnTo>
                  <a:lnTo>
                    <a:pt x="13844" y="43446"/>
                  </a:lnTo>
                  <a:lnTo>
                    <a:pt x="14622" y="42927"/>
                  </a:lnTo>
                  <a:lnTo>
                    <a:pt x="15479" y="42289"/>
                  </a:lnTo>
                  <a:lnTo>
                    <a:pt x="16297" y="41631"/>
                  </a:lnTo>
                  <a:lnTo>
                    <a:pt x="17115" y="40913"/>
                  </a:lnTo>
                  <a:lnTo>
                    <a:pt x="17893" y="40195"/>
                  </a:lnTo>
                  <a:lnTo>
                    <a:pt x="18631" y="39417"/>
                  </a:lnTo>
                  <a:lnTo>
                    <a:pt x="19369" y="38619"/>
                  </a:lnTo>
                  <a:lnTo>
                    <a:pt x="20047" y="37801"/>
                  </a:lnTo>
                  <a:lnTo>
                    <a:pt x="20706" y="36943"/>
                  </a:lnTo>
                  <a:lnTo>
                    <a:pt x="21324" y="36065"/>
                  </a:lnTo>
                  <a:lnTo>
                    <a:pt x="21922" y="35168"/>
                  </a:lnTo>
                  <a:lnTo>
                    <a:pt x="22481" y="34250"/>
                  </a:lnTo>
                  <a:lnTo>
                    <a:pt x="23000" y="33313"/>
                  </a:lnTo>
                  <a:lnTo>
                    <a:pt x="23478" y="32335"/>
                  </a:lnTo>
                  <a:lnTo>
                    <a:pt x="23937" y="31358"/>
                  </a:lnTo>
                  <a:lnTo>
                    <a:pt x="24336" y="30341"/>
                  </a:lnTo>
                  <a:lnTo>
                    <a:pt x="24715" y="29323"/>
                  </a:lnTo>
                  <a:lnTo>
                    <a:pt x="25034" y="28286"/>
                  </a:lnTo>
                  <a:lnTo>
                    <a:pt x="25333" y="27249"/>
                  </a:lnTo>
                  <a:lnTo>
                    <a:pt x="25573" y="26191"/>
                  </a:lnTo>
                  <a:lnTo>
                    <a:pt x="25772" y="25134"/>
                  </a:lnTo>
                  <a:lnTo>
                    <a:pt x="25932" y="24057"/>
                  </a:lnTo>
                  <a:lnTo>
                    <a:pt x="26052" y="23000"/>
                  </a:lnTo>
                  <a:lnTo>
                    <a:pt x="26131" y="21923"/>
                  </a:lnTo>
                  <a:lnTo>
                    <a:pt x="26171" y="20845"/>
                  </a:lnTo>
                  <a:lnTo>
                    <a:pt x="26171" y="19768"/>
                  </a:lnTo>
                  <a:lnTo>
                    <a:pt x="26131" y="18691"/>
                  </a:lnTo>
                  <a:lnTo>
                    <a:pt x="26052" y="17614"/>
                  </a:lnTo>
                  <a:lnTo>
                    <a:pt x="25912" y="16557"/>
                  </a:lnTo>
                  <a:lnTo>
                    <a:pt x="25752" y="15499"/>
                  </a:lnTo>
                  <a:lnTo>
                    <a:pt x="25533" y="14462"/>
                  </a:lnTo>
                  <a:lnTo>
                    <a:pt x="25274" y="13425"/>
                  </a:lnTo>
                  <a:lnTo>
                    <a:pt x="24994" y="12388"/>
                  </a:lnTo>
                  <a:lnTo>
                    <a:pt x="24655" y="11410"/>
                  </a:lnTo>
                  <a:lnTo>
                    <a:pt x="24296" y="10453"/>
                  </a:lnTo>
                  <a:lnTo>
                    <a:pt x="23917" y="9515"/>
                  </a:lnTo>
                  <a:lnTo>
                    <a:pt x="23478" y="8618"/>
                  </a:lnTo>
                  <a:lnTo>
                    <a:pt x="23020" y="7740"/>
                  </a:lnTo>
                  <a:lnTo>
                    <a:pt x="22541" y="6882"/>
                  </a:lnTo>
                  <a:lnTo>
                    <a:pt x="22022" y="6044"/>
                  </a:lnTo>
                  <a:lnTo>
                    <a:pt x="21464" y="5246"/>
                  </a:lnTo>
                  <a:lnTo>
                    <a:pt x="20885" y="4468"/>
                  </a:lnTo>
                  <a:lnTo>
                    <a:pt x="20267" y="3730"/>
                  </a:lnTo>
                  <a:lnTo>
                    <a:pt x="19628" y="3032"/>
                  </a:lnTo>
                  <a:lnTo>
                    <a:pt x="18970" y="2354"/>
                  </a:lnTo>
                  <a:lnTo>
                    <a:pt x="18292" y="1716"/>
                  </a:lnTo>
                  <a:lnTo>
                    <a:pt x="17574" y="1097"/>
                  </a:lnTo>
                  <a:lnTo>
                    <a:pt x="16836" y="53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3571875" y="332375"/>
              <a:ext cx="550075" cy="1182400"/>
            </a:xfrm>
            <a:custGeom>
              <a:avLst/>
              <a:gdLst/>
              <a:ahLst/>
              <a:cxnLst/>
              <a:rect l="l" t="t" r="r" b="b"/>
              <a:pathLst>
                <a:path w="22003" h="47296" extrusionOk="0">
                  <a:moveTo>
                    <a:pt x="16078" y="0"/>
                  </a:moveTo>
                  <a:lnTo>
                    <a:pt x="15998" y="60"/>
                  </a:lnTo>
                  <a:lnTo>
                    <a:pt x="16497" y="638"/>
                  </a:lnTo>
                  <a:lnTo>
                    <a:pt x="16975" y="1217"/>
                  </a:lnTo>
                  <a:lnTo>
                    <a:pt x="17454" y="1855"/>
                  </a:lnTo>
                  <a:lnTo>
                    <a:pt x="17893" y="2494"/>
                  </a:lnTo>
                  <a:lnTo>
                    <a:pt x="18312" y="3172"/>
                  </a:lnTo>
                  <a:lnTo>
                    <a:pt x="18711" y="3870"/>
                  </a:lnTo>
                  <a:lnTo>
                    <a:pt x="19090" y="4608"/>
                  </a:lnTo>
                  <a:lnTo>
                    <a:pt x="19449" y="5346"/>
                  </a:lnTo>
                  <a:lnTo>
                    <a:pt x="19768" y="6124"/>
                  </a:lnTo>
                  <a:lnTo>
                    <a:pt x="20087" y="6922"/>
                  </a:lnTo>
                  <a:lnTo>
                    <a:pt x="20386" y="7720"/>
                  </a:lnTo>
                  <a:lnTo>
                    <a:pt x="20646" y="8558"/>
                  </a:lnTo>
                  <a:lnTo>
                    <a:pt x="20885" y="9395"/>
                  </a:lnTo>
                  <a:lnTo>
                    <a:pt x="21105" y="10273"/>
                  </a:lnTo>
                  <a:lnTo>
                    <a:pt x="21284" y="11151"/>
                  </a:lnTo>
                  <a:lnTo>
                    <a:pt x="21464" y="12048"/>
                  </a:lnTo>
                  <a:lnTo>
                    <a:pt x="21603" y="13006"/>
                  </a:lnTo>
                  <a:lnTo>
                    <a:pt x="21723" y="13983"/>
                  </a:lnTo>
                  <a:lnTo>
                    <a:pt x="21803" y="14981"/>
                  </a:lnTo>
                  <a:lnTo>
                    <a:pt x="21863" y="15958"/>
                  </a:lnTo>
                  <a:lnTo>
                    <a:pt x="21883" y="16936"/>
                  </a:lnTo>
                  <a:lnTo>
                    <a:pt x="21883" y="17933"/>
                  </a:lnTo>
                  <a:lnTo>
                    <a:pt x="21843" y="18930"/>
                  </a:lnTo>
                  <a:lnTo>
                    <a:pt x="21783" y="19928"/>
                  </a:lnTo>
                  <a:lnTo>
                    <a:pt x="21683" y="20905"/>
                  </a:lnTo>
                  <a:lnTo>
                    <a:pt x="21543" y="21903"/>
                  </a:lnTo>
                  <a:lnTo>
                    <a:pt x="21384" y="22880"/>
                  </a:lnTo>
                  <a:lnTo>
                    <a:pt x="21204" y="23877"/>
                  </a:lnTo>
                  <a:lnTo>
                    <a:pt x="20985" y="24855"/>
                  </a:lnTo>
                  <a:lnTo>
                    <a:pt x="20726" y="25832"/>
                  </a:lnTo>
                  <a:lnTo>
                    <a:pt x="20446" y="26790"/>
                  </a:lnTo>
                  <a:lnTo>
                    <a:pt x="20147" y="27747"/>
                  </a:lnTo>
                  <a:lnTo>
                    <a:pt x="19808" y="28705"/>
                  </a:lnTo>
                  <a:lnTo>
                    <a:pt x="19429" y="29642"/>
                  </a:lnTo>
                  <a:lnTo>
                    <a:pt x="19030" y="30580"/>
                  </a:lnTo>
                  <a:lnTo>
                    <a:pt x="18611" y="31477"/>
                  </a:lnTo>
                  <a:lnTo>
                    <a:pt x="18172" y="32375"/>
                  </a:lnTo>
                  <a:lnTo>
                    <a:pt x="17694" y="33253"/>
                  </a:lnTo>
                  <a:lnTo>
                    <a:pt x="17195" y="34131"/>
                  </a:lnTo>
                  <a:lnTo>
                    <a:pt x="16676" y="34968"/>
                  </a:lnTo>
                  <a:lnTo>
                    <a:pt x="16118" y="35786"/>
                  </a:lnTo>
                  <a:lnTo>
                    <a:pt x="15539" y="36604"/>
                  </a:lnTo>
                  <a:lnTo>
                    <a:pt x="14941" y="37402"/>
                  </a:lnTo>
                  <a:lnTo>
                    <a:pt x="14322" y="38160"/>
                  </a:lnTo>
                  <a:lnTo>
                    <a:pt x="13684" y="38918"/>
                  </a:lnTo>
                  <a:lnTo>
                    <a:pt x="13006" y="39636"/>
                  </a:lnTo>
                  <a:lnTo>
                    <a:pt x="12328" y="40334"/>
                  </a:lnTo>
                  <a:lnTo>
                    <a:pt x="11610" y="41012"/>
                  </a:lnTo>
                  <a:lnTo>
                    <a:pt x="10931" y="41631"/>
                  </a:lnTo>
                  <a:lnTo>
                    <a:pt x="10253" y="42209"/>
                  </a:lnTo>
                  <a:lnTo>
                    <a:pt x="9555" y="42768"/>
                  </a:lnTo>
                  <a:lnTo>
                    <a:pt x="8837" y="43286"/>
                  </a:lnTo>
                  <a:lnTo>
                    <a:pt x="8139" y="43785"/>
                  </a:lnTo>
                  <a:lnTo>
                    <a:pt x="7401" y="44244"/>
                  </a:lnTo>
                  <a:lnTo>
                    <a:pt x="6682" y="44683"/>
                  </a:lnTo>
                  <a:lnTo>
                    <a:pt x="5944" y="45102"/>
                  </a:lnTo>
                  <a:lnTo>
                    <a:pt x="5206" y="45481"/>
                  </a:lnTo>
                  <a:lnTo>
                    <a:pt x="4448" y="45820"/>
                  </a:lnTo>
                  <a:lnTo>
                    <a:pt x="3710" y="46139"/>
                  </a:lnTo>
                  <a:lnTo>
                    <a:pt x="2972" y="46418"/>
                  </a:lnTo>
                  <a:lnTo>
                    <a:pt x="2214" y="46658"/>
                  </a:lnTo>
                  <a:lnTo>
                    <a:pt x="1476" y="46877"/>
                  </a:lnTo>
                  <a:lnTo>
                    <a:pt x="738" y="47057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758" y="47156"/>
                  </a:lnTo>
                  <a:lnTo>
                    <a:pt x="1496" y="46977"/>
                  </a:lnTo>
                  <a:lnTo>
                    <a:pt x="2254" y="46757"/>
                  </a:lnTo>
                  <a:lnTo>
                    <a:pt x="2992" y="46518"/>
                  </a:lnTo>
                  <a:lnTo>
                    <a:pt x="3750" y="46239"/>
                  </a:lnTo>
                  <a:lnTo>
                    <a:pt x="4488" y="45920"/>
                  </a:lnTo>
                  <a:lnTo>
                    <a:pt x="5246" y="45561"/>
                  </a:lnTo>
                  <a:lnTo>
                    <a:pt x="5984" y="45182"/>
                  </a:lnTo>
                  <a:lnTo>
                    <a:pt x="6722" y="44783"/>
                  </a:lnTo>
                  <a:lnTo>
                    <a:pt x="7460" y="44344"/>
                  </a:lnTo>
                  <a:lnTo>
                    <a:pt x="8179" y="43865"/>
                  </a:lnTo>
                  <a:lnTo>
                    <a:pt x="8897" y="43366"/>
                  </a:lnTo>
                  <a:lnTo>
                    <a:pt x="9615" y="42848"/>
                  </a:lnTo>
                  <a:lnTo>
                    <a:pt x="10313" y="42289"/>
                  </a:lnTo>
                  <a:lnTo>
                    <a:pt x="11011" y="41711"/>
                  </a:lnTo>
                  <a:lnTo>
                    <a:pt x="11689" y="41092"/>
                  </a:lnTo>
                  <a:lnTo>
                    <a:pt x="12407" y="40414"/>
                  </a:lnTo>
                  <a:lnTo>
                    <a:pt x="13086" y="39716"/>
                  </a:lnTo>
                  <a:lnTo>
                    <a:pt x="13764" y="38978"/>
                  </a:lnTo>
                  <a:lnTo>
                    <a:pt x="14402" y="38240"/>
                  </a:lnTo>
                  <a:lnTo>
                    <a:pt x="15021" y="37462"/>
                  </a:lnTo>
                  <a:lnTo>
                    <a:pt x="15619" y="36664"/>
                  </a:lnTo>
                  <a:lnTo>
                    <a:pt x="16197" y="35846"/>
                  </a:lnTo>
                  <a:lnTo>
                    <a:pt x="16756" y="35028"/>
                  </a:lnTo>
                  <a:lnTo>
                    <a:pt x="17275" y="34170"/>
                  </a:lnTo>
                  <a:lnTo>
                    <a:pt x="17793" y="33313"/>
                  </a:lnTo>
                  <a:lnTo>
                    <a:pt x="18272" y="32435"/>
                  </a:lnTo>
                  <a:lnTo>
                    <a:pt x="18711" y="31537"/>
                  </a:lnTo>
                  <a:lnTo>
                    <a:pt x="19130" y="30620"/>
                  </a:lnTo>
                  <a:lnTo>
                    <a:pt x="19529" y="29682"/>
                  </a:lnTo>
                  <a:lnTo>
                    <a:pt x="19908" y="28745"/>
                  </a:lnTo>
                  <a:lnTo>
                    <a:pt x="20247" y="27787"/>
                  </a:lnTo>
                  <a:lnTo>
                    <a:pt x="20546" y="26830"/>
                  </a:lnTo>
                  <a:lnTo>
                    <a:pt x="20845" y="25852"/>
                  </a:lnTo>
                  <a:lnTo>
                    <a:pt x="21085" y="24875"/>
                  </a:lnTo>
                  <a:lnTo>
                    <a:pt x="21304" y="23897"/>
                  </a:lnTo>
                  <a:lnTo>
                    <a:pt x="21504" y="22900"/>
                  </a:lnTo>
                  <a:lnTo>
                    <a:pt x="21663" y="21923"/>
                  </a:lnTo>
                  <a:lnTo>
                    <a:pt x="21783" y="20925"/>
                  </a:lnTo>
                  <a:lnTo>
                    <a:pt x="21883" y="19928"/>
                  </a:lnTo>
                  <a:lnTo>
                    <a:pt x="21962" y="18930"/>
                  </a:lnTo>
                  <a:lnTo>
                    <a:pt x="21982" y="17933"/>
                  </a:lnTo>
                  <a:lnTo>
                    <a:pt x="22002" y="16936"/>
                  </a:lnTo>
                  <a:lnTo>
                    <a:pt x="21982" y="15958"/>
                  </a:lnTo>
                  <a:lnTo>
                    <a:pt x="21922" y="14961"/>
                  </a:lnTo>
                  <a:lnTo>
                    <a:pt x="21823" y="13983"/>
                  </a:lnTo>
                  <a:lnTo>
                    <a:pt x="21703" y="13006"/>
                  </a:lnTo>
                  <a:lnTo>
                    <a:pt x="21563" y="12029"/>
                  </a:lnTo>
                  <a:lnTo>
                    <a:pt x="21404" y="11131"/>
                  </a:lnTo>
                  <a:lnTo>
                    <a:pt x="21204" y="10253"/>
                  </a:lnTo>
                  <a:lnTo>
                    <a:pt x="20985" y="9375"/>
                  </a:lnTo>
                  <a:lnTo>
                    <a:pt x="20746" y="8518"/>
                  </a:lnTo>
                  <a:lnTo>
                    <a:pt x="20486" y="7700"/>
                  </a:lnTo>
                  <a:lnTo>
                    <a:pt x="20187" y="6882"/>
                  </a:lnTo>
                  <a:lnTo>
                    <a:pt x="19868" y="6084"/>
                  </a:lnTo>
                  <a:lnTo>
                    <a:pt x="19529" y="5306"/>
                  </a:lnTo>
                  <a:lnTo>
                    <a:pt x="19170" y="4548"/>
                  </a:lnTo>
                  <a:lnTo>
                    <a:pt x="18791" y="3830"/>
                  </a:lnTo>
                  <a:lnTo>
                    <a:pt x="18392" y="3112"/>
                  </a:lnTo>
                  <a:lnTo>
                    <a:pt x="17973" y="2434"/>
                  </a:lnTo>
                  <a:lnTo>
                    <a:pt x="17534" y="1775"/>
                  </a:lnTo>
                  <a:lnTo>
                    <a:pt x="17075" y="1157"/>
                  </a:lnTo>
                  <a:lnTo>
                    <a:pt x="16576" y="559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3571875" y="332375"/>
              <a:ext cx="445350" cy="1182400"/>
            </a:xfrm>
            <a:custGeom>
              <a:avLst/>
              <a:gdLst/>
              <a:ahLst/>
              <a:cxnLst/>
              <a:rect l="l" t="t" r="r" b="b"/>
              <a:pathLst>
                <a:path w="17814" h="47296" extrusionOk="0">
                  <a:moveTo>
                    <a:pt x="16098" y="0"/>
                  </a:moveTo>
                  <a:lnTo>
                    <a:pt x="15998" y="60"/>
                  </a:lnTo>
                  <a:lnTo>
                    <a:pt x="16058" y="160"/>
                  </a:lnTo>
                  <a:lnTo>
                    <a:pt x="16197" y="399"/>
                  </a:lnTo>
                  <a:lnTo>
                    <a:pt x="16417" y="838"/>
                  </a:lnTo>
                  <a:lnTo>
                    <a:pt x="16656" y="1436"/>
                  </a:lnTo>
                  <a:lnTo>
                    <a:pt x="16796" y="1795"/>
                  </a:lnTo>
                  <a:lnTo>
                    <a:pt x="16916" y="2234"/>
                  </a:lnTo>
                  <a:lnTo>
                    <a:pt x="17055" y="2693"/>
                  </a:lnTo>
                  <a:lnTo>
                    <a:pt x="17175" y="3212"/>
                  </a:lnTo>
                  <a:lnTo>
                    <a:pt x="17295" y="3770"/>
                  </a:lnTo>
                  <a:lnTo>
                    <a:pt x="17414" y="4389"/>
                  </a:lnTo>
                  <a:lnTo>
                    <a:pt x="17514" y="5067"/>
                  </a:lnTo>
                  <a:lnTo>
                    <a:pt x="17594" y="5785"/>
                  </a:lnTo>
                  <a:lnTo>
                    <a:pt x="17654" y="6423"/>
                  </a:lnTo>
                  <a:lnTo>
                    <a:pt x="17674" y="7062"/>
                  </a:lnTo>
                  <a:lnTo>
                    <a:pt x="17713" y="7700"/>
                  </a:lnTo>
                  <a:lnTo>
                    <a:pt x="17713" y="8358"/>
                  </a:lnTo>
                  <a:lnTo>
                    <a:pt x="17713" y="9016"/>
                  </a:lnTo>
                  <a:lnTo>
                    <a:pt x="17694" y="9655"/>
                  </a:lnTo>
                  <a:lnTo>
                    <a:pt x="17654" y="10313"/>
                  </a:lnTo>
                  <a:lnTo>
                    <a:pt x="17614" y="10991"/>
                  </a:lnTo>
                  <a:lnTo>
                    <a:pt x="17494" y="12308"/>
                  </a:lnTo>
                  <a:lnTo>
                    <a:pt x="17334" y="13624"/>
                  </a:lnTo>
                  <a:lnTo>
                    <a:pt x="17135" y="14961"/>
                  </a:lnTo>
                  <a:lnTo>
                    <a:pt x="16896" y="16277"/>
                  </a:lnTo>
                  <a:lnTo>
                    <a:pt x="16636" y="17574"/>
                  </a:lnTo>
                  <a:lnTo>
                    <a:pt x="16337" y="18851"/>
                  </a:lnTo>
                  <a:lnTo>
                    <a:pt x="16038" y="20087"/>
                  </a:lnTo>
                  <a:lnTo>
                    <a:pt x="15719" y="21324"/>
                  </a:lnTo>
                  <a:lnTo>
                    <a:pt x="15380" y="22501"/>
                  </a:lnTo>
                  <a:lnTo>
                    <a:pt x="15041" y="23638"/>
                  </a:lnTo>
                  <a:lnTo>
                    <a:pt x="14681" y="24735"/>
                  </a:lnTo>
                  <a:lnTo>
                    <a:pt x="14342" y="25792"/>
                  </a:lnTo>
                  <a:lnTo>
                    <a:pt x="13983" y="26830"/>
                  </a:lnTo>
                  <a:lnTo>
                    <a:pt x="13584" y="27907"/>
                  </a:lnTo>
                  <a:lnTo>
                    <a:pt x="13165" y="29024"/>
                  </a:lnTo>
                  <a:lnTo>
                    <a:pt x="12707" y="30161"/>
                  </a:lnTo>
                  <a:lnTo>
                    <a:pt x="12228" y="31338"/>
                  </a:lnTo>
                  <a:lnTo>
                    <a:pt x="11709" y="32515"/>
                  </a:lnTo>
                  <a:lnTo>
                    <a:pt x="11151" y="33692"/>
                  </a:lnTo>
                  <a:lnTo>
                    <a:pt x="10572" y="34889"/>
                  </a:lnTo>
                  <a:lnTo>
                    <a:pt x="9954" y="36065"/>
                  </a:lnTo>
                  <a:lnTo>
                    <a:pt x="9316" y="37242"/>
                  </a:lnTo>
                  <a:lnTo>
                    <a:pt x="8637" y="38399"/>
                  </a:lnTo>
                  <a:lnTo>
                    <a:pt x="7919" y="39516"/>
                  </a:lnTo>
                  <a:lnTo>
                    <a:pt x="7560" y="40075"/>
                  </a:lnTo>
                  <a:lnTo>
                    <a:pt x="7181" y="40614"/>
                  </a:lnTo>
                  <a:lnTo>
                    <a:pt x="6782" y="41132"/>
                  </a:lnTo>
                  <a:lnTo>
                    <a:pt x="6403" y="41651"/>
                  </a:lnTo>
                  <a:lnTo>
                    <a:pt x="6004" y="42169"/>
                  </a:lnTo>
                  <a:lnTo>
                    <a:pt x="5585" y="42668"/>
                  </a:lnTo>
                  <a:lnTo>
                    <a:pt x="5166" y="43147"/>
                  </a:lnTo>
                  <a:lnTo>
                    <a:pt x="4748" y="43626"/>
                  </a:lnTo>
                  <a:lnTo>
                    <a:pt x="4229" y="44144"/>
                  </a:lnTo>
                  <a:lnTo>
                    <a:pt x="3750" y="44623"/>
                  </a:lnTo>
                  <a:lnTo>
                    <a:pt x="3291" y="45042"/>
                  </a:lnTo>
                  <a:lnTo>
                    <a:pt x="2853" y="45421"/>
                  </a:lnTo>
                  <a:lnTo>
                    <a:pt x="2434" y="45740"/>
                  </a:lnTo>
                  <a:lnTo>
                    <a:pt x="2035" y="46039"/>
                  </a:lnTo>
                  <a:lnTo>
                    <a:pt x="1676" y="46299"/>
                  </a:lnTo>
                  <a:lnTo>
                    <a:pt x="1337" y="46498"/>
                  </a:lnTo>
                  <a:lnTo>
                    <a:pt x="778" y="46837"/>
                  </a:lnTo>
                  <a:lnTo>
                    <a:pt x="359" y="47037"/>
                  </a:lnTo>
                  <a:lnTo>
                    <a:pt x="80" y="47156"/>
                  </a:lnTo>
                  <a:lnTo>
                    <a:pt x="0" y="47196"/>
                  </a:lnTo>
                  <a:lnTo>
                    <a:pt x="20" y="47296"/>
                  </a:lnTo>
                  <a:lnTo>
                    <a:pt x="120" y="47256"/>
                  </a:lnTo>
                  <a:lnTo>
                    <a:pt x="399" y="47156"/>
                  </a:lnTo>
                  <a:lnTo>
                    <a:pt x="818" y="46937"/>
                  </a:lnTo>
                  <a:lnTo>
                    <a:pt x="1396" y="46598"/>
                  </a:lnTo>
                  <a:lnTo>
                    <a:pt x="1716" y="46378"/>
                  </a:lnTo>
                  <a:lnTo>
                    <a:pt x="2095" y="46139"/>
                  </a:lnTo>
                  <a:lnTo>
                    <a:pt x="2474" y="45840"/>
                  </a:lnTo>
                  <a:lnTo>
                    <a:pt x="2892" y="45501"/>
                  </a:lnTo>
                  <a:lnTo>
                    <a:pt x="3351" y="45122"/>
                  </a:lnTo>
                  <a:lnTo>
                    <a:pt x="3810" y="44703"/>
                  </a:lnTo>
                  <a:lnTo>
                    <a:pt x="4309" y="44224"/>
                  </a:lnTo>
                  <a:lnTo>
                    <a:pt x="4807" y="43705"/>
                  </a:lnTo>
                  <a:lnTo>
                    <a:pt x="5246" y="43227"/>
                  </a:lnTo>
                  <a:lnTo>
                    <a:pt x="5665" y="42748"/>
                  </a:lnTo>
                  <a:lnTo>
                    <a:pt x="6064" y="42249"/>
                  </a:lnTo>
                  <a:lnTo>
                    <a:pt x="6463" y="41731"/>
                  </a:lnTo>
                  <a:lnTo>
                    <a:pt x="6862" y="41212"/>
                  </a:lnTo>
                  <a:lnTo>
                    <a:pt x="7261" y="40673"/>
                  </a:lnTo>
                  <a:lnTo>
                    <a:pt x="7640" y="40135"/>
                  </a:lnTo>
                  <a:lnTo>
                    <a:pt x="7999" y="39596"/>
                  </a:lnTo>
                  <a:lnTo>
                    <a:pt x="8717" y="38459"/>
                  </a:lnTo>
                  <a:lnTo>
                    <a:pt x="9395" y="37302"/>
                  </a:lnTo>
                  <a:lnTo>
                    <a:pt x="10054" y="36125"/>
                  </a:lnTo>
                  <a:lnTo>
                    <a:pt x="10652" y="34948"/>
                  </a:lnTo>
                  <a:lnTo>
                    <a:pt x="11250" y="33752"/>
                  </a:lnTo>
                  <a:lnTo>
                    <a:pt x="11789" y="32555"/>
                  </a:lnTo>
                  <a:lnTo>
                    <a:pt x="12308" y="31378"/>
                  </a:lnTo>
                  <a:lnTo>
                    <a:pt x="12806" y="30201"/>
                  </a:lnTo>
                  <a:lnTo>
                    <a:pt x="13265" y="29064"/>
                  </a:lnTo>
                  <a:lnTo>
                    <a:pt x="13684" y="27947"/>
                  </a:lnTo>
                  <a:lnTo>
                    <a:pt x="14083" y="26850"/>
                  </a:lnTo>
                  <a:lnTo>
                    <a:pt x="14442" y="25812"/>
                  </a:lnTo>
                  <a:lnTo>
                    <a:pt x="14781" y="24775"/>
                  </a:lnTo>
                  <a:lnTo>
                    <a:pt x="15140" y="23678"/>
                  </a:lnTo>
                  <a:lnTo>
                    <a:pt x="15479" y="22521"/>
                  </a:lnTo>
                  <a:lnTo>
                    <a:pt x="15818" y="21344"/>
                  </a:lnTo>
                  <a:lnTo>
                    <a:pt x="16138" y="20107"/>
                  </a:lnTo>
                  <a:lnTo>
                    <a:pt x="16457" y="18851"/>
                  </a:lnTo>
                  <a:lnTo>
                    <a:pt x="16736" y="17574"/>
                  </a:lnTo>
                  <a:lnTo>
                    <a:pt x="16995" y="16277"/>
                  </a:lnTo>
                  <a:lnTo>
                    <a:pt x="17235" y="14961"/>
                  </a:lnTo>
                  <a:lnTo>
                    <a:pt x="17434" y="13644"/>
                  </a:lnTo>
                  <a:lnTo>
                    <a:pt x="17594" y="12308"/>
                  </a:lnTo>
                  <a:lnTo>
                    <a:pt x="17713" y="10971"/>
                  </a:lnTo>
                  <a:lnTo>
                    <a:pt x="17773" y="10313"/>
                  </a:lnTo>
                  <a:lnTo>
                    <a:pt x="17793" y="9655"/>
                  </a:lnTo>
                  <a:lnTo>
                    <a:pt x="17813" y="8996"/>
                  </a:lnTo>
                  <a:lnTo>
                    <a:pt x="17813" y="8338"/>
                  </a:lnTo>
                  <a:lnTo>
                    <a:pt x="17813" y="7680"/>
                  </a:lnTo>
                  <a:lnTo>
                    <a:pt x="17793" y="7042"/>
                  </a:lnTo>
                  <a:lnTo>
                    <a:pt x="17753" y="6403"/>
                  </a:lnTo>
                  <a:lnTo>
                    <a:pt x="17694" y="5765"/>
                  </a:lnTo>
                  <a:lnTo>
                    <a:pt x="17614" y="5047"/>
                  </a:lnTo>
                  <a:lnTo>
                    <a:pt x="17514" y="4369"/>
                  </a:lnTo>
                  <a:lnTo>
                    <a:pt x="17394" y="3750"/>
                  </a:lnTo>
                  <a:lnTo>
                    <a:pt x="17275" y="3172"/>
                  </a:lnTo>
                  <a:lnTo>
                    <a:pt x="17155" y="2653"/>
                  </a:lnTo>
                  <a:lnTo>
                    <a:pt x="17015" y="2174"/>
                  </a:lnTo>
                  <a:lnTo>
                    <a:pt x="16876" y="1755"/>
                  </a:lnTo>
                  <a:lnTo>
                    <a:pt x="16756" y="1376"/>
                  </a:lnTo>
                  <a:lnTo>
                    <a:pt x="16497" y="778"/>
                  </a:lnTo>
                  <a:lnTo>
                    <a:pt x="16297" y="339"/>
                  </a:lnTo>
                  <a:lnTo>
                    <a:pt x="16138" y="100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3147975" y="298450"/>
              <a:ext cx="825350" cy="1216325"/>
            </a:xfrm>
            <a:custGeom>
              <a:avLst/>
              <a:gdLst/>
              <a:ahLst/>
              <a:cxnLst/>
              <a:rect l="l" t="t" r="r" b="b"/>
              <a:pathLst>
                <a:path w="33014" h="48653" extrusionOk="0">
                  <a:moveTo>
                    <a:pt x="25015" y="1"/>
                  </a:moveTo>
                  <a:lnTo>
                    <a:pt x="24396" y="21"/>
                  </a:lnTo>
                  <a:lnTo>
                    <a:pt x="23798" y="41"/>
                  </a:lnTo>
                  <a:lnTo>
                    <a:pt x="23180" y="80"/>
                  </a:lnTo>
                  <a:lnTo>
                    <a:pt x="22581" y="120"/>
                  </a:lnTo>
                  <a:lnTo>
                    <a:pt x="21983" y="200"/>
                  </a:lnTo>
                  <a:lnTo>
                    <a:pt x="21384" y="280"/>
                  </a:lnTo>
                  <a:lnTo>
                    <a:pt x="20786" y="380"/>
                  </a:lnTo>
                  <a:lnTo>
                    <a:pt x="20188" y="479"/>
                  </a:lnTo>
                  <a:lnTo>
                    <a:pt x="19589" y="599"/>
                  </a:lnTo>
                  <a:lnTo>
                    <a:pt x="19011" y="739"/>
                  </a:lnTo>
                  <a:lnTo>
                    <a:pt x="18432" y="898"/>
                  </a:lnTo>
                  <a:lnTo>
                    <a:pt x="17854" y="1058"/>
                  </a:lnTo>
                  <a:lnTo>
                    <a:pt x="17275" y="1237"/>
                  </a:lnTo>
                  <a:lnTo>
                    <a:pt x="16717" y="1437"/>
                  </a:lnTo>
                  <a:lnTo>
                    <a:pt x="16138" y="1636"/>
                  </a:lnTo>
                  <a:lnTo>
                    <a:pt x="15580" y="1856"/>
                  </a:lnTo>
                  <a:lnTo>
                    <a:pt x="15041" y="2095"/>
                  </a:lnTo>
                  <a:lnTo>
                    <a:pt x="14483" y="2335"/>
                  </a:lnTo>
                  <a:lnTo>
                    <a:pt x="13944" y="2594"/>
                  </a:lnTo>
                  <a:lnTo>
                    <a:pt x="13405" y="2873"/>
                  </a:lnTo>
                  <a:lnTo>
                    <a:pt x="12887" y="3152"/>
                  </a:lnTo>
                  <a:lnTo>
                    <a:pt x="12368" y="3452"/>
                  </a:lnTo>
                  <a:lnTo>
                    <a:pt x="11849" y="3751"/>
                  </a:lnTo>
                  <a:lnTo>
                    <a:pt x="11331" y="4070"/>
                  </a:lnTo>
                  <a:lnTo>
                    <a:pt x="10832" y="4409"/>
                  </a:lnTo>
                  <a:lnTo>
                    <a:pt x="10353" y="4768"/>
                  </a:lnTo>
                  <a:lnTo>
                    <a:pt x="9855" y="5107"/>
                  </a:lnTo>
                  <a:lnTo>
                    <a:pt x="9396" y="5486"/>
                  </a:lnTo>
                  <a:lnTo>
                    <a:pt x="8917" y="5865"/>
                  </a:lnTo>
                  <a:lnTo>
                    <a:pt x="8458" y="6264"/>
                  </a:lnTo>
                  <a:lnTo>
                    <a:pt x="8020" y="6663"/>
                  </a:lnTo>
                  <a:lnTo>
                    <a:pt x="7581" y="7082"/>
                  </a:lnTo>
                  <a:lnTo>
                    <a:pt x="7142" y="7501"/>
                  </a:lnTo>
                  <a:lnTo>
                    <a:pt x="6723" y="7940"/>
                  </a:lnTo>
                  <a:lnTo>
                    <a:pt x="6324" y="8399"/>
                  </a:lnTo>
                  <a:lnTo>
                    <a:pt x="5905" y="8857"/>
                  </a:lnTo>
                  <a:lnTo>
                    <a:pt x="5526" y="9316"/>
                  </a:lnTo>
                  <a:lnTo>
                    <a:pt x="5147" y="9795"/>
                  </a:lnTo>
                  <a:lnTo>
                    <a:pt x="4788" y="10294"/>
                  </a:lnTo>
                  <a:lnTo>
                    <a:pt x="4429" y="10792"/>
                  </a:lnTo>
                  <a:lnTo>
                    <a:pt x="4070" y="11311"/>
                  </a:lnTo>
                  <a:lnTo>
                    <a:pt x="3751" y="11830"/>
                  </a:lnTo>
                  <a:lnTo>
                    <a:pt x="3432" y="12368"/>
                  </a:lnTo>
                  <a:lnTo>
                    <a:pt x="3112" y="12907"/>
                  </a:lnTo>
                  <a:lnTo>
                    <a:pt x="2813" y="13445"/>
                  </a:lnTo>
                  <a:lnTo>
                    <a:pt x="2534" y="14024"/>
                  </a:lnTo>
                  <a:lnTo>
                    <a:pt x="2275" y="14582"/>
                  </a:lnTo>
                  <a:lnTo>
                    <a:pt x="2015" y="15161"/>
                  </a:lnTo>
                  <a:lnTo>
                    <a:pt x="1776" y="15759"/>
                  </a:lnTo>
                  <a:lnTo>
                    <a:pt x="1537" y="16358"/>
                  </a:lnTo>
                  <a:lnTo>
                    <a:pt x="1337" y="16956"/>
                  </a:lnTo>
                  <a:lnTo>
                    <a:pt x="1138" y="17575"/>
                  </a:lnTo>
                  <a:lnTo>
                    <a:pt x="938" y="18193"/>
                  </a:lnTo>
                  <a:lnTo>
                    <a:pt x="779" y="18791"/>
                  </a:lnTo>
                  <a:lnTo>
                    <a:pt x="639" y="19410"/>
                  </a:lnTo>
                  <a:lnTo>
                    <a:pt x="499" y="20028"/>
                  </a:lnTo>
                  <a:lnTo>
                    <a:pt x="380" y="20646"/>
                  </a:lnTo>
                  <a:lnTo>
                    <a:pt x="280" y="21265"/>
                  </a:lnTo>
                  <a:lnTo>
                    <a:pt x="200" y="21883"/>
                  </a:lnTo>
                  <a:lnTo>
                    <a:pt x="120" y="22502"/>
                  </a:lnTo>
                  <a:lnTo>
                    <a:pt x="60" y="23120"/>
                  </a:lnTo>
                  <a:lnTo>
                    <a:pt x="21" y="23738"/>
                  </a:lnTo>
                  <a:lnTo>
                    <a:pt x="1" y="24357"/>
                  </a:lnTo>
                  <a:lnTo>
                    <a:pt x="1" y="24955"/>
                  </a:lnTo>
                  <a:lnTo>
                    <a:pt x="1" y="25574"/>
                  </a:lnTo>
                  <a:lnTo>
                    <a:pt x="21" y="26192"/>
                  </a:lnTo>
                  <a:lnTo>
                    <a:pt x="60" y="26790"/>
                  </a:lnTo>
                  <a:lnTo>
                    <a:pt x="120" y="27389"/>
                  </a:lnTo>
                  <a:lnTo>
                    <a:pt x="180" y="28007"/>
                  </a:lnTo>
                  <a:lnTo>
                    <a:pt x="260" y="28606"/>
                  </a:lnTo>
                  <a:lnTo>
                    <a:pt x="360" y="29204"/>
                  </a:lnTo>
                  <a:lnTo>
                    <a:pt x="459" y="29782"/>
                  </a:lnTo>
                  <a:lnTo>
                    <a:pt x="599" y="30381"/>
                  </a:lnTo>
                  <a:lnTo>
                    <a:pt x="739" y="30959"/>
                  </a:lnTo>
                  <a:lnTo>
                    <a:pt x="878" y="31558"/>
                  </a:lnTo>
                  <a:lnTo>
                    <a:pt x="1058" y="32136"/>
                  </a:lnTo>
                  <a:lnTo>
                    <a:pt x="1237" y="32695"/>
                  </a:lnTo>
                  <a:lnTo>
                    <a:pt x="1417" y="33273"/>
                  </a:lnTo>
                  <a:lnTo>
                    <a:pt x="1636" y="33832"/>
                  </a:lnTo>
                  <a:lnTo>
                    <a:pt x="1856" y="34390"/>
                  </a:lnTo>
                  <a:lnTo>
                    <a:pt x="2075" y="34949"/>
                  </a:lnTo>
                  <a:lnTo>
                    <a:pt x="2334" y="35488"/>
                  </a:lnTo>
                  <a:lnTo>
                    <a:pt x="2594" y="36026"/>
                  </a:lnTo>
                  <a:lnTo>
                    <a:pt x="2853" y="36565"/>
                  </a:lnTo>
                  <a:lnTo>
                    <a:pt x="3132" y="37103"/>
                  </a:lnTo>
                  <a:lnTo>
                    <a:pt x="3432" y="37622"/>
                  </a:lnTo>
                  <a:lnTo>
                    <a:pt x="3751" y="38141"/>
                  </a:lnTo>
                  <a:lnTo>
                    <a:pt x="4070" y="38639"/>
                  </a:lnTo>
                  <a:lnTo>
                    <a:pt x="4409" y="39138"/>
                  </a:lnTo>
                  <a:lnTo>
                    <a:pt x="4748" y="39637"/>
                  </a:lnTo>
                  <a:lnTo>
                    <a:pt x="5107" y="40115"/>
                  </a:lnTo>
                  <a:lnTo>
                    <a:pt x="5466" y="40594"/>
                  </a:lnTo>
                  <a:lnTo>
                    <a:pt x="5845" y="41053"/>
                  </a:lnTo>
                  <a:lnTo>
                    <a:pt x="6244" y="41512"/>
                  </a:lnTo>
                  <a:lnTo>
                    <a:pt x="6643" y="41971"/>
                  </a:lnTo>
                  <a:lnTo>
                    <a:pt x="7062" y="42409"/>
                  </a:lnTo>
                  <a:lnTo>
                    <a:pt x="7501" y="42828"/>
                  </a:lnTo>
                  <a:lnTo>
                    <a:pt x="7940" y="43247"/>
                  </a:lnTo>
                  <a:lnTo>
                    <a:pt x="8379" y="43666"/>
                  </a:lnTo>
                  <a:lnTo>
                    <a:pt x="8837" y="44065"/>
                  </a:lnTo>
                  <a:lnTo>
                    <a:pt x="9316" y="44444"/>
                  </a:lnTo>
                  <a:lnTo>
                    <a:pt x="9795" y="44823"/>
                  </a:lnTo>
                  <a:lnTo>
                    <a:pt x="10274" y="45202"/>
                  </a:lnTo>
                  <a:lnTo>
                    <a:pt x="10792" y="45561"/>
                  </a:lnTo>
                  <a:lnTo>
                    <a:pt x="11291" y="45900"/>
                  </a:lnTo>
                  <a:lnTo>
                    <a:pt x="11810" y="46239"/>
                  </a:lnTo>
                  <a:lnTo>
                    <a:pt x="12348" y="46558"/>
                  </a:lnTo>
                  <a:lnTo>
                    <a:pt x="12887" y="46858"/>
                  </a:lnTo>
                  <a:lnTo>
                    <a:pt x="13445" y="47157"/>
                  </a:lnTo>
                  <a:lnTo>
                    <a:pt x="14004" y="47436"/>
                  </a:lnTo>
                  <a:lnTo>
                    <a:pt x="14582" y="47715"/>
                  </a:lnTo>
                  <a:lnTo>
                    <a:pt x="15161" y="47975"/>
                  </a:lnTo>
                  <a:lnTo>
                    <a:pt x="15739" y="48214"/>
                  </a:lnTo>
                  <a:lnTo>
                    <a:pt x="16338" y="48434"/>
                  </a:lnTo>
                  <a:lnTo>
                    <a:pt x="16956" y="48653"/>
                  </a:lnTo>
                  <a:lnTo>
                    <a:pt x="16976" y="48553"/>
                  </a:lnTo>
                  <a:lnTo>
                    <a:pt x="16378" y="48334"/>
                  </a:lnTo>
                  <a:lnTo>
                    <a:pt x="15779" y="48114"/>
                  </a:lnTo>
                  <a:lnTo>
                    <a:pt x="15201" y="47875"/>
                  </a:lnTo>
                  <a:lnTo>
                    <a:pt x="14622" y="47616"/>
                  </a:lnTo>
                  <a:lnTo>
                    <a:pt x="14044" y="47336"/>
                  </a:lnTo>
                  <a:lnTo>
                    <a:pt x="13485" y="47057"/>
                  </a:lnTo>
                  <a:lnTo>
                    <a:pt x="12947" y="46778"/>
                  </a:lnTo>
                  <a:lnTo>
                    <a:pt x="12408" y="46459"/>
                  </a:lnTo>
                  <a:lnTo>
                    <a:pt x="11869" y="46140"/>
                  </a:lnTo>
                  <a:lnTo>
                    <a:pt x="11351" y="45820"/>
                  </a:lnTo>
                  <a:lnTo>
                    <a:pt x="10852" y="45461"/>
                  </a:lnTo>
                  <a:lnTo>
                    <a:pt x="10353" y="45122"/>
                  </a:lnTo>
                  <a:lnTo>
                    <a:pt x="9855" y="44743"/>
                  </a:lnTo>
                  <a:lnTo>
                    <a:pt x="9376" y="44364"/>
                  </a:lnTo>
                  <a:lnTo>
                    <a:pt x="8917" y="43985"/>
                  </a:lnTo>
                  <a:lnTo>
                    <a:pt x="8458" y="43586"/>
                  </a:lnTo>
                  <a:lnTo>
                    <a:pt x="8000" y="43187"/>
                  </a:lnTo>
                  <a:lnTo>
                    <a:pt x="7561" y="42768"/>
                  </a:lnTo>
                  <a:lnTo>
                    <a:pt x="7142" y="42330"/>
                  </a:lnTo>
                  <a:lnTo>
                    <a:pt x="6723" y="41891"/>
                  </a:lnTo>
                  <a:lnTo>
                    <a:pt x="6324" y="41452"/>
                  </a:lnTo>
                  <a:lnTo>
                    <a:pt x="5945" y="40993"/>
                  </a:lnTo>
                  <a:lnTo>
                    <a:pt x="5566" y="40534"/>
                  </a:lnTo>
                  <a:lnTo>
                    <a:pt x="5187" y="40056"/>
                  </a:lnTo>
                  <a:lnTo>
                    <a:pt x="4828" y="39577"/>
                  </a:lnTo>
                  <a:lnTo>
                    <a:pt x="4489" y="39078"/>
                  </a:lnTo>
                  <a:lnTo>
                    <a:pt x="4150" y="38579"/>
                  </a:lnTo>
                  <a:lnTo>
                    <a:pt x="3831" y="38081"/>
                  </a:lnTo>
                  <a:lnTo>
                    <a:pt x="3531" y="37562"/>
                  </a:lnTo>
                  <a:lnTo>
                    <a:pt x="3232" y="37043"/>
                  </a:lnTo>
                  <a:lnTo>
                    <a:pt x="2953" y="36525"/>
                  </a:lnTo>
                  <a:lnTo>
                    <a:pt x="2674" y="35986"/>
                  </a:lnTo>
                  <a:lnTo>
                    <a:pt x="2414" y="35448"/>
                  </a:lnTo>
                  <a:lnTo>
                    <a:pt x="2175" y="34909"/>
                  </a:lnTo>
                  <a:lnTo>
                    <a:pt x="1936" y="34351"/>
                  </a:lnTo>
                  <a:lnTo>
                    <a:pt x="1736" y="33792"/>
                  </a:lnTo>
                  <a:lnTo>
                    <a:pt x="1517" y="33233"/>
                  </a:lnTo>
                  <a:lnTo>
                    <a:pt x="1337" y="32675"/>
                  </a:lnTo>
                  <a:lnTo>
                    <a:pt x="1158" y="32096"/>
                  </a:lnTo>
                  <a:lnTo>
                    <a:pt x="978" y="31518"/>
                  </a:lnTo>
                  <a:lnTo>
                    <a:pt x="838" y="30939"/>
                  </a:lnTo>
                  <a:lnTo>
                    <a:pt x="699" y="30361"/>
                  </a:lnTo>
                  <a:lnTo>
                    <a:pt x="579" y="29763"/>
                  </a:lnTo>
                  <a:lnTo>
                    <a:pt x="459" y="29184"/>
                  </a:lnTo>
                  <a:lnTo>
                    <a:pt x="360" y="28586"/>
                  </a:lnTo>
                  <a:lnTo>
                    <a:pt x="280" y="27987"/>
                  </a:lnTo>
                  <a:lnTo>
                    <a:pt x="220" y="27389"/>
                  </a:lnTo>
                  <a:lnTo>
                    <a:pt x="160" y="26790"/>
                  </a:lnTo>
                  <a:lnTo>
                    <a:pt x="140" y="26172"/>
                  </a:lnTo>
                  <a:lnTo>
                    <a:pt x="120" y="25574"/>
                  </a:lnTo>
                  <a:lnTo>
                    <a:pt x="100" y="24955"/>
                  </a:lnTo>
                  <a:lnTo>
                    <a:pt x="120" y="24357"/>
                  </a:lnTo>
                  <a:lnTo>
                    <a:pt x="140" y="23738"/>
                  </a:lnTo>
                  <a:lnTo>
                    <a:pt x="180" y="23120"/>
                  </a:lnTo>
                  <a:lnTo>
                    <a:pt x="220" y="22522"/>
                  </a:lnTo>
                  <a:lnTo>
                    <a:pt x="300" y="21903"/>
                  </a:lnTo>
                  <a:lnTo>
                    <a:pt x="380" y="21285"/>
                  </a:lnTo>
                  <a:lnTo>
                    <a:pt x="479" y="20666"/>
                  </a:lnTo>
                  <a:lnTo>
                    <a:pt x="599" y="20048"/>
                  </a:lnTo>
                  <a:lnTo>
                    <a:pt x="739" y="19450"/>
                  </a:lnTo>
                  <a:lnTo>
                    <a:pt x="878" y="18831"/>
                  </a:lnTo>
                  <a:lnTo>
                    <a:pt x="1038" y="18213"/>
                  </a:lnTo>
                  <a:lnTo>
                    <a:pt x="1237" y="17594"/>
                  </a:lnTo>
                  <a:lnTo>
                    <a:pt x="1437" y="16996"/>
                  </a:lnTo>
                  <a:lnTo>
                    <a:pt x="1636" y="16398"/>
                  </a:lnTo>
                  <a:lnTo>
                    <a:pt x="1856" y="15819"/>
                  </a:lnTo>
                  <a:lnTo>
                    <a:pt x="2095" y="15261"/>
                  </a:lnTo>
                  <a:lnTo>
                    <a:pt x="2334" y="14702"/>
                  </a:lnTo>
                  <a:lnTo>
                    <a:pt x="2594" y="14144"/>
                  </a:lnTo>
                  <a:lnTo>
                    <a:pt x="2873" y="13585"/>
                  </a:lnTo>
                  <a:lnTo>
                    <a:pt x="3152" y="13046"/>
                  </a:lnTo>
                  <a:lnTo>
                    <a:pt x="3452" y="12508"/>
                  </a:lnTo>
                  <a:lnTo>
                    <a:pt x="3771" y="11989"/>
                  </a:lnTo>
                  <a:lnTo>
                    <a:pt x="4090" y="11471"/>
                  </a:lnTo>
                  <a:lnTo>
                    <a:pt x="4429" y="10972"/>
                  </a:lnTo>
                  <a:lnTo>
                    <a:pt x="4768" y="10473"/>
                  </a:lnTo>
                  <a:lnTo>
                    <a:pt x="5127" y="9994"/>
                  </a:lnTo>
                  <a:lnTo>
                    <a:pt x="5506" y="9516"/>
                  </a:lnTo>
                  <a:lnTo>
                    <a:pt x="5885" y="9037"/>
                  </a:lnTo>
                  <a:lnTo>
                    <a:pt x="6264" y="8578"/>
                  </a:lnTo>
                  <a:lnTo>
                    <a:pt x="6683" y="8139"/>
                  </a:lnTo>
                  <a:lnTo>
                    <a:pt x="7102" y="7681"/>
                  </a:lnTo>
                  <a:lnTo>
                    <a:pt x="7521" y="7262"/>
                  </a:lnTo>
                  <a:lnTo>
                    <a:pt x="7960" y="6843"/>
                  </a:lnTo>
                  <a:lnTo>
                    <a:pt x="8399" y="6424"/>
                  </a:lnTo>
                  <a:lnTo>
                    <a:pt x="8857" y="6045"/>
                  </a:lnTo>
                  <a:lnTo>
                    <a:pt x="9336" y="5646"/>
                  </a:lnTo>
                  <a:lnTo>
                    <a:pt x="9815" y="5267"/>
                  </a:lnTo>
                  <a:lnTo>
                    <a:pt x="10294" y="4908"/>
                  </a:lnTo>
                  <a:lnTo>
                    <a:pt x="10792" y="4549"/>
                  </a:lnTo>
                  <a:lnTo>
                    <a:pt x="11311" y="4210"/>
                  </a:lnTo>
                  <a:lnTo>
                    <a:pt x="11830" y="3890"/>
                  </a:lnTo>
                  <a:lnTo>
                    <a:pt x="12348" y="3571"/>
                  </a:lnTo>
                  <a:lnTo>
                    <a:pt x="12887" y="3252"/>
                  </a:lnTo>
                  <a:lnTo>
                    <a:pt x="13425" y="2953"/>
                  </a:lnTo>
                  <a:lnTo>
                    <a:pt x="13984" y="2674"/>
                  </a:lnTo>
                  <a:lnTo>
                    <a:pt x="14542" y="2414"/>
                  </a:lnTo>
                  <a:lnTo>
                    <a:pt x="15121" y="2155"/>
                  </a:lnTo>
                  <a:lnTo>
                    <a:pt x="15679" y="1916"/>
                  </a:lnTo>
                  <a:lnTo>
                    <a:pt x="16258" y="1696"/>
                  </a:lnTo>
                  <a:lnTo>
                    <a:pt x="16836" y="1497"/>
                  </a:lnTo>
                  <a:lnTo>
                    <a:pt x="17415" y="1297"/>
                  </a:lnTo>
                  <a:lnTo>
                    <a:pt x="17993" y="1118"/>
                  </a:lnTo>
                  <a:lnTo>
                    <a:pt x="18592" y="938"/>
                  </a:lnTo>
                  <a:lnTo>
                    <a:pt x="19170" y="799"/>
                  </a:lnTo>
                  <a:lnTo>
                    <a:pt x="19769" y="659"/>
                  </a:lnTo>
                  <a:lnTo>
                    <a:pt x="20367" y="539"/>
                  </a:lnTo>
                  <a:lnTo>
                    <a:pt x="20966" y="440"/>
                  </a:lnTo>
                  <a:lnTo>
                    <a:pt x="21564" y="340"/>
                  </a:lnTo>
                  <a:lnTo>
                    <a:pt x="22162" y="260"/>
                  </a:lnTo>
                  <a:lnTo>
                    <a:pt x="22761" y="200"/>
                  </a:lnTo>
                  <a:lnTo>
                    <a:pt x="23359" y="160"/>
                  </a:lnTo>
                  <a:lnTo>
                    <a:pt x="23958" y="120"/>
                  </a:lnTo>
                  <a:lnTo>
                    <a:pt x="24576" y="100"/>
                  </a:lnTo>
                  <a:lnTo>
                    <a:pt x="25174" y="100"/>
                  </a:lnTo>
                  <a:lnTo>
                    <a:pt x="25773" y="120"/>
                  </a:lnTo>
                  <a:lnTo>
                    <a:pt x="26391" y="140"/>
                  </a:lnTo>
                  <a:lnTo>
                    <a:pt x="26990" y="180"/>
                  </a:lnTo>
                  <a:lnTo>
                    <a:pt x="27588" y="240"/>
                  </a:lnTo>
                  <a:lnTo>
                    <a:pt x="28206" y="320"/>
                  </a:lnTo>
                  <a:lnTo>
                    <a:pt x="28805" y="400"/>
                  </a:lnTo>
                  <a:lnTo>
                    <a:pt x="29403" y="519"/>
                  </a:lnTo>
                  <a:lnTo>
                    <a:pt x="30002" y="619"/>
                  </a:lnTo>
                  <a:lnTo>
                    <a:pt x="30600" y="759"/>
                  </a:lnTo>
                  <a:lnTo>
                    <a:pt x="31199" y="898"/>
                  </a:lnTo>
                  <a:lnTo>
                    <a:pt x="31797" y="1078"/>
                  </a:lnTo>
                  <a:lnTo>
                    <a:pt x="32395" y="1257"/>
                  </a:lnTo>
                  <a:lnTo>
                    <a:pt x="32994" y="1437"/>
                  </a:lnTo>
                  <a:lnTo>
                    <a:pt x="33014" y="1337"/>
                  </a:lnTo>
                  <a:lnTo>
                    <a:pt x="32415" y="1138"/>
                  </a:lnTo>
                  <a:lnTo>
                    <a:pt x="31797" y="958"/>
                  </a:lnTo>
                  <a:lnTo>
                    <a:pt x="31179" y="799"/>
                  </a:lnTo>
                  <a:lnTo>
                    <a:pt x="30560" y="639"/>
                  </a:lnTo>
                  <a:lnTo>
                    <a:pt x="29942" y="499"/>
                  </a:lnTo>
                  <a:lnTo>
                    <a:pt x="29324" y="400"/>
                  </a:lnTo>
                  <a:lnTo>
                    <a:pt x="28705" y="280"/>
                  </a:lnTo>
                  <a:lnTo>
                    <a:pt x="28087" y="200"/>
                  </a:lnTo>
                  <a:lnTo>
                    <a:pt x="27468" y="140"/>
                  </a:lnTo>
                  <a:lnTo>
                    <a:pt x="26870" y="80"/>
                  </a:lnTo>
                  <a:lnTo>
                    <a:pt x="26252" y="41"/>
                  </a:lnTo>
                  <a:lnTo>
                    <a:pt x="25633" y="21"/>
                  </a:lnTo>
                  <a:lnTo>
                    <a:pt x="2501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261675" y="320900"/>
              <a:ext cx="711650" cy="1193875"/>
            </a:xfrm>
            <a:custGeom>
              <a:avLst/>
              <a:gdLst/>
              <a:ahLst/>
              <a:cxnLst/>
              <a:rect l="l" t="t" r="r" b="b"/>
              <a:pathLst>
                <a:path w="28466" h="47755" extrusionOk="0">
                  <a:moveTo>
                    <a:pt x="23938" y="0"/>
                  </a:moveTo>
                  <a:lnTo>
                    <a:pt x="23419" y="20"/>
                  </a:lnTo>
                  <a:lnTo>
                    <a:pt x="22900" y="40"/>
                  </a:lnTo>
                  <a:lnTo>
                    <a:pt x="22402" y="80"/>
                  </a:lnTo>
                  <a:lnTo>
                    <a:pt x="21883" y="140"/>
                  </a:lnTo>
                  <a:lnTo>
                    <a:pt x="21384" y="200"/>
                  </a:lnTo>
                  <a:lnTo>
                    <a:pt x="20866" y="280"/>
                  </a:lnTo>
                  <a:lnTo>
                    <a:pt x="20367" y="379"/>
                  </a:lnTo>
                  <a:lnTo>
                    <a:pt x="19848" y="479"/>
                  </a:lnTo>
                  <a:lnTo>
                    <a:pt x="19350" y="599"/>
                  </a:lnTo>
                  <a:lnTo>
                    <a:pt x="18851" y="738"/>
                  </a:lnTo>
                  <a:lnTo>
                    <a:pt x="18332" y="878"/>
                  </a:lnTo>
                  <a:lnTo>
                    <a:pt x="17834" y="1038"/>
                  </a:lnTo>
                  <a:lnTo>
                    <a:pt x="17335" y="1197"/>
                  </a:lnTo>
                  <a:lnTo>
                    <a:pt x="16836" y="1377"/>
                  </a:lnTo>
                  <a:lnTo>
                    <a:pt x="16338" y="1576"/>
                  </a:lnTo>
                  <a:lnTo>
                    <a:pt x="15839" y="1776"/>
                  </a:lnTo>
                  <a:lnTo>
                    <a:pt x="15360" y="1995"/>
                  </a:lnTo>
                  <a:lnTo>
                    <a:pt x="14862" y="2214"/>
                  </a:lnTo>
                  <a:lnTo>
                    <a:pt x="14383" y="2454"/>
                  </a:lnTo>
                  <a:lnTo>
                    <a:pt x="13904" y="2713"/>
                  </a:lnTo>
                  <a:lnTo>
                    <a:pt x="13425" y="2973"/>
                  </a:lnTo>
                  <a:lnTo>
                    <a:pt x="12947" y="3252"/>
                  </a:lnTo>
                  <a:lnTo>
                    <a:pt x="12468" y="3551"/>
                  </a:lnTo>
                  <a:lnTo>
                    <a:pt x="11989" y="3850"/>
                  </a:lnTo>
                  <a:lnTo>
                    <a:pt x="11530" y="4169"/>
                  </a:lnTo>
                  <a:lnTo>
                    <a:pt x="11072" y="4489"/>
                  </a:lnTo>
                  <a:lnTo>
                    <a:pt x="10613" y="4828"/>
                  </a:lnTo>
                  <a:lnTo>
                    <a:pt x="10174" y="5167"/>
                  </a:lnTo>
                  <a:lnTo>
                    <a:pt x="9735" y="5526"/>
                  </a:lnTo>
                  <a:lnTo>
                    <a:pt x="9296" y="5885"/>
                  </a:lnTo>
                  <a:lnTo>
                    <a:pt x="8877" y="6264"/>
                  </a:lnTo>
                  <a:lnTo>
                    <a:pt x="8478" y="6663"/>
                  </a:lnTo>
                  <a:lnTo>
                    <a:pt x="8059" y="7042"/>
                  </a:lnTo>
                  <a:lnTo>
                    <a:pt x="7661" y="7441"/>
                  </a:lnTo>
                  <a:lnTo>
                    <a:pt x="7282" y="7860"/>
                  </a:lnTo>
                  <a:lnTo>
                    <a:pt x="6903" y="8279"/>
                  </a:lnTo>
                  <a:lnTo>
                    <a:pt x="6524" y="8697"/>
                  </a:lnTo>
                  <a:lnTo>
                    <a:pt x="6164" y="9136"/>
                  </a:lnTo>
                  <a:lnTo>
                    <a:pt x="5805" y="9595"/>
                  </a:lnTo>
                  <a:lnTo>
                    <a:pt x="5466" y="10034"/>
                  </a:lnTo>
                  <a:lnTo>
                    <a:pt x="5127" y="10493"/>
                  </a:lnTo>
                  <a:lnTo>
                    <a:pt x="4808" y="10972"/>
                  </a:lnTo>
                  <a:lnTo>
                    <a:pt x="4489" y="11430"/>
                  </a:lnTo>
                  <a:lnTo>
                    <a:pt x="4170" y="11929"/>
                  </a:lnTo>
                  <a:lnTo>
                    <a:pt x="3890" y="12408"/>
                  </a:lnTo>
                  <a:lnTo>
                    <a:pt x="3591" y="12906"/>
                  </a:lnTo>
                  <a:lnTo>
                    <a:pt x="3312" y="13405"/>
                  </a:lnTo>
                  <a:lnTo>
                    <a:pt x="3053" y="13924"/>
                  </a:lnTo>
                  <a:lnTo>
                    <a:pt x="2793" y="14442"/>
                  </a:lnTo>
                  <a:lnTo>
                    <a:pt x="2534" y="14961"/>
                  </a:lnTo>
                  <a:lnTo>
                    <a:pt x="2315" y="15480"/>
                  </a:lnTo>
                  <a:lnTo>
                    <a:pt x="2075" y="16018"/>
                  </a:lnTo>
                  <a:lnTo>
                    <a:pt x="1856" y="16557"/>
                  </a:lnTo>
                  <a:lnTo>
                    <a:pt x="1656" y="17095"/>
                  </a:lnTo>
                  <a:lnTo>
                    <a:pt x="1477" y="17654"/>
                  </a:lnTo>
                  <a:lnTo>
                    <a:pt x="1277" y="18213"/>
                  </a:lnTo>
                  <a:lnTo>
                    <a:pt x="1118" y="18771"/>
                  </a:lnTo>
                  <a:lnTo>
                    <a:pt x="958" y="19330"/>
                  </a:lnTo>
                  <a:lnTo>
                    <a:pt x="819" y="19888"/>
                  </a:lnTo>
                  <a:lnTo>
                    <a:pt x="679" y="20447"/>
                  </a:lnTo>
                  <a:lnTo>
                    <a:pt x="559" y="21005"/>
                  </a:lnTo>
                  <a:lnTo>
                    <a:pt x="440" y="21584"/>
                  </a:lnTo>
                  <a:lnTo>
                    <a:pt x="340" y="22142"/>
                  </a:lnTo>
                  <a:lnTo>
                    <a:pt x="260" y="22721"/>
                  </a:lnTo>
                  <a:lnTo>
                    <a:pt x="180" y="23279"/>
                  </a:lnTo>
                  <a:lnTo>
                    <a:pt x="120" y="23858"/>
                  </a:lnTo>
                  <a:lnTo>
                    <a:pt x="80" y="24416"/>
                  </a:lnTo>
                  <a:lnTo>
                    <a:pt x="41" y="24995"/>
                  </a:lnTo>
                  <a:lnTo>
                    <a:pt x="21" y="25553"/>
                  </a:lnTo>
                  <a:lnTo>
                    <a:pt x="1" y="26132"/>
                  </a:lnTo>
                  <a:lnTo>
                    <a:pt x="1" y="26690"/>
                  </a:lnTo>
                  <a:lnTo>
                    <a:pt x="1" y="27269"/>
                  </a:lnTo>
                  <a:lnTo>
                    <a:pt x="21" y="27827"/>
                  </a:lnTo>
                  <a:lnTo>
                    <a:pt x="61" y="28406"/>
                  </a:lnTo>
                  <a:lnTo>
                    <a:pt x="100" y="28964"/>
                  </a:lnTo>
                  <a:lnTo>
                    <a:pt x="160" y="29523"/>
                  </a:lnTo>
                  <a:lnTo>
                    <a:pt x="240" y="30081"/>
                  </a:lnTo>
                  <a:lnTo>
                    <a:pt x="320" y="30640"/>
                  </a:lnTo>
                  <a:lnTo>
                    <a:pt x="420" y="31198"/>
                  </a:lnTo>
                  <a:lnTo>
                    <a:pt x="519" y="31757"/>
                  </a:lnTo>
                  <a:lnTo>
                    <a:pt x="639" y="32296"/>
                  </a:lnTo>
                  <a:lnTo>
                    <a:pt x="759" y="32854"/>
                  </a:lnTo>
                  <a:lnTo>
                    <a:pt x="918" y="33393"/>
                  </a:lnTo>
                  <a:lnTo>
                    <a:pt x="1058" y="33931"/>
                  </a:lnTo>
                  <a:lnTo>
                    <a:pt x="1237" y="34470"/>
                  </a:lnTo>
                  <a:lnTo>
                    <a:pt x="1417" y="35008"/>
                  </a:lnTo>
                  <a:lnTo>
                    <a:pt x="1596" y="35547"/>
                  </a:lnTo>
                  <a:lnTo>
                    <a:pt x="1796" y="36066"/>
                  </a:lnTo>
                  <a:lnTo>
                    <a:pt x="1995" y="36564"/>
                  </a:lnTo>
                  <a:lnTo>
                    <a:pt x="2215" y="37063"/>
                  </a:lnTo>
                  <a:lnTo>
                    <a:pt x="2454" y="37562"/>
                  </a:lnTo>
                  <a:lnTo>
                    <a:pt x="2694" y="38060"/>
                  </a:lnTo>
                  <a:lnTo>
                    <a:pt x="2933" y="38539"/>
                  </a:lnTo>
                  <a:lnTo>
                    <a:pt x="3192" y="38998"/>
                  </a:lnTo>
                  <a:lnTo>
                    <a:pt x="3472" y="39477"/>
                  </a:lnTo>
                  <a:lnTo>
                    <a:pt x="3751" y="39916"/>
                  </a:lnTo>
                  <a:lnTo>
                    <a:pt x="4030" y="40374"/>
                  </a:lnTo>
                  <a:lnTo>
                    <a:pt x="4329" y="40813"/>
                  </a:lnTo>
                  <a:lnTo>
                    <a:pt x="4629" y="41232"/>
                  </a:lnTo>
                  <a:lnTo>
                    <a:pt x="4948" y="41651"/>
                  </a:lnTo>
                  <a:lnTo>
                    <a:pt x="5267" y="42070"/>
                  </a:lnTo>
                  <a:lnTo>
                    <a:pt x="5586" y="42469"/>
                  </a:lnTo>
                  <a:lnTo>
                    <a:pt x="5925" y="42868"/>
                  </a:lnTo>
                  <a:lnTo>
                    <a:pt x="6284" y="43247"/>
                  </a:lnTo>
                  <a:lnTo>
                    <a:pt x="6623" y="43626"/>
                  </a:lnTo>
                  <a:lnTo>
                    <a:pt x="7002" y="43985"/>
                  </a:lnTo>
                  <a:lnTo>
                    <a:pt x="7361" y="44344"/>
                  </a:lnTo>
                  <a:lnTo>
                    <a:pt x="7740" y="44683"/>
                  </a:lnTo>
                  <a:lnTo>
                    <a:pt x="8139" y="45022"/>
                  </a:lnTo>
                  <a:lnTo>
                    <a:pt x="8518" y="45341"/>
                  </a:lnTo>
                  <a:lnTo>
                    <a:pt x="8937" y="45641"/>
                  </a:lnTo>
                  <a:lnTo>
                    <a:pt x="9336" y="45960"/>
                  </a:lnTo>
                  <a:lnTo>
                    <a:pt x="9755" y="46239"/>
                  </a:lnTo>
                  <a:lnTo>
                    <a:pt x="10174" y="46518"/>
                  </a:lnTo>
                  <a:lnTo>
                    <a:pt x="10613" y="46797"/>
                  </a:lnTo>
                  <a:lnTo>
                    <a:pt x="11052" y="47057"/>
                  </a:lnTo>
                  <a:lnTo>
                    <a:pt x="11490" y="47296"/>
                  </a:lnTo>
                  <a:lnTo>
                    <a:pt x="11929" y="47536"/>
                  </a:lnTo>
                  <a:lnTo>
                    <a:pt x="12388" y="47755"/>
                  </a:lnTo>
                  <a:lnTo>
                    <a:pt x="12448" y="47655"/>
                  </a:lnTo>
                  <a:lnTo>
                    <a:pt x="11989" y="47436"/>
                  </a:lnTo>
                  <a:lnTo>
                    <a:pt x="11530" y="47196"/>
                  </a:lnTo>
                  <a:lnTo>
                    <a:pt x="11092" y="46957"/>
                  </a:lnTo>
                  <a:lnTo>
                    <a:pt x="10653" y="46698"/>
                  </a:lnTo>
                  <a:lnTo>
                    <a:pt x="10234" y="46438"/>
                  </a:lnTo>
                  <a:lnTo>
                    <a:pt x="9815" y="46159"/>
                  </a:lnTo>
                  <a:lnTo>
                    <a:pt x="9396" y="45860"/>
                  </a:lnTo>
                  <a:lnTo>
                    <a:pt x="8997" y="45561"/>
                  </a:lnTo>
                  <a:lnTo>
                    <a:pt x="8598" y="45262"/>
                  </a:lnTo>
                  <a:lnTo>
                    <a:pt x="8199" y="44922"/>
                  </a:lnTo>
                  <a:lnTo>
                    <a:pt x="7820" y="44603"/>
                  </a:lnTo>
                  <a:lnTo>
                    <a:pt x="7441" y="44264"/>
                  </a:lnTo>
                  <a:lnTo>
                    <a:pt x="7062" y="43905"/>
                  </a:lnTo>
                  <a:lnTo>
                    <a:pt x="6703" y="43546"/>
                  </a:lnTo>
                  <a:lnTo>
                    <a:pt x="6344" y="43167"/>
                  </a:lnTo>
                  <a:lnTo>
                    <a:pt x="6005" y="42788"/>
                  </a:lnTo>
                  <a:lnTo>
                    <a:pt x="5666" y="42409"/>
                  </a:lnTo>
                  <a:lnTo>
                    <a:pt x="5347" y="42010"/>
                  </a:lnTo>
                  <a:lnTo>
                    <a:pt x="5027" y="41591"/>
                  </a:lnTo>
                  <a:lnTo>
                    <a:pt x="4708" y="41172"/>
                  </a:lnTo>
                  <a:lnTo>
                    <a:pt x="4409" y="40753"/>
                  </a:lnTo>
                  <a:lnTo>
                    <a:pt x="4110" y="40314"/>
                  </a:lnTo>
                  <a:lnTo>
                    <a:pt x="3831" y="39876"/>
                  </a:lnTo>
                  <a:lnTo>
                    <a:pt x="3551" y="39417"/>
                  </a:lnTo>
                  <a:lnTo>
                    <a:pt x="3292" y="38958"/>
                  </a:lnTo>
                  <a:lnTo>
                    <a:pt x="3033" y="38479"/>
                  </a:lnTo>
                  <a:lnTo>
                    <a:pt x="2793" y="38001"/>
                  </a:lnTo>
                  <a:lnTo>
                    <a:pt x="2554" y="37522"/>
                  </a:lnTo>
                  <a:lnTo>
                    <a:pt x="2315" y="37023"/>
                  </a:lnTo>
                  <a:lnTo>
                    <a:pt x="2095" y="36524"/>
                  </a:lnTo>
                  <a:lnTo>
                    <a:pt x="1896" y="36026"/>
                  </a:lnTo>
                  <a:lnTo>
                    <a:pt x="1696" y="35507"/>
                  </a:lnTo>
                  <a:lnTo>
                    <a:pt x="1517" y="34969"/>
                  </a:lnTo>
                  <a:lnTo>
                    <a:pt x="1337" y="34450"/>
                  </a:lnTo>
                  <a:lnTo>
                    <a:pt x="1158" y="33911"/>
                  </a:lnTo>
                  <a:lnTo>
                    <a:pt x="1018" y="33373"/>
                  </a:lnTo>
                  <a:lnTo>
                    <a:pt x="878" y="32834"/>
                  </a:lnTo>
                  <a:lnTo>
                    <a:pt x="739" y="32276"/>
                  </a:lnTo>
                  <a:lnTo>
                    <a:pt x="619" y="31737"/>
                  </a:lnTo>
                  <a:lnTo>
                    <a:pt x="519" y="31178"/>
                  </a:lnTo>
                  <a:lnTo>
                    <a:pt x="420" y="30620"/>
                  </a:lnTo>
                  <a:lnTo>
                    <a:pt x="340" y="30061"/>
                  </a:lnTo>
                  <a:lnTo>
                    <a:pt x="280" y="29503"/>
                  </a:lnTo>
                  <a:lnTo>
                    <a:pt x="220" y="28944"/>
                  </a:lnTo>
                  <a:lnTo>
                    <a:pt x="160" y="28386"/>
                  </a:lnTo>
                  <a:lnTo>
                    <a:pt x="140" y="27827"/>
                  </a:lnTo>
                  <a:lnTo>
                    <a:pt x="120" y="27269"/>
                  </a:lnTo>
                  <a:lnTo>
                    <a:pt x="100" y="26690"/>
                  </a:lnTo>
                  <a:lnTo>
                    <a:pt x="120" y="25573"/>
                  </a:lnTo>
                  <a:lnTo>
                    <a:pt x="180" y="24436"/>
                  </a:lnTo>
                  <a:lnTo>
                    <a:pt x="300" y="23299"/>
                  </a:lnTo>
                  <a:lnTo>
                    <a:pt x="459" y="22162"/>
                  </a:lnTo>
                  <a:lnTo>
                    <a:pt x="559" y="21604"/>
                  </a:lnTo>
                  <a:lnTo>
                    <a:pt x="659" y="21025"/>
                  </a:lnTo>
                  <a:lnTo>
                    <a:pt x="779" y="20467"/>
                  </a:lnTo>
                  <a:lnTo>
                    <a:pt x="918" y="19908"/>
                  </a:lnTo>
                  <a:lnTo>
                    <a:pt x="1058" y="19350"/>
                  </a:lnTo>
                  <a:lnTo>
                    <a:pt x="1217" y="18791"/>
                  </a:lnTo>
                  <a:lnTo>
                    <a:pt x="1377" y="18232"/>
                  </a:lnTo>
                  <a:lnTo>
                    <a:pt x="1577" y="17694"/>
                  </a:lnTo>
                  <a:lnTo>
                    <a:pt x="1756" y="17135"/>
                  </a:lnTo>
                  <a:lnTo>
                    <a:pt x="1956" y="16597"/>
                  </a:lnTo>
                  <a:lnTo>
                    <a:pt x="2175" y="16058"/>
                  </a:lnTo>
                  <a:lnTo>
                    <a:pt x="2394" y="15520"/>
                  </a:lnTo>
                  <a:lnTo>
                    <a:pt x="2634" y="15001"/>
                  </a:lnTo>
                  <a:lnTo>
                    <a:pt x="2893" y="14482"/>
                  </a:lnTo>
                  <a:lnTo>
                    <a:pt x="3132" y="13964"/>
                  </a:lnTo>
                  <a:lnTo>
                    <a:pt x="3412" y="13465"/>
                  </a:lnTo>
                  <a:lnTo>
                    <a:pt x="3970" y="12468"/>
                  </a:lnTo>
                  <a:lnTo>
                    <a:pt x="4569" y="11490"/>
                  </a:lnTo>
                  <a:lnTo>
                    <a:pt x="5207" y="10553"/>
                  </a:lnTo>
                  <a:lnTo>
                    <a:pt x="5885" y="9655"/>
                  </a:lnTo>
                  <a:lnTo>
                    <a:pt x="6244" y="9216"/>
                  </a:lnTo>
                  <a:lnTo>
                    <a:pt x="6603" y="8777"/>
                  </a:lnTo>
                  <a:lnTo>
                    <a:pt x="6982" y="8358"/>
                  </a:lnTo>
                  <a:lnTo>
                    <a:pt x="7361" y="7939"/>
                  </a:lnTo>
                  <a:lnTo>
                    <a:pt x="7740" y="7521"/>
                  </a:lnTo>
                  <a:lnTo>
                    <a:pt x="8139" y="7122"/>
                  </a:lnTo>
                  <a:lnTo>
                    <a:pt x="8538" y="6723"/>
                  </a:lnTo>
                  <a:lnTo>
                    <a:pt x="8957" y="6344"/>
                  </a:lnTo>
                  <a:lnTo>
                    <a:pt x="9376" y="5985"/>
                  </a:lnTo>
                  <a:lnTo>
                    <a:pt x="9795" y="5606"/>
                  </a:lnTo>
                  <a:lnTo>
                    <a:pt x="10234" y="5266"/>
                  </a:lnTo>
                  <a:lnTo>
                    <a:pt x="10673" y="4907"/>
                  </a:lnTo>
                  <a:lnTo>
                    <a:pt x="11131" y="4588"/>
                  </a:lnTo>
                  <a:lnTo>
                    <a:pt x="11590" y="4249"/>
                  </a:lnTo>
                  <a:lnTo>
                    <a:pt x="12049" y="3950"/>
                  </a:lnTo>
                  <a:lnTo>
                    <a:pt x="12528" y="3631"/>
                  </a:lnTo>
                  <a:lnTo>
                    <a:pt x="12987" y="3352"/>
                  </a:lnTo>
                  <a:lnTo>
                    <a:pt x="13465" y="3072"/>
                  </a:lnTo>
                  <a:lnTo>
                    <a:pt x="13944" y="2813"/>
                  </a:lnTo>
                  <a:lnTo>
                    <a:pt x="14423" y="2554"/>
                  </a:lnTo>
                  <a:lnTo>
                    <a:pt x="14901" y="2314"/>
                  </a:lnTo>
                  <a:lnTo>
                    <a:pt x="15400" y="2095"/>
                  </a:lnTo>
                  <a:lnTo>
                    <a:pt x="15879" y="1875"/>
                  </a:lnTo>
                  <a:lnTo>
                    <a:pt x="16378" y="1676"/>
                  </a:lnTo>
                  <a:lnTo>
                    <a:pt x="16876" y="1476"/>
                  </a:lnTo>
                  <a:lnTo>
                    <a:pt x="17375" y="1297"/>
                  </a:lnTo>
                  <a:lnTo>
                    <a:pt x="17874" y="1137"/>
                  </a:lnTo>
                  <a:lnTo>
                    <a:pt x="18372" y="978"/>
                  </a:lnTo>
                  <a:lnTo>
                    <a:pt x="18871" y="838"/>
                  </a:lnTo>
                  <a:lnTo>
                    <a:pt x="19370" y="698"/>
                  </a:lnTo>
                  <a:lnTo>
                    <a:pt x="19868" y="599"/>
                  </a:lnTo>
                  <a:lnTo>
                    <a:pt x="20387" y="479"/>
                  </a:lnTo>
                  <a:lnTo>
                    <a:pt x="20886" y="399"/>
                  </a:lnTo>
                  <a:lnTo>
                    <a:pt x="21384" y="319"/>
                  </a:lnTo>
                  <a:lnTo>
                    <a:pt x="21903" y="240"/>
                  </a:lnTo>
                  <a:lnTo>
                    <a:pt x="22402" y="200"/>
                  </a:lnTo>
                  <a:lnTo>
                    <a:pt x="22920" y="160"/>
                  </a:lnTo>
                  <a:lnTo>
                    <a:pt x="23419" y="120"/>
                  </a:lnTo>
                  <a:lnTo>
                    <a:pt x="23938" y="100"/>
                  </a:lnTo>
                  <a:lnTo>
                    <a:pt x="24436" y="100"/>
                  </a:lnTo>
                  <a:lnTo>
                    <a:pt x="24935" y="120"/>
                  </a:lnTo>
                  <a:lnTo>
                    <a:pt x="25454" y="140"/>
                  </a:lnTo>
                  <a:lnTo>
                    <a:pt x="25952" y="180"/>
                  </a:lnTo>
                  <a:lnTo>
                    <a:pt x="26451" y="220"/>
                  </a:lnTo>
                  <a:lnTo>
                    <a:pt x="26950" y="280"/>
                  </a:lnTo>
                  <a:lnTo>
                    <a:pt x="27449" y="359"/>
                  </a:lnTo>
                  <a:lnTo>
                    <a:pt x="27947" y="439"/>
                  </a:lnTo>
                  <a:lnTo>
                    <a:pt x="28446" y="539"/>
                  </a:lnTo>
                  <a:lnTo>
                    <a:pt x="28466" y="439"/>
                  </a:lnTo>
                  <a:lnTo>
                    <a:pt x="27967" y="339"/>
                  </a:lnTo>
                  <a:lnTo>
                    <a:pt x="27468" y="260"/>
                  </a:lnTo>
                  <a:lnTo>
                    <a:pt x="26970" y="180"/>
                  </a:lnTo>
                  <a:lnTo>
                    <a:pt x="26471" y="120"/>
                  </a:lnTo>
                  <a:lnTo>
                    <a:pt x="25952" y="60"/>
                  </a:lnTo>
                  <a:lnTo>
                    <a:pt x="25454" y="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3372875" y="331875"/>
              <a:ext cx="600450" cy="1182900"/>
            </a:xfrm>
            <a:custGeom>
              <a:avLst/>
              <a:gdLst/>
              <a:ahLst/>
              <a:cxnLst/>
              <a:rect l="l" t="t" r="r" b="b"/>
              <a:pathLst>
                <a:path w="24018" h="47316" extrusionOk="0">
                  <a:moveTo>
                    <a:pt x="23200" y="0"/>
                  </a:moveTo>
                  <a:lnTo>
                    <a:pt x="22402" y="40"/>
                  </a:lnTo>
                  <a:lnTo>
                    <a:pt x="21584" y="120"/>
                  </a:lnTo>
                  <a:lnTo>
                    <a:pt x="20766" y="259"/>
                  </a:lnTo>
                  <a:lnTo>
                    <a:pt x="19949" y="419"/>
                  </a:lnTo>
                  <a:lnTo>
                    <a:pt x="19111" y="638"/>
                  </a:lnTo>
                  <a:lnTo>
                    <a:pt x="18293" y="878"/>
                  </a:lnTo>
                  <a:lnTo>
                    <a:pt x="17475" y="1177"/>
                  </a:lnTo>
                  <a:lnTo>
                    <a:pt x="16657" y="1516"/>
                  </a:lnTo>
                  <a:lnTo>
                    <a:pt x="15839" y="1895"/>
                  </a:lnTo>
                  <a:lnTo>
                    <a:pt x="15021" y="2314"/>
                  </a:lnTo>
                  <a:lnTo>
                    <a:pt x="14224" y="2773"/>
                  </a:lnTo>
                  <a:lnTo>
                    <a:pt x="13426" y="3252"/>
                  </a:lnTo>
                  <a:lnTo>
                    <a:pt x="12648" y="3790"/>
                  </a:lnTo>
                  <a:lnTo>
                    <a:pt x="11870" y="4369"/>
                  </a:lnTo>
                  <a:lnTo>
                    <a:pt x="11092" y="4967"/>
                  </a:lnTo>
                  <a:lnTo>
                    <a:pt x="10314" y="5625"/>
                  </a:lnTo>
                  <a:lnTo>
                    <a:pt x="9556" y="6324"/>
                  </a:lnTo>
                  <a:lnTo>
                    <a:pt x="8838" y="7062"/>
                  </a:lnTo>
                  <a:lnTo>
                    <a:pt x="8120" y="7820"/>
                  </a:lnTo>
                  <a:lnTo>
                    <a:pt x="7441" y="8598"/>
                  </a:lnTo>
                  <a:lnTo>
                    <a:pt x="6763" y="9415"/>
                  </a:lnTo>
                  <a:lnTo>
                    <a:pt x="6145" y="10253"/>
                  </a:lnTo>
                  <a:lnTo>
                    <a:pt x="5526" y="11131"/>
                  </a:lnTo>
                  <a:lnTo>
                    <a:pt x="4948" y="12009"/>
                  </a:lnTo>
                  <a:lnTo>
                    <a:pt x="4389" y="12926"/>
                  </a:lnTo>
                  <a:lnTo>
                    <a:pt x="3871" y="13864"/>
                  </a:lnTo>
                  <a:lnTo>
                    <a:pt x="3372" y="14821"/>
                  </a:lnTo>
                  <a:lnTo>
                    <a:pt x="2913" y="15799"/>
                  </a:lnTo>
                  <a:lnTo>
                    <a:pt x="2474" y="16776"/>
                  </a:lnTo>
                  <a:lnTo>
                    <a:pt x="2076" y="17793"/>
                  </a:lnTo>
                  <a:lnTo>
                    <a:pt x="1697" y="18811"/>
                  </a:lnTo>
                  <a:lnTo>
                    <a:pt x="1377" y="19848"/>
                  </a:lnTo>
                  <a:lnTo>
                    <a:pt x="1078" y="20885"/>
                  </a:lnTo>
                  <a:lnTo>
                    <a:pt x="819" y="21923"/>
                  </a:lnTo>
                  <a:lnTo>
                    <a:pt x="599" y="22980"/>
                  </a:lnTo>
                  <a:lnTo>
                    <a:pt x="400" y="24037"/>
                  </a:lnTo>
                  <a:lnTo>
                    <a:pt x="260" y="25114"/>
                  </a:lnTo>
                  <a:lnTo>
                    <a:pt x="141" y="26171"/>
                  </a:lnTo>
                  <a:lnTo>
                    <a:pt x="61" y="27229"/>
                  </a:lnTo>
                  <a:lnTo>
                    <a:pt x="1" y="28286"/>
                  </a:lnTo>
                  <a:lnTo>
                    <a:pt x="1" y="29343"/>
                  </a:lnTo>
                  <a:lnTo>
                    <a:pt x="21" y="30400"/>
                  </a:lnTo>
                  <a:lnTo>
                    <a:pt x="101" y="31438"/>
                  </a:lnTo>
                  <a:lnTo>
                    <a:pt x="200" y="32475"/>
                  </a:lnTo>
                  <a:lnTo>
                    <a:pt x="340" y="33492"/>
                  </a:lnTo>
                  <a:lnTo>
                    <a:pt x="500" y="34510"/>
                  </a:lnTo>
                  <a:lnTo>
                    <a:pt x="719" y="35507"/>
                  </a:lnTo>
                  <a:lnTo>
                    <a:pt x="958" y="36445"/>
                  </a:lnTo>
                  <a:lnTo>
                    <a:pt x="1238" y="37382"/>
                  </a:lnTo>
                  <a:lnTo>
                    <a:pt x="1537" y="38280"/>
                  </a:lnTo>
                  <a:lnTo>
                    <a:pt x="1856" y="39157"/>
                  </a:lnTo>
                  <a:lnTo>
                    <a:pt x="2215" y="39995"/>
                  </a:lnTo>
                  <a:lnTo>
                    <a:pt x="2614" y="40833"/>
                  </a:lnTo>
                  <a:lnTo>
                    <a:pt x="3033" y="41631"/>
                  </a:lnTo>
                  <a:lnTo>
                    <a:pt x="3472" y="42389"/>
                  </a:lnTo>
                  <a:lnTo>
                    <a:pt x="3951" y="43127"/>
                  </a:lnTo>
                  <a:lnTo>
                    <a:pt x="4449" y="43825"/>
                  </a:lnTo>
                  <a:lnTo>
                    <a:pt x="4968" y="44503"/>
                  </a:lnTo>
                  <a:lnTo>
                    <a:pt x="5507" y="45122"/>
                  </a:lnTo>
                  <a:lnTo>
                    <a:pt x="6085" y="45740"/>
                  </a:lnTo>
                  <a:lnTo>
                    <a:pt x="6683" y="46299"/>
                  </a:lnTo>
                  <a:lnTo>
                    <a:pt x="7302" y="46817"/>
                  </a:lnTo>
                  <a:lnTo>
                    <a:pt x="7940" y="47316"/>
                  </a:lnTo>
                  <a:lnTo>
                    <a:pt x="8000" y="47216"/>
                  </a:lnTo>
                  <a:lnTo>
                    <a:pt x="7362" y="46737"/>
                  </a:lnTo>
                  <a:lnTo>
                    <a:pt x="6743" y="46219"/>
                  </a:lnTo>
                  <a:lnTo>
                    <a:pt x="6165" y="45660"/>
                  </a:lnTo>
                  <a:lnTo>
                    <a:pt x="5586" y="45062"/>
                  </a:lnTo>
                  <a:lnTo>
                    <a:pt x="5048" y="44424"/>
                  </a:lnTo>
                  <a:lnTo>
                    <a:pt x="4529" y="43765"/>
                  </a:lnTo>
                  <a:lnTo>
                    <a:pt x="4030" y="43067"/>
                  </a:lnTo>
                  <a:lnTo>
                    <a:pt x="3572" y="42329"/>
                  </a:lnTo>
                  <a:lnTo>
                    <a:pt x="3113" y="41571"/>
                  </a:lnTo>
                  <a:lnTo>
                    <a:pt x="2714" y="40773"/>
                  </a:lnTo>
                  <a:lnTo>
                    <a:pt x="2315" y="39955"/>
                  </a:lnTo>
                  <a:lnTo>
                    <a:pt x="1956" y="39117"/>
                  </a:lnTo>
                  <a:lnTo>
                    <a:pt x="1637" y="38240"/>
                  </a:lnTo>
                  <a:lnTo>
                    <a:pt x="1337" y="37342"/>
                  </a:lnTo>
                  <a:lnTo>
                    <a:pt x="1058" y="36425"/>
                  </a:lnTo>
                  <a:lnTo>
                    <a:pt x="819" y="35467"/>
                  </a:lnTo>
                  <a:lnTo>
                    <a:pt x="619" y="34490"/>
                  </a:lnTo>
                  <a:lnTo>
                    <a:pt x="440" y="33472"/>
                  </a:lnTo>
                  <a:lnTo>
                    <a:pt x="300" y="32455"/>
                  </a:lnTo>
                  <a:lnTo>
                    <a:pt x="200" y="31418"/>
                  </a:lnTo>
                  <a:lnTo>
                    <a:pt x="141" y="30380"/>
                  </a:lnTo>
                  <a:lnTo>
                    <a:pt x="101" y="29343"/>
                  </a:lnTo>
                  <a:lnTo>
                    <a:pt x="121" y="28286"/>
                  </a:lnTo>
                  <a:lnTo>
                    <a:pt x="161" y="27229"/>
                  </a:lnTo>
                  <a:lnTo>
                    <a:pt x="240" y="26171"/>
                  </a:lnTo>
                  <a:lnTo>
                    <a:pt x="360" y="25114"/>
                  </a:lnTo>
                  <a:lnTo>
                    <a:pt x="520" y="24057"/>
                  </a:lnTo>
                  <a:lnTo>
                    <a:pt x="699" y="23000"/>
                  </a:lnTo>
                  <a:lnTo>
                    <a:pt x="919" y="21963"/>
                  </a:lnTo>
                  <a:lnTo>
                    <a:pt x="1178" y="20905"/>
                  </a:lnTo>
                  <a:lnTo>
                    <a:pt x="1477" y="19868"/>
                  </a:lnTo>
                  <a:lnTo>
                    <a:pt x="1816" y="18851"/>
                  </a:lnTo>
                  <a:lnTo>
                    <a:pt x="2175" y="17833"/>
                  </a:lnTo>
                  <a:lnTo>
                    <a:pt x="2574" y="16816"/>
                  </a:lnTo>
                  <a:lnTo>
                    <a:pt x="2993" y="15839"/>
                  </a:lnTo>
                  <a:lnTo>
                    <a:pt x="3472" y="14861"/>
                  </a:lnTo>
                  <a:lnTo>
                    <a:pt x="3951" y="13904"/>
                  </a:lnTo>
                  <a:lnTo>
                    <a:pt x="4489" y="12986"/>
                  </a:lnTo>
                  <a:lnTo>
                    <a:pt x="5028" y="12068"/>
                  </a:lnTo>
                  <a:lnTo>
                    <a:pt x="5606" y="11191"/>
                  </a:lnTo>
                  <a:lnTo>
                    <a:pt x="6225" y="10313"/>
                  </a:lnTo>
                  <a:lnTo>
                    <a:pt x="6863" y="9475"/>
                  </a:lnTo>
                  <a:lnTo>
                    <a:pt x="7521" y="8677"/>
                  </a:lnTo>
                  <a:lnTo>
                    <a:pt x="8199" y="7879"/>
                  </a:lnTo>
                  <a:lnTo>
                    <a:pt x="8898" y="7121"/>
                  </a:lnTo>
                  <a:lnTo>
                    <a:pt x="9636" y="6403"/>
                  </a:lnTo>
                  <a:lnTo>
                    <a:pt x="10394" y="5705"/>
                  </a:lnTo>
                  <a:lnTo>
                    <a:pt x="11152" y="5047"/>
                  </a:lnTo>
                  <a:lnTo>
                    <a:pt x="11930" y="4448"/>
                  </a:lnTo>
                  <a:lnTo>
                    <a:pt x="12708" y="3870"/>
                  </a:lnTo>
                  <a:lnTo>
                    <a:pt x="13486" y="3351"/>
                  </a:lnTo>
                  <a:lnTo>
                    <a:pt x="14283" y="2853"/>
                  </a:lnTo>
                  <a:lnTo>
                    <a:pt x="15081" y="2414"/>
                  </a:lnTo>
                  <a:lnTo>
                    <a:pt x="15879" y="1995"/>
                  </a:lnTo>
                  <a:lnTo>
                    <a:pt x="16697" y="1616"/>
                  </a:lnTo>
                  <a:lnTo>
                    <a:pt x="17515" y="1277"/>
                  </a:lnTo>
                  <a:lnTo>
                    <a:pt x="18333" y="998"/>
                  </a:lnTo>
                  <a:lnTo>
                    <a:pt x="19151" y="738"/>
                  </a:lnTo>
                  <a:lnTo>
                    <a:pt x="19968" y="519"/>
                  </a:lnTo>
                  <a:lnTo>
                    <a:pt x="20786" y="359"/>
                  </a:lnTo>
                  <a:lnTo>
                    <a:pt x="21584" y="240"/>
                  </a:lnTo>
                  <a:lnTo>
                    <a:pt x="22402" y="140"/>
                  </a:lnTo>
                  <a:lnTo>
                    <a:pt x="23200" y="100"/>
                  </a:lnTo>
                  <a:lnTo>
                    <a:pt x="23998" y="100"/>
                  </a:lnTo>
                  <a:lnTo>
                    <a:pt x="240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3478100" y="331875"/>
              <a:ext cx="495225" cy="1182425"/>
            </a:xfrm>
            <a:custGeom>
              <a:avLst/>
              <a:gdLst/>
              <a:ahLst/>
              <a:cxnLst/>
              <a:rect l="l" t="t" r="r" b="b"/>
              <a:pathLst>
                <a:path w="19809" h="47297" extrusionOk="0">
                  <a:moveTo>
                    <a:pt x="19789" y="0"/>
                  </a:moveTo>
                  <a:lnTo>
                    <a:pt x="19131" y="200"/>
                  </a:lnTo>
                  <a:lnTo>
                    <a:pt x="18472" y="439"/>
                  </a:lnTo>
                  <a:lnTo>
                    <a:pt x="17814" y="718"/>
                  </a:lnTo>
                  <a:lnTo>
                    <a:pt x="17176" y="1037"/>
                  </a:lnTo>
                  <a:lnTo>
                    <a:pt x="16517" y="1377"/>
                  </a:lnTo>
                  <a:lnTo>
                    <a:pt x="15859" y="1756"/>
                  </a:lnTo>
                  <a:lnTo>
                    <a:pt x="15221" y="2174"/>
                  </a:lnTo>
                  <a:lnTo>
                    <a:pt x="14583" y="2613"/>
                  </a:lnTo>
                  <a:lnTo>
                    <a:pt x="13944" y="3092"/>
                  </a:lnTo>
                  <a:lnTo>
                    <a:pt x="13306" y="3591"/>
                  </a:lnTo>
                  <a:lnTo>
                    <a:pt x="12688" y="4129"/>
                  </a:lnTo>
                  <a:lnTo>
                    <a:pt x="12049" y="4688"/>
                  </a:lnTo>
                  <a:lnTo>
                    <a:pt x="11451" y="5266"/>
                  </a:lnTo>
                  <a:lnTo>
                    <a:pt x="10832" y="5885"/>
                  </a:lnTo>
                  <a:lnTo>
                    <a:pt x="10234" y="6523"/>
                  </a:lnTo>
                  <a:lnTo>
                    <a:pt x="9656" y="7181"/>
                  </a:lnTo>
                  <a:lnTo>
                    <a:pt x="9077" y="7860"/>
                  </a:lnTo>
                  <a:lnTo>
                    <a:pt x="8519" y="8578"/>
                  </a:lnTo>
                  <a:lnTo>
                    <a:pt x="7960" y="9316"/>
                  </a:lnTo>
                  <a:lnTo>
                    <a:pt x="7421" y="10054"/>
                  </a:lnTo>
                  <a:lnTo>
                    <a:pt x="6883" y="10832"/>
                  </a:lnTo>
                  <a:lnTo>
                    <a:pt x="6384" y="11630"/>
                  </a:lnTo>
                  <a:lnTo>
                    <a:pt x="5885" y="12428"/>
                  </a:lnTo>
                  <a:lnTo>
                    <a:pt x="5387" y="13265"/>
                  </a:lnTo>
                  <a:lnTo>
                    <a:pt x="4928" y="14103"/>
                  </a:lnTo>
                  <a:lnTo>
                    <a:pt x="4469" y="14961"/>
                  </a:lnTo>
                  <a:lnTo>
                    <a:pt x="4050" y="15839"/>
                  </a:lnTo>
                  <a:lnTo>
                    <a:pt x="3631" y="16716"/>
                  </a:lnTo>
                  <a:lnTo>
                    <a:pt x="3232" y="17634"/>
                  </a:lnTo>
                  <a:lnTo>
                    <a:pt x="2873" y="18532"/>
                  </a:lnTo>
                  <a:lnTo>
                    <a:pt x="2514" y="19469"/>
                  </a:lnTo>
                  <a:lnTo>
                    <a:pt x="2175" y="20407"/>
                  </a:lnTo>
                  <a:lnTo>
                    <a:pt x="1876" y="21344"/>
                  </a:lnTo>
                  <a:lnTo>
                    <a:pt x="1597" y="22282"/>
                  </a:lnTo>
                  <a:lnTo>
                    <a:pt x="1337" y="23239"/>
                  </a:lnTo>
                  <a:lnTo>
                    <a:pt x="1098" y="24197"/>
                  </a:lnTo>
                  <a:lnTo>
                    <a:pt x="879" y="25154"/>
                  </a:lnTo>
                  <a:lnTo>
                    <a:pt x="699" y="26112"/>
                  </a:lnTo>
                  <a:lnTo>
                    <a:pt x="520" y="27069"/>
                  </a:lnTo>
                  <a:lnTo>
                    <a:pt x="380" y="28027"/>
                  </a:lnTo>
                  <a:lnTo>
                    <a:pt x="260" y="28964"/>
                  </a:lnTo>
                  <a:lnTo>
                    <a:pt x="160" y="29922"/>
                  </a:lnTo>
                  <a:lnTo>
                    <a:pt x="81" y="30859"/>
                  </a:lnTo>
                  <a:lnTo>
                    <a:pt x="41" y="31797"/>
                  </a:lnTo>
                  <a:lnTo>
                    <a:pt x="1" y="32714"/>
                  </a:lnTo>
                  <a:lnTo>
                    <a:pt x="1" y="33632"/>
                  </a:lnTo>
                  <a:lnTo>
                    <a:pt x="21" y="34530"/>
                  </a:lnTo>
                  <a:lnTo>
                    <a:pt x="61" y="35427"/>
                  </a:lnTo>
                  <a:lnTo>
                    <a:pt x="121" y="36325"/>
                  </a:lnTo>
                  <a:lnTo>
                    <a:pt x="200" y="37183"/>
                  </a:lnTo>
                  <a:lnTo>
                    <a:pt x="300" y="38040"/>
                  </a:lnTo>
                  <a:lnTo>
                    <a:pt x="440" y="38878"/>
                  </a:lnTo>
                  <a:lnTo>
                    <a:pt x="599" y="39696"/>
                  </a:lnTo>
                  <a:lnTo>
                    <a:pt x="759" y="40514"/>
                  </a:lnTo>
                  <a:lnTo>
                    <a:pt x="958" y="41292"/>
                  </a:lnTo>
                  <a:lnTo>
                    <a:pt x="1178" y="42050"/>
                  </a:lnTo>
                  <a:lnTo>
                    <a:pt x="1417" y="42788"/>
                  </a:lnTo>
                  <a:lnTo>
                    <a:pt x="1677" y="43526"/>
                  </a:lnTo>
                  <a:lnTo>
                    <a:pt x="1976" y="44204"/>
                  </a:lnTo>
                  <a:lnTo>
                    <a:pt x="2275" y="44882"/>
                  </a:lnTo>
                  <a:lnTo>
                    <a:pt x="2594" y="45521"/>
                  </a:lnTo>
                  <a:lnTo>
                    <a:pt x="2953" y="46139"/>
                  </a:lnTo>
                  <a:lnTo>
                    <a:pt x="3332" y="46737"/>
                  </a:lnTo>
                  <a:lnTo>
                    <a:pt x="3711" y="47296"/>
                  </a:lnTo>
                  <a:lnTo>
                    <a:pt x="3811" y="47236"/>
                  </a:lnTo>
                  <a:lnTo>
                    <a:pt x="3412" y="46678"/>
                  </a:lnTo>
                  <a:lnTo>
                    <a:pt x="3033" y="46099"/>
                  </a:lnTo>
                  <a:lnTo>
                    <a:pt x="2694" y="45481"/>
                  </a:lnTo>
                  <a:lnTo>
                    <a:pt x="2375" y="44842"/>
                  </a:lnTo>
                  <a:lnTo>
                    <a:pt x="2056" y="44164"/>
                  </a:lnTo>
                  <a:lnTo>
                    <a:pt x="1776" y="43466"/>
                  </a:lnTo>
                  <a:lnTo>
                    <a:pt x="1517" y="42748"/>
                  </a:lnTo>
                  <a:lnTo>
                    <a:pt x="1278" y="42010"/>
                  </a:lnTo>
                  <a:lnTo>
                    <a:pt x="1058" y="41252"/>
                  </a:lnTo>
                  <a:lnTo>
                    <a:pt x="859" y="40474"/>
                  </a:lnTo>
                  <a:lnTo>
                    <a:pt x="699" y="39676"/>
                  </a:lnTo>
                  <a:lnTo>
                    <a:pt x="539" y="38858"/>
                  </a:lnTo>
                  <a:lnTo>
                    <a:pt x="420" y="38020"/>
                  </a:lnTo>
                  <a:lnTo>
                    <a:pt x="300" y="37163"/>
                  </a:lnTo>
                  <a:lnTo>
                    <a:pt x="220" y="36305"/>
                  </a:lnTo>
                  <a:lnTo>
                    <a:pt x="160" y="35407"/>
                  </a:lnTo>
                  <a:lnTo>
                    <a:pt x="121" y="34530"/>
                  </a:lnTo>
                  <a:lnTo>
                    <a:pt x="101" y="33612"/>
                  </a:lnTo>
                  <a:lnTo>
                    <a:pt x="121" y="32714"/>
                  </a:lnTo>
                  <a:lnTo>
                    <a:pt x="141" y="31777"/>
                  </a:lnTo>
                  <a:lnTo>
                    <a:pt x="200" y="30859"/>
                  </a:lnTo>
                  <a:lnTo>
                    <a:pt x="260" y="29922"/>
                  </a:lnTo>
                  <a:lnTo>
                    <a:pt x="360" y="28964"/>
                  </a:lnTo>
                  <a:lnTo>
                    <a:pt x="480" y="28027"/>
                  </a:lnTo>
                  <a:lnTo>
                    <a:pt x="619" y="27069"/>
                  </a:lnTo>
                  <a:lnTo>
                    <a:pt x="799" y="26132"/>
                  </a:lnTo>
                  <a:lnTo>
                    <a:pt x="978" y="25174"/>
                  </a:lnTo>
                  <a:lnTo>
                    <a:pt x="1198" y="24217"/>
                  </a:lnTo>
                  <a:lnTo>
                    <a:pt x="1437" y="23259"/>
                  </a:lnTo>
                  <a:lnTo>
                    <a:pt x="1696" y="22322"/>
                  </a:lnTo>
                  <a:lnTo>
                    <a:pt x="1976" y="21384"/>
                  </a:lnTo>
                  <a:lnTo>
                    <a:pt x="2275" y="20427"/>
                  </a:lnTo>
                  <a:lnTo>
                    <a:pt x="2614" y="19509"/>
                  </a:lnTo>
                  <a:lnTo>
                    <a:pt x="2973" y="18571"/>
                  </a:lnTo>
                  <a:lnTo>
                    <a:pt x="3332" y="17674"/>
                  </a:lnTo>
                  <a:lnTo>
                    <a:pt x="3731" y="16776"/>
                  </a:lnTo>
                  <a:lnTo>
                    <a:pt x="4150" y="15878"/>
                  </a:lnTo>
                  <a:lnTo>
                    <a:pt x="4569" y="15021"/>
                  </a:lnTo>
                  <a:lnTo>
                    <a:pt x="5028" y="14163"/>
                  </a:lnTo>
                  <a:lnTo>
                    <a:pt x="5486" y="13325"/>
                  </a:lnTo>
                  <a:lnTo>
                    <a:pt x="5965" y="12487"/>
                  </a:lnTo>
                  <a:lnTo>
                    <a:pt x="6464" y="11689"/>
                  </a:lnTo>
                  <a:lnTo>
                    <a:pt x="6963" y="10892"/>
                  </a:lnTo>
                  <a:lnTo>
                    <a:pt x="7501" y="10134"/>
                  </a:lnTo>
                  <a:lnTo>
                    <a:pt x="8040" y="9376"/>
                  </a:lnTo>
                  <a:lnTo>
                    <a:pt x="8578" y="8657"/>
                  </a:lnTo>
                  <a:lnTo>
                    <a:pt x="9157" y="7939"/>
                  </a:lnTo>
                  <a:lnTo>
                    <a:pt x="9735" y="7261"/>
                  </a:lnTo>
                  <a:lnTo>
                    <a:pt x="10314" y="6603"/>
                  </a:lnTo>
                  <a:lnTo>
                    <a:pt x="10912" y="5965"/>
                  </a:lnTo>
                  <a:lnTo>
                    <a:pt x="11511" y="5346"/>
                  </a:lnTo>
                  <a:lnTo>
                    <a:pt x="12129" y="4768"/>
                  </a:lnTo>
                  <a:lnTo>
                    <a:pt x="12747" y="4209"/>
                  </a:lnTo>
                  <a:lnTo>
                    <a:pt x="13366" y="3671"/>
                  </a:lnTo>
                  <a:lnTo>
                    <a:pt x="14004" y="3172"/>
                  </a:lnTo>
                  <a:lnTo>
                    <a:pt x="14622" y="2713"/>
                  </a:lnTo>
                  <a:lnTo>
                    <a:pt x="15281" y="2274"/>
                  </a:lnTo>
                  <a:lnTo>
                    <a:pt x="15919" y="1855"/>
                  </a:lnTo>
                  <a:lnTo>
                    <a:pt x="16557" y="1476"/>
                  </a:lnTo>
                  <a:lnTo>
                    <a:pt x="17216" y="1137"/>
                  </a:lnTo>
                  <a:lnTo>
                    <a:pt x="17854" y="818"/>
                  </a:lnTo>
                  <a:lnTo>
                    <a:pt x="18512" y="539"/>
                  </a:lnTo>
                  <a:lnTo>
                    <a:pt x="19171" y="299"/>
                  </a:lnTo>
                  <a:lnTo>
                    <a:pt x="19809" y="100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3561400" y="332375"/>
              <a:ext cx="412425" cy="1181425"/>
            </a:xfrm>
            <a:custGeom>
              <a:avLst/>
              <a:gdLst/>
              <a:ahLst/>
              <a:cxnLst/>
              <a:rect l="l" t="t" r="r" b="b"/>
              <a:pathLst>
                <a:path w="16497" h="47257" extrusionOk="0">
                  <a:moveTo>
                    <a:pt x="16437" y="0"/>
                  </a:moveTo>
                  <a:lnTo>
                    <a:pt x="16018" y="399"/>
                  </a:lnTo>
                  <a:lnTo>
                    <a:pt x="15599" y="818"/>
                  </a:lnTo>
                  <a:lnTo>
                    <a:pt x="15180" y="1257"/>
                  </a:lnTo>
                  <a:lnTo>
                    <a:pt x="14761" y="1716"/>
                  </a:lnTo>
                  <a:lnTo>
                    <a:pt x="13904" y="2693"/>
                  </a:lnTo>
                  <a:lnTo>
                    <a:pt x="13046" y="3770"/>
                  </a:lnTo>
                  <a:lnTo>
                    <a:pt x="12208" y="4907"/>
                  </a:lnTo>
                  <a:lnTo>
                    <a:pt x="11350" y="6104"/>
                  </a:lnTo>
                  <a:lnTo>
                    <a:pt x="10513" y="7361"/>
                  </a:lnTo>
                  <a:lnTo>
                    <a:pt x="9695" y="8677"/>
                  </a:lnTo>
                  <a:lnTo>
                    <a:pt x="9256" y="9435"/>
                  </a:lnTo>
                  <a:lnTo>
                    <a:pt x="8797" y="10213"/>
                  </a:lnTo>
                  <a:lnTo>
                    <a:pt x="8358" y="10991"/>
                  </a:lnTo>
                  <a:lnTo>
                    <a:pt x="7939" y="11789"/>
                  </a:lnTo>
                  <a:lnTo>
                    <a:pt x="7500" y="12607"/>
                  </a:lnTo>
                  <a:lnTo>
                    <a:pt x="7101" y="13425"/>
                  </a:lnTo>
                  <a:lnTo>
                    <a:pt x="6683" y="14243"/>
                  </a:lnTo>
                  <a:lnTo>
                    <a:pt x="6304" y="15081"/>
                  </a:lnTo>
                  <a:lnTo>
                    <a:pt x="5905" y="15938"/>
                  </a:lnTo>
                  <a:lnTo>
                    <a:pt x="5546" y="16776"/>
                  </a:lnTo>
                  <a:lnTo>
                    <a:pt x="5187" y="17634"/>
                  </a:lnTo>
                  <a:lnTo>
                    <a:pt x="4827" y="18492"/>
                  </a:lnTo>
                  <a:lnTo>
                    <a:pt x="4488" y="19349"/>
                  </a:lnTo>
                  <a:lnTo>
                    <a:pt x="4149" y="20227"/>
                  </a:lnTo>
                  <a:lnTo>
                    <a:pt x="3850" y="21105"/>
                  </a:lnTo>
                  <a:lnTo>
                    <a:pt x="3531" y="21962"/>
                  </a:lnTo>
                  <a:lnTo>
                    <a:pt x="3252" y="22860"/>
                  </a:lnTo>
                  <a:lnTo>
                    <a:pt x="2972" y="23738"/>
                  </a:lnTo>
                  <a:lnTo>
                    <a:pt x="2693" y="24615"/>
                  </a:lnTo>
                  <a:lnTo>
                    <a:pt x="2434" y="25513"/>
                  </a:lnTo>
                  <a:lnTo>
                    <a:pt x="2194" y="26411"/>
                  </a:lnTo>
                  <a:lnTo>
                    <a:pt x="1955" y="27308"/>
                  </a:lnTo>
                  <a:lnTo>
                    <a:pt x="1736" y="28206"/>
                  </a:lnTo>
                  <a:lnTo>
                    <a:pt x="1536" y="29104"/>
                  </a:lnTo>
                  <a:lnTo>
                    <a:pt x="1337" y="30021"/>
                  </a:lnTo>
                  <a:lnTo>
                    <a:pt x="1157" y="30919"/>
                  </a:lnTo>
                  <a:lnTo>
                    <a:pt x="978" y="31817"/>
                  </a:lnTo>
                  <a:lnTo>
                    <a:pt x="818" y="32714"/>
                  </a:lnTo>
                  <a:lnTo>
                    <a:pt x="678" y="33612"/>
                  </a:lnTo>
                  <a:lnTo>
                    <a:pt x="539" y="34510"/>
                  </a:lnTo>
                  <a:lnTo>
                    <a:pt x="439" y="35387"/>
                  </a:lnTo>
                  <a:lnTo>
                    <a:pt x="319" y="36265"/>
                  </a:lnTo>
                  <a:lnTo>
                    <a:pt x="180" y="37801"/>
                  </a:lnTo>
                  <a:lnTo>
                    <a:pt x="80" y="39317"/>
                  </a:lnTo>
                  <a:lnTo>
                    <a:pt x="20" y="40793"/>
                  </a:lnTo>
                  <a:lnTo>
                    <a:pt x="0" y="42209"/>
                  </a:lnTo>
                  <a:lnTo>
                    <a:pt x="20" y="43566"/>
                  </a:lnTo>
                  <a:lnTo>
                    <a:pt x="60" y="44224"/>
                  </a:lnTo>
                  <a:lnTo>
                    <a:pt x="100" y="44882"/>
                  </a:lnTo>
                  <a:lnTo>
                    <a:pt x="160" y="45501"/>
                  </a:lnTo>
                  <a:lnTo>
                    <a:pt x="220" y="46099"/>
                  </a:lnTo>
                  <a:lnTo>
                    <a:pt x="279" y="46698"/>
                  </a:lnTo>
                  <a:lnTo>
                    <a:pt x="379" y="47256"/>
                  </a:lnTo>
                  <a:lnTo>
                    <a:pt x="479" y="47236"/>
                  </a:lnTo>
                  <a:lnTo>
                    <a:pt x="359" y="46478"/>
                  </a:lnTo>
                  <a:lnTo>
                    <a:pt x="279" y="45720"/>
                  </a:lnTo>
                  <a:lnTo>
                    <a:pt x="200" y="44942"/>
                  </a:lnTo>
                  <a:lnTo>
                    <a:pt x="140" y="44164"/>
                  </a:lnTo>
                  <a:lnTo>
                    <a:pt x="120" y="43346"/>
                  </a:lnTo>
                  <a:lnTo>
                    <a:pt x="100" y="42548"/>
                  </a:lnTo>
                  <a:lnTo>
                    <a:pt x="80" y="41731"/>
                  </a:lnTo>
                  <a:lnTo>
                    <a:pt x="100" y="40893"/>
                  </a:lnTo>
                  <a:lnTo>
                    <a:pt x="140" y="40055"/>
                  </a:lnTo>
                  <a:lnTo>
                    <a:pt x="180" y="39217"/>
                  </a:lnTo>
                  <a:lnTo>
                    <a:pt x="240" y="38379"/>
                  </a:lnTo>
                  <a:lnTo>
                    <a:pt x="299" y="37542"/>
                  </a:lnTo>
                  <a:lnTo>
                    <a:pt x="399" y="36704"/>
                  </a:lnTo>
                  <a:lnTo>
                    <a:pt x="479" y="35846"/>
                  </a:lnTo>
                  <a:lnTo>
                    <a:pt x="718" y="34170"/>
                  </a:lnTo>
                  <a:lnTo>
                    <a:pt x="998" y="32495"/>
                  </a:lnTo>
                  <a:lnTo>
                    <a:pt x="1297" y="30839"/>
                  </a:lnTo>
                  <a:lnTo>
                    <a:pt x="1636" y="29223"/>
                  </a:lnTo>
                  <a:lnTo>
                    <a:pt x="1995" y="27667"/>
                  </a:lnTo>
                  <a:lnTo>
                    <a:pt x="2394" y="26151"/>
                  </a:lnTo>
                  <a:lnTo>
                    <a:pt x="2793" y="24695"/>
                  </a:lnTo>
                  <a:lnTo>
                    <a:pt x="3212" y="23299"/>
                  </a:lnTo>
                  <a:lnTo>
                    <a:pt x="3631" y="22002"/>
                  </a:lnTo>
                  <a:lnTo>
                    <a:pt x="4089" y="20726"/>
                  </a:lnTo>
                  <a:lnTo>
                    <a:pt x="4608" y="19369"/>
                  </a:lnTo>
                  <a:lnTo>
                    <a:pt x="5167" y="17973"/>
                  </a:lnTo>
                  <a:lnTo>
                    <a:pt x="5785" y="16517"/>
                  </a:lnTo>
                  <a:lnTo>
                    <a:pt x="6443" y="15061"/>
                  </a:lnTo>
                  <a:lnTo>
                    <a:pt x="7161" y="13565"/>
                  </a:lnTo>
                  <a:lnTo>
                    <a:pt x="7919" y="12068"/>
                  </a:lnTo>
                  <a:lnTo>
                    <a:pt x="8737" y="10592"/>
                  </a:lnTo>
                  <a:lnTo>
                    <a:pt x="9575" y="9116"/>
                  </a:lnTo>
                  <a:lnTo>
                    <a:pt x="10014" y="8378"/>
                  </a:lnTo>
                  <a:lnTo>
                    <a:pt x="10453" y="7660"/>
                  </a:lnTo>
                  <a:lnTo>
                    <a:pt x="10911" y="6942"/>
                  </a:lnTo>
                  <a:lnTo>
                    <a:pt x="11390" y="6244"/>
                  </a:lnTo>
                  <a:lnTo>
                    <a:pt x="11849" y="5546"/>
                  </a:lnTo>
                  <a:lnTo>
                    <a:pt x="12348" y="4867"/>
                  </a:lnTo>
                  <a:lnTo>
                    <a:pt x="12826" y="4209"/>
                  </a:lnTo>
                  <a:lnTo>
                    <a:pt x="13345" y="3551"/>
                  </a:lnTo>
                  <a:lnTo>
                    <a:pt x="13844" y="2932"/>
                  </a:lnTo>
                  <a:lnTo>
                    <a:pt x="14362" y="2314"/>
                  </a:lnTo>
                  <a:lnTo>
                    <a:pt x="14881" y="1716"/>
                  </a:lnTo>
                  <a:lnTo>
                    <a:pt x="15420" y="1157"/>
                  </a:lnTo>
                  <a:lnTo>
                    <a:pt x="15958" y="599"/>
                  </a:lnTo>
                  <a:lnTo>
                    <a:pt x="16497" y="80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181900" y="721850"/>
              <a:ext cx="1181400" cy="403450"/>
            </a:xfrm>
            <a:custGeom>
              <a:avLst/>
              <a:gdLst/>
              <a:ahLst/>
              <a:cxnLst/>
              <a:rect l="l" t="t" r="r" b="b"/>
              <a:pathLst>
                <a:path w="47256" h="16138" extrusionOk="0">
                  <a:moveTo>
                    <a:pt x="40" y="0"/>
                  </a:moveTo>
                  <a:lnTo>
                    <a:pt x="0" y="100"/>
                  </a:lnTo>
                  <a:lnTo>
                    <a:pt x="47216" y="16138"/>
                  </a:lnTo>
                  <a:lnTo>
                    <a:pt x="47256" y="160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3576850" y="328875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20" y="0"/>
                  </a:moveTo>
                  <a:lnTo>
                    <a:pt x="1" y="100"/>
                  </a:lnTo>
                  <a:lnTo>
                    <a:pt x="28386" y="9755"/>
                  </a:lnTo>
                  <a:lnTo>
                    <a:pt x="28426" y="965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419275" y="407175"/>
              <a:ext cx="946025" cy="323675"/>
            </a:xfrm>
            <a:custGeom>
              <a:avLst/>
              <a:gdLst/>
              <a:ahLst/>
              <a:cxnLst/>
              <a:rect l="l" t="t" r="r" b="b"/>
              <a:pathLst>
                <a:path w="37841" h="12947" extrusionOk="0">
                  <a:moveTo>
                    <a:pt x="40" y="0"/>
                  </a:moveTo>
                  <a:lnTo>
                    <a:pt x="0" y="100"/>
                  </a:lnTo>
                  <a:lnTo>
                    <a:pt x="37821" y="12946"/>
                  </a:lnTo>
                  <a:lnTo>
                    <a:pt x="37841" y="1284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311050" y="502425"/>
              <a:ext cx="1083175" cy="370050"/>
            </a:xfrm>
            <a:custGeom>
              <a:avLst/>
              <a:gdLst/>
              <a:ahLst/>
              <a:cxnLst/>
              <a:rect l="l" t="t" r="r" b="b"/>
              <a:pathLst>
                <a:path w="43327" h="14802" extrusionOk="0">
                  <a:moveTo>
                    <a:pt x="40" y="0"/>
                  </a:moveTo>
                  <a:lnTo>
                    <a:pt x="0" y="100"/>
                  </a:lnTo>
                  <a:lnTo>
                    <a:pt x="43287" y="14801"/>
                  </a:lnTo>
                  <a:lnTo>
                    <a:pt x="43327" y="1470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233750" y="607650"/>
              <a:ext cx="1157475" cy="395475"/>
            </a:xfrm>
            <a:custGeom>
              <a:avLst/>
              <a:gdLst/>
              <a:ahLst/>
              <a:cxnLst/>
              <a:rect l="l" t="t" r="r" b="b"/>
              <a:pathLst>
                <a:path w="46299" h="15819" extrusionOk="0">
                  <a:moveTo>
                    <a:pt x="40" y="0"/>
                  </a:moveTo>
                  <a:lnTo>
                    <a:pt x="1" y="100"/>
                  </a:lnTo>
                  <a:lnTo>
                    <a:pt x="46279" y="15819"/>
                  </a:lnTo>
                  <a:lnTo>
                    <a:pt x="46299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57700" y="1273900"/>
              <a:ext cx="710650" cy="243875"/>
            </a:xfrm>
            <a:custGeom>
              <a:avLst/>
              <a:gdLst/>
              <a:ahLst/>
              <a:cxnLst/>
              <a:rect l="l" t="t" r="r" b="b"/>
              <a:pathLst>
                <a:path w="28426" h="9755" extrusionOk="0">
                  <a:moveTo>
                    <a:pt x="40" y="0"/>
                  </a:moveTo>
                  <a:lnTo>
                    <a:pt x="0" y="100"/>
                  </a:lnTo>
                  <a:lnTo>
                    <a:pt x="28385" y="9755"/>
                  </a:lnTo>
                  <a:lnTo>
                    <a:pt x="28425" y="96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179900" y="1115800"/>
              <a:ext cx="945525" cy="323675"/>
            </a:xfrm>
            <a:custGeom>
              <a:avLst/>
              <a:gdLst/>
              <a:ahLst/>
              <a:cxnLst/>
              <a:rect l="l" t="t" r="r" b="b"/>
              <a:pathLst>
                <a:path w="37821" h="12947" extrusionOk="0">
                  <a:moveTo>
                    <a:pt x="20" y="1"/>
                  </a:moveTo>
                  <a:lnTo>
                    <a:pt x="0" y="101"/>
                  </a:lnTo>
                  <a:lnTo>
                    <a:pt x="37801" y="12947"/>
                  </a:lnTo>
                  <a:lnTo>
                    <a:pt x="37821" y="12847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150975" y="974175"/>
              <a:ext cx="1082675" cy="370050"/>
            </a:xfrm>
            <a:custGeom>
              <a:avLst/>
              <a:gdLst/>
              <a:ahLst/>
              <a:cxnLst/>
              <a:rect l="l" t="t" r="r" b="b"/>
              <a:pathLst>
                <a:path w="43307" h="14802" extrusionOk="0">
                  <a:moveTo>
                    <a:pt x="40" y="1"/>
                  </a:moveTo>
                  <a:lnTo>
                    <a:pt x="0" y="100"/>
                  </a:lnTo>
                  <a:lnTo>
                    <a:pt x="43287" y="14802"/>
                  </a:lnTo>
                  <a:lnTo>
                    <a:pt x="43306" y="1470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3153475" y="843525"/>
              <a:ext cx="1157975" cy="395475"/>
            </a:xfrm>
            <a:custGeom>
              <a:avLst/>
              <a:gdLst/>
              <a:ahLst/>
              <a:cxnLst/>
              <a:rect l="l" t="t" r="r" b="b"/>
              <a:pathLst>
                <a:path w="46319" h="15819" extrusionOk="0">
                  <a:moveTo>
                    <a:pt x="40" y="0"/>
                  </a:moveTo>
                  <a:lnTo>
                    <a:pt x="0" y="100"/>
                  </a:lnTo>
                  <a:lnTo>
                    <a:pt x="46278" y="15819"/>
                  </a:lnTo>
                  <a:lnTo>
                    <a:pt x="46318" y="157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9" name="Google Shape;219;p10"/>
          <p:cNvPicPr preferRelativeResize="0"/>
          <p:nvPr/>
        </p:nvPicPr>
        <p:blipFill rotWithShape="1">
          <a:blip r:embed="rId2">
            <a:alphaModFix/>
          </a:blip>
          <a:srcRect b="27065"/>
          <a:stretch/>
        </p:blipFill>
        <p:spPr>
          <a:xfrm>
            <a:off x="7851559" y="3133200"/>
            <a:ext cx="1292441" cy="20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895029" y="3401347"/>
            <a:ext cx="1480719" cy="14827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10"/>
          <p:cNvGrpSpPr/>
          <p:nvPr/>
        </p:nvGrpSpPr>
        <p:grpSpPr>
          <a:xfrm>
            <a:off x="-443734" y="4102321"/>
            <a:ext cx="3246354" cy="1984558"/>
            <a:chOff x="1288875" y="2504175"/>
            <a:chExt cx="2645550" cy="1617275"/>
          </a:xfrm>
        </p:grpSpPr>
        <p:sp>
          <p:nvSpPr>
            <p:cNvPr id="222" name="Google Shape;222;p10"/>
            <p:cNvSpPr/>
            <p:nvPr/>
          </p:nvSpPr>
          <p:spPr>
            <a:xfrm>
              <a:off x="1935175" y="2816850"/>
              <a:ext cx="1353950" cy="832825"/>
            </a:xfrm>
            <a:custGeom>
              <a:avLst/>
              <a:gdLst/>
              <a:ahLst/>
              <a:cxnLst/>
              <a:rect l="l" t="t" r="r" b="b"/>
              <a:pathLst>
                <a:path w="54158" h="33313" extrusionOk="0">
                  <a:moveTo>
                    <a:pt x="51864" y="140"/>
                  </a:moveTo>
                  <a:lnTo>
                    <a:pt x="52303" y="180"/>
                  </a:lnTo>
                  <a:lnTo>
                    <a:pt x="52702" y="240"/>
                  </a:lnTo>
                  <a:lnTo>
                    <a:pt x="53041" y="319"/>
                  </a:lnTo>
                  <a:lnTo>
                    <a:pt x="53200" y="379"/>
                  </a:lnTo>
                  <a:lnTo>
                    <a:pt x="53340" y="459"/>
                  </a:lnTo>
                  <a:lnTo>
                    <a:pt x="53480" y="519"/>
                  </a:lnTo>
                  <a:lnTo>
                    <a:pt x="53599" y="619"/>
                  </a:lnTo>
                  <a:lnTo>
                    <a:pt x="53699" y="698"/>
                  </a:lnTo>
                  <a:lnTo>
                    <a:pt x="53779" y="798"/>
                  </a:lnTo>
                  <a:lnTo>
                    <a:pt x="53859" y="918"/>
                  </a:lnTo>
                  <a:lnTo>
                    <a:pt x="53898" y="1038"/>
                  </a:lnTo>
                  <a:lnTo>
                    <a:pt x="53958" y="1177"/>
                  </a:lnTo>
                  <a:lnTo>
                    <a:pt x="53998" y="1317"/>
                  </a:lnTo>
                  <a:lnTo>
                    <a:pt x="53998" y="1496"/>
                  </a:lnTo>
                  <a:lnTo>
                    <a:pt x="53998" y="1656"/>
                  </a:lnTo>
                  <a:lnTo>
                    <a:pt x="53978" y="1835"/>
                  </a:lnTo>
                  <a:lnTo>
                    <a:pt x="53938" y="2035"/>
                  </a:lnTo>
                  <a:lnTo>
                    <a:pt x="53879" y="2234"/>
                  </a:lnTo>
                  <a:lnTo>
                    <a:pt x="53819" y="2434"/>
                  </a:lnTo>
                  <a:lnTo>
                    <a:pt x="53619" y="2873"/>
                  </a:lnTo>
                  <a:lnTo>
                    <a:pt x="53380" y="3332"/>
                  </a:lnTo>
                  <a:lnTo>
                    <a:pt x="53061" y="3830"/>
                  </a:lnTo>
                  <a:lnTo>
                    <a:pt x="52682" y="4349"/>
                  </a:lnTo>
                  <a:lnTo>
                    <a:pt x="52243" y="4907"/>
                  </a:lnTo>
                  <a:lnTo>
                    <a:pt x="51744" y="5486"/>
                  </a:lnTo>
                  <a:lnTo>
                    <a:pt x="51186" y="6084"/>
                  </a:lnTo>
                  <a:lnTo>
                    <a:pt x="50587" y="6703"/>
                  </a:lnTo>
                  <a:lnTo>
                    <a:pt x="49929" y="7361"/>
                  </a:lnTo>
                  <a:lnTo>
                    <a:pt x="49211" y="8019"/>
                  </a:lnTo>
                  <a:lnTo>
                    <a:pt x="48453" y="8717"/>
                  </a:lnTo>
                  <a:lnTo>
                    <a:pt x="47635" y="9416"/>
                  </a:lnTo>
                  <a:lnTo>
                    <a:pt x="46777" y="10134"/>
                  </a:lnTo>
                  <a:lnTo>
                    <a:pt x="45880" y="10872"/>
                  </a:lnTo>
                  <a:lnTo>
                    <a:pt x="44942" y="11630"/>
                  </a:lnTo>
                  <a:lnTo>
                    <a:pt x="43945" y="12388"/>
                  </a:lnTo>
                  <a:lnTo>
                    <a:pt x="42907" y="13166"/>
                  </a:lnTo>
                  <a:lnTo>
                    <a:pt x="41850" y="13944"/>
                  </a:lnTo>
                  <a:lnTo>
                    <a:pt x="40733" y="14742"/>
                  </a:lnTo>
                  <a:lnTo>
                    <a:pt x="39596" y="15539"/>
                  </a:lnTo>
                  <a:lnTo>
                    <a:pt x="38419" y="16337"/>
                  </a:lnTo>
                  <a:lnTo>
                    <a:pt x="37202" y="17155"/>
                  </a:lnTo>
                  <a:lnTo>
                    <a:pt x="35966" y="17953"/>
                  </a:lnTo>
                  <a:lnTo>
                    <a:pt x="34689" y="18771"/>
                  </a:lnTo>
                  <a:lnTo>
                    <a:pt x="33392" y="19589"/>
                  </a:lnTo>
                  <a:lnTo>
                    <a:pt x="32056" y="20407"/>
                  </a:lnTo>
                  <a:lnTo>
                    <a:pt x="30719" y="21225"/>
                  </a:lnTo>
                  <a:lnTo>
                    <a:pt x="29343" y="22022"/>
                  </a:lnTo>
                  <a:lnTo>
                    <a:pt x="26929" y="23399"/>
                  </a:lnTo>
                  <a:lnTo>
                    <a:pt x="24556" y="24695"/>
                  </a:lnTo>
                  <a:lnTo>
                    <a:pt x="22242" y="25912"/>
                  </a:lnTo>
                  <a:lnTo>
                    <a:pt x="19968" y="27069"/>
                  </a:lnTo>
                  <a:lnTo>
                    <a:pt x="17773" y="28126"/>
                  </a:lnTo>
                  <a:lnTo>
                    <a:pt x="16696" y="28625"/>
                  </a:lnTo>
                  <a:lnTo>
                    <a:pt x="15659" y="29084"/>
                  </a:lnTo>
                  <a:lnTo>
                    <a:pt x="14622" y="29543"/>
                  </a:lnTo>
                  <a:lnTo>
                    <a:pt x="13624" y="29962"/>
                  </a:lnTo>
                  <a:lnTo>
                    <a:pt x="12647" y="30361"/>
                  </a:lnTo>
                  <a:lnTo>
                    <a:pt x="11689" y="30740"/>
                  </a:lnTo>
                  <a:lnTo>
                    <a:pt x="10752" y="31099"/>
                  </a:lnTo>
                  <a:lnTo>
                    <a:pt x="9854" y="31418"/>
                  </a:lnTo>
                  <a:lnTo>
                    <a:pt x="8997" y="31717"/>
                  </a:lnTo>
                  <a:lnTo>
                    <a:pt x="8159" y="31996"/>
                  </a:lnTo>
                  <a:lnTo>
                    <a:pt x="7361" y="32236"/>
                  </a:lnTo>
                  <a:lnTo>
                    <a:pt x="6583" y="32455"/>
                  </a:lnTo>
                  <a:lnTo>
                    <a:pt x="5865" y="32635"/>
                  </a:lnTo>
                  <a:lnTo>
                    <a:pt x="5167" y="32794"/>
                  </a:lnTo>
                  <a:lnTo>
                    <a:pt x="4508" y="32934"/>
                  </a:lnTo>
                  <a:lnTo>
                    <a:pt x="3890" y="33034"/>
                  </a:lnTo>
                  <a:lnTo>
                    <a:pt x="3311" y="33093"/>
                  </a:lnTo>
                  <a:lnTo>
                    <a:pt x="2793" y="33133"/>
                  </a:lnTo>
                  <a:lnTo>
                    <a:pt x="2294" y="33153"/>
                  </a:lnTo>
                  <a:lnTo>
                    <a:pt x="1855" y="33113"/>
                  </a:lnTo>
                  <a:lnTo>
                    <a:pt x="1456" y="33054"/>
                  </a:lnTo>
                  <a:lnTo>
                    <a:pt x="1097" y="32974"/>
                  </a:lnTo>
                  <a:lnTo>
                    <a:pt x="958" y="32914"/>
                  </a:lnTo>
                  <a:lnTo>
                    <a:pt x="818" y="32854"/>
                  </a:lnTo>
                  <a:lnTo>
                    <a:pt x="678" y="32774"/>
                  </a:lnTo>
                  <a:lnTo>
                    <a:pt x="559" y="32694"/>
                  </a:lnTo>
                  <a:lnTo>
                    <a:pt x="459" y="32595"/>
                  </a:lnTo>
                  <a:lnTo>
                    <a:pt x="379" y="32495"/>
                  </a:lnTo>
                  <a:lnTo>
                    <a:pt x="299" y="32375"/>
                  </a:lnTo>
                  <a:lnTo>
                    <a:pt x="240" y="32276"/>
                  </a:lnTo>
                  <a:lnTo>
                    <a:pt x="200" y="32116"/>
                  </a:lnTo>
                  <a:lnTo>
                    <a:pt x="160" y="31976"/>
                  </a:lnTo>
                  <a:lnTo>
                    <a:pt x="160" y="31817"/>
                  </a:lnTo>
                  <a:lnTo>
                    <a:pt x="160" y="31637"/>
                  </a:lnTo>
                  <a:lnTo>
                    <a:pt x="180" y="31458"/>
                  </a:lnTo>
                  <a:lnTo>
                    <a:pt x="220" y="31278"/>
                  </a:lnTo>
                  <a:lnTo>
                    <a:pt x="259" y="31079"/>
                  </a:lnTo>
                  <a:lnTo>
                    <a:pt x="339" y="30859"/>
                  </a:lnTo>
                  <a:lnTo>
                    <a:pt x="539" y="30440"/>
                  </a:lnTo>
                  <a:lnTo>
                    <a:pt x="778" y="29962"/>
                  </a:lnTo>
                  <a:lnTo>
                    <a:pt x="1097" y="29463"/>
                  </a:lnTo>
                  <a:lnTo>
                    <a:pt x="1476" y="28944"/>
                  </a:lnTo>
                  <a:lnTo>
                    <a:pt x="1915" y="28386"/>
                  </a:lnTo>
                  <a:lnTo>
                    <a:pt x="2414" y="27807"/>
                  </a:lnTo>
                  <a:lnTo>
                    <a:pt x="2972" y="27209"/>
                  </a:lnTo>
                  <a:lnTo>
                    <a:pt x="3571" y="26590"/>
                  </a:lnTo>
                  <a:lnTo>
                    <a:pt x="4229" y="25932"/>
                  </a:lnTo>
                  <a:lnTo>
                    <a:pt x="4947" y="25274"/>
                  </a:lnTo>
                  <a:lnTo>
                    <a:pt x="5705" y="24596"/>
                  </a:lnTo>
                  <a:lnTo>
                    <a:pt x="6523" y="23878"/>
                  </a:lnTo>
                  <a:lnTo>
                    <a:pt x="7381" y="23159"/>
                  </a:lnTo>
                  <a:lnTo>
                    <a:pt x="8278" y="22421"/>
                  </a:lnTo>
                  <a:lnTo>
                    <a:pt x="9216" y="21683"/>
                  </a:lnTo>
                  <a:lnTo>
                    <a:pt x="10213" y="20905"/>
                  </a:lnTo>
                  <a:lnTo>
                    <a:pt x="11251" y="20147"/>
                  </a:lnTo>
                  <a:lnTo>
                    <a:pt x="12308" y="19349"/>
                  </a:lnTo>
                  <a:lnTo>
                    <a:pt x="13425" y="18572"/>
                  </a:lnTo>
                  <a:lnTo>
                    <a:pt x="14562" y="17774"/>
                  </a:lnTo>
                  <a:lnTo>
                    <a:pt x="15739" y="16956"/>
                  </a:lnTo>
                  <a:lnTo>
                    <a:pt x="16956" y="16158"/>
                  </a:lnTo>
                  <a:lnTo>
                    <a:pt x="18192" y="15340"/>
                  </a:lnTo>
                  <a:lnTo>
                    <a:pt x="19469" y="14522"/>
                  </a:lnTo>
                  <a:lnTo>
                    <a:pt x="20766" y="13704"/>
                  </a:lnTo>
                  <a:lnTo>
                    <a:pt x="22102" y="12886"/>
                  </a:lnTo>
                  <a:lnTo>
                    <a:pt x="23439" y="12069"/>
                  </a:lnTo>
                  <a:lnTo>
                    <a:pt x="24815" y="11271"/>
                  </a:lnTo>
                  <a:lnTo>
                    <a:pt x="27229" y="9894"/>
                  </a:lnTo>
                  <a:lnTo>
                    <a:pt x="29602" y="8598"/>
                  </a:lnTo>
                  <a:lnTo>
                    <a:pt x="31916" y="7381"/>
                  </a:lnTo>
                  <a:lnTo>
                    <a:pt x="34190" y="6224"/>
                  </a:lnTo>
                  <a:lnTo>
                    <a:pt x="36385" y="5167"/>
                  </a:lnTo>
                  <a:lnTo>
                    <a:pt x="37462" y="4688"/>
                  </a:lnTo>
                  <a:lnTo>
                    <a:pt x="38499" y="4209"/>
                  </a:lnTo>
                  <a:lnTo>
                    <a:pt x="39536" y="3750"/>
                  </a:lnTo>
                  <a:lnTo>
                    <a:pt x="40534" y="3332"/>
                  </a:lnTo>
                  <a:lnTo>
                    <a:pt x="41511" y="2933"/>
                  </a:lnTo>
                  <a:lnTo>
                    <a:pt x="42469" y="2554"/>
                  </a:lnTo>
                  <a:lnTo>
                    <a:pt x="43386" y="2195"/>
                  </a:lnTo>
                  <a:lnTo>
                    <a:pt x="44284" y="1875"/>
                  </a:lnTo>
                  <a:lnTo>
                    <a:pt x="45161" y="1576"/>
                  </a:lnTo>
                  <a:lnTo>
                    <a:pt x="45999" y="1297"/>
                  </a:lnTo>
                  <a:lnTo>
                    <a:pt x="46797" y="1057"/>
                  </a:lnTo>
                  <a:lnTo>
                    <a:pt x="47555" y="838"/>
                  </a:lnTo>
                  <a:lnTo>
                    <a:pt x="48293" y="659"/>
                  </a:lnTo>
                  <a:lnTo>
                    <a:pt x="48991" y="499"/>
                  </a:lnTo>
                  <a:lnTo>
                    <a:pt x="49650" y="359"/>
                  </a:lnTo>
                  <a:lnTo>
                    <a:pt x="50268" y="260"/>
                  </a:lnTo>
                  <a:lnTo>
                    <a:pt x="50846" y="200"/>
                  </a:lnTo>
                  <a:lnTo>
                    <a:pt x="51365" y="160"/>
                  </a:lnTo>
                  <a:lnTo>
                    <a:pt x="51864" y="140"/>
                  </a:lnTo>
                  <a:close/>
                  <a:moveTo>
                    <a:pt x="51405" y="0"/>
                  </a:moveTo>
                  <a:lnTo>
                    <a:pt x="50866" y="40"/>
                  </a:lnTo>
                  <a:lnTo>
                    <a:pt x="50288" y="100"/>
                  </a:lnTo>
                  <a:lnTo>
                    <a:pt x="49670" y="200"/>
                  </a:lnTo>
                  <a:lnTo>
                    <a:pt x="49011" y="339"/>
                  </a:lnTo>
                  <a:lnTo>
                    <a:pt x="48313" y="499"/>
                  </a:lnTo>
                  <a:lnTo>
                    <a:pt x="47575" y="678"/>
                  </a:lnTo>
                  <a:lnTo>
                    <a:pt x="46797" y="898"/>
                  </a:lnTo>
                  <a:lnTo>
                    <a:pt x="45999" y="1137"/>
                  </a:lnTo>
                  <a:lnTo>
                    <a:pt x="45161" y="1417"/>
                  </a:lnTo>
                  <a:lnTo>
                    <a:pt x="44284" y="1716"/>
                  </a:lnTo>
                  <a:lnTo>
                    <a:pt x="43386" y="2035"/>
                  </a:lnTo>
                  <a:lnTo>
                    <a:pt x="42449" y="2394"/>
                  </a:lnTo>
                  <a:lnTo>
                    <a:pt x="41491" y="2773"/>
                  </a:lnTo>
                  <a:lnTo>
                    <a:pt x="40514" y="3172"/>
                  </a:lnTo>
                  <a:lnTo>
                    <a:pt x="39496" y="3591"/>
                  </a:lnTo>
                  <a:lnTo>
                    <a:pt x="38479" y="4050"/>
                  </a:lnTo>
                  <a:lnTo>
                    <a:pt x="37422" y="4528"/>
                  </a:lnTo>
                  <a:lnTo>
                    <a:pt x="36345" y="5027"/>
                  </a:lnTo>
                  <a:lnTo>
                    <a:pt x="34130" y="6084"/>
                  </a:lnTo>
                  <a:lnTo>
                    <a:pt x="31856" y="7221"/>
                  </a:lnTo>
                  <a:lnTo>
                    <a:pt x="29523" y="8458"/>
                  </a:lnTo>
                  <a:lnTo>
                    <a:pt x="27149" y="9755"/>
                  </a:lnTo>
                  <a:lnTo>
                    <a:pt x="24735" y="11131"/>
                  </a:lnTo>
                  <a:lnTo>
                    <a:pt x="23399" y="11909"/>
                  </a:lnTo>
                  <a:lnTo>
                    <a:pt x="22082" y="12707"/>
                  </a:lnTo>
                  <a:lnTo>
                    <a:pt x="20766" y="13505"/>
                  </a:lnTo>
                  <a:lnTo>
                    <a:pt x="19489" y="14303"/>
                  </a:lnTo>
                  <a:lnTo>
                    <a:pt x="18232" y="15121"/>
                  </a:lnTo>
                  <a:lnTo>
                    <a:pt x="16995" y="15918"/>
                  </a:lnTo>
                  <a:lnTo>
                    <a:pt x="15779" y="16736"/>
                  </a:lnTo>
                  <a:lnTo>
                    <a:pt x="14602" y="17534"/>
                  </a:lnTo>
                  <a:lnTo>
                    <a:pt x="13465" y="18332"/>
                  </a:lnTo>
                  <a:lnTo>
                    <a:pt x="12328" y="19150"/>
                  </a:lnTo>
                  <a:lnTo>
                    <a:pt x="11251" y="19928"/>
                  </a:lnTo>
                  <a:lnTo>
                    <a:pt x="10193" y="20726"/>
                  </a:lnTo>
                  <a:lnTo>
                    <a:pt x="9176" y="21504"/>
                  </a:lnTo>
                  <a:lnTo>
                    <a:pt x="8199" y="22282"/>
                  </a:lnTo>
                  <a:lnTo>
                    <a:pt x="7261" y="23040"/>
                  </a:lnTo>
                  <a:lnTo>
                    <a:pt x="6383" y="23798"/>
                  </a:lnTo>
                  <a:lnTo>
                    <a:pt x="5526" y="24536"/>
                  </a:lnTo>
                  <a:lnTo>
                    <a:pt x="4748" y="25254"/>
                  </a:lnTo>
                  <a:lnTo>
                    <a:pt x="4010" y="25952"/>
                  </a:lnTo>
                  <a:lnTo>
                    <a:pt x="3331" y="26610"/>
                  </a:lnTo>
                  <a:lnTo>
                    <a:pt x="2713" y="27249"/>
                  </a:lnTo>
                  <a:lnTo>
                    <a:pt x="2174" y="27867"/>
                  </a:lnTo>
                  <a:lnTo>
                    <a:pt x="1676" y="28446"/>
                  </a:lnTo>
                  <a:lnTo>
                    <a:pt x="1257" y="29004"/>
                  </a:lnTo>
                  <a:lnTo>
                    <a:pt x="878" y="29543"/>
                  </a:lnTo>
                  <a:lnTo>
                    <a:pt x="579" y="30041"/>
                  </a:lnTo>
                  <a:lnTo>
                    <a:pt x="339" y="30500"/>
                  </a:lnTo>
                  <a:lnTo>
                    <a:pt x="160" y="30939"/>
                  </a:lnTo>
                  <a:lnTo>
                    <a:pt x="100" y="31139"/>
                  </a:lnTo>
                  <a:lnTo>
                    <a:pt x="40" y="31338"/>
                  </a:lnTo>
                  <a:lnTo>
                    <a:pt x="20" y="31518"/>
                  </a:lnTo>
                  <a:lnTo>
                    <a:pt x="0" y="31697"/>
                  </a:lnTo>
                  <a:lnTo>
                    <a:pt x="0" y="31877"/>
                  </a:lnTo>
                  <a:lnTo>
                    <a:pt x="20" y="32036"/>
                  </a:lnTo>
                  <a:lnTo>
                    <a:pt x="40" y="32196"/>
                  </a:lnTo>
                  <a:lnTo>
                    <a:pt x="100" y="32335"/>
                  </a:lnTo>
                  <a:lnTo>
                    <a:pt x="160" y="32455"/>
                  </a:lnTo>
                  <a:lnTo>
                    <a:pt x="240" y="32595"/>
                  </a:lnTo>
                  <a:lnTo>
                    <a:pt x="339" y="32694"/>
                  </a:lnTo>
                  <a:lnTo>
                    <a:pt x="459" y="32814"/>
                  </a:lnTo>
                  <a:lnTo>
                    <a:pt x="579" y="32894"/>
                  </a:lnTo>
                  <a:lnTo>
                    <a:pt x="718" y="32994"/>
                  </a:lnTo>
                  <a:lnTo>
                    <a:pt x="878" y="33054"/>
                  </a:lnTo>
                  <a:lnTo>
                    <a:pt x="1057" y="33133"/>
                  </a:lnTo>
                  <a:lnTo>
                    <a:pt x="1337" y="33213"/>
                  </a:lnTo>
                  <a:lnTo>
                    <a:pt x="1676" y="33253"/>
                  </a:lnTo>
                  <a:lnTo>
                    <a:pt x="2035" y="33293"/>
                  </a:lnTo>
                  <a:lnTo>
                    <a:pt x="2414" y="33313"/>
                  </a:lnTo>
                  <a:lnTo>
                    <a:pt x="2873" y="33293"/>
                  </a:lnTo>
                  <a:lnTo>
                    <a:pt x="3351" y="33253"/>
                  </a:lnTo>
                  <a:lnTo>
                    <a:pt x="3870" y="33193"/>
                  </a:lnTo>
                  <a:lnTo>
                    <a:pt x="4429" y="33093"/>
                  </a:lnTo>
                  <a:lnTo>
                    <a:pt x="5027" y="32994"/>
                  </a:lnTo>
                  <a:lnTo>
                    <a:pt x="5645" y="32854"/>
                  </a:lnTo>
                  <a:lnTo>
                    <a:pt x="6284" y="32694"/>
                  </a:lnTo>
                  <a:lnTo>
                    <a:pt x="6962" y="32515"/>
                  </a:lnTo>
                  <a:lnTo>
                    <a:pt x="7660" y="32315"/>
                  </a:lnTo>
                  <a:lnTo>
                    <a:pt x="8398" y="32076"/>
                  </a:lnTo>
                  <a:lnTo>
                    <a:pt x="9156" y="31837"/>
                  </a:lnTo>
                  <a:lnTo>
                    <a:pt x="9934" y="31557"/>
                  </a:lnTo>
                  <a:lnTo>
                    <a:pt x="11590" y="30959"/>
                  </a:lnTo>
                  <a:lnTo>
                    <a:pt x="13305" y="30261"/>
                  </a:lnTo>
                  <a:lnTo>
                    <a:pt x="15120" y="29503"/>
                  </a:lnTo>
                  <a:lnTo>
                    <a:pt x="17015" y="28645"/>
                  </a:lnTo>
                  <a:lnTo>
                    <a:pt x="18950" y="27727"/>
                  </a:lnTo>
                  <a:lnTo>
                    <a:pt x="20965" y="26750"/>
                  </a:lnTo>
                  <a:lnTo>
                    <a:pt x="23020" y="25693"/>
                  </a:lnTo>
                  <a:lnTo>
                    <a:pt x="25114" y="24576"/>
                  </a:lnTo>
                  <a:lnTo>
                    <a:pt x="27249" y="23399"/>
                  </a:lnTo>
                  <a:lnTo>
                    <a:pt x="29423" y="22162"/>
                  </a:lnTo>
                  <a:lnTo>
                    <a:pt x="30759" y="21384"/>
                  </a:lnTo>
                  <a:lnTo>
                    <a:pt x="32076" y="20586"/>
                  </a:lnTo>
                  <a:lnTo>
                    <a:pt x="33372" y="19788"/>
                  </a:lnTo>
                  <a:lnTo>
                    <a:pt x="34669" y="18990"/>
                  </a:lnTo>
                  <a:lnTo>
                    <a:pt x="35926" y="18173"/>
                  </a:lnTo>
                  <a:lnTo>
                    <a:pt x="37162" y="17375"/>
                  </a:lnTo>
                  <a:lnTo>
                    <a:pt x="38359" y="16557"/>
                  </a:lnTo>
                  <a:lnTo>
                    <a:pt x="39556" y="15759"/>
                  </a:lnTo>
                  <a:lnTo>
                    <a:pt x="40693" y="14961"/>
                  </a:lnTo>
                  <a:lnTo>
                    <a:pt x="41830" y="14163"/>
                  </a:lnTo>
                  <a:lnTo>
                    <a:pt x="42907" y="13365"/>
                  </a:lnTo>
                  <a:lnTo>
                    <a:pt x="43965" y="12567"/>
                  </a:lnTo>
                  <a:lnTo>
                    <a:pt x="44982" y="11789"/>
                  </a:lnTo>
                  <a:lnTo>
                    <a:pt x="45939" y="11011"/>
                  </a:lnTo>
                  <a:lnTo>
                    <a:pt x="46877" y="10253"/>
                  </a:lnTo>
                  <a:lnTo>
                    <a:pt x="47775" y="9495"/>
                  </a:lnTo>
                  <a:lnTo>
                    <a:pt x="48632" y="8757"/>
                  </a:lnTo>
                  <a:lnTo>
                    <a:pt x="49410" y="8039"/>
                  </a:lnTo>
                  <a:lnTo>
                    <a:pt x="50148" y="7341"/>
                  </a:lnTo>
                  <a:lnTo>
                    <a:pt x="50827" y="6683"/>
                  </a:lnTo>
                  <a:lnTo>
                    <a:pt x="51425" y="6044"/>
                  </a:lnTo>
                  <a:lnTo>
                    <a:pt x="51983" y="5426"/>
                  </a:lnTo>
                  <a:lnTo>
                    <a:pt x="52482" y="4848"/>
                  </a:lnTo>
                  <a:lnTo>
                    <a:pt x="52901" y="4289"/>
                  </a:lnTo>
                  <a:lnTo>
                    <a:pt x="53280" y="3750"/>
                  </a:lnTo>
                  <a:lnTo>
                    <a:pt x="53579" y="3272"/>
                  </a:lnTo>
                  <a:lnTo>
                    <a:pt x="53819" y="2793"/>
                  </a:lnTo>
                  <a:lnTo>
                    <a:pt x="53998" y="2354"/>
                  </a:lnTo>
                  <a:lnTo>
                    <a:pt x="54058" y="2155"/>
                  </a:lnTo>
                  <a:lnTo>
                    <a:pt x="54118" y="1955"/>
                  </a:lnTo>
                  <a:lnTo>
                    <a:pt x="54138" y="1776"/>
                  </a:lnTo>
                  <a:lnTo>
                    <a:pt x="54158" y="1596"/>
                  </a:lnTo>
                  <a:lnTo>
                    <a:pt x="54158" y="1417"/>
                  </a:lnTo>
                  <a:lnTo>
                    <a:pt x="54138" y="1257"/>
                  </a:lnTo>
                  <a:lnTo>
                    <a:pt x="54098" y="1117"/>
                  </a:lnTo>
                  <a:lnTo>
                    <a:pt x="54058" y="958"/>
                  </a:lnTo>
                  <a:lnTo>
                    <a:pt x="53998" y="838"/>
                  </a:lnTo>
                  <a:lnTo>
                    <a:pt x="53918" y="718"/>
                  </a:lnTo>
                  <a:lnTo>
                    <a:pt x="53819" y="599"/>
                  </a:lnTo>
                  <a:lnTo>
                    <a:pt x="53699" y="499"/>
                  </a:lnTo>
                  <a:lnTo>
                    <a:pt x="53579" y="399"/>
                  </a:lnTo>
                  <a:lnTo>
                    <a:pt x="53440" y="319"/>
                  </a:lnTo>
                  <a:lnTo>
                    <a:pt x="53280" y="240"/>
                  </a:lnTo>
                  <a:lnTo>
                    <a:pt x="53101" y="180"/>
                  </a:lnTo>
                  <a:lnTo>
                    <a:pt x="52742" y="80"/>
                  </a:lnTo>
                  <a:lnTo>
                    <a:pt x="52343" y="20"/>
                  </a:lnTo>
                  <a:lnTo>
                    <a:pt x="5190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1719725" y="2712625"/>
              <a:ext cx="1784350" cy="1094150"/>
            </a:xfrm>
            <a:custGeom>
              <a:avLst/>
              <a:gdLst/>
              <a:ahLst/>
              <a:cxnLst/>
              <a:rect l="l" t="t" r="r" b="b"/>
              <a:pathLst>
                <a:path w="71374" h="43766" extrusionOk="0">
                  <a:moveTo>
                    <a:pt x="68820" y="160"/>
                  </a:moveTo>
                  <a:lnTo>
                    <a:pt x="69259" y="200"/>
                  </a:lnTo>
                  <a:lnTo>
                    <a:pt x="69658" y="279"/>
                  </a:lnTo>
                  <a:lnTo>
                    <a:pt x="70017" y="379"/>
                  </a:lnTo>
                  <a:lnTo>
                    <a:pt x="70216" y="459"/>
                  </a:lnTo>
                  <a:lnTo>
                    <a:pt x="70396" y="539"/>
                  </a:lnTo>
                  <a:lnTo>
                    <a:pt x="70555" y="639"/>
                  </a:lnTo>
                  <a:lnTo>
                    <a:pt x="70695" y="738"/>
                  </a:lnTo>
                  <a:lnTo>
                    <a:pt x="70835" y="858"/>
                  </a:lnTo>
                  <a:lnTo>
                    <a:pt x="70934" y="978"/>
                  </a:lnTo>
                  <a:lnTo>
                    <a:pt x="71034" y="1117"/>
                  </a:lnTo>
                  <a:lnTo>
                    <a:pt x="71094" y="1277"/>
                  </a:lnTo>
                  <a:lnTo>
                    <a:pt x="71174" y="1456"/>
                  </a:lnTo>
                  <a:lnTo>
                    <a:pt x="71214" y="1656"/>
                  </a:lnTo>
                  <a:lnTo>
                    <a:pt x="71234" y="1855"/>
                  </a:lnTo>
                  <a:lnTo>
                    <a:pt x="71214" y="2075"/>
                  </a:lnTo>
                  <a:lnTo>
                    <a:pt x="71194" y="2314"/>
                  </a:lnTo>
                  <a:lnTo>
                    <a:pt x="71134" y="2554"/>
                  </a:lnTo>
                  <a:lnTo>
                    <a:pt x="71074" y="2813"/>
                  </a:lnTo>
                  <a:lnTo>
                    <a:pt x="70974" y="3092"/>
                  </a:lnTo>
                  <a:lnTo>
                    <a:pt x="70855" y="3371"/>
                  </a:lnTo>
                  <a:lnTo>
                    <a:pt x="70715" y="3651"/>
                  </a:lnTo>
                  <a:lnTo>
                    <a:pt x="70555" y="3950"/>
                  </a:lnTo>
                  <a:lnTo>
                    <a:pt x="70376" y="4249"/>
                  </a:lnTo>
                  <a:lnTo>
                    <a:pt x="69957" y="4907"/>
                  </a:lnTo>
                  <a:lnTo>
                    <a:pt x="69458" y="5586"/>
                  </a:lnTo>
                  <a:lnTo>
                    <a:pt x="68880" y="6304"/>
                  </a:lnTo>
                  <a:lnTo>
                    <a:pt x="68221" y="7062"/>
                  </a:lnTo>
                  <a:lnTo>
                    <a:pt x="67483" y="7860"/>
                  </a:lnTo>
                  <a:lnTo>
                    <a:pt x="66686" y="8677"/>
                  </a:lnTo>
                  <a:lnTo>
                    <a:pt x="65808" y="9515"/>
                  </a:lnTo>
                  <a:lnTo>
                    <a:pt x="64870" y="10393"/>
                  </a:lnTo>
                  <a:lnTo>
                    <a:pt x="63853" y="11291"/>
                  </a:lnTo>
                  <a:lnTo>
                    <a:pt x="62776" y="12208"/>
                  </a:lnTo>
                  <a:lnTo>
                    <a:pt x="61639" y="13166"/>
                  </a:lnTo>
                  <a:lnTo>
                    <a:pt x="60462" y="14123"/>
                  </a:lnTo>
                  <a:lnTo>
                    <a:pt x="59205" y="15121"/>
                  </a:lnTo>
                  <a:lnTo>
                    <a:pt x="57889" y="16118"/>
                  </a:lnTo>
                  <a:lnTo>
                    <a:pt x="56532" y="17135"/>
                  </a:lnTo>
                  <a:lnTo>
                    <a:pt x="55116" y="18153"/>
                  </a:lnTo>
                  <a:lnTo>
                    <a:pt x="53660" y="19210"/>
                  </a:lnTo>
                  <a:lnTo>
                    <a:pt x="52144" y="20247"/>
                  </a:lnTo>
                  <a:lnTo>
                    <a:pt x="50588" y="21324"/>
                  </a:lnTo>
                  <a:lnTo>
                    <a:pt x="48992" y="22381"/>
                  </a:lnTo>
                  <a:lnTo>
                    <a:pt x="47356" y="23459"/>
                  </a:lnTo>
                  <a:lnTo>
                    <a:pt x="45681" y="24536"/>
                  </a:lnTo>
                  <a:lnTo>
                    <a:pt x="43945" y="25593"/>
                  </a:lnTo>
                  <a:lnTo>
                    <a:pt x="42210" y="26670"/>
                  </a:lnTo>
                  <a:lnTo>
                    <a:pt x="40415" y="27747"/>
                  </a:lnTo>
                  <a:lnTo>
                    <a:pt x="38599" y="28825"/>
                  </a:lnTo>
                  <a:lnTo>
                    <a:pt x="37163" y="29642"/>
                  </a:lnTo>
                  <a:lnTo>
                    <a:pt x="35727" y="30460"/>
                  </a:lnTo>
                  <a:lnTo>
                    <a:pt x="34311" y="31238"/>
                  </a:lnTo>
                  <a:lnTo>
                    <a:pt x="32914" y="32016"/>
                  </a:lnTo>
                  <a:lnTo>
                    <a:pt x="31518" y="32774"/>
                  </a:lnTo>
                  <a:lnTo>
                    <a:pt x="30122" y="33492"/>
                  </a:lnTo>
                  <a:lnTo>
                    <a:pt x="28765" y="34210"/>
                  </a:lnTo>
                  <a:lnTo>
                    <a:pt x="27409" y="34909"/>
                  </a:lnTo>
                  <a:lnTo>
                    <a:pt x="26072" y="35567"/>
                  </a:lnTo>
                  <a:lnTo>
                    <a:pt x="24756" y="36205"/>
                  </a:lnTo>
                  <a:lnTo>
                    <a:pt x="23459" y="36824"/>
                  </a:lnTo>
                  <a:lnTo>
                    <a:pt x="22183" y="37422"/>
                  </a:lnTo>
                  <a:lnTo>
                    <a:pt x="20926" y="38000"/>
                  </a:lnTo>
                  <a:lnTo>
                    <a:pt x="19689" y="38539"/>
                  </a:lnTo>
                  <a:lnTo>
                    <a:pt x="18472" y="39078"/>
                  </a:lnTo>
                  <a:lnTo>
                    <a:pt x="17295" y="39576"/>
                  </a:lnTo>
                  <a:lnTo>
                    <a:pt x="16158" y="40035"/>
                  </a:lnTo>
                  <a:lnTo>
                    <a:pt x="15021" y="40474"/>
                  </a:lnTo>
                  <a:lnTo>
                    <a:pt x="13924" y="40893"/>
                  </a:lnTo>
                  <a:lnTo>
                    <a:pt x="12867" y="41292"/>
                  </a:lnTo>
                  <a:lnTo>
                    <a:pt x="11850" y="41651"/>
                  </a:lnTo>
                  <a:lnTo>
                    <a:pt x="10852" y="41990"/>
                  </a:lnTo>
                  <a:lnTo>
                    <a:pt x="9895" y="42289"/>
                  </a:lnTo>
                  <a:lnTo>
                    <a:pt x="8957" y="42549"/>
                  </a:lnTo>
                  <a:lnTo>
                    <a:pt x="8080" y="42808"/>
                  </a:lnTo>
                  <a:lnTo>
                    <a:pt x="7222" y="43007"/>
                  </a:lnTo>
                  <a:lnTo>
                    <a:pt x="6424" y="43187"/>
                  </a:lnTo>
                  <a:lnTo>
                    <a:pt x="5666" y="43346"/>
                  </a:lnTo>
                  <a:lnTo>
                    <a:pt x="4948" y="43466"/>
                  </a:lnTo>
                  <a:lnTo>
                    <a:pt x="4270" y="43546"/>
                  </a:lnTo>
                  <a:lnTo>
                    <a:pt x="3631" y="43586"/>
                  </a:lnTo>
                  <a:lnTo>
                    <a:pt x="3053" y="43606"/>
                  </a:lnTo>
                  <a:lnTo>
                    <a:pt x="2574" y="43606"/>
                  </a:lnTo>
                  <a:lnTo>
                    <a:pt x="2115" y="43566"/>
                  </a:lnTo>
                  <a:lnTo>
                    <a:pt x="1716" y="43486"/>
                  </a:lnTo>
                  <a:lnTo>
                    <a:pt x="1357" y="43386"/>
                  </a:lnTo>
                  <a:lnTo>
                    <a:pt x="1158" y="43307"/>
                  </a:lnTo>
                  <a:lnTo>
                    <a:pt x="978" y="43227"/>
                  </a:lnTo>
                  <a:lnTo>
                    <a:pt x="819" y="43127"/>
                  </a:lnTo>
                  <a:lnTo>
                    <a:pt x="679" y="43027"/>
                  </a:lnTo>
                  <a:lnTo>
                    <a:pt x="559" y="42908"/>
                  </a:lnTo>
                  <a:lnTo>
                    <a:pt x="440" y="42788"/>
                  </a:lnTo>
                  <a:lnTo>
                    <a:pt x="360" y="42648"/>
                  </a:lnTo>
                  <a:lnTo>
                    <a:pt x="280" y="42489"/>
                  </a:lnTo>
                  <a:lnTo>
                    <a:pt x="220" y="42309"/>
                  </a:lnTo>
                  <a:lnTo>
                    <a:pt x="180" y="42110"/>
                  </a:lnTo>
                  <a:lnTo>
                    <a:pt x="160" y="41910"/>
                  </a:lnTo>
                  <a:lnTo>
                    <a:pt x="160" y="41671"/>
                  </a:lnTo>
                  <a:lnTo>
                    <a:pt x="180" y="41451"/>
                  </a:lnTo>
                  <a:lnTo>
                    <a:pt x="240" y="41212"/>
                  </a:lnTo>
                  <a:lnTo>
                    <a:pt x="320" y="40953"/>
                  </a:lnTo>
                  <a:lnTo>
                    <a:pt x="400" y="40673"/>
                  </a:lnTo>
                  <a:lnTo>
                    <a:pt x="519" y="40394"/>
                  </a:lnTo>
                  <a:lnTo>
                    <a:pt x="659" y="40115"/>
                  </a:lnTo>
                  <a:lnTo>
                    <a:pt x="819" y="39816"/>
                  </a:lnTo>
                  <a:lnTo>
                    <a:pt x="998" y="39516"/>
                  </a:lnTo>
                  <a:lnTo>
                    <a:pt x="1417" y="38858"/>
                  </a:lnTo>
                  <a:lnTo>
                    <a:pt x="1936" y="38180"/>
                  </a:lnTo>
                  <a:lnTo>
                    <a:pt x="2514" y="37462"/>
                  </a:lnTo>
                  <a:lnTo>
                    <a:pt x="3172" y="36704"/>
                  </a:lnTo>
                  <a:lnTo>
                    <a:pt x="3891" y="35906"/>
                  </a:lnTo>
                  <a:lnTo>
                    <a:pt x="4708" y="35088"/>
                  </a:lnTo>
                  <a:lnTo>
                    <a:pt x="5566" y="34250"/>
                  </a:lnTo>
                  <a:lnTo>
                    <a:pt x="6524" y="33373"/>
                  </a:lnTo>
                  <a:lnTo>
                    <a:pt x="7521" y="32475"/>
                  </a:lnTo>
                  <a:lnTo>
                    <a:pt x="8598" y="31557"/>
                  </a:lnTo>
                  <a:lnTo>
                    <a:pt x="9735" y="30600"/>
                  </a:lnTo>
                  <a:lnTo>
                    <a:pt x="10932" y="29642"/>
                  </a:lnTo>
                  <a:lnTo>
                    <a:pt x="12169" y="28645"/>
                  </a:lnTo>
                  <a:lnTo>
                    <a:pt x="13485" y="27648"/>
                  </a:lnTo>
                  <a:lnTo>
                    <a:pt x="14842" y="26630"/>
                  </a:lnTo>
                  <a:lnTo>
                    <a:pt x="16258" y="25613"/>
                  </a:lnTo>
                  <a:lnTo>
                    <a:pt x="17714" y="24556"/>
                  </a:lnTo>
                  <a:lnTo>
                    <a:pt x="19230" y="23518"/>
                  </a:lnTo>
                  <a:lnTo>
                    <a:pt x="20786" y="22441"/>
                  </a:lnTo>
                  <a:lnTo>
                    <a:pt x="22382" y="21384"/>
                  </a:lnTo>
                  <a:lnTo>
                    <a:pt x="24038" y="20307"/>
                  </a:lnTo>
                  <a:lnTo>
                    <a:pt x="25713" y="19230"/>
                  </a:lnTo>
                  <a:lnTo>
                    <a:pt x="27429" y="18173"/>
                  </a:lnTo>
                  <a:lnTo>
                    <a:pt x="29184" y="17095"/>
                  </a:lnTo>
                  <a:lnTo>
                    <a:pt x="30959" y="16018"/>
                  </a:lnTo>
                  <a:lnTo>
                    <a:pt x="32775" y="14941"/>
                  </a:lnTo>
                  <a:lnTo>
                    <a:pt x="34211" y="14123"/>
                  </a:lnTo>
                  <a:lnTo>
                    <a:pt x="35647" y="13305"/>
                  </a:lnTo>
                  <a:lnTo>
                    <a:pt x="37063" y="12527"/>
                  </a:lnTo>
                  <a:lnTo>
                    <a:pt x="38480" y="11749"/>
                  </a:lnTo>
                  <a:lnTo>
                    <a:pt x="39876" y="10991"/>
                  </a:lnTo>
                  <a:lnTo>
                    <a:pt x="41252" y="10273"/>
                  </a:lnTo>
                  <a:lnTo>
                    <a:pt x="42629" y="9555"/>
                  </a:lnTo>
                  <a:lnTo>
                    <a:pt x="43985" y="8857"/>
                  </a:lnTo>
                  <a:lnTo>
                    <a:pt x="45322" y="8199"/>
                  </a:lnTo>
                  <a:lnTo>
                    <a:pt x="46638" y="7560"/>
                  </a:lnTo>
                  <a:lnTo>
                    <a:pt x="47935" y="6942"/>
                  </a:lnTo>
                  <a:lnTo>
                    <a:pt x="49211" y="6344"/>
                  </a:lnTo>
                  <a:lnTo>
                    <a:pt x="50468" y="5765"/>
                  </a:lnTo>
                  <a:lnTo>
                    <a:pt x="51685" y="5226"/>
                  </a:lnTo>
                  <a:lnTo>
                    <a:pt x="52902" y="4688"/>
                  </a:lnTo>
                  <a:lnTo>
                    <a:pt x="54079" y="4189"/>
                  </a:lnTo>
                  <a:lnTo>
                    <a:pt x="55236" y="3730"/>
                  </a:lnTo>
                  <a:lnTo>
                    <a:pt x="56353" y="3292"/>
                  </a:lnTo>
                  <a:lnTo>
                    <a:pt x="57450" y="2873"/>
                  </a:lnTo>
                  <a:lnTo>
                    <a:pt x="58507" y="2474"/>
                  </a:lnTo>
                  <a:lnTo>
                    <a:pt x="59544" y="2115"/>
                  </a:lnTo>
                  <a:lnTo>
                    <a:pt x="60542" y="1776"/>
                  </a:lnTo>
                  <a:lnTo>
                    <a:pt x="61499" y="1476"/>
                  </a:lnTo>
                  <a:lnTo>
                    <a:pt x="62417" y="1217"/>
                  </a:lnTo>
                  <a:lnTo>
                    <a:pt x="63294" y="958"/>
                  </a:lnTo>
                  <a:lnTo>
                    <a:pt x="64152" y="758"/>
                  </a:lnTo>
                  <a:lnTo>
                    <a:pt x="64950" y="579"/>
                  </a:lnTo>
                  <a:lnTo>
                    <a:pt x="65728" y="419"/>
                  </a:lnTo>
                  <a:lnTo>
                    <a:pt x="66446" y="299"/>
                  </a:lnTo>
                  <a:lnTo>
                    <a:pt x="67124" y="220"/>
                  </a:lnTo>
                  <a:lnTo>
                    <a:pt x="67743" y="160"/>
                  </a:lnTo>
                  <a:close/>
                  <a:moveTo>
                    <a:pt x="67862" y="0"/>
                  </a:moveTo>
                  <a:lnTo>
                    <a:pt x="67164" y="60"/>
                  </a:lnTo>
                  <a:lnTo>
                    <a:pt x="66406" y="160"/>
                  </a:lnTo>
                  <a:lnTo>
                    <a:pt x="65588" y="279"/>
                  </a:lnTo>
                  <a:lnTo>
                    <a:pt x="64731" y="459"/>
                  </a:lnTo>
                  <a:lnTo>
                    <a:pt x="63813" y="678"/>
                  </a:lnTo>
                  <a:lnTo>
                    <a:pt x="62836" y="938"/>
                  </a:lnTo>
                  <a:lnTo>
                    <a:pt x="61838" y="1217"/>
                  </a:lnTo>
                  <a:lnTo>
                    <a:pt x="60761" y="1556"/>
                  </a:lnTo>
                  <a:lnTo>
                    <a:pt x="59664" y="1915"/>
                  </a:lnTo>
                  <a:lnTo>
                    <a:pt x="58527" y="2314"/>
                  </a:lnTo>
                  <a:lnTo>
                    <a:pt x="57330" y="2753"/>
                  </a:lnTo>
                  <a:lnTo>
                    <a:pt x="56113" y="3212"/>
                  </a:lnTo>
                  <a:lnTo>
                    <a:pt x="54837" y="3710"/>
                  </a:lnTo>
                  <a:lnTo>
                    <a:pt x="53540" y="4249"/>
                  </a:lnTo>
                  <a:lnTo>
                    <a:pt x="52224" y="4808"/>
                  </a:lnTo>
                  <a:lnTo>
                    <a:pt x="50847" y="5426"/>
                  </a:lnTo>
                  <a:lnTo>
                    <a:pt x="49471" y="6044"/>
                  </a:lnTo>
                  <a:lnTo>
                    <a:pt x="48035" y="6703"/>
                  </a:lnTo>
                  <a:lnTo>
                    <a:pt x="46598" y="7401"/>
                  </a:lnTo>
                  <a:lnTo>
                    <a:pt x="45122" y="8119"/>
                  </a:lnTo>
                  <a:lnTo>
                    <a:pt x="43626" y="8857"/>
                  </a:lnTo>
                  <a:lnTo>
                    <a:pt x="42110" y="9635"/>
                  </a:lnTo>
                  <a:lnTo>
                    <a:pt x="40594" y="10433"/>
                  </a:lnTo>
                  <a:lnTo>
                    <a:pt x="39038" y="11251"/>
                  </a:lnTo>
                  <a:lnTo>
                    <a:pt x="37462" y="12108"/>
                  </a:lnTo>
                  <a:lnTo>
                    <a:pt x="35886" y="12986"/>
                  </a:lnTo>
                  <a:lnTo>
                    <a:pt x="34291" y="13884"/>
                  </a:lnTo>
                  <a:lnTo>
                    <a:pt x="32695" y="14801"/>
                  </a:lnTo>
                  <a:lnTo>
                    <a:pt x="30939" y="15839"/>
                  </a:lnTo>
                  <a:lnTo>
                    <a:pt x="29184" y="16896"/>
                  </a:lnTo>
                  <a:lnTo>
                    <a:pt x="27469" y="17953"/>
                  </a:lnTo>
                  <a:lnTo>
                    <a:pt x="25773" y="19010"/>
                  </a:lnTo>
                  <a:lnTo>
                    <a:pt x="24117" y="20068"/>
                  </a:lnTo>
                  <a:lnTo>
                    <a:pt x="22482" y="21125"/>
                  </a:lnTo>
                  <a:lnTo>
                    <a:pt x="20886" y="22182"/>
                  </a:lnTo>
                  <a:lnTo>
                    <a:pt x="19330" y="23239"/>
                  </a:lnTo>
                  <a:lnTo>
                    <a:pt x="17814" y="24296"/>
                  </a:lnTo>
                  <a:lnTo>
                    <a:pt x="16338" y="25354"/>
                  </a:lnTo>
                  <a:lnTo>
                    <a:pt x="14902" y="26391"/>
                  </a:lnTo>
                  <a:lnTo>
                    <a:pt x="13505" y="27428"/>
                  </a:lnTo>
                  <a:lnTo>
                    <a:pt x="12169" y="28466"/>
                  </a:lnTo>
                  <a:lnTo>
                    <a:pt x="10872" y="29483"/>
                  </a:lnTo>
                  <a:lnTo>
                    <a:pt x="9635" y="30480"/>
                  </a:lnTo>
                  <a:lnTo>
                    <a:pt x="8459" y="31458"/>
                  </a:lnTo>
                  <a:lnTo>
                    <a:pt x="7342" y="32435"/>
                  </a:lnTo>
                  <a:lnTo>
                    <a:pt x="6284" y="33373"/>
                  </a:lnTo>
                  <a:lnTo>
                    <a:pt x="5327" y="34270"/>
                  </a:lnTo>
                  <a:lnTo>
                    <a:pt x="4429" y="35148"/>
                  </a:lnTo>
                  <a:lnTo>
                    <a:pt x="3631" y="35986"/>
                  </a:lnTo>
                  <a:lnTo>
                    <a:pt x="2893" y="36784"/>
                  </a:lnTo>
                  <a:lnTo>
                    <a:pt x="2255" y="37542"/>
                  </a:lnTo>
                  <a:lnTo>
                    <a:pt x="1676" y="38260"/>
                  </a:lnTo>
                  <a:lnTo>
                    <a:pt x="1178" y="38958"/>
                  </a:lnTo>
                  <a:lnTo>
                    <a:pt x="978" y="39277"/>
                  </a:lnTo>
                  <a:lnTo>
                    <a:pt x="779" y="39596"/>
                  </a:lnTo>
                  <a:lnTo>
                    <a:pt x="619" y="39896"/>
                  </a:lnTo>
                  <a:lnTo>
                    <a:pt x="460" y="40195"/>
                  </a:lnTo>
                  <a:lnTo>
                    <a:pt x="340" y="40494"/>
                  </a:lnTo>
                  <a:lnTo>
                    <a:pt x="220" y="40753"/>
                  </a:lnTo>
                  <a:lnTo>
                    <a:pt x="140" y="41033"/>
                  </a:lnTo>
                  <a:lnTo>
                    <a:pt x="61" y="41272"/>
                  </a:lnTo>
                  <a:lnTo>
                    <a:pt x="21" y="41511"/>
                  </a:lnTo>
                  <a:lnTo>
                    <a:pt x="1" y="41751"/>
                  </a:lnTo>
                  <a:lnTo>
                    <a:pt x="1" y="41970"/>
                  </a:lnTo>
                  <a:lnTo>
                    <a:pt x="21" y="42170"/>
                  </a:lnTo>
                  <a:lnTo>
                    <a:pt x="61" y="42369"/>
                  </a:lnTo>
                  <a:lnTo>
                    <a:pt x="121" y="42549"/>
                  </a:lnTo>
                  <a:lnTo>
                    <a:pt x="200" y="42728"/>
                  </a:lnTo>
                  <a:lnTo>
                    <a:pt x="300" y="42868"/>
                  </a:lnTo>
                  <a:lnTo>
                    <a:pt x="420" y="43007"/>
                  </a:lnTo>
                  <a:lnTo>
                    <a:pt x="559" y="43147"/>
                  </a:lnTo>
                  <a:lnTo>
                    <a:pt x="719" y="43267"/>
                  </a:lnTo>
                  <a:lnTo>
                    <a:pt x="898" y="43366"/>
                  </a:lnTo>
                  <a:lnTo>
                    <a:pt x="1098" y="43466"/>
                  </a:lnTo>
                  <a:lnTo>
                    <a:pt x="1317" y="43546"/>
                  </a:lnTo>
                  <a:lnTo>
                    <a:pt x="1676" y="43646"/>
                  </a:lnTo>
                  <a:lnTo>
                    <a:pt x="2095" y="43706"/>
                  </a:lnTo>
                  <a:lnTo>
                    <a:pt x="2534" y="43745"/>
                  </a:lnTo>
                  <a:lnTo>
                    <a:pt x="3033" y="43765"/>
                  </a:lnTo>
                  <a:lnTo>
                    <a:pt x="3611" y="43745"/>
                  </a:lnTo>
                  <a:lnTo>
                    <a:pt x="4250" y="43706"/>
                  </a:lnTo>
                  <a:lnTo>
                    <a:pt x="4928" y="43626"/>
                  </a:lnTo>
                  <a:lnTo>
                    <a:pt x="5646" y="43506"/>
                  </a:lnTo>
                  <a:lnTo>
                    <a:pt x="6424" y="43346"/>
                  </a:lnTo>
                  <a:lnTo>
                    <a:pt x="7222" y="43167"/>
                  </a:lnTo>
                  <a:lnTo>
                    <a:pt x="8080" y="42947"/>
                  </a:lnTo>
                  <a:lnTo>
                    <a:pt x="8977" y="42708"/>
                  </a:lnTo>
                  <a:lnTo>
                    <a:pt x="9895" y="42449"/>
                  </a:lnTo>
                  <a:lnTo>
                    <a:pt x="10852" y="42130"/>
                  </a:lnTo>
                  <a:lnTo>
                    <a:pt x="11870" y="41810"/>
                  </a:lnTo>
                  <a:lnTo>
                    <a:pt x="12887" y="41451"/>
                  </a:lnTo>
                  <a:lnTo>
                    <a:pt x="13964" y="41052"/>
                  </a:lnTo>
                  <a:lnTo>
                    <a:pt x="15061" y="40634"/>
                  </a:lnTo>
                  <a:lnTo>
                    <a:pt x="16178" y="40195"/>
                  </a:lnTo>
                  <a:lnTo>
                    <a:pt x="17335" y="39716"/>
                  </a:lnTo>
                  <a:lnTo>
                    <a:pt x="18532" y="39217"/>
                  </a:lnTo>
                  <a:lnTo>
                    <a:pt x="19729" y="38699"/>
                  </a:lnTo>
                  <a:lnTo>
                    <a:pt x="20966" y="38140"/>
                  </a:lnTo>
                  <a:lnTo>
                    <a:pt x="22222" y="37582"/>
                  </a:lnTo>
                  <a:lnTo>
                    <a:pt x="23499" y="36983"/>
                  </a:lnTo>
                  <a:lnTo>
                    <a:pt x="24796" y="36365"/>
                  </a:lnTo>
                  <a:lnTo>
                    <a:pt x="26132" y="35706"/>
                  </a:lnTo>
                  <a:lnTo>
                    <a:pt x="27469" y="35048"/>
                  </a:lnTo>
                  <a:lnTo>
                    <a:pt x="28825" y="34350"/>
                  </a:lnTo>
                  <a:lnTo>
                    <a:pt x="30201" y="33652"/>
                  </a:lnTo>
                  <a:lnTo>
                    <a:pt x="31578" y="32914"/>
                  </a:lnTo>
                  <a:lnTo>
                    <a:pt x="32974" y="32156"/>
                  </a:lnTo>
                  <a:lnTo>
                    <a:pt x="34390" y="31398"/>
                  </a:lnTo>
                  <a:lnTo>
                    <a:pt x="35807" y="30600"/>
                  </a:lnTo>
                  <a:lnTo>
                    <a:pt x="37243" y="29782"/>
                  </a:lnTo>
                  <a:lnTo>
                    <a:pt x="38679" y="28964"/>
                  </a:lnTo>
                  <a:lnTo>
                    <a:pt x="40454" y="27907"/>
                  </a:lnTo>
                  <a:lnTo>
                    <a:pt x="42190" y="26870"/>
                  </a:lnTo>
                  <a:lnTo>
                    <a:pt x="43905" y="25812"/>
                  </a:lnTo>
                  <a:lnTo>
                    <a:pt x="45601" y="24755"/>
                  </a:lnTo>
                  <a:lnTo>
                    <a:pt x="47277" y="23698"/>
                  </a:lnTo>
                  <a:lnTo>
                    <a:pt x="48892" y="22641"/>
                  </a:lnTo>
                  <a:lnTo>
                    <a:pt x="50488" y="21584"/>
                  </a:lnTo>
                  <a:lnTo>
                    <a:pt x="52044" y="20526"/>
                  </a:lnTo>
                  <a:lnTo>
                    <a:pt x="53580" y="19469"/>
                  </a:lnTo>
                  <a:lnTo>
                    <a:pt x="55056" y="18412"/>
                  </a:lnTo>
                  <a:lnTo>
                    <a:pt x="56492" y="17375"/>
                  </a:lnTo>
                  <a:lnTo>
                    <a:pt x="57869" y="16337"/>
                  </a:lnTo>
                  <a:lnTo>
                    <a:pt x="59225" y="15300"/>
                  </a:lnTo>
                  <a:lnTo>
                    <a:pt x="60502" y="14283"/>
                  </a:lnTo>
                  <a:lnTo>
                    <a:pt x="61739" y="13285"/>
                  </a:lnTo>
                  <a:lnTo>
                    <a:pt x="62915" y="12288"/>
                  </a:lnTo>
                  <a:lnTo>
                    <a:pt x="64052" y="11330"/>
                  </a:lnTo>
                  <a:lnTo>
                    <a:pt x="65090" y="10393"/>
                  </a:lnTo>
                  <a:lnTo>
                    <a:pt x="66047" y="9495"/>
                  </a:lnTo>
                  <a:lnTo>
                    <a:pt x="66945" y="8618"/>
                  </a:lnTo>
                  <a:lnTo>
                    <a:pt x="67743" y="7780"/>
                  </a:lnTo>
                  <a:lnTo>
                    <a:pt x="68481" y="6982"/>
                  </a:lnTo>
                  <a:lnTo>
                    <a:pt x="69139" y="6224"/>
                  </a:lnTo>
                  <a:lnTo>
                    <a:pt x="69698" y="5506"/>
                  </a:lnTo>
                  <a:lnTo>
                    <a:pt x="70196" y="4808"/>
                  </a:lnTo>
                  <a:lnTo>
                    <a:pt x="70396" y="4488"/>
                  </a:lnTo>
                  <a:lnTo>
                    <a:pt x="70595" y="4169"/>
                  </a:lnTo>
                  <a:lnTo>
                    <a:pt x="70775" y="3870"/>
                  </a:lnTo>
                  <a:lnTo>
                    <a:pt x="70914" y="3571"/>
                  </a:lnTo>
                  <a:lnTo>
                    <a:pt x="71054" y="3272"/>
                  </a:lnTo>
                  <a:lnTo>
                    <a:pt x="71154" y="3012"/>
                  </a:lnTo>
                  <a:lnTo>
                    <a:pt x="71253" y="2733"/>
                  </a:lnTo>
                  <a:lnTo>
                    <a:pt x="71313" y="2494"/>
                  </a:lnTo>
                  <a:lnTo>
                    <a:pt x="71353" y="2254"/>
                  </a:lnTo>
                  <a:lnTo>
                    <a:pt x="71373" y="2015"/>
                  </a:lnTo>
                  <a:lnTo>
                    <a:pt x="71373" y="1796"/>
                  </a:lnTo>
                  <a:lnTo>
                    <a:pt x="71353" y="1596"/>
                  </a:lnTo>
                  <a:lnTo>
                    <a:pt x="71313" y="1397"/>
                  </a:lnTo>
                  <a:lnTo>
                    <a:pt x="71253" y="1197"/>
                  </a:lnTo>
                  <a:lnTo>
                    <a:pt x="71174" y="1037"/>
                  </a:lnTo>
                  <a:lnTo>
                    <a:pt x="71074" y="898"/>
                  </a:lnTo>
                  <a:lnTo>
                    <a:pt x="70954" y="758"/>
                  </a:lnTo>
                  <a:lnTo>
                    <a:pt x="70815" y="619"/>
                  </a:lnTo>
                  <a:lnTo>
                    <a:pt x="70655" y="499"/>
                  </a:lnTo>
                  <a:lnTo>
                    <a:pt x="70476" y="399"/>
                  </a:lnTo>
                  <a:lnTo>
                    <a:pt x="70276" y="299"/>
                  </a:lnTo>
                  <a:lnTo>
                    <a:pt x="70077" y="220"/>
                  </a:lnTo>
                  <a:lnTo>
                    <a:pt x="69857" y="160"/>
                  </a:lnTo>
                  <a:lnTo>
                    <a:pt x="69618" y="100"/>
                  </a:lnTo>
                  <a:lnTo>
                    <a:pt x="69358" y="60"/>
                  </a:lnTo>
                  <a:lnTo>
                    <a:pt x="69099" y="20"/>
                  </a:lnTo>
                  <a:lnTo>
                    <a:pt x="6850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1504300" y="2608400"/>
              <a:ext cx="2215200" cy="1355950"/>
            </a:xfrm>
            <a:custGeom>
              <a:avLst/>
              <a:gdLst/>
              <a:ahLst/>
              <a:cxnLst/>
              <a:rect l="l" t="t" r="r" b="b"/>
              <a:pathLst>
                <a:path w="88608" h="54238" extrusionOk="0">
                  <a:moveTo>
                    <a:pt x="85436" y="160"/>
                  </a:moveTo>
                  <a:lnTo>
                    <a:pt x="85795" y="200"/>
                  </a:lnTo>
                  <a:lnTo>
                    <a:pt x="86114" y="240"/>
                  </a:lnTo>
                  <a:lnTo>
                    <a:pt x="86433" y="279"/>
                  </a:lnTo>
                  <a:lnTo>
                    <a:pt x="86713" y="339"/>
                  </a:lnTo>
                  <a:lnTo>
                    <a:pt x="86972" y="419"/>
                  </a:lnTo>
                  <a:lnTo>
                    <a:pt x="87211" y="519"/>
                  </a:lnTo>
                  <a:lnTo>
                    <a:pt x="87431" y="619"/>
                  </a:lnTo>
                  <a:lnTo>
                    <a:pt x="87630" y="738"/>
                  </a:lnTo>
                  <a:lnTo>
                    <a:pt x="87810" y="858"/>
                  </a:lnTo>
                  <a:lnTo>
                    <a:pt x="87969" y="1017"/>
                  </a:lnTo>
                  <a:lnTo>
                    <a:pt x="88089" y="1157"/>
                  </a:lnTo>
                  <a:lnTo>
                    <a:pt x="88209" y="1337"/>
                  </a:lnTo>
                  <a:lnTo>
                    <a:pt x="88288" y="1516"/>
                  </a:lnTo>
                  <a:lnTo>
                    <a:pt x="88368" y="1736"/>
                  </a:lnTo>
                  <a:lnTo>
                    <a:pt x="88428" y="1975"/>
                  </a:lnTo>
                  <a:lnTo>
                    <a:pt x="88448" y="2234"/>
                  </a:lnTo>
                  <a:lnTo>
                    <a:pt x="88428" y="2514"/>
                  </a:lnTo>
                  <a:lnTo>
                    <a:pt x="88408" y="2793"/>
                  </a:lnTo>
                  <a:lnTo>
                    <a:pt x="88328" y="3092"/>
                  </a:lnTo>
                  <a:lnTo>
                    <a:pt x="88248" y="3411"/>
                  </a:lnTo>
                  <a:lnTo>
                    <a:pt x="88129" y="3730"/>
                  </a:lnTo>
                  <a:lnTo>
                    <a:pt x="87969" y="4089"/>
                  </a:lnTo>
                  <a:lnTo>
                    <a:pt x="87810" y="4429"/>
                  </a:lnTo>
                  <a:lnTo>
                    <a:pt x="87610" y="4808"/>
                  </a:lnTo>
                  <a:lnTo>
                    <a:pt x="87371" y="5187"/>
                  </a:lnTo>
                  <a:lnTo>
                    <a:pt x="87131" y="5585"/>
                  </a:lnTo>
                  <a:lnTo>
                    <a:pt x="86852" y="5984"/>
                  </a:lnTo>
                  <a:lnTo>
                    <a:pt x="86553" y="6403"/>
                  </a:lnTo>
                  <a:lnTo>
                    <a:pt x="86234" y="6822"/>
                  </a:lnTo>
                  <a:lnTo>
                    <a:pt x="85496" y="7720"/>
                  </a:lnTo>
                  <a:lnTo>
                    <a:pt x="84678" y="8657"/>
                  </a:lnTo>
                  <a:lnTo>
                    <a:pt x="83780" y="9615"/>
                  </a:lnTo>
                  <a:lnTo>
                    <a:pt x="82763" y="10632"/>
                  </a:lnTo>
                  <a:lnTo>
                    <a:pt x="81686" y="11670"/>
                  </a:lnTo>
                  <a:lnTo>
                    <a:pt x="80509" y="12767"/>
                  </a:lnTo>
                  <a:lnTo>
                    <a:pt x="79252" y="13884"/>
                  </a:lnTo>
                  <a:lnTo>
                    <a:pt x="77916" y="15021"/>
                  </a:lnTo>
                  <a:lnTo>
                    <a:pt x="76519" y="16198"/>
                  </a:lnTo>
                  <a:lnTo>
                    <a:pt x="75023" y="17395"/>
                  </a:lnTo>
                  <a:lnTo>
                    <a:pt x="73467" y="18611"/>
                  </a:lnTo>
                  <a:lnTo>
                    <a:pt x="71852" y="19848"/>
                  </a:lnTo>
                  <a:lnTo>
                    <a:pt x="70156" y="21105"/>
                  </a:lnTo>
                  <a:lnTo>
                    <a:pt x="68401" y="22381"/>
                  </a:lnTo>
                  <a:lnTo>
                    <a:pt x="66585" y="23678"/>
                  </a:lnTo>
                  <a:lnTo>
                    <a:pt x="64690" y="24975"/>
                  </a:lnTo>
                  <a:lnTo>
                    <a:pt x="62775" y="26291"/>
                  </a:lnTo>
                  <a:lnTo>
                    <a:pt x="60781" y="27608"/>
                  </a:lnTo>
                  <a:lnTo>
                    <a:pt x="58746" y="28944"/>
                  </a:lnTo>
                  <a:lnTo>
                    <a:pt x="56652" y="30281"/>
                  </a:lnTo>
                  <a:lnTo>
                    <a:pt x="54517" y="31617"/>
                  </a:lnTo>
                  <a:lnTo>
                    <a:pt x="52343" y="32954"/>
                  </a:lnTo>
                  <a:lnTo>
                    <a:pt x="50129" y="34270"/>
                  </a:lnTo>
                  <a:lnTo>
                    <a:pt x="47875" y="35607"/>
                  </a:lnTo>
                  <a:lnTo>
                    <a:pt x="45880" y="36744"/>
                  </a:lnTo>
                  <a:lnTo>
                    <a:pt x="43905" y="37861"/>
                  </a:lnTo>
                  <a:lnTo>
                    <a:pt x="41930" y="38958"/>
                  </a:lnTo>
                  <a:lnTo>
                    <a:pt x="39995" y="40015"/>
                  </a:lnTo>
                  <a:lnTo>
                    <a:pt x="38060" y="41052"/>
                  </a:lnTo>
                  <a:lnTo>
                    <a:pt x="36165" y="42050"/>
                  </a:lnTo>
                  <a:lnTo>
                    <a:pt x="34290" y="43007"/>
                  </a:lnTo>
                  <a:lnTo>
                    <a:pt x="32435" y="43925"/>
                  </a:lnTo>
                  <a:lnTo>
                    <a:pt x="30600" y="44823"/>
                  </a:lnTo>
                  <a:lnTo>
                    <a:pt x="28805" y="45680"/>
                  </a:lnTo>
                  <a:lnTo>
                    <a:pt x="27049" y="46498"/>
                  </a:lnTo>
                  <a:lnTo>
                    <a:pt x="25334" y="47296"/>
                  </a:lnTo>
                  <a:lnTo>
                    <a:pt x="23638" y="48034"/>
                  </a:lnTo>
                  <a:lnTo>
                    <a:pt x="21983" y="48752"/>
                  </a:lnTo>
                  <a:lnTo>
                    <a:pt x="20387" y="49410"/>
                  </a:lnTo>
                  <a:lnTo>
                    <a:pt x="18831" y="50029"/>
                  </a:lnTo>
                  <a:lnTo>
                    <a:pt x="17315" y="50627"/>
                  </a:lnTo>
                  <a:lnTo>
                    <a:pt x="15839" y="51166"/>
                  </a:lnTo>
                  <a:lnTo>
                    <a:pt x="14423" y="51665"/>
                  </a:lnTo>
                  <a:lnTo>
                    <a:pt x="13066" y="52123"/>
                  </a:lnTo>
                  <a:lnTo>
                    <a:pt x="11750" y="52522"/>
                  </a:lnTo>
                  <a:lnTo>
                    <a:pt x="10493" y="52901"/>
                  </a:lnTo>
                  <a:lnTo>
                    <a:pt x="9296" y="53201"/>
                  </a:lnTo>
                  <a:lnTo>
                    <a:pt x="8179" y="53480"/>
                  </a:lnTo>
                  <a:lnTo>
                    <a:pt x="7102" y="53699"/>
                  </a:lnTo>
                  <a:lnTo>
                    <a:pt x="6104" y="53879"/>
                  </a:lnTo>
                  <a:lnTo>
                    <a:pt x="5167" y="53998"/>
                  </a:lnTo>
                  <a:lnTo>
                    <a:pt x="4309" y="54058"/>
                  </a:lnTo>
                  <a:lnTo>
                    <a:pt x="3910" y="54078"/>
                  </a:lnTo>
                  <a:lnTo>
                    <a:pt x="3531" y="54078"/>
                  </a:lnTo>
                  <a:lnTo>
                    <a:pt x="3152" y="54058"/>
                  </a:lnTo>
                  <a:lnTo>
                    <a:pt x="2813" y="54038"/>
                  </a:lnTo>
                  <a:lnTo>
                    <a:pt x="2494" y="53998"/>
                  </a:lnTo>
                  <a:lnTo>
                    <a:pt x="2175" y="53959"/>
                  </a:lnTo>
                  <a:lnTo>
                    <a:pt x="1895" y="53879"/>
                  </a:lnTo>
                  <a:lnTo>
                    <a:pt x="1616" y="53799"/>
                  </a:lnTo>
                  <a:lnTo>
                    <a:pt x="1377" y="53719"/>
                  </a:lnTo>
                  <a:lnTo>
                    <a:pt x="1157" y="53619"/>
                  </a:lnTo>
                  <a:lnTo>
                    <a:pt x="958" y="53500"/>
                  </a:lnTo>
                  <a:lnTo>
                    <a:pt x="798" y="53360"/>
                  </a:lnTo>
                  <a:lnTo>
                    <a:pt x="639" y="53220"/>
                  </a:lnTo>
                  <a:lnTo>
                    <a:pt x="499" y="53061"/>
                  </a:lnTo>
                  <a:lnTo>
                    <a:pt x="399" y="52901"/>
                  </a:lnTo>
                  <a:lnTo>
                    <a:pt x="300" y="52722"/>
                  </a:lnTo>
                  <a:lnTo>
                    <a:pt x="220" y="52502"/>
                  </a:lnTo>
                  <a:lnTo>
                    <a:pt x="180" y="52263"/>
                  </a:lnTo>
                  <a:lnTo>
                    <a:pt x="160" y="52004"/>
                  </a:lnTo>
                  <a:lnTo>
                    <a:pt x="160" y="51724"/>
                  </a:lnTo>
                  <a:lnTo>
                    <a:pt x="200" y="51445"/>
                  </a:lnTo>
                  <a:lnTo>
                    <a:pt x="260" y="51146"/>
                  </a:lnTo>
                  <a:lnTo>
                    <a:pt x="360" y="50827"/>
                  </a:lnTo>
                  <a:lnTo>
                    <a:pt x="479" y="50488"/>
                  </a:lnTo>
                  <a:lnTo>
                    <a:pt x="619" y="50149"/>
                  </a:lnTo>
                  <a:lnTo>
                    <a:pt x="798" y="49789"/>
                  </a:lnTo>
                  <a:lnTo>
                    <a:pt x="998" y="49430"/>
                  </a:lnTo>
                  <a:lnTo>
                    <a:pt x="1217" y="49051"/>
                  </a:lnTo>
                  <a:lnTo>
                    <a:pt x="1477" y="48652"/>
                  </a:lnTo>
                  <a:lnTo>
                    <a:pt x="1756" y="48254"/>
                  </a:lnTo>
                  <a:lnTo>
                    <a:pt x="2055" y="47835"/>
                  </a:lnTo>
                  <a:lnTo>
                    <a:pt x="2374" y="47416"/>
                  </a:lnTo>
                  <a:lnTo>
                    <a:pt x="3092" y="46518"/>
                  </a:lnTo>
                  <a:lnTo>
                    <a:pt x="3910" y="45581"/>
                  </a:lnTo>
                  <a:lnTo>
                    <a:pt x="4828" y="44603"/>
                  </a:lnTo>
                  <a:lnTo>
                    <a:pt x="5825" y="43606"/>
                  </a:lnTo>
                  <a:lnTo>
                    <a:pt x="6922" y="42548"/>
                  </a:lnTo>
                  <a:lnTo>
                    <a:pt x="8099" y="41471"/>
                  </a:lnTo>
                  <a:lnTo>
                    <a:pt x="9336" y="40354"/>
                  </a:lnTo>
                  <a:lnTo>
                    <a:pt x="10672" y="39217"/>
                  </a:lnTo>
                  <a:lnTo>
                    <a:pt x="12089" y="38040"/>
                  </a:lnTo>
                  <a:lnTo>
                    <a:pt x="13565" y="36843"/>
                  </a:lnTo>
                  <a:lnTo>
                    <a:pt x="15141" y="35627"/>
                  </a:lnTo>
                  <a:lnTo>
                    <a:pt x="16756" y="34390"/>
                  </a:lnTo>
                  <a:lnTo>
                    <a:pt x="18452" y="33133"/>
                  </a:lnTo>
                  <a:lnTo>
                    <a:pt x="20207" y="31857"/>
                  </a:lnTo>
                  <a:lnTo>
                    <a:pt x="22023" y="30560"/>
                  </a:lnTo>
                  <a:lnTo>
                    <a:pt x="23898" y="29263"/>
                  </a:lnTo>
                  <a:lnTo>
                    <a:pt x="25833" y="27947"/>
                  </a:lnTo>
                  <a:lnTo>
                    <a:pt x="27827" y="26610"/>
                  </a:lnTo>
                  <a:lnTo>
                    <a:pt x="29862" y="25294"/>
                  </a:lnTo>
                  <a:lnTo>
                    <a:pt x="31956" y="23957"/>
                  </a:lnTo>
                  <a:lnTo>
                    <a:pt x="34091" y="22621"/>
                  </a:lnTo>
                  <a:lnTo>
                    <a:pt x="36265" y="21284"/>
                  </a:lnTo>
                  <a:lnTo>
                    <a:pt x="38479" y="19948"/>
                  </a:lnTo>
                  <a:lnTo>
                    <a:pt x="40733" y="18631"/>
                  </a:lnTo>
                  <a:lnTo>
                    <a:pt x="42728" y="17474"/>
                  </a:lnTo>
                  <a:lnTo>
                    <a:pt x="44703" y="16357"/>
                  </a:lnTo>
                  <a:lnTo>
                    <a:pt x="46658" y="15280"/>
                  </a:lnTo>
                  <a:lnTo>
                    <a:pt x="48613" y="14223"/>
                  </a:lnTo>
                  <a:lnTo>
                    <a:pt x="50528" y="13186"/>
                  </a:lnTo>
                  <a:lnTo>
                    <a:pt x="52443" y="12188"/>
                  </a:lnTo>
                  <a:lnTo>
                    <a:pt x="54318" y="11231"/>
                  </a:lnTo>
                  <a:lnTo>
                    <a:pt x="56173" y="10293"/>
                  </a:lnTo>
                  <a:lnTo>
                    <a:pt x="57988" y="9415"/>
                  </a:lnTo>
                  <a:lnTo>
                    <a:pt x="59783" y="8558"/>
                  </a:lnTo>
                  <a:lnTo>
                    <a:pt x="61539" y="7720"/>
                  </a:lnTo>
                  <a:lnTo>
                    <a:pt x="63274" y="6942"/>
                  </a:lnTo>
                  <a:lnTo>
                    <a:pt x="64970" y="6204"/>
                  </a:lnTo>
                  <a:lnTo>
                    <a:pt x="66605" y="5486"/>
                  </a:lnTo>
                  <a:lnTo>
                    <a:pt x="68221" y="4827"/>
                  </a:lnTo>
                  <a:lnTo>
                    <a:pt x="69777" y="4189"/>
                  </a:lnTo>
                  <a:lnTo>
                    <a:pt x="71293" y="3611"/>
                  </a:lnTo>
                  <a:lnTo>
                    <a:pt x="72769" y="3072"/>
                  </a:lnTo>
                  <a:lnTo>
                    <a:pt x="74185" y="2573"/>
                  </a:lnTo>
                  <a:lnTo>
                    <a:pt x="75542" y="2115"/>
                  </a:lnTo>
                  <a:lnTo>
                    <a:pt x="76858" y="1696"/>
                  </a:lnTo>
                  <a:lnTo>
                    <a:pt x="78095" y="1337"/>
                  </a:lnTo>
                  <a:lnTo>
                    <a:pt x="79292" y="1017"/>
                  </a:lnTo>
                  <a:lnTo>
                    <a:pt x="80429" y="758"/>
                  </a:lnTo>
                  <a:lnTo>
                    <a:pt x="81486" y="539"/>
                  </a:lnTo>
                  <a:lnTo>
                    <a:pt x="82504" y="359"/>
                  </a:lnTo>
                  <a:lnTo>
                    <a:pt x="83421" y="240"/>
                  </a:lnTo>
                  <a:lnTo>
                    <a:pt x="84279" y="180"/>
                  </a:lnTo>
                  <a:lnTo>
                    <a:pt x="84698" y="160"/>
                  </a:lnTo>
                  <a:close/>
                  <a:moveTo>
                    <a:pt x="84738" y="0"/>
                  </a:moveTo>
                  <a:lnTo>
                    <a:pt x="84319" y="20"/>
                  </a:lnTo>
                  <a:lnTo>
                    <a:pt x="83461" y="80"/>
                  </a:lnTo>
                  <a:lnTo>
                    <a:pt x="82524" y="200"/>
                  </a:lnTo>
                  <a:lnTo>
                    <a:pt x="81526" y="379"/>
                  </a:lnTo>
                  <a:lnTo>
                    <a:pt x="80449" y="599"/>
                  </a:lnTo>
                  <a:lnTo>
                    <a:pt x="79312" y="858"/>
                  </a:lnTo>
                  <a:lnTo>
                    <a:pt x="78115" y="1177"/>
                  </a:lnTo>
                  <a:lnTo>
                    <a:pt x="76858" y="1536"/>
                  </a:lnTo>
                  <a:lnTo>
                    <a:pt x="75542" y="1955"/>
                  </a:lnTo>
                  <a:lnTo>
                    <a:pt x="74185" y="2414"/>
                  </a:lnTo>
                  <a:lnTo>
                    <a:pt x="72749" y="2913"/>
                  </a:lnTo>
                  <a:lnTo>
                    <a:pt x="71273" y="3451"/>
                  </a:lnTo>
                  <a:lnTo>
                    <a:pt x="69757" y="4030"/>
                  </a:lnTo>
                  <a:lnTo>
                    <a:pt x="68201" y="4668"/>
                  </a:lnTo>
                  <a:lnTo>
                    <a:pt x="66585" y="5326"/>
                  </a:lnTo>
                  <a:lnTo>
                    <a:pt x="64930" y="6044"/>
                  </a:lnTo>
                  <a:lnTo>
                    <a:pt x="63234" y="6782"/>
                  </a:lnTo>
                  <a:lnTo>
                    <a:pt x="61519" y="7580"/>
                  </a:lnTo>
                  <a:lnTo>
                    <a:pt x="59743" y="8398"/>
                  </a:lnTo>
                  <a:lnTo>
                    <a:pt x="57948" y="9256"/>
                  </a:lnTo>
                  <a:lnTo>
                    <a:pt x="56113" y="10154"/>
                  </a:lnTo>
                  <a:lnTo>
                    <a:pt x="54258" y="11071"/>
                  </a:lnTo>
                  <a:lnTo>
                    <a:pt x="52383" y="12049"/>
                  </a:lnTo>
                  <a:lnTo>
                    <a:pt x="50468" y="13046"/>
                  </a:lnTo>
                  <a:lnTo>
                    <a:pt x="48533" y="14063"/>
                  </a:lnTo>
                  <a:lnTo>
                    <a:pt x="46598" y="15120"/>
                  </a:lnTo>
                  <a:lnTo>
                    <a:pt x="44623" y="16218"/>
                  </a:lnTo>
                  <a:lnTo>
                    <a:pt x="42648" y="17335"/>
                  </a:lnTo>
                  <a:lnTo>
                    <a:pt x="40654" y="18492"/>
                  </a:lnTo>
                  <a:lnTo>
                    <a:pt x="38459" y="19788"/>
                  </a:lnTo>
                  <a:lnTo>
                    <a:pt x="36285" y="21085"/>
                  </a:lnTo>
                  <a:lnTo>
                    <a:pt x="34151" y="22381"/>
                  </a:lnTo>
                  <a:lnTo>
                    <a:pt x="32056" y="23698"/>
                  </a:lnTo>
                  <a:lnTo>
                    <a:pt x="29982" y="25015"/>
                  </a:lnTo>
                  <a:lnTo>
                    <a:pt x="27967" y="26331"/>
                  </a:lnTo>
                  <a:lnTo>
                    <a:pt x="25992" y="27648"/>
                  </a:lnTo>
                  <a:lnTo>
                    <a:pt x="24037" y="28964"/>
                  </a:lnTo>
                  <a:lnTo>
                    <a:pt x="22162" y="30261"/>
                  </a:lnTo>
                  <a:lnTo>
                    <a:pt x="20327" y="31577"/>
                  </a:lnTo>
                  <a:lnTo>
                    <a:pt x="18532" y="32854"/>
                  </a:lnTo>
                  <a:lnTo>
                    <a:pt x="16816" y="34151"/>
                  </a:lnTo>
                  <a:lnTo>
                    <a:pt x="15141" y="35407"/>
                  </a:lnTo>
                  <a:lnTo>
                    <a:pt x="13545" y="36664"/>
                  </a:lnTo>
                  <a:lnTo>
                    <a:pt x="12009" y="37921"/>
                  </a:lnTo>
                  <a:lnTo>
                    <a:pt x="10533" y="39137"/>
                  </a:lnTo>
                  <a:lnTo>
                    <a:pt x="9136" y="40334"/>
                  </a:lnTo>
                  <a:lnTo>
                    <a:pt x="7840" y="41491"/>
                  </a:lnTo>
                  <a:lnTo>
                    <a:pt x="6643" y="42608"/>
                  </a:lnTo>
                  <a:lnTo>
                    <a:pt x="5546" y="43685"/>
                  </a:lnTo>
                  <a:lnTo>
                    <a:pt x="4529" y="44703"/>
                  </a:lnTo>
                  <a:lnTo>
                    <a:pt x="3611" y="45700"/>
                  </a:lnTo>
                  <a:lnTo>
                    <a:pt x="2813" y="46638"/>
                  </a:lnTo>
                  <a:lnTo>
                    <a:pt x="2434" y="47077"/>
                  </a:lnTo>
                  <a:lnTo>
                    <a:pt x="2095" y="47515"/>
                  </a:lnTo>
                  <a:lnTo>
                    <a:pt x="1776" y="47954"/>
                  </a:lnTo>
                  <a:lnTo>
                    <a:pt x="1497" y="48373"/>
                  </a:lnTo>
                  <a:lnTo>
                    <a:pt x="1217" y="48772"/>
                  </a:lnTo>
                  <a:lnTo>
                    <a:pt x="978" y="49151"/>
                  </a:lnTo>
                  <a:lnTo>
                    <a:pt x="778" y="49530"/>
                  </a:lnTo>
                  <a:lnTo>
                    <a:pt x="579" y="49889"/>
                  </a:lnTo>
                  <a:lnTo>
                    <a:pt x="419" y="50248"/>
                  </a:lnTo>
                  <a:lnTo>
                    <a:pt x="280" y="50587"/>
                  </a:lnTo>
                  <a:lnTo>
                    <a:pt x="180" y="50907"/>
                  </a:lnTo>
                  <a:lnTo>
                    <a:pt x="100" y="51226"/>
                  </a:lnTo>
                  <a:lnTo>
                    <a:pt x="40" y="51525"/>
                  </a:lnTo>
                  <a:lnTo>
                    <a:pt x="0" y="51804"/>
                  </a:lnTo>
                  <a:lnTo>
                    <a:pt x="0" y="52064"/>
                  </a:lnTo>
                  <a:lnTo>
                    <a:pt x="20" y="52323"/>
                  </a:lnTo>
                  <a:lnTo>
                    <a:pt x="80" y="52562"/>
                  </a:lnTo>
                  <a:lnTo>
                    <a:pt x="160" y="52782"/>
                  </a:lnTo>
                  <a:lnTo>
                    <a:pt x="260" y="52981"/>
                  </a:lnTo>
                  <a:lnTo>
                    <a:pt x="379" y="53161"/>
                  </a:lnTo>
                  <a:lnTo>
                    <a:pt x="519" y="53340"/>
                  </a:lnTo>
                  <a:lnTo>
                    <a:pt x="679" y="53480"/>
                  </a:lnTo>
                  <a:lnTo>
                    <a:pt x="878" y="53619"/>
                  </a:lnTo>
                  <a:lnTo>
                    <a:pt x="1078" y="53759"/>
                  </a:lnTo>
                  <a:lnTo>
                    <a:pt x="1317" y="53859"/>
                  </a:lnTo>
                  <a:lnTo>
                    <a:pt x="1576" y="53959"/>
                  </a:lnTo>
                  <a:lnTo>
                    <a:pt x="1776" y="54018"/>
                  </a:lnTo>
                  <a:lnTo>
                    <a:pt x="2015" y="54078"/>
                  </a:lnTo>
                  <a:lnTo>
                    <a:pt x="2494" y="54158"/>
                  </a:lnTo>
                  <a:lnTo>
                    <a:pt x="3052" y="54218"/>
                  </a:lnTo>
                  <a:lnTo>
                    <a:pt x="3631" y="54238"/>
                  </a:lnTo>
                  <a:lnTo>
                    <a:pt x="4349" y="54218"/>
                  </a:lnTo>
                  <a:lnTo>
                    <a:pt x="5147" y="54158"/>
                  </a:lnTo>
                  <a:lnTo>
                    <a:pt x="5985" y="54038"/>
                  </a:lnTo>
                  <a:lnTo>
                    <a:pt x="6882" y="53899"/>
                  </a:lnTo>
                  <a:lnTo>
                    <a:pt x="7820" y="53719"/>
                  </a:lnTo>
                  <a:lnTo>
                    <a:pt x="8817" y="53480"/>
                  </a:lnTo>
                  <a:lnTo>
                    <a:pt x="9875" y="53220"/>
                  </a:lnTo>
                  <a:lnTo>
                    <a:pt x="10972" y="52921"/>
                  </a:lnTo>
                  <a:lnTo>
                    <a:pt x="12129" y="52582"/>
                  </a:lnTo>
                  <a:lnTo>
                    <a:pt x="13325" y="52203"/>
                  </a:lnTo>
                  <a:lnTo>
                    <a:pt x="14562" y="51784"/>
                  </a:lnTo>
                  <a:lnTo>
                    <a:pt x="15839" y="51325"/>
                  </a:lnTo>
                  <a:lnTo>
                    <a:pt x="17175" y="50847"/>
                  </a:lnTo>
                  <a:lnTo>
                    <a:pt x="18532" y="50328"/>
                  </a:lnTo>
                  <a:lnTo>
                    <a:pt x="19928" y="49770"/>
                  </a:lnTo>
                  <a:lnTo>
                    <a:pt x="21364" y="49171"/>
                  </a:lnTo>
                  <a:lnTo>
                    <a:pt x="22840" y="48553"/>
                  </a:lnTo>
                  <a:lnTo>
                    <a:pt x="24336" y="47894"/>
                  </a:lnTo>
                  <a:lnTo>
                    <a:pt x="25872" y="47216"/>
                  </a:lnTo>
                  <a:lnTo>
                    <a:pt x="27448" y="46498"/>
                  </a:lnTo>
                  <a:lnTo>
                    <a:pt x="29024" y="45760"/>
                  </a:lnTo>
                  <a:lnTo>
                    <a:pt x="30660" y="44982"/>
                  </a:lnTo>
                  <a:lnTo>
                    <a:pt x="32296" y="44184"/>
                  </a:lnTo>
                  <a:lnTo>
                    <a:pt x="33971" y="43346"/>
                  </a:lnTo>
                  <a:lnTo>
                    <a:pt x="35647" y="42489"/>
                  </a:lnTo>
                  <a:lnTo>
                    <a:pt x="37362" y="41591"/>
                  </a:lnTo>
                  <a:lnTo>
                    <a:pt x="39098" y="40673"/>
                  </a:lnTo>
                  <a:lnTo>
                    <a:pt x="40833" y="39736"/>
                  </a:lnTo>
                  <a:lnTo>
                    <a:pt x="42589" y="38778"/>
                  </a:lnTo>
                  <a:lnTo>
                    <a:pt x="44364" y="37781"/>
                  </a:lnTo>
                  <a:lnTo>
                    <a:pt x="46159" y="36784"/>
                  </a:lnTo>
                  <a:lnTo>
                    <a:pt x="47954" y="35746"/>
                  </a:lnTo>
                  <a:lnTo>
                    <a:pt x="50149" y="34450"/>
                  </a:lnTo>
                  <a:lnTo>
                    <a:pt x="52303" y="33153"/>
                  </a:lnTo>
                  <a:lnTo>
                    <a:pt x="54437" y="31857"/>
                  </a:lnTo>
                  <a:lnTo>
                    <a:pt x="56552" y="30540"/>
                  </a:lnTo>
                  <a:lnTo>
                    <a:pt x="58606" y="29223"/>
                  </a:lnTo>
                  <a:lnTo>
                    <a:pt x="60641" y="27907"/>
                  </a:lnTo>
                  <a:lnTo>
                    <a:pt x="62616" y="26590"/>
                  </a:lnTo>
                  <a:lnTo>
                    <a:pt x="64551" y="25274"/>
                  </a:lnTo>
                  <a:lnTo>
                    <a:pt x="66446" y="23957"/>
                  </a:lnTo>
                  <a:lnTo>
                    <a:pt x="68281" y="22661"/>
                  </a:lnTo>
                  <a:lnTo>
                    <a:pt x="70056" y="21364"/>
                  </a:lnTo>
                  <a:lnTo>
                    <a:pt x="71792" y="20087"/>
                  </a:lnTo>
                  <a:lnTo>
                    <a:pt x="73447" y="18811"/>
                  </a:lnTo>
                  <a:lnTo>
                    <a:pt x="75063" y="17554"/>
                  </a:lnTo>
                  <a:lnTo>
                    <a:pt x="76599" y="16317"/>
                  </a:lnTo>
                  <a:lnTo>
                    <a:pt x="78075" y="15101"/>
                  </a:lnTo>
                  <a:lnTo>
                    <a:pt x="79452" y="13904"/>
                  </a:lnTo>
                  <a:lnTo>
                    <a:pt x="80748" y="12747"/>
                  </a:lnTo>
                  <a:lnTo>
                    <a:pt x="81965" y="11630"/>
                  </a:lnTo>
                  <a:lnTo>
                    <a:pt x="83062" y="10552"/>
                  </a:lnTo>
                  <a:lnTo>
                    <a:pt x="84079" y="9535"/>
                  </a:lnTo>
                  <a:lnTo>
                    <a:pt x="84977" y="8538"/>
                  </a:lnTo>
                  <a:lnTo>
                    <a:pt x="85795" y="7600"/>
                  </a:lnTo>
                  <a:lnTo>
                    <a:pt x="86154" y="7161"/>
                  </a:lnTo>
                  <a:lnTo>
                    <a:pt x="86493" y="6703"/>
                  </a:lnTo>
                  <a:lnTo>
                    <a:pt x="86812" y="6284"/>
                  </a:lnTo>
                  <a:lnTo>
                    <a:pt x="87111" y="5865"/>
                  </a:lnTo>
                  <a:lnTo>
                    <a:pt x="87371" y="5466"/>
                  </a:lnTo>
                  <a:lnTo>
                    <a:pt x="87610" y="5087"/>
                  </a:lnTo>
                  <a:lnTo>
                    <a:pt x="87830" y="4708"/>
                  </a:lnTo>
                  <a:lnTo>
                    <a:pt x="88009" y="4329"/>
                  </a:lnTo>
                  <a:lnTo>
                    <a:pt x="88189" y="3990"/>
                  </a:lnTo>
                  <a:lnTo>
                    <a:pt x="88308" y="3651"/>
                  </a:lnTo>
                  <a:lnTo>
                    <a:pt x="88428" y="3331"/>
                  </a:lnTo>
                  <a:lnTo>
                    <a:pt x="88508" y="3012"/>
                  </a:lnTo>
                  <a:lnTo>
                    <a:pt x="88568" y="2713"/>
                  </a:lnTo>
                  <a:lnTo>
                    <a:pt x="88588" y="2434"/>
                  </a:lnTo>
                  <a:lnTo>
                    <a:pt x="88608" y="2174"/>
                  </a:lnTo>
                  <a:lnTo>
                    <a:pt x="88568" y="1915"/>
                  </a:lnTo>
                  <a:lnTo>
                    <a:pt x="88528" y="1676"/>
                  </a:lnTo>
                  <a:lnTo>
                    <a:pt x="88448" y="1456"/>
                  </a:lnTo>
                  <a:lnTo>
                    <a:pt x="88348" y="1257"/>
                  </a:lnTo>
                  <a:lnTo>
                    <a:pt x="88229" y="1077"/>
                  </a:lnTo>
                  <a:lnTo>
                    <a:pt x="88089" y="898"/>
                  </a:lnTo>
                  <a:lnTo>
                    <a:pt x="87929" y="738"/>
                  </a:lnTo>
                  <a:lnTo>
                    <a:pt x="87730" y="599"/>
                  </a:lnTo>
                  <a:lnTo>
                    <a:pt x="87530" y="479"/>
                  </a:lnTo>
                  <a:lnTo>
                    <a:pt x="87291" y="379"/>
                  </a:lnTo>
                  <a:lnTo>
                    <a:pt x="87032" y="279"/>
                  </a:lnTo>
                  <a:lnTo>
                    <a:pt x="86772" y="200"/>
                  </a:lnTo>
                  <a:lnTo>
                    <a:pt x="86473" y="120"/>
                  </a:lnTo>
                  <a:lnTo>
                    <a:pt x="86154" y="80"/>
                  </a:lnTo>
                  <a:lnTo>
                    <a:pt x="85835" y="40"/>
                  </a:lnTo>
                  <a:lnTo>
                    <a:pt x="85476" y="20"/>
                  </a:lnTo>
                  <a:lnTo>
                    <a:pt x="851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1288875" y="2504175"/>
              <a:ext cx="2645550" cy="1617275"/>
            </a:xfrm>
            <a:custGeom>
              <a:avLst/>
              <a:gdLst/>
              <a:ahLst/>
              <a:cxnLst/>
              <a:rect l="l" t="t" r="r" b="b"/>
              <a:pathLst>
                <a:path w="105822" h="64691" extrusionOk="0">
                  <a:moveTo>
                    <a:pt x="101673" y="160"/>
                  </a:moveTo>
                  <a:lnTo>
                    <a:pt x="102112" y="180"/>
                  </a:lnTo>
                  <a:lnTo>
                    <a:pt x="102531" y="200"/>
                  </a:lnTo>
                  <a:lnTo>
                    <a:pt x="102910" y="239"/>
                  </a:lnTo>
                  <a:lnTo>
                    <a:pt x="103289" y="299"/>
                  </a:lnTo>
                  <a:lnTo>
                    <a:pt x="103628" y="379"/>
                  </a:lnTo>
                  <a:lnTo>
                    <a:pt x="103947" y="479"/>
                  </a:lnTo>
                  <a:lnTo>
                    <a:pt x="104226" y="579"/>
                  </a:lnTo>
                  <a:lnTo>
                    <a:pt x="104485" y="698"/>
                  </a:lnTo>
                  <a:lnTo>
                    <a:pt x="104705" y="838"/>
                  </a:lnTo>
                  <a:lnTo>
                    <a:pt x="104924" y="997"/>
                  </a:lnTo>
                  <a:lnTo>
                    <a:pt x="105104" y="1157"/>
                  </a:lnTo>
                  <a:lnTo>
                    <a:pt x="105263" y="1337"/>
                  </a:lnTo>
                  <a:lnTo>
                    <a:pt x="105383" y="1536"/>
                  </a:lnTo>
                  <a:lnTo>
                    <a:pt x="105483" y="1755"/>
                  </a:lnTo>
                  <a:lnTo>
                    <a:pt x="105583" y="2015"/>
                  </a:lnTo>
                  <a:lnTo>
                    <a:pt x="105642" y="2314"/>
                  </a:lnTo>
                  <a:lnTo>
                    <a:pt x="105662" y="2613"/>
                  </a:lnTo>
                  <a:lnTo>
                    <a:pt x="105662" y="2932"/>
                  </a:lnTo>
                  <a:lnTo>
                    <a:pt x="105603" y="3272"/>
                  </a:lnTo>
                  <a:lnTo>
                    <a:pt x="105523" y="3631"/>
                  </a:lnTo>
                  <a:lnTo>
                    <a:pt x="105423" y="4010"/>
                  </a:lnTo>
                  <a:lnTo>
                    <a:pt x="105283" y="4389"/>
                  </a:lnTo>
                  <a:lnTo>
                    <a:pt x="105104" y="4807"/>
                  </a:lnTo>
                  <a:lnTo>
                    <a:pt x="104884" y="5226"/>
                  </a:lnTo>
                  <a:lnTo>
                    <a:pt x="104645" y="5665"/>
                  </a:lnTo>
                  <a:lnTo>
                    <a:pt x="104386" y="6104"/>
                  </a:lnTo>
                  <a:lnTo>
                    <a:pt x="104086" y="6583"/>
                  </a:lnTo>
                  <a:lnTo>
                    <a:pt x="103747" y="7062"/>
                  </a:lnTo>
                  <a:lnTo>
                    <a:pt x="103388" y="7560"/>
                  </a:lnTo>
                  <a:lnTo>
                    <a:pt x="102989" y="8059"/>
                  </a:lnTo>
                  <a:lnTo>
                    <a:pt x="102570" y="8578"/>
                  </a:lnTo>
                  <a:lnTo>
                    <a:pt x="102132" y="9116"/>
                  </a:lnTo>
                  <a:lnTo>
                    <a:pt x="101653" y="9675"/>
                  </a:lnTo>
                  <a:lnTo>
                    <a:pt x="101154" y="10233"/>
                  </a:lnTo>
                  <a:lnTo>
                    <a:pt x="100057" y="11390"/>
                  </a:lnTo>
                  <a:lnTo>
                    <a:pt x="98860" y="12587"/>
                  </a:lnTo>
                  <a:lnTo>
                    <a:pt x="97564" y="13844"/>
                  </a:lnTo>
                  <a:lnTo>
                    <a:pt x="96167" y="15120"/>
                  </a:lnTo>
                  <a:lnTo>
                    <a:pt x="94651" y="16457"/>
                  </a:lnTo>
                  <a:lnTo>
                    <a:pt x="93055" y="17813"/>
                  </a:lnTo>
                  <a:lnTo>
                    <a:pt x="91380" y="19210"/>
                  </a:lnTo>
                  <a:lnTo>
                    <a:pt x="89605" y="20646"/>
                  </a:lnTo>
                  <a:lnTo>
                    <a:pt x="87729" y="22102"/>
                  </a:lnTo>
                  <a:lnTo>
                    <a:pt x="85795" y="23578"/>
                  </a:lnTo>
                  <a:lnTo>
                    <a:pt x="83760" y="25074"/>
                  </a:lnTo>
                  <a:lnTo>
                    <a:pt x="81665" y="26610"/>
                  </a:lnTo>
                  <a:lnTo>
                    <a:pt x="79491" y="28146"/>
                  </a:lnTo>
                  <a:lnTo>
                    <a:pt x="77257" y="29702"/>
                  </a:lnTo>
                  <a:lnTo>
                    <a:pt x="74943" y="31278"/>
                  </a:lnTo>
                  <a:lnTo>
                    <a:pt x="72569" y="32854"/>
                  </a:lnTo>
                  <a:lnTo>
                    <a:pt x="70136" y="34430"/>
                  </a:lnTo>
                  <a:lnTo>
                    <a:pt x="67622" y="36026"/>
                  </a:lnTo>
                  <a:lnTo>
                    <a:pt x="65089" y="37621"/>
                  </a:lnTo>
                  <a:lnTo>
                    <a:pt x="62476" y="39217"/>
                  </a:lnTo>
                  <a:lnTo>
                    <a:pt x="59823" y="40813"/>
                  </a:lnTo>
                  <a:lnTo>
                    <a:pt x="57130" y="42389"/>
                  </a:lnTo>
                  <a:lnTo>
                    <a:pt x="54756" y="43765"/>
                  </a:lnTo>
                  <a:lnTo>
                    <a:pt x="52382" y="45102"/>
                  </a:lnTo>
                  <a:lnTo>
                    <a:pt x="50029" y="46398"/>
                  </a:lnTo>
                  <a:lnTo>
                    <a:pt x="47715" y="47675"/>
                  </a:lnTo>
                  <a:lnTo>
                    <a:pt x="45401" y="48912"/>
                  </a:lnTo>
                  <a:lnTo>
                    <a:pt x="43127" y="50109"/>
                  </a:lnTo>
                  <a:lnTo>
                    <a:pt x="40873" y="51246"/>
                  </a:lnTo>
                  <a:lnTo>
                    <a:pt x="38658" y="52363"/>
                  </a:lnTo>
                  <a:lnTo>
                    <a:pt x="36484" y="53440"/>
                  </a:lnTo>
                  <a:lnTo>
                    <a:pt x="34330" y="54457"/>
                  </a:lnTo>
                  <a:lnTo>
                    <a:pt x="32235" y="55455"/>
                  </a:lnTo>
                  <a:lnTo>
                    <a:pt x="30161" y="56392"/>
                  </a:lnTo>
                  <a:lnTo>
                    <a:pt x="28146" y="57290"/>
                  </a:lnTo>
                  <a:lnTo>
                    <a:pt x="26171" y="58128"/>
                  </a:lnTo>
                  <a:lnTo>
                    <a:pt x="24256" y="58925"/>
                  </a:lnTo>
                  <a:lnTo>
                    <a:pt x="22381" y="59683"/>
                  </a:lnTo>
                  <a:lnTo>
                    <a:pt x="20586" y="60382"/>
                  </a:lnTo>
                  <a:lnTo>
                    <a:pt x="18831" y="61040"/>
                  </a:lnTo>
                  <a:lnTo>
                    <a:pt x="17135" y="61638"/>
                  </a:lnTo>
                  <a:lnTo>
                    <a:pt x="15499" y="62177"/>
                  </a:lnTo>
                  <a:lnTo>
                    <a:pt x="13943" y="62676"/>
                  </a:lnTo>
                  <a:lnTo>
                    <a:pt x="12447" y="63114"/>
                  </a:lnTo>
                  <a:lnTo>
                    <a:pt x="11031" y="63493"/>
                  </a:lnTo>
                  <a:lnTo>
                    <a:pt x="9675" y="63813"/>
                  </a:lnTo>
                  <a:lnTo>
                    <a:pt x="8398" y="64092"/>
                  </a:lnTo>
                  <a:lnTo>
                    <a:pt x="7221" y="64291"/>
                  </a:lnTo>
                  <a:lnTo>
                    <a:pt x="6643" y="64371"/>
                  </a:lnTo>
                  <a:lnTo>
                    <a:pt x="6104" y="64431"/>
                  </a:lnTo>
                  <a:lnTo>
                    <a:pt x="5585" y="64491"/>
                  </a:lnTo>
                  <a:lnTo>
                    <a:pt x="5087" y="64511"/>
                  </a:lnTo>
                  <a:lnTo>
                    <a:pt x="4608" y="64531"/>
                  </a:lnTo>
                  <a:lnTo>
                    <a:pt x="4149" y="64551"/>
                  </a:lnTo>
                  <a:lnTo>
                    <a:pt x="3710" y="64531"/>
                  </a:lnTo>
                  <a:lnTo>
                    <a:pt x="3291" y="64511"/>
                  </a:lnTo>
                  <a:lnTo>
                    <a:pt x="2912" y="64451"/>
                  </a:lnTo>
                  <a:lnTo>
                    <a:pt x="2533" y="64391"/>
                  </a:lnTo>
                  <a:lnTo>
                    <a:pt x="2194" y="64311"/>
                  </a:lnTo>
                  <a:lnTo>
                    <a:pt x="1875" y="64232"/>
                  </a:lnTo>
                  <a:lnTo>
                    <a:pt x="1596" y="64112"/>
                  </a:lnTo>
                  <a:lnTo>
                    <a:pt x="1337" y="63992"/>
                  </a:lnTo>
                  <a:lnTo>
                    <a:pt x="1117" y="63853"/>
                  </a:lnTo>
                  <a:lnTo>
                    <a:pt x="898" y="63713"/>
                  </a:lnTo>
                  <a:lnTo>
                    <a:pt x="718" y="63533"/>
                  </a:lnTo>
                  <a:lnTo>
                    <a:pt x="559" y="63354"/>
                  </a:lnTo>
                  <a:lnTo>
                    <a:pt x="439" y="63154"/>
                  </a:lnTo>
                  <a:lnTo>
                    <a:pt x="339" y="62955"/>
                  </a:lnTo>
                  <a:lnTo>
                    <a:pt x="240" y="62676"/>
                  </a:lnTo>
                  <a:lnTo>
                    <a:pt x="180" y="62396"/>
                  </a:lnTo>
                  <a:lnTo>
                    <a:pt x="160" y="62097"/>
                  </a:lnTo>
                  <a:lnTo>
                    <a:pt x="180" y="61778"/>
                  </a:lnTo>
                  <a:lnTo>
                    <a:pt x="220" y="61419"/>
                  </a:lnTo>
                  <a:lnTo>
                    <a:pt x="299" y="61080"/>
                  </a:lnTo>
                  <a:lnTo>
                    <a:pt x="399" y="60701"/>
                  </a:lnTo>
                  <a:lnTo>
                    <a:pt x="539" y="60302"/>
                  </a:lnTo>
                  <a:lnTo>
                    <a:pt x="718" y="59903"/>
                  </a:lnTo>
                  <a:lnTo>
                    <a:pt x="938" y="59484"/>
                  </a:lnTo>
                  <a:lnTo>
                    <a:pt x="1177" y="59045"/>
                  </a:lnTo>
                  <a:lnTo>
                    <a:pt x="1436" y="58586"/>
                  </a:lnTo>
                  <a:lnTo>
                    <a:pt x="1736" y="58128"/>
                  </a:lnTo>
                  <a:lnTo>
                    <a:pt x="2075" y="57649"/>
                  </a:lnTo>
                  <a:lnTo>
                    <a:pt x="2434" y="57150"/>
                  </a:lnTo>
                  <a:lnTo>
                    <a:pt x="2833" y="56631"/>
                  </a:lnTo>
                  <a:lnTo>
                    <a:pt x="3252" y="56113"/>
                  </a:lnTo>
                  <a:lnTo>
                    <a:pt x="3690" y="55574"/>
                  </a:lnTo>
                  <a:lnTo>
                    <a:pt x="4169" y="55036"/>
                  </a:lnTo>
                  <a:lnTo>
                    <a:pt x="4668" y="54477"/>
                  </a:lnTo>
                  <a:lnTo>
                    <a:pt x="5765" y="53320"/>
                  </a:lnTo>
                  <a:lnTo>
                    <a:pt x="6962" y="52103"/>
                  </a:lnTo>
                  <a:lnTo>
                    <a:pt x="8258" y="50867"/>
                  </a:lnTo>
                  <a:lnTo>
                    <a:pt x="9655" y="49570"/>
                  </a:lnTo>
                  <a:lnTo>
                    <a:pt x="11171" y="48253"/>
                  </a:lnTo>
                  <a:lnTo>
                    <a:pt x="12767" y="46877"/>
                  </a:lnTo>
                  <a:lnTo>
                    <a:pt x="14442" y="45481"/>
                  </a:lnTo>
                  <a:lnTo>
                    <a:pt x="16217" y="44064"/>
                  </a:lnTo>
                  <a:lnTo>
                    <a:pt x="18093" y="42608"/>
                  </a:lnTo>
                  <a:lnTo>
                    <a:pt x="20027" y="41132"/>
                  </a:lnTo>
                  <a:lnTo>
                    <a:pt x="22062" y="39616"/>
                  </a:lnTo>
                  <a:lnTo>
                    <a:pt x="24157" y="38100"/>
                  </a:lnTo>
                  <a:lnTo>
                    <a:pt x="26331" y="36564"/>
                  </a:lnTo>
                  <a:lnTo>
                    <a:pt x="28565" y="35008"/>
                  </a:lnTo>
                  <a:lnTo>
                    <a:pt x="30879" y="33432"/>
                  </a:lnTo>
                  <a:lnTo>
                    <a:pt x="33253" y="31856"/>
                  </a:lnTo>
                  <a:lnTo>
                    <a:pt x="35686" y="30261"/>
                  </a:lnTo>
                  <a:lnTo>
                    <a:pt x="38200" y="28685"/>
                  </a:lnTo>
                  <a:lnTo>
                    <a:pt x="40733" y="27089"/>
                  </a:lnTo>
                  <a:lnTo>
                    <a:pt x="43346" y="25493"/>
                  </a:lnTo>
                  <a:lnTo>
                    <a:pt x="45999" y="23897"/>
                  </a:lnTo>
                  <a:lnTo>
                    <a:pt x="48692" y="22322"/>
                  </a:lnTo>
                  <a:lnTo>
                    <a:pt x="51066" y="20945"/>
                  </a:lnTo>
                  <a:lnTo>
                    <a:pt x="53440" y="19609"/>
                  </a:lnTo>
                  <a:lnTo>
                    <a:pt x="55793" y="18292"/>
                  </a:lnTo>
                  <a:lnTo>
                    <a:pt x="58107" y="17035"/>
                  </a:lnTo>
                  <a:lnTo>
                    <a:pt x="60421" y="15799"/>
                  </a:lnTo>
                  <a:lnTo>
                    <a:pt x="62695" y="14602"/>
                  </a:lnTo>
                  <a:lnTo>
                    <a:pt x="64949" y="13445"/>
                  </a:lnTo>
                  <a:lnTo>
                    <a:pt x="67164" y="12328"/>
                  </a:lnTo>
                  <a:lnTo>
                    <a:pt x="69338" y="11271"/>
                  </a:lnTo>
                  <a:lnTo>
                    <a:pt x="71492" y="10233"/>
                  </a:lnTo>
                  <a:lnTo>
                    <a:pt x="73587" y="9256"/>
                  </a:lnTo>
                  <a:lnTo>
                    <a:pt x="75661" y="8318"/>
                  </a:lnTo>
                  <a:lnTo>
                    <a:pt x="77676" y="7421"/>
                  </a:lnTo>
                  <a:lnTo>
                    <a:pt x="79651" y="6563"/>
                  </a:lnTo>
                  <a:lnTo>
                    <a:pt x="81566" y="5765"/>
                  </a:lnTo>
                  <a:lnTo>
                    <a:pt x="83441" y="5007"/>
                  </a:lnTo>
                  <a:lnTo>
                    <a:pt x="85236" y="4309"/>
                  </a:lnTo>
                  <a:lnTo>
                    <a:pt x="86991" y="3670"/>
                  </a:lnTo>
                  <a:lnTo>
                    <a:pt x="88687" y="3072"/>
                  </a:lnTo>
                  <a:lnTo>
                    <a:pt x="90323" y="2514"/>
                  </a:lnTo>
                  <a:lnTo>
                    <a:pt x="91879" y="2035"/>
                  </a:lnTo>
                  <a:lnTo>
                    <a:pt x="93375" y="1596"/>
                  </a:lnTo>
                  <a:lnTo>
                    <a:pt x="94791" y="1217"/>
                  </a:lnTo>
                  <a:lnTo>
                    <a:pt x="96147" y="878"/>
                  </a:lnTo>
                  <a:lnTo>
                    <a:pt x="97424" y="618"/>
                  </a:lnTo>
                  <a:lnTo>
                    <a:pt x="98601" y="419"/>
                  </a:lnTo>
                  <a:lnTo>
                    <a:pt x="99179" y="339"/>
                  </a:lnTo>
                  <a:lnTo>
                    <a:pt x="99718" y="259"/>
                  </a:lnTo>
                  <a:lnTo>
                    <a:pt x="100237" y="220"/>
                  </a:lnTo>
                  <a:lnTo>
                    <a:pt x="100735" y="180"/>
                  </a:lnTo>
                  <a:lnTo>
                    <a:pt x="101234" y="160"/>
                  </a:lnTo>
                  <a:close/>
                  <a:moveTo>
                    <a:pt x="101254" y="0"/>
                  </a:moveTo>
                  <a:lnTo>
                    <a:pt x="100775" y="20"/>
                  </a:lnTo>
                  <a:lnTo>
                    <a:pt x="100277" y="60"/>
                  </a:lnTo>
                  <a:lnTo>
                    <a:pt x="99758" y="100"/>
                  </a:lnTo>
                  <a:lnTo>
                    <a:pt x="99199" y="180"/>
                  </a:lnTo>
                  <a:lnTo>
                    <a:pt x="98641" y="259"/>
                  </a:lnTo>
                  <a:lnTo>
                    <a:pt x="97444" y="459"/>
                  </a:lnTo>
                  <a:lnTo>
                    <a:pt x="96167" y="718"/>
                  </a:lnTo>
                  <a:lnTo>
                    <a:pt x="94811" y="1057"/>
                  </a:lnTo>
                  <a:lnTo>
                    <a:pt x="93395" y="1436"/>
                  </a:lnTo>
                  <a:lnTo>
                    <a:pt x="91879" y="1855"/>
                  </a:lnTo>
                  <a:lnTo>
                    <a:pt x="90323" y="2354"/>
                  </a:lnTo>
                  <a:lnTo>
                    <a:pt x="88687" y="2912"/>
                  </a:lnTo>
                  <a:lnTo>
                    <a:pt x="86991" y="3511"/>
                  </a:lnTo>
                  <a:lnTo>
                    <a:pt x="85236" y="4149"/>
                  </a:lnTo>
                  <a:lnTo>
                    <a:pt x="83421" y="4847"/>
                  </a:lnTo>
                  <a:lnTo>
                    <a:pt x="81546" y="5605"/>
                  </a:lnTo>
                  <a:lnTo>
                    <a:pt x="79611" y="6403"/>
                  </a:lnTo>
                  <a:lnTo>
                    <a:pt x="77636" y="7261"/>
                  </a:lnTo>
                  <a:lnTo>
                    <a:pt x="75621" y="8159"/>
                  </a:lnTo>
                  <a:lnTo>
                    <a:pt x="73547" y="9096"/>
                  </a:lnTo>
                  <a:lnTo>
                    <a:pt x="71452" y="10074"/>
                  </a:lnTo>
                  <a:lnTo>
                    <a:pt x="69298" y="11111"/>
                  </a:lnTo>
                  <a:lnTo>
                    <a:pt x="67104" y="12188"/>
                  </a:lnTo>
                  <a:lnTo>
                    <a:pt x="64890" y="13305"/>
                  </a:lnTo>
                  <a:lnTo>
                    <a:pt x="62635" y="14462"/>
                  </a:lnTo>
                  <a:lnTo>
                    <a:pt x="60361" y="15639"/>
                  </a:lnTo>
                  <a:lnTo>
                    <a:pt x="58048" y="16876"/>
                  </a:lnTo>
                  <a:lnTo>
                    <a:pt x="55714" y="18152"/>
                  </a:lnTo>
                  <a:lnTo>
                    <a:pt x="53360" y="19449"/>
                  </a:lnTo>
                  <a:lnTo>
                    <a:pt x="50986" y="20805"/>
                  </a:lnTo>
                  <a:lnTo>
                    <a:pt x="48612" y="22182"/>
                  </a:lnTo>
                  <a:lnTo>
                    <a:pt x="45979" y="23718"/>
                  </a:lnTo>
                  <a:lnTo>
                    <a:pt x="43406" y="25274"/>
                  </a:lnTo>
                  <a:lnTo>
                    <a:pt x="40853" y="26830"/>
                  </a:lnTo>
                  <a:lnTo>
                    <a:pt x="38339" y="28386"/>
                  </a:lnTo>
                  <a:lnTo>
                    <a:pt x="35866" y="29961"/>
                  </a:lnTo>
                  <a:lnTo>
                    <a:pt x="33452" y="31537"/>
                  </a:lnTo>
                  <a:lnTo>
                    <a:pt x="31078" y="33093"/>
                  </a:lnTo>
                  <a:lnTo>
                    <a:pt x="28765" y="34669"/>
                  </a:lnTo>
                  <a:lnTo>
                    <a:pt x="26510" y="36225"/>
                  </a:lnTo>
                  <a:lnTo>
                    <a:pt x="24316" y="37781"/>
                  </a:lnTo>
                  <a:lnTo>
                    <a:pt x="22182" y="39317"/>
                  </a:lnTo>
                  <a:lnTo>
                    <a:pt x="20107" y="40853"/>
                  </a:lnTo>
                  <a:lnTo>
                    <a:pt x="18132" y="42369"/>
                  </a:lnTo>
                  <a:lnTo>
                    <a:pt x="16217" y="43865"/>
                  </a:lnTo>
                  <a:lnTo>
                    <a:pt x="14362" y="45341"/>
                  </a:lnTo>
                  <a:lnTo>
                    <a:pt x="12607" y="46797"/>
                  </a:lnTo>
                  <a:lnTo>
                    <a:pt x="10951" y="48234"/>
                  </a:lnTo>
                  <a:lnTo>
                    <a:pt x="9395" y="49610"/>
                  </a:lnTo>
                  <a:lnTo>
                    <a:pt x="7959" y="50926"/>
                  </a:lnTo>
                  <a:lnTo>
                    <a:pt x="6643" y="52203"/>
                  </a:lnTo>
                  <a:lnTo>
                    <a:pt x="5426" y="53440"/>
                  </a:lnTo>
                  <a:lnTo>
                    <a:pt x="4867" y="54018"/>
                  </a:lnTo>
                  <a:lnTo>
                    <a:pt x="4349" y="54597"/>
                  </a:lnTo>
                  <a:lnTo>
                    <a:pt x="3850" y="55175"/>
                  </a:lnTo>
                  <a:lnTo>
                    <a:pt x="3371" y="55714"/>
                  </a:lnTo>
                  <a:lnTo>
                    <a:pt x="2932" y="56252"/>
                  </a:lnTo>
                  <a:lnTo>
                    <a:pt x="2533" y="56771"/>
                  </a:lnTo>
                  <a:lnTo>
                    <a:pt x="2154" y="57290"/>
                  </a:lnTo>
                  <a:lnTo>
                    <a:pt x="1795" y="57768"/>
                  </a:lnTo>
                  <a:lnTo>
                    <a:pt x="1476" y="58247"/>
                  </a:lnTo>
                  <a:lnTo>
                    <a:pt x="1197" y="58726"/>
                  </a:lnTo>
                  <a:lnTo>
                    <a:pt x="938" y="59165"/>
                  </a:lnTo>
                  <a:lnTo>
                    <a:pt x="698" y="59604"/>
                  </a:lnTo>
                  <a:lnTo>
                    <a:pt x="519" y="60023"/>
                  </a:lnTo>
                  <a:lnTo>
                    <a:pt x="339" y="60422"/>
                  </a:lnTo>
                  <a:lnTo>
                    <a:pt x="220" y="60801"/>
                  </a:lnTo>
                  <a:lnTo>
                    <a:pt x="120" y="61160"/>
                  </a:lnTo>
                  <a:lnTo>
                    <a:pt x="40" y="61519"/>
                  </a:lnTo>
                  <a:lnTo>
                    <a:pt x="0" y="61858"/>
                  </a:lnTo>
                  <a:lnTo>
                    <a:pt x="0" y="62157"/>
                  </a:lnTo>
                  <a:lnTo>
                    <a:pt x="20" y="62476"/>
                  </a:lnTo>
                  <a:lnTo>
                    <a:pt x="80" y="62755"/>
                  </a:lnTo>
                  <a:lnTo>
                    <a:pt x="180" y="63015"/>
                  </a:lnTo>
                  <a:lnTo>
                    <a:pt x="299" y="63234"/>
                  </a:lnTo>
                  <a:lnTo>
                    <a:pt x="439" y="63454"/>
                  </a:lnTo>
                  <a:lnTo>
                    <a:pt x="599" y="63653"/>
                  </a:lnTo>
                  <a:lnTo>
                    <a:pt x="798" y="63833"/>
                  </a:lnTo>
                  <a:lnTo>
                    <a:pt x="1017" y="63992"/>
                  </a:lnTo>
                  <a:lnTo>
                    <a:pt x="1257" y="64132"/>
                  </a:lnTo>
                  <a:lnTo>
                    <a:pt x="1536" y="64271"/>
                  </a:lnTo>
                  <a:lnTo>
                    <a:pt x="1835" y="64371"/>
                  </a:lnTo>
                  <a:lnTo>
                    <a:pt x="2075" y="64451"/>
                  </a:lnTo>
                  <a:lnTo>
                    <a:pt x="2334" y="64511"/>
                  </a:lnTo>
                  <a:lnTo>
                    <a:pt x="2633" y="64571"/>
                  </a:lnTo>
                  <a:lnTo>
                    <a:pt x="2912" y="64611"/>
                  </a:lnTo>
                  <a:lnTo>
                    <a:pt x="3551" y="64670"/>
                  </a:lnTo>
                  <a:lnTo>
                    <a:pt x="4249" y="64690"/>
                  </a:lnTo>
                  <a:lnTo>
                    <a:pt x="4668" y="64690"/>
                  </a:lnTo>
                  <a:lnTo>
                    <a:pt x="5107" y="64670"/>
                  </a:lnTo>
                  <a:lnTo>
                    <a:pt x="6024" y="64591"/>
                  </a:lnTo>
                  <a:lnTo>
                    <a:pt x="7022" y="64471"/>
                  </a:lnTo>
                  <a:lnTo>
                    <a:pt x="8099" y="64291"/>
                  </a:lnTo>
                  <a:lnTo>
                    <a:pt x="9236" y="64072"/>
                  </a:lnTo>
                  <a:lnTo>
                    <a:pt x="10413" y="63793"/>
                  </a:lnTo>
                  <a:lnTo>
                    <a:pt x="11669" y="63474"/>
                  </a:lnTo>
                  <a:lnTo>
                    <a:pt x="12986" y="63114"/>
                  </a:lnTo>
                  <a:lnTo>
                    <a:pt x="14362" y="62715"/>
                  </a:lnTo>
                  <a:lnTo>
                    <a:pt x="15779" y="62257"/>
                  </a:lnTo>
                  <a:lnTo>
                    <a:pt x="17255" y="61758"/>
                  </a:lnTo>
                  <a:lnTo>
                    <a:pt x="18791" y="61219"/>
                  </a:lnTo>
                  <a:lnTo>
                    <a:pt x="20367" y="60621"/>
                  </a:lnTo>
                  <a:lnTo>
                    <a:pt x="22002" y="60003"/>
                  </a:lnTo>
                  <a:lnTo>
                    <a:pt x="23678" y="59344"/>
                  </a:lnTo>
                  <a:lnTo>
                    <a:pt x="25393" y="58626"/>
                  </a:lnTo>
                  <a:lnTo>
                    <a:pt x="27149" y="57888"/>
                  </a:lnTo>
                  <a:lnTo>
                    <a:pt x="28944" y="57110"/>
                  </a:lnTo>
                  <a:lnTo>
                    <a:pt x="30779" y="56292"/>
                  </a:lnTo>
                  <a:lnTo>
                    <a:pt x="32654" y="55435"/>
                  </a:lnTo>
                  <a:lnTo>
                    <a:pt x="34569" y="54537"/>
                  </a:lnTo>
                  <a:lnTo>
                    <a:pt x="36504" y="53599"/>
                  </a:lnTo>
                  <a:lnTo>
                    <a:pt x="38459" y="52642"/>
                  </a:lnTo>
                  <a:lnTo>
                    <a:pt x="40474" y="51645"/>
                  </a:lnTo>
                  <a:lnTo>
                    <a:pt x="42488" y="50607"/>
                  </a:lnTo>
                  <a:lnTo>
                    <a:pt x="44523" y="49550"/>
                  </a:lnTo>
                  <a:lnTo>
                    <a:pt x="46598" y="48453"/>
                  </a:lnTo>
                  <a:lnTo>
                    <a:pt x="48692" y="47316"/>
                  </a:lnTo>
                  <a:lnTo>
                    <a:pt x="50807" y="46179"/>
                  </a:lnTo>
                  <a:lnTo>
                    <a:pt x="52921" y="44982"/>
                  </a:lnTo>
                  <a:lnTo>
                    <a:pt x="55055" y="43765"/>
                  </a:lnTo>
                  <a:lnTo>
                    <a:pt x="57210" y="42528"/>
                  </a:lnTo>
                  <a:lnTo>
                    <a:pt x="59843" y="40993"/>
                  </a:lnTo>
                  <a:lnTo>
                    <a:pt x="62416" y="39437"/>
                  </a:lnTo>
                  <a:lnTo>
                    <a:pt x="64969" y="37881"/>
                  </a:lnTo>
                  <a:lnTo>
                    <a:pt x="67483" y="36305"/>
                  </a:lnTo>
                  <a:lnTo>
                    <a:pt x="69956" y="34749"/>
                  </a:lnTo>
                  <a:lnTo>
                    <a:pt x="72370" y="33173"/>
                  </a:lnTo>
                  <a:lnTo>
                    <a:pt x="74744" y="31597"/>
                  </a:lnTo>
                  <a:lnTo>
                    <a:pt x="77058" y="30041"/>
                  </a:lnTo>
                  <a:lnTo>
                    <a:pt x="79312" y="28465"/>
                  </a:lnTo>
                  <a:lnTo>
                    <a:pt x="81506" y="26909"/>
                  </a:lnTo>
                  <a:lnTo>
                    <a:pt x="83640" y="25374"/>
                  </a:lnTo>
                  <a:lnTo>
                    <a:pt x="85715" y="23838"/>
                  </a:lnTo>
                  <a:lnTo>
                    <a:pt x="87690" y="22322"/>
                  </a:lnTo>
                  <a:lnTo>
                    <a:pt x="89625" y="20825"/>
                  </a:lnTo>
                  <a:lnTo>
                    <a:pt x="91460" y="19349"/>
                  </a:lnTo>
                  <a:lnTo>
                    <a:pt x="93215" y="17893"/>
                  </a:lnTo>
                  <a:lnTo>
                    <a:pt x="94871" y="16477"/>
                  </a:lnTo>
                  <a:lnTo>
                    <a:pt x="96427" y="15100"/>
                  </a:lnTo>
                  <a:lnTo>
                    <a:pt x="97863" y="13764"/>
                  </a:lnTo>
                  <a:lnTo>
                    <a:pt x="99179" y="12487"/>
                  </a:lnTo>
                  <a:lnTo>
                    <a:pt x="100396" y="11271"/>
                  </a:lnTo>
                  <a:lnTo>
                    <a:pt x="100955" y="10672"/>
                  </a:lnTo>
                  <a:lnTo>
                    <a:pt x="101473" y="10094"/>
                  </a:lnTo>
                  <a:lnTo>
                    <a:pt x="101972" y="9535"/>
                  </a:lnTo>
                  <a:lnTo>
                    <a:pt x="102451" y="8977"/>
                  </a:lnTo>
                  <a:lnTo>
                    <a:pt x="102890" y="8438"/>
                  </a:lnTo>
                  <a:lnTo>
                    <a:pt x="103289" y="7919"/>
                  </a:lnTo>
                  <a:lnTo>
                    <a:pt x="103668" y="7421"/>
                  </a:lnTo>
                  <a:lnTo>
                    <a:pt x="104027" y="6922"/>
                  </a:lnTo>
                  <a:lnTo>
                    <a:pt x="104346" y="6443"/>
                  </a:lnTo>
                  <a:lnTo>
                    <a:pt x="104625" y="5984"/>
                  </a:lnTo>
                  <a:lnTo>
                    <a:pt x="104884" y="5546"/>
                  </a:lnTo>
                  <a:lnTo>
                    <a:pt x="105124" y="5107"/>
                  </a:lnTo>
                  <a:lnTo>
                    <a:pt x="105303" y="4688"/>
                  </a:lnTo>
                  <a:lnTo>
                    <a:pt x="105483" y="4289"/>
                  </a:lnTo>
                  <a:lnTo>
                    <a:pt x="105603" y="3910"/>
                  </a:lnTo>
                  <a:lnTo>
                    <a:pt x="105702" y="3531"/>
                  </a:lnTo>
                  <a:lnTo>
                    <a:pt x="105782" y="3192"/>
                  </a:lnTo>
                  <a:lnTo>
                    <a:pt x="105822" y="2853"/>
                  </a:lnTo>
                  <a:lnTo>
                    <a:pt x="105822" y="2533"/>
                  </a:lnTo>
                  <a:lnTo>
                    <a:pt x="105802" y="2234"/>
                  </a:lnTo>
                  <a:lnTo>
                    <a:pt x="105742" y="1955"/>
                  </a:lnTo>
                  <a:lnTo>
                    <a:pt x="105642" y="1696"/>
                  </a:lnTo>
                  <a:lnTo>
                    <a:pt x="105523" y="1456"/>
                  </a:lnTo>
                  <a:lnTo>
                    <a:pt x="105383" y="1257"/>
                  </a:lnTo>
                  <a:lnTo>
                    <a:pt x="105223" y="1057"/>
                  </a:lnTo>
                  <a:lnTo>
                    <a:pt x="105024" y="878"/>
                  </a:lnTo>
                  <a:lnTo>
                    <a:pt x="104805" y="718"/>
                  </a:lnTo>
                  <a:lnTo>
                    <a:pt x="104565" y="559"/>
                  </a:lnTo>
                  <a:lnTo>
                    <a:pt x="104286" y="439"/>
                  </a:lnTo>
                  <a:lnTo>
                    <a:pt x="104007" y="319"/>
                  </a:lnTo>
                  <a:lnTo>
                    <a:pt x="103668" y="239"/>
                  </a:lnTo>
                  <a:lnTo>
                    <a:pt x="103328" y="160"/>
                  </a:lnTo>
                  <a:lnTo>
                    <a:pt x="102969" y="100"/>
                  </a:lnTo>
                  <a:lnTo>
                    <a:pt x="102570" y="40"/>
                  </a:lnTo>
                  <a:lnTo>
                    <a:pt x="102152" y="20"/>
                  </a:lnTo>
                  <a:lnTo>
                    <a:pt x="10171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9000">
              <a:schemeClr val="lt2"/>
            </a:gs>
            <a:gs pos="68000">
              <a:schemeClr val="accent1"/>
            </a:gs>
            <a:gs pos="96000">
              <a:schemeClr val="accent2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erif Display"/>
              <a:buNone/>
              <a:defRPr sz="28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●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○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■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●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○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■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●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○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■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4"/>
          <p:cNvSpPr/>
          <p:nvPr/>
        </p:nvSpPr>
        <p:spPr>
          <a:xfrm>
            <a:off x="8258401" y="2686526"/>
            <a:ext cx="847419" cy="843712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4"/>
          <p:cNvSpPr/>
          <p:nvPr/>
        </p:nvSpPr>
        <p:spPr>
          <a:xfrm>
            <a:off x="4436328" y="694803"/>
            <a:ext cx="963737" cy="937093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4"/>
          <p:cNvSpPr txBox="1">
            <a:spLocks noGrp="1"/>
          </p:cNvSpPr>
          <p:nvPr>
            <p:ph type="ctrTitle"/>
          </p:nvPr>
        </p:nvSpPr>
        <p:spPr>
          <a:xfrm>
            <a:off x="484650" y="1202775"/>
            <a:ext cx="4300500" cy="18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Measuring a Coastline</a:t>
            </a:r>
            <a:endParaRPr sz="3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  <a:highlight>
                  <a:schemeClr val="dk2"/>
                </a:highlight>
              </a:rPr>
              <a:t>The Minkowski–Bouligand dimension</a:t>
            </a:r>
            <a:endParaRPr sz="1900">
              <a:solidFill>
                <a:schemeClr val="lt2"/>
              </a:solidFill>
              <a:highlight>
                <a:schemeClr val="dk2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  <a:highlight>
                  <a:schemeClr val="dk2"/>
                </a:highlight>
              </a:rPr>
              <a:t>	aka the Box Dimension</a:t>
            </a:r>
            <a:endParaRPr sz="1900">
              <a:solidFill>
                <a:schemeClr val="lt2"/>
              </a:solidFill>
              <a:highlight>
                <a:schemeClr val="dk2"/>
              </a:highlight>
            </a:endParaRPr>
          </a:p>
        </p:txBody>
      </p:sp>
      <p:sp>
        <p:nvSpPr>
          <p:cNvPr id="658" name="Google Shape;658;p34"/>
          <p:cNvSpPr txBox="1">
            <a:spLocks noGrp="1"/>
          </p:cNvSpPr>
          <p:nvPr>
            <p:ph type="ctrTitle"/>
          </p:nvPr>
        </p:nvSpPr>
        <p:spPr>
          <a:xfrm>
            <a:off x="1346400" y="3032225"/>
            <a:ext cx="1781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Isabella Star</a:t>
            </a:r>
            <a:endParaRPr sz="2000"/>
          </a:p>
        </p:txBody>
      </p:sp>
      <p:pic>
        <p:nvPicPr>
          <p:cNvPr id="659" name="Google Shape;659;p34"/>
          <p:cNvPicPr preferRelativeResize="0"/>
          <p:nvPr/>
        </p:nvPicPr>
        <p:blipFill rotWithShape="1">
          <a:blip r:embed="rId3">
            <a:alphaModFix/>
          </a:blip>
          <a:srcRect l="10338"/>
          <a:stretch/>
        </p:blipFill>
        <p:spPr>
          <a:xfrm>
            <a:off x="4814125" y="947425"/>
            <a:ext cx="4118477" cy="25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4"/>
          <p:cNvSpPr/>
          <p:nvPr/>
        </p:nvSpPr>
        <p:spPr>
          <a:xfrm rot="7780865">
            <a:off x="4640507" y="2937941"/>
            <a:ext cx="408143" cy="369761"/>
          </a:xfrm>
          <a:custGeom>
            <a:avLst/>
            <a:gdLst/>
            <a:ahLst/>
            <a:cxnLst/>
            <a:rect l="l" t="t" r="r" b="b"/>
            <a:pathLst>
              <a:path w="19510" h="19510" extrusionOk="0">
                <a:moveTo>
                  <a:pt x="9755" y="1"/>
                </a:moveTo>
                <a:lnTo>
                  <a:pt x="9735" y="499"/>
                </a:lnTo>
                <a:lnTo>
                  <a:pt x="9695" y="998"/>
                </a:lnTo>
                <a:lnTo>
                  <a:pt x="9635" y="1477"/>
                </a:lnTo>
                <a:lnTo>
                  <a:pt x="9556" y="1975"/>
                </a:lnTo>
                <a:lnTo>
                  <a:pt x="9436" y="2434"/>
                </a:lnTo>
                <a:lnTo>
                  <a:pt x="9316" y="2893"/>
                </a:lnTo>
                <a:lnTo>
                  <a:pt x="9157" y="3352"/>
                </a:lnTo>
                <a:lnTo>
                  <a:pt x="8977" y="3791"/>
                </a:lnTo>
                <a:lnTo>
                  <a:pt x="8798" y="4229"/>
                </a:lnTo>
                <a:lnTo>
                  <a:pt x="8578" y="4648"/>
                </a:lnTo>
                <a:lnTo>
                  <a:pt x="8339" y="5067"/>
                </a:lnTo>
                <a:lnTo>
                  <a:pt x="8080" y="5446"/>
                </a:lnTo>
                <a:lnTo>
                  <a:pt x="7820" y="5845"/>
                </a:lnTo>
                <a:lnTo>
                  <a:pt x="7521" y="6204"/>
                </a:lnTo>
                <a:lnTo>
                  <a:pt x="7222" y="6563"/>
                </a:lnTo>
                <a:lnTo>
                  <a:pt x="6883" y="6902"/>
                </a:lnTo>
                <a:lnTo>
                  <a:pt x="6563" y="7222"/>
                </a:lnTo>
                <a:lnTo>
                  <a:pt x="6204" y="7521"/>
                </a:lnTo>
                <a:lnTo>
                  <a:pt x="5825" y="7820"/>
                </a:lnTo>
                <a:lnTo>
                  <a:pt x="5446" y="8099"/>
                </a:lnTo>
                <a:lnTo>
                  <a:pt x="5047" y="8339"/>
                </a:lnTo>
                <a:lnTo>
                  <a:pt x="4649" y="8578"/>
                </a:lnTo>
                <a:lnTo>
                  <a:pt x="4230" y="8798"/>
                </a:lnTo>
                <a:lnTo>
                  <a:pt x="3791" y="8997"/>
                </a:lnTo>
                <a:lnTo>
                  <a:pt x="3352" y="9157"/>
                </a:lnTo>
                <a:lnTo>
                  <a:pt x="2893" y="9316"/>
                </a:lnTo>
                <a:lnTo>
                  <a:pt x="2434" y="9456"/>
                </a:lnTo>
                <a:lnTo>
                  <a:pt x="1956" y="9556"/>
                </a:lnTo>
                <a:lnTo>
                  <a:pt x="1477" y="9655"/>
                </a:lnTo>
                <a:lnTo>
                  <a:pt x="998" y="9715"/>
                </a:lnTo>
                <a:lnTo>
                  <a:pt x="499" y="9755"/>
                </a:lnTo>
                <a:lnTo>
                  <a:pt x="1" y="9755"/>
                </a:lnTo>
                <a:lnTo>
                  <a:pt x="499" y="9775"/>
                </a:lnTo>
                <a:lnTo>
                  <a:pt x="998" y="9815"/>
                </a:lnTo>
                <a:lnTo>
                  <a:pt x="1477" y="9875"/>
                </a:lnTo>
                <a:lnTo>
                  <a:pt x="1956" y="9954"/>
                </a:lnTo>
                <a:lnTo>
                  <a:pt x="2434" y="10074"/>
                </a:lnTo>
                <a:lnTo>
                  <a:pt x="2893" y="10194"/>
                </a:lnTo>
                <a:lnTo>
                  <a:pt x="3352" y="10353"/>
                </a:lnTo>
                <a:lnTo>
                  <a:pt x="3791" y="10533"/>
                </a:lnTo>
                <a:lnTo>
                  <a:pt x="4230" y="10712"/>
                </a:lnTo>
                <a:lnTo>
                  <a:pt x="4649" y="10932"/>
                </a:lnTo>
                <a:lnTo>
                  <a:pt x="5047" y="11171"/>
                </a:lnTo>
                <a:lnTo>
                  <a:pt x="5446" y="11431"/>
                </a:lnTo>
                <a:lnTo>
                  <a:pt x="5825" y="11690"/>
                </a:lnTo>
                <a:lnTo>
                  <a:pt x="6204" y="11989"/>
                </a:lnTo>
                <a:lnTo>
                  <a:pt x="6563" y="12288"/>
                </a:lnTo>
                <a:lnTo>
                  <a:pt x="6883" y="12608"/>
                </a:lnTo>
                <a:lnTo>
                  <a:pt x="7222" y="12947"/>
                </a:lnTo>
                <a:lnTo>
                  <a:pt x="7521" y="13306"/>
                </a:lnTo>
                <a:lnTo>
                  <a:pt x="7820" y="13685"/>
                </a:lnTo>
                <a:lnTo>
                  <a:pt x="8080" y="14064"/>
                </a:lnTo>
                <a:lnTo>
                  <a:pt x="8339" y="14463"/>
                </a:lnTo>
                <a:lnTo>
                  <a:pt x="8578" y="14862"/>
                </a:lnTo>
                <a:lnTo>
                  <a:pt x="8798" y="15280"/>
                </a:lnTo>
                <a:lnTo>
                  <a:pt x="8977" y="15719"/>
                </a:lnTo>
                <a:lnTo>
                  <a:pt x="9157" y="16158"/>
                </a:lnTo>
                <a:lnTo>
                  <a:pt x="9316" y="16617"/>
                </a:lnTo>
                <a:lnTo>
                  <a:pt x="9436" y="17076"/>
                </a:lnTo>
                <a:lnTo>
                  <a:pt x="9556" y="17555"/>
                </a:lnTo>
                <a:lnTo>
                  <a:pt x="9635" y="18033"/>
                </a:lnTo>
                <a:lnTo>
                  <a:pt x="9695" y="18512"/>
                </a:lnTo>
                <a:lnTo>
                  <a:pt x="9735" y="19011"/>
                </a:lnTo>
                <a:lnTo>
                  <a:pt x="9755" y="19509"/>
                </a:lnTo>
                <a:lnTo>
                  <a:pt x="9755" y="19011"/>
                </a:lnTo>
                <a:lnTo>
                  <a:pt x="9795" y="18512"/>
                </a:lnTo>
                <a:lnTo>
                  <a:pt x="9855" y="18033"/>
                </a:lnTo>
                <a:lnTo>
                  <a:pt x="9955" y="17555"/>
                </a:lnTo>
                <a:lnTo>
                  <a:pt x="10054" y="17076"/>
                </a:lnTo>
                <a:lnTo>
                  <a:pt x="10194" y="16617"/>
                </a:lnTo>
                <a:lnTo>
                  <a:pt x="10334" y="16158"/>
                </a:lnTo>
                <a:lnTo>
                  <a:pt x="10513" y="15719"/>
                </a:lnTo>
                <a:lnTo>
                  <a:pt x="10713" y="15280"/>
                </a:lnTo>
                <a:lnTo>
                  <a:pt x="10932" y="14862"/>
                </a:lnTo>
                <a:lnTo>
                  <a:pt x="11171" y="14463"/>
                </a:lnTo>
                <a:lnTo>
                  <a:pt x="11411" y="14064"/>
                </a:lnTo>
                <a:lnTo>
                  <a:pt x="11690" y="13685"/>
                </a:lnTo>
                <a:lnTo>
                  <a:pt x="11989" y="13306"/>
                </a:lnTo>
                <a:lnTo>
                  <a:pt x="12288" y="12947"/>
                </a:lnTo>
                <a:lnTo>
                  <a:pt x="12608" y="12608"/>
                </a:lnTo>
                <a:lnTo>
                  <a:pt x="12947" y="12288"/>
                </a:lnTo>
                <a:lnTo>
                  <a:pt x="13306" y="11989"/>
                </a:lnTo>
                <a:lnTo>
                  <a:pt x="13665" y="11690"/>
                </a:lnTo>
                <a:lnTo>
                  <a:pt x="14044" y="11431"/>
                </a:lnTo>
                <a:lnTo>
                  <a:pt x="14443" y="11171"/>
                </a:lnTo>
                <a:lnTo>
                  <a:pt x="14862" y="10932"/>
                </a:lnTo>
                <a:lnTo>
                  <a:pt x="15281" y="10712"/>
                </a:lnTo>
                <a:lnTo>
                  <a:pt x="15719" y="10533"/>
                </a:lnTo>
                <a:lnTo>
                  <a:pt x="16158" y="10353"/>
                </a:lnTo>
                <a:lnTo>
                  <a:pt x="16617" y="10194"/>
                </a:lnTo>
                <a:lnTo>
                  <a:pt x="17076" y="10074"/>
                </a:lnTo>
                <a:lnTo>
                  <a:pt x="17535" y="9954"/>
                </a:lnTo>
                <a:lnTo>
                  <a:pt x="18033" y="9875"/>
                </a:lnTo>
                <a:lnTo>
                  <a:pt x="18512" y="9815"/>
                </a:lnTo>
                <a:lnTo>
                  <a:pt x="19011" y="9775"/>
                </a:lnTo>
                <a:lnTo>
                  <a:pt x="19509" y="9755"/>
                </a:lnTo>
                <a:lnTo>
                  <a:pt x="19011" y="9755"/>
                </a:lnTo>
                <a:lnTo>
                  <a:pt x="18512" y="9715"/>
                </a:lnTo>
                <a:lnTo>
                  <a:pt x="18033" y="9655"/>
                </a:lnTo>
                <a:lnTo>
                  <a:pt x="17535" y="9556"/>
                </a:lnTo>
                <a:lnTo>
                  <a:pt x="17076" y="9456"/>
                </a:lnTo>
                <a:lnTo>
                  <a:pt x="16617" y="9316"/>
                </a:lnTo>
                <a:lnTo>
                  <a:pt x="16158" y="9157"/>
                </a:lnTo>
                <a:lnTo>
                  <a:pt x="15719" y="8997"/>
                </a:lnTo>
                <a:lnTo>
                  <a:pt x="15281" y="8798"/>
                </a:lnTo>
                <a:lnTo>
                  <a:pt x="14862" y="8578"/>
                </a:lnTo>
                <a:lnTo>
                  <a:pt x="14443" y="8339"/>
                </a:lnTo>
                <a:lnTo>
                  <a:pt x="14044" y="8099"/>
                </a:lnTo>
                <a:lnTo>
                  <a:pt x="13665" y="7820"/>
                </a:lnTo>
                <a:lnTo>
                  <a:pt x="13306" y="7521"/>
                </a:lnTo>
                <a:lnTo>
                  <a:pt x="12947" y="7222"/>
                </a:lnTo>
                <a:lnTo>
                  <a:pt x="12608" y="6902"/>
                </a:lnTo>
                <a:lnTo>
                  <a:pt x="12288" y="6563"/>
                </a:lnTo>
                <a:lnTo>
                  <a:pt x="11989" y="6204"/>
                </a:lnTo>
                <a:lnTo>
                  <a:pt x="11690" y="5845"/>
                </a:lnTo>
                <a:lnTo>
                  <a:pt x="11411" y="5446"/>
                </a:lnTo>
                <a:lnTo>
                  <a:pt x="11171" y="5067"/>
                </a:lnTo>
                <a:lnTo>
                  <a:pt x="10932" y="4648"/>
                </a:lnTo>
                <a:lnTo>
                  <a:pt x="10713" y="4229"/>
                </a:lnTo>
                <a:lnTo>
                  <a:pt x="10513" y="3791"/>
                </a:lnTo>
                <a:lnTo>
                  <a:pt x="10334" y="3352"/>
                </a:lnTo>
                <a:lnTo>
                  <a:pt x="10194" y="2893"/>
                </a:lnTo>
                <a:lnTo>
                  <a:pt x="10054" y="2434"/>
                </a:lnTo>
                <a:lnTo>
                  <a:pt x="9955" y="1975"/>
                </a:lnTo>
                <a:lnTo>
                  <a:pt x="9855" y="1477"/>
                </a:lnTo>
                <a:lnTo>
                  <a:pt x="9795" y="998"/>
                </a:lnTo>
                <a:lnTo>
                  <a:pt x="9755" y="499"/>
                </a:lnTo>
                <a:lnTo>
                  <a:pt x="97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4"/>
          <p:cNvSpPr/>
          <p:nvPr/>
        </p:nvSpPr>
        <p:spPr>
          <a:xfrm rot="6578922">
            <a:off x="4858366" y="3273310"/>
            <a:ext cx="219903" cy="242089"/>
          </a:xfrm>
          <a:custGeom>
            <a:avLst/>
            <a:gdLst/>
            <a:ahLst/>
            <a:cxnLst/>
            <a:rect l="l" t="t" r="r" b="b"/>
            <a:pathLst>
              <a:path w="19510" h="19510" extrusionOk="0">
                <a:moveTo>
                  <a:pt x="9755" y="1"/>
                </a:moveTo>
                <a:lnTo>
                  <a:pt x="9735" y="499"/>
                </a:lnTo>
                <a:lnTo>
                  <a:pt x="9695" y="998"/>
                </a:lnTo>
                <a:lnTo>
                  <a:pt x="9635" y="1477"/>
                </a:lnTo>
                <a:lnTo>
                  <a:pt x="9556" y="1975"/>
                </a:lnTo>
                <a:lnTo>
                  <a:pt x="9436" y="2434"/>
                </a:lnTo>
                <a:lnTo>
                  <a:pt x="9316" y="2893"/>
                </a:lnTo>
                <a:lnTo>
                  <a:pt x="9157" y="3352"/>
                </a:lnTo>
                <a:lnTo>
                  <a:pt x="8977" y="3791"/>
                </a:lnTo>
                <a:lnTo>
                  <a:pt x="8798" y="4229"/>
                </a:lnTo>
                <a:lnTo>
                  <a:pt x="8578" y="4648"/>
                </a:lnTo>
                <a:lnTo>
                  <a:pt x="8339" y="5067"/>
                </a:lnTo>
                <a:lnTo>
                  <a:pt x="8080" y="5446"/>
                </a:lnTo>
                <a:lnTo>
                  <a:pt x="7820" y="5845"/>
                </a:lnTo>
                <a:lnTo>
                  <a:pt x="7521" y="6204"/>
                </a:lnTo>
                <a:lnTo>
                  <a:pt x="7222" y="6563"/>
                </a:lnTo>
                <a:lnTo>
                  <a:pt x="6883" y="6902"/>
                </a:lnTo>
                <a:lnTo>
                  <a:pt x="6563" y="7222"/>
                </a:lnTo>
                <a:lnTo>
                  <a:pt x="6204" y="7521"/>
                </a:lnTo>
                <a:lnTo>
                  <a:pt x="5825" y="7820"/>
                </a:lnTo>
                <a:lnTo>
                  <a:pt x="5446" y="8099"/>
                </a:lnTo>
                <a:lnTo>
                  <a:pt x="5047" y="8339"/>
                </a:lnTo>
                <a:lnTo>
                  <a:pt x="4649" y="8578"/>
                </a:lnTo>
                <a:lnTo>
                  <a:pt x="4230" y="8798"/>
                </a:lnTo>
                <a:lnTo>
                  <a:pt x="3791" y="8997"/>
                </a:lnTo>
                <a:lnTo>
                  <a:pt x="3352" y="9157"/>
                </a:lnTo>
                <a:lnTo>
                  <a:pt x="2893" y="9316"/>
                </a:lnTo>
                <a:lnTo>
                  <a:pt x="2434" y="9456"/>
                </a:lnTo>
                <a:lnTo>
                  <a:pt x="1956" y="9556"/>
                </a:lnTo>
                <a:lnTo>
                  <a:pt x="1477" y="9655"/>
                </a:lnTo>
                <a:lnTo>
                  <a:pt x="998" y="9715"/>
                </a:lnTo>
                <a:lnTo>
                  <a:pt x="499" y="9755"/>
                </a:lnTo>
                <a:lnTo>
                  <a:pt x="1" y="9755"/>
                </a:lnTo>
                <a:lnTo>
                  <a:pt x="499" y="9775"/>
                </a:lnTo>
                <a:lnTo>
                  <a:pt x="998" y="9815"/>
                </a:lnTo>
                <a:lnTo>
                  <a:pt x="1477" y="9875"/>
                </a:lnTo>
                <a:lnTo>
                  <a:pt x="1956" y="9954"/>
                </a:lnTo>
                <a:lnTo>
                  <a:pt x="2434" y="10074"/>
                </a:lnTo>
                <a:lnTo>
                  <a:pt x="2893" y="10194"/>
                </a:lnTo>
                <a:lnTo>
                  <a:pt x="3352" y="10353"/>
                </a:lnTo>
                <a:lnTo>
                  <a:pt x="3791" y="10533"/>
                </a:lnTo>
                <a:lnTo>
                  <a:pt x="4230" y="10712"/>
                </a:lnTo>
                <a:lnTo>
                  <a:pt x="4649" y="10932"/>
                </a:lnTo>
                <a:lnTo>
                  <a:pt x="5047" y="11171"/>
                </a:lnTo>
                <a:lnTo>
                  <a:pt x="5446" y="11431"/>
                </a:lnTo>
                <a:lnTo>
                  <a:pt x="5825" y="11690"/>
                </a:lnTo>
                <a:lnTo>
                  <a:pt x="6204" y="11989"/>
                </a:lnTo>
                <a:lnTo>
                  <a:pt x="6563" y="12288"/>
                </a:lnTo>
                <a:lnTo>
                  <a:pt x="6883" y="12608"/>
                </a:lnTo>
                <a:lnTo>
                  <a:pt x="7222" y="12947"/>
                </a:lnTo>
                <a:lnTo>
                  <a:pt x="7521" y="13306"/>
                </a:lnTo>
                <a:lnTo>
                  <a:pt x="7820" y="13685"/>
                </a:lnTo>
                <a:lnTo>
                  <a:pt x="8080" y="14064"/>
                </a:lnTo>
                <a:lnTo>
                  <a:pt x="8339" y="14463"/>
                </a:lnTo>
                <a:lnTo>
                  <a:pt x="8578" y="14862"/>
                </a:lnTo>
                <a:lnTo>
                  <a:pt x="8798" y="15280"/>
                </a:lnTo>
                <a:lnTo>
                  <a:pt x="8977" y="15719"/>
                </a:lnTo>
                <a:lnTo>
                  <a:pt x="9157" y="16158"/>
                </a:lnTo>
                <a:lnTo>
                  <a:pt x="9316" y="16617"/>
                </a:lnTo>
                <a:lnTo>
                  <a:pt x="9436" y="17076"/>
                </a:lnTo>
                <a:lnTo>
                  <a:pt x="9556" y="17555"/>
                </a:lnTo>
                <a:lnTo>
                  <a:pt x="9635" y="18033"/>
                </a:lnTo>
                <a:lnTo>
                  <a:pt x="9695" y="18512"/>
                </a:lnTo>
                <a:lnTo>
                  <a:pt x="9735" y="19011"/>
                </a:lnTo>
                <a:lnTo>
                  <a:pt x="9755" y="19509"/>
                </a:lnTo>
                <a:lnTo>
                  <a:pt x="9755" y="19011"/>
                </a:lnTo>
                <a:lnTo>
                  <a:pt x="9795" y="18512"/>
                </a:lnTo>
                <a:lnTo>
                  <a:pt x="9855" y="18033"/>
                </a:lnTo>
                <a:lnTo>
                  <a:pt x="9955" y="17555"/>
                </a:lnTo>
                <a:lnTo>
                  <a:pt x="10054" y="17076"/>
                </a:lnTo>
                <a:lnTo>
                  <a:pt x="10194" y="16617"/>
                </a:lnTo>
                <a:lnTo>
                  <a:pt x="10334" y="16158"/>
                </a:lnTo>
                <a:lnTo>
                  <a:pt x="10513" y="15719"/>
                </a:lnTo>
                <a:lnTo>
                  <a:pt x="10713" y="15280"/>
                </a:lnTo>
                <a:lnTo>
                  <a:pt x="10932" y="14862"/>
                </a:lnTo>
                <a:lnTo>
                  <a:pt x="11171" y="14463"/>
                </a:lnTo>
                <a:lnTo>
                  <a:pt x="11411" y="14064"/>
                </a:lnTo>
                <a:lnTo>
                  <a:pt x="11690" y="13685"/>
                </a:lnTo>
                <a:lnTo>
                  <a:pt x="11989" y="13306"/>
                </a:lnTo>
                <a:lnTo>
                  <a:pt x="12288" y="12947"/>
                </a:lnTo>
                <a:lnTo>
                  <a:pt x="12608" y="12608"/>
                </a:lnTo>
                <a:lnTo>
                  <a:pt x="12947" y="12288"/>
                </a:lnTo>
                <a:lnTo>
                  <a:pt x="13306" y="11989"/>
                </a:lnTo>
                <a:lnTo>
                  <a:pt x="13665" y="11690"/>
                </a:lnTo>
                <a:lnTo>
                  <a:pt x="14044" y="11431"/>
                </a:lnTo>
                <a:lnTo>
                  <a:pt x="14443" y="11171"/>
                </a:lnTo>
                <a:lnTo>
                  <a:pt x="14862" y="10932"/>
                </a:lnTo>
                <a:lnTo>
                  <a:pt x="15281" y="10712"/>
                </a:lnTo>
                <a:lnTo>
                  <a:pt x="15719" y="10533"/>
                </a:lnTo>
                <a:lnTo>
                  <a:pt x="16158" y="10353"/>
                </a:lnTo>
                <a:lnTo>
                  <a:pt x="16617" y="10194"/>
                </a:lnTo>
                <a:lnTo>
                  <a:pt x="17076" y="10074"/>
                </a:lnTo>
                <a:lnTo>
                  <a:pt x="17535" y="9954"/>
                </a:lnTo>
                <a:lnTo>
                  <a:pt x="18033" y="9875"/>
                </a:lnTo>
                <a:lnTo>
                  <a:pt x="18512" y="9815"/>
                </a:lnTo>
                <a:lnTo>
                  <a:pt x="19011" y="9775"/>
                </a:lnTo>
                <a:lnTo>
                  <a:pt x="19509" y="9755"/>
                </a:lnTo>
                <a:lnTo>
                  <a:pt x="19011" y="9755"/>
                </a:lnTo>
                <a:lnTo>
                  <a:pt x="18512" y="9715"/>
                </a:lnTo>
                <a:lnTo>
                  <a:pt x="18033" y="9655"/>
                </a:lnTo>
                <a:lnTo>
                  <a:pt x="17535" y="9556"/>
                </a:lnTo>
                <a:lnTo>
                  <a:pt x="17076" y="9456"/>
                </a:lnTo>
                <a:lnTo>
                  <a:pt x="16617" y="9316"/>
                </a:lnTo>
                <a:lnTo>
                  <a:pt x="16158" y="9157"/>
                </a:lnTo>
                <a:lnTo>
                  <a:pt x="15719" y="8997"/>
                </a:lnTo>
                <a:lnTo>
                  <a:pt x="15281" y="8798"/>
                </a:lnTo>
                <a:lnTo>
                  <a:pt x="14862" y="8578"/>
                </a:lnTo>
                <a:lnTo>
                  <a:pt x="14443" y="8339"/>
                </a:lnTo>
                <a:lnTo>
                  <a:pt x="14044" y="8099"/>
                </a:lnTo>
                <a:lnTo>
                  <a:pt x="13665" y="7820"/>
                </a:lnTo>
                <a:lnTo>
                  <a:pt x="13306" y="7521"/>
                </a:lnTo>
                <a:lnTo>
                  <a:pt x="12947" y="7222"/>
                </a:lnTo>
                <a:lnTo>
                  <a:pt x="12608" y="6902"/>
                </a:lnTo>
                <a:lnTo>
                  <a:pt x="12288" y="6563"/>
                </a:lnTo>
                <a:lnTo>
                  <a:pt x="11989" y="6204"/>
                </a:lnTo>
                <a:lnTo>
                  <a:pt x="11690" y="5845"/>
                </a:lnTo>
                <a:lnTo>
                  <a:pt x="11411" y="5446"/>
                </a:lnTo>
                <a:lnTo>
                  <a:pt x="11171" y="5067"/>
                </a:lnTo>
                <a:lnTo>
                  <a:pt x="10932" y="4648"/>
                </a:lnTo>
                <a:lnTo>
                  <a:pt x="10713" y="4229"/>
                </a:lnTo>
                <a:lnTo>
                  <a:pt x="10513" y="3791"/>
                </a:lnTo>
                <a:lnTo>
                  <a:pt x="10334" y="3352"/>
                </a:lnTo>
                <a:lnTo>
                  <a:pt x="10194" y="2893"/>
                </a:lnTo>
                <a:lnTo>
                  <a:pt x="10054" y="2434"/>
                </a:lnTo>
                <a:lnTo>
                  <a:pt x="9955" y="1975"/>
                </a:lnTo>
                <a:lnTo>
                  <a:pt x="9855" y="1477"/>
                </a:lnTo>
                <a:lnTo>
                  <a:pt x="9795" y="998"/>
                </a:lnTo>
                <a:lnTo>
                  <a:pt x="9755" y="499"/>
                </a:lnTo>
                <a:lnTo>
                  <a:pt x="97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4"/>
          <p:cNvSpPr/>
          <p:nvPr/>
        </p:nvSpPr>
        <p:spPr>
          <a:xfrm rot="6600226">
            <a:off x="8097545" y="741184"/>
            <a:ext cx="381409" cy="420355"/>
          </a:xfrm>
          <a:custGeom>
            <a:avLst/>
            <a:gdLst/>
            <a:ahLst/>
            <a:cxnLst/>
            <a:rect l="l" t="t" r="r" b="b"/>
            <a:pathLst>
              <a:path w="19510" h="19510" extrusionOk="0">
                <a:moveTo>
                  <a:pt x="9755" y="1"/>
                </a:moveTo>
                <a:lnTo>
                  <a:pt x="9735" y="499"/>
                </a:lnTo>
                <a:lnTo>
                  <a:pt x="9695" y="998"/>
                </a:lnTo>
                <a:lnTo>
                  <a:pt x="9635" y="1477"/>
                </a:lnTo>
                <a:lnTo>
                  <a:pt x="9556" y="1975"/>
                </a:lnTo>
                <a:lnTo>
                  <a:pt x="9436" y="2434"/>
                </a:lnTo>
                <a:lnTo>
                  <a:pt x="9316" y="2893"/>
                </a:lnTo>
                <a:lnTo>
                  <a:pt x="9157" y="3352"/>
                </a:lnTo>
                <a:lnTo>
                  <a:pt x="8977" y="3791"/>
                </a:lnTo>
                <a:lnTo>
                  <a:pt x="8798" y="4229"/>
                </a:lnTo>
                <a:lnTo>
                  <a:pt x="8578" y="4648"/>
                </a:lnTo>
                <a:lnTo>
                  <a:pt x="8339" y="5067"/>
                </a:lnTo>
                <a:lnTo>
                  <a:pt x="8080" y="5446"/>
                </a:lnTo>
                <a:lnTo>
                  <a:pt x="7820" y="5845"/>
                </a:lnTo>
                <a:lnTo>
                  <a:pt x="7521" y="6204"/>
                </a:lnTo>
                <a:lnTo>
                  <a:pt x="7222" y="6563"/>
                </a:lnTo>
                <a:lnTo>
                  <a:pt x="6883" y="6902"/>
                </a:lnTo>
                <a:lnTo>
                  <a:pt x="6563" y="7222"/>
                </a:lnTo>
                <a:lnTo>
                  <a:pt x="6204" y="7521"/>
                </a:lnTo>
                <a:lnTo>
                  <a:pt x="5825" y="7820"/>
                </a:lnTo>
                <a:lnTo>
                  <a:pt x="5446" y="8099"/>
                </a:lnTo>
                <a:lnTo>
                  <a:pt x="5047" y="8339"/>
                </a:lnTo>
                <a:lnTo>
                  <a:pt x="4649" y="8578"/>
                </a:lnTo>
                <a:lnTo>
                  <a:pt x="4230" y="8798"/>
                </a:lnTo>
                <a:lnTo>
                  <a:pt x="3791" y="8997"/>
                </a:lnTo>
                <a:lnTo>
                  <a:pt x="3352" y="9157"/>
                </a:lnTo>
                <a:lnTo>
                  <a:pt x="2893" y="9316"/>
                </a:lnTo>
                <a:lnTo>
                  <a:pt x="2434" y="9456"/>
                </a:lnTo>
                <a:lnTo>
                  <a:pt x="1956" y="9556"/>
                </a:lnTo>
                <a:lnTo>
                  <a:pt x="1477" y="9655"/>
                </a:lnTo>
                <a:lnTo>
                  <a:pt x="998" y="9715"/>
                </a:lnTo>
                <a:lnTo>
                  <a:pt x="499" y="9755"/>
                </a:lnTo>
                <a:lnTo>
                  <a:pt x="1" y="9755"/>
                </a:lnTo>
                <a:lnTo>
                  <a:pt x="499" y="9775"/>
                </a:lnTo>
                <a:lnTo>
                  <a:pt x="998" y="9815"/>
                </a:lnTo>
                <a:lnTo>
                  <a:pt x="1477" y="9875"/>
                </a:lnTo>
                <a:lnTo>
                  <a:pt x="1956" y="9954"/>
                </a:lnTo>
                <a:lnTo>
                  <a:pt x="2434" y="10074"/>
                </a:lnTo>
                <a:lnTo>
                  <a:pt x="2893" y="10194"/>
                </a:lnTo>
                <a:lnTo>
                  <a:pt x="3352" y="10353"/>
                </a:lnTo>
                <a:lnTo>
                  <a:pt x="3791" y="10533"/>
                </a:lnTo>
                <a:lnTo>
                  <a:pt x="4230" y="10712"/>
                </a:lnTo>
                <a:lnTo>
                  <a:pt x="4649" y="10932"/>
                </a:lnTo>
                <a:lnTo>
                  <a:pt x="5047" y="11171"/>
                </a:lnTo>
                <a:lnTo>
                  <a:pt x="5446" y="11431"/>
                </a:lnTo>
                <a:lnTo>
                  <a:pt x="5825" y="11690"/>
                </a:lnTo>
                <a:lnTo>
                  <a:pt x="6204" y="11989"/>
                </a:lnTo>
                <a:lnTo>
                  <a:pt x="6563" y="12288"/>
                </a:lnTo>
                <a:lnTo>
                  <a:pt x="6883" y="12608"/>
                </a:lnTo>
                <a:lnTo>
                  <a:pt x="7222" y="12947"/>
                </a:lnTo>
                <a:lnTo>
                  <a:pt x="7521" y="13306"/>
                </a:lnTo>
                <a:lnTo>
                  <a:pt x="7820" y="13685"/>
                </a:lnTo>
                <a:lnTo>
                  <a:pt x="8080" y="14064"/>
                </a:lnTo>
                <a:lnTo>
                  <a:pt x="8339" y="14463"/>
                </a:lnTo>
                <a:lnTo>
                  <a:pt x="8578" y="14862"/>
                </a:lnTo>
                <a:lnTo>
                  <a:pt x="8798" y="15280"/>
                </a:lnTo>
                <a:lnTo>
                  <a:pt x="8977" y="15719"/>
                </a:lnTo>
                <a:lnTo>
                  <a:pt x="9157" y="16158"/>
                </a:lnTo>
                <a:lnTo>
                  <a:pt x="9316" y="16617"/>
                </a:lnTo>
                <a:lnTo>
                  <a:pt x="9436" y="17076"/>
                </a:lnTo>
                <a:lnTo>
                  <a:pt x="9556" y="17555"/>
                </a:lnTo>
                <a:lnTo>
                  <a:pt x="9635" y="18033"/>
                </a:lnTo>
                <a:lnTo>
                  <a:pt x="9695" y="18512"/>
                </a:lnTo>
                <a:lnTo>
                  <a:pt x="9735" y="19011"/>
                </a:lnTo>
                <a:lnTo>
                  <a:pt x="9755" y="19509"/>
                </a:lnTo>
                <a:lnTo>
                  <a:pt x="9755" y="19011"/>
                </a:lnTo>
                <a:lnTo>
                  <a:pt x="9795" y="18512"/>
                </a:lnTo>
                <a:lnTo>
                  <a:pt x="9855" y="18033"/>
                </a:lnTo>
                <a:lnTo>
                  <a:pt x="9955" y="17555"/>
                </a:lnTo>
                <a:lnTo>
                  <a:pt x="10054" y="17076"/>
                </a:lnTo>
                <a:lnTo>
                  <a:pt x="10194" y="16617"/>
                </a:lnTo>
                <a:lnTo>
                  <a:pt x="10334" y="16158"/>
                </a:lnTo>
                <a:lnTo>
                  <a:pt x="10513" y="15719"/>
                </a:lnTo>
                <a:lnTo>
                  <a:pt x="10713" y="15280"/>
                </a:lnTo>
                <a:lnTo>
                  <a:pt x="10932" y="14862"/>
                </a:lnTo>
                <a:lnTo>
                  <a:pt x="11171" y="14463"/>
                </a:lnTo>
                <a:lnTo>
                  <a:pt x="11411" y="14064"/>
                </a:lnTo>
                <a:lnTo>
                  <a:pt x="11690" y="13685"/>
                </a:lnTo>
                <a:lnTo>
                  <a:pt x="11989" y="13306"/>
                </a:lnTo>
                <a:lnTo>
                  <a:pt x="12288" y="12947"/>
                </a:lnTo>
                <a:lnTo>
                  <a:pt x="12608" y="12608"/>
                </a:lnTo>
                <a:lnTo>
                  <a:pt x="12947" y="12288"/>
                </a:lnTo>
                <a:lnTo>
                  <a:pt x="13306" y="11989"/>
                </a:lnTo>
                <a:lnTo>
                  <a:pt x="13665" y="11690"/>
                </a:lnTo>
                <a:lnTo>
                  <a:pt x="14044" y="11431"/>
                </a:lnTo>
                <a:lnTo>
                  <a:pt x="14443" y="11171"/>
                </a:lnTo>
                <a:lnTo>
                  <a:pt x="14862" y="10932"/>
                </a:lnTo>
                <a:lnTo>
                  <a:pt x="15281" y="10712"/>
                </a:lnTo>
                <a:lnTo>
                  <a:pt x="15719" y="10533"/>
                </a:lnTo>
                <a:lnTo>
                  <a:pt x="16158" y="10353"/>
                </a:lnTo>
                <a:lnTo>
                  <a:pt x="16617" y="10194"/>
                </a:lnTo>
                <a:lnTo>
                  <a:pt x="17076" y="10074"/>
                </a:lnTo>
                <a:lnTo>
                  <a:pt x="17535" y="9954"/>
                </a:lnTo>
                <a:lnTo>
                  <a:pt x="18033" y="9875"/>
                </a:lnTo>
                <a:lnTo>
                  <a:pt x="18512" y="9815"/>
                </a:lnTo>
                <a:lnTo>
                  <a:pt x="19011" y="9775"/>
                </a:lnTo>
                <a:lnTo>
                  <a:pt x="19509" y="9755"/>
                </a:lnTo>
                <a:lnTo>
                  <a:pt x="19011" y="9755"/>
                </a:lnTo>
                <a:lnTo>
                  <a:pt x="18512" y="9715"/>
                </a:lnTo>
                <a:lnTo>
                  <a:pt x="18033" y="9655"/>
                </a:lnTo>
                <a:lnTo>
                  <a:pt x="17535" y="9556"/>
                </a:lnTo>
                <a:lnTo>
                  <a:pt x="17076" y="9456"/>
                </a:lnTo>
                <a:lnTo>
                  <a:pt x="16617" y="9316"/>
                </a:lnTo>
                <a:lnTo>
                  <a:pt x="16158" y="9157"/>
                </a:lnTo>
                <a:lnTo>
                  <a:pt x="15719" y="8997"/>
                </a:lnTo>
                <a:lnTo>
                  <a:pt x="15281" y="8798"/>
                </a:lnTo>
                <a:lnTo>
                  <a:pt x="14862" y="8578"/>
                </a:lnTo>
                <a:lnTo>
                  <a:pt x="14443" y="8339"/>
                </a:lnTo>
                <a:lnTo>
                  <a:pt x="14044" y="8099"/>
                </a:lnTo>
                <a:lnTo>
                  <a:pt x="13665" y="7820"/>
                </a:lnTo>
                <a:lnTo>
                  <a:pt x="13306" y="7521"/>
                </a:lnTo>
                <a:lnTo>
                  <a:pt x="12947" y="7222"/>
                </a:lnTo>
                <a:lnTo>
                  <a:pt x="12608" y="6902"/>
                </a:lnTo>
                <a:lnTo>
                  <a:pt x="12288" y="6563"/>
                </a:lnTo>
                <a:lnTo>
                  <a:pt x="11989" y="6204"/>
                </a:lnTo>
                <a:lnTo>
                  <a:pt x="11690" y="5845"/>
                </a:lnTo>
                <a:lnTo>
                  <a:pt x="11411" y="5446"/>
                </a:lnTo>
                <a:lnTo>
                  <a:pt x="11171" y="5067"/>
                </a:lnTo>
                <a:lnTo>
                  <a:pt x="10932" y="4648"/>
                </a:lnTo>
                <a:lnTo>
                  <a:pt x="10713" y="4229"/>
                </a:lnTo>
                <a:lnTo>
                  <a:pt x="10513" y="3791"/>
                </a:lnTo>
                <a:lnTo>
                  <a:pt x="10334" y="3352"/>
                </a:lnTo>
                <a:lnTo>
                  <a:pt x="10194" y="2893"/>
                </a:lnTo>
                <a:lnTo>
                  <a:pt x="10054" y="2434"/>
                </a:lnTo>
                <a:lnTo>
                  <a:pt x="9955" y="1975"/>
                </a:lnTo>
                <a:lnTo>
                  <a:pt x="9855" y="1477"/>
                </a:lnTo>
                <a:lnTo>
                  <a:pt x="9795" y="998"/>
                </a:lnTo>
                <a:lnTo>
                  <a:pt x="9755" y="499"/>
                </a:lnTo>
                <a:lnTo>
                  <a:pt x="97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Box Dimension of a Coastline</a:t>
            </a:r>
            <a:endParaRPr/>
          </a:p>
        </p:txBody>
      </p:sp>
      <p:sp>
        <p:nvSpPr>
          <p:cNvPr id="668" name="Google Shape;668;p35"/>
          <p:cNvSpPr txBox="1">
            <a:spLocks noGrp="1"/>
          </p:cNvSpPr>
          <p:nvPr>
            <p:ph type="body" idx="1"/>
          </p:nvPr>
        </p:nvSpPr>
        <p:spPr>
          <a:xfrm>
            <a:off x="720000" y="1133425"/>
            <a:ext cx="49575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What</a:t>
            </a:r>
            <a:r>
              <a:rPr lang="en" sz="1800"/>
              <a:t> and </a:t>
            </a:r>
            <a:r>
              <a:rPr lang="en" sz="1800" b="1"/>
              <a:t>why</a:t>
            </a:r>
            <a:r>
              <a:rPr lang="en" sz="1800"/>
              <a:t> am I measuring?</a:t>
            </a:r>
            <a:endParaRPr sz="18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800"/>
              <a:t>Coastlines are random geometry fractals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There’s no real math to it -&gt; approximation!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makes a coastline complex?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9" name="Google Shape;669;p35"/>
          <p:cNvSpPr/>
          <p:nvPr/>
        </p:nvSpPr>
        <p:spPr>
          <a:xfrm>
            <a:off x="7554450" y="539497"/>
            <a:ext cx="546753" cy="546753"/>
          </a:xfrm>
          <a:custGeom>
            <a:avLst/>
            <a:gdLst/>
            <a:ahLst/>
            <a:cxnLst/>
            <a:rect l="l" t="t" r="r" b="b"/>
            <a:pathLst>
              <a:path w="34490" h="34490" extrusionOk="0">
                <a:moveTo>
                  <a:pt x="20247" y="2155"/>
                </a:moveTo>
                <a:lnTo>
                  <a:pt x="19589" y="11550"/>
                </a:lnTo>
                <a:lnTo>
                  <a:pt x="25792" y="4449"/>
                </a:lnTo>
                <a:lnTo>
                  <a:pt x="21584" y="12887"/>
                </a:lnTo>
                <a:lnTo>
                  <a:pt x="30041" y="8698"/>
                </a:lnTo>
                <a:lnTo>
                  <a:pt x="30041" y="8698"/>
                </a:lnTo>
                <a:lnTo>
                  <a:pt x="22920" y="14881"/>
                </a:lnTo>
                <a:lnTo>
                  <a:pt x="22920" y="14881"/>
                </a:lnTo>
                <a:lnTo>
                  <a:pt x="32335" y="14243"/>
                </a:lnTo>
                <a:lnTo>
                  <a:pt x="23399" y="17235"/>
                </a:lnTo>
                <a:lnTo>
                  <a:pt x="32335" y="20247"/>
                </a:lnTo>
                <a:lnTo>
                  <a:pt x="22920" y="19609"/>
                </a:lnTo>
                <a:lnTo>
                  <a:pt x="30041" y="25793"/>
                </a:lnTo>
                <a:lnTo>
                  <a:pt x="21584" y="21604"/>
                </a:lnTo>
                <a:lnTo>
                  <a:pt x="25792" y="30042"/>
                </a:lnTo>
                <a:lnTo>
                  <a:pt x="19589" y="22920"/>
                </a:lnTo>
                <a:lnTo>
                  <a:pt x="20247" y="32336"/>
                </a:lnTo>
                <a:lnTo>
                  <a:pt x="20247" y="32336"/>
                </a:lnTo>
                <a:lnTo>
                  <a:pt x="17235" y="23399"/>
                </a:lnTo>
                <a:lnTo>
                  <a:pt x="14243" y="32336"/>
                </a:lnTo>
                <a:lnTo>
                  <a:pt x="14881" y="22920"/>
                </a:lnTo>
                <a:lnTo>
                  <a:pt x="8697" y="30042"/>
                </a:lnTo>
                <a:lnTo>
                  <a:pt x="12886" y="21604"/>
                </a:lnTo>
                <a:lnTo>
                  <a:pt x="4449" y="25793"/>
                </a:lnTo>
                <a:lnTo>
                  <a:pt x="11550" y="19609"/>
                </a:lnTo>
                <a:lnTo>
                  <a:pt x="2155" y="20247"/>
                </a:lnTo>
                <a:lnTo>
                  <a:pt x="11091" y="17235"/>
                </a:lnTo>
                <a:lnTo>
                  <a:pt x="2155" y="14243"/>
                </a:lnTo>
                <a:lnTo>
                  <a:pt x="2155" y="14243"/>
                </a:lnTo>
                <a:lnTo>
                  <a:pt x="11550" y="14881"/>
                </a:lnTo>
                <a:lnTo>
                  <a:pt x="4449" y="8698"/>
                </a:lnTo>
                <a:lnTo>
                  <a:pt x="12886" y="12887"/>
                </a:lnTo>
                <a:lnTo>
                  <a:pt x="12886" y="12887"/>
                </a:lnTo>
                <a:lnTo>
                  <a:pt x="8697" y="4449"/>
                </a:lnTo>
                <a:lnTo>
                  <a:pt x="8697" y="4449"/>
                </a:lnTo>
                <a:lnTo>
                  <a:pt x="14881" y="11550"/>
                </a:lnTo>
                <a:lnTo>
                  <a:pt x="14243" y="2155"/>
                </a:lnTo>
                <a:lnTo>
                  <a:pt x="17235" y="11091"/>
                </a:lnTo>
                <a:lnTo>
                  <a:pt x="20247" y="2155"/>
                </a:lnTo>
                <a:close/>
                <a:moveTo>
                  <a:pt x="13804" y="1"/>
                </a:moveTo>
                <a:lnTo>
                  <a:pt x="14542" y="10752"/>
                </a:lnTo>
                <a:lnTo>
                  <a:pt x="7481" y="2634"/>
                </a:lnTo>
                <a:lnTo>
                  <a:pt x="7481" y="2634"/>
                </a:lnTo>
                <a:lnTo>
                  <a:pt x="12268" y="12268"/>
                </a:lnTo>
                <a:lnTo>
                  <a:pt x="2613" y="7481"/>
                </a:lnTo>
                <a:lnTo>
                  <a:pt x="10752" y="14562"/>
                </a:lnTo>
                <a:lnTo>
                  <a:pt x="0" y="13824"/>
                </a:lnTo>
                <a:lnTo>
                  <a:pt x="10213" y="17235"/>
                </a:lnTo>
                <a:lnTo>
                  <a:pt x="0" y="20666"/>
                </a:lnTo>
                <a:lnTo>
                  <a:pt x="0" y="20666"/>
                </a:lnTo>
                <a:lnTo>
                  <a:pt x="10752" y="19928"/>
                </a:lnTo>
                <a:lnTo>
                  <a:pt x="2613" y="27010"/>
                </a:lnTo>
                <a:lnTo>
                  <a:pt x="2613" y="27010"/>
                </a:lnTo>
                <a:lnTo>
                  <a:pt x="12268" y="22222"/>
                </a:lnTo>
                <a:lnTo>
                  <a:pt x="12268" y="22222"/>
                </a:lnTo>
                <a:lnTo>
                  <a:pt x="7481" y="31857"/>
                </a:lnTo>
                <a:lnTo>
                  <a:pt x="14542" y="23738"/>
                </a:lnTo>
                <a:lnTo>
                  <a:pt x="14542" y="23738"/>
                </a:lnTo>
                <a:lnTo>
                  <a:pt x="13804" y="34490"/>
                </a:lnTo>
                <a:lnTo>
                  <a:pt x="13804" y="34490"/>
                </a:lnTo>
                <a:lnTo>
                  <a:pt x="17235" y="24277"/>
                </a:lnTo>
                <a:lnTo>
                  <a:pt x="20666" y="34490"/>
                </a:lnTo>
                <a:lnTo>
                  <a:pt x="20666" y="34490"/>
                </a:lnTo>
                <a:lnTo>
                  <a:pt x="19928" y="23738"/>
                </a:lnTo>
                <a:lnTo>
                  <a:pt x="27009" y="31857"/>
                </a:lnTo>
                <a:lnTo>
                  <a:pt x="27009" y="31857"/>
                </a:lnTo>
                <a:lnTo>
                  <a:pt x="22222" y="22222"/>
                </a:lnTo>
                <a:lnTo>
                  <a:pt x="22222" y="22222"/>
                </a:lnTo>
                <a:lnTo>
                  <a:pt x="31857" y="27010"/>
                </a:lnTo>
                <a:lnTo>
                  <a:pt x="31857" y="27010"/>
                </a:lnTo>
                <a:lnTo>
                  <a:pt x="23738" y="19928"/>
                </a:lnTo>
                <a:lnTo>
                  <a:pt x="23738" y="19928"/>
                </a:lnTo>
                <a:lnTo>
                  <a:pt x="34490" y="20666"/>
                </a:lnTo>
                <a:lnTo>
                  <a:pt x="24276" y="17235"/>
                </a:lnTo>
                <a:lnTo>
                  <a:pt x="34490" y="13824"/>
                </a:lnTo>
                <a:lnTo>
                  <a:pt x="23738" y="14562"/>
                </a:lnTo>
                <a:lnTo>
                  <a:pt x="31857" y="7481"/>
                </a:lnTo>
                <a:lnTo>
                  <a:pt x="31857" y="7481"/>
                </a:lnTo>
                <a:lnTo>
                  <a:pt x="22222" y="12268"/>
                </a:lnTo>
                <a:lnTo>
                  <a:pt x="27009" y="2634"/>
                </a:lnTo>
                <a:lnTo>
                  <a:pt x="19928" y="10752"/>
                </a:lnTo>
                <a:lnTo>
                  <a:pt x="19928" y="10752"/>
                </a:lnTo>
                <a:lnTo>
                  <a:pt x="20666" y="1"/>
                </a:lnTo>
                <a:lnTo>
                  <a:pt x="20666" y="1"/>
                </a:lnTo>
                <a:lnTo>
                  <a:pt x="17235" y="10214"/>
                </a:lnTo>
                <a:lnTo>
                  <a:pt x="13804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5"/>
          <p:cNvSpPr txBox="1">
            <a:spLocks noGrp="1"/>
          </p:cNvSpPr>
          <p:nvPr>
            <p:ph type="body" idx="1"/>
          </p:nvPr>
        </p:nvSpPr>
        <p:spPr>
          <a:xfrm>
            <a:off x="789550" y="2457950"/>
            <a:ext cx="25869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log(</a:t>
            </a:r>
            <a:r>
              <a:rPr lang="en" sz="1600" b="1">
                <a:highlight>
                  <a:srgbClr val="E69138"/>
                </a:highlight>
              </a:rPr>
              <a:t>N</a:t>
            </a:r>
            <a:r>
              <a:rPr lang="en" sz="1600"/>
              <a:t>) = </a:t>
            </a:r>
            <a:r>
              <a:rPr lang="en" sz="1600" b="1">
                <a:highlight>
                  <a:srgbClr val="6AA84F"/>
                </a:highlight>
              </a:rPr>
              <a:t>D</a:t>
            </a:r>
            <a:r>
              <a:rPr lang="en" sz="1600"/>
              <a:t>log(</a:t>
            </a:r>
            <a:r>
              <a:rPr lang="en" sz="1600" b="1">
                <a:highlight>
                  <a:schemeClr val="lt2"/>
                </a:highlight>
              </a:rPr>
              <a:t>S</a:t>
            </a:r>
            <a:r>
              <a:rPr lang="en" sz="1600"/>
              <a:t>) + log(</a:t>
            </a:r>
            <a:r>
              <a:rPr lang="en" sz="1600" b="1">
                <a:highlight>
                  <a:schemeClr val="accent6"/>
                </a:highlight>
              </a:rPr>
              <a:t>C</a:t>
            </a:r>
            <a:r>
              <a:rPr lang="en" sz="1600"/>
              <a:t>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E69138"/>
                </a:highlight>
              </a:rPr>
              <a:t>N</a:t>
            </a:r>
            <a:r>
              <a:rPr lang="en" sz="1600"/>
              <a:t> = number of boxes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6AA84F"/>
                </a:highlight>
              </a:rPr>
              <a:t>D</a:t>
            </a:r>
            <a:r>
              <a:rPr lang="en" sz="1600"/>
              <a:t> = fractal dimension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</a:rPr>
              <a:t>S</a:t>
            </a:r>
            <a:r>
              <a:rPr lang="en" sz="1600"/>
              <a:t> = scale factor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accent6"/>
                </a:highlight>
              </a:rPr>
              <a:t>C</a:t>
            </a:r>
            <a:r>
              <a:rPr lang="en" sz="1600"/>
              <a:t> = proportionality constant</a:t>
            </a:r>
            <a:endParaRPr sz="1600"/>
          </a:p>
        </p:txBody>
      </p:sp>
      <p:sp>
        <p:nvSpPr>
          <p:cNvPr id="671" name="Google Shape;671;p35"/>
          <p:cNvSpPr txBox="1"/>
          <p:nvPr/>
        </p:nvSpPr>
        <p:spPr>
          <a:xfrm>
            <a:off x="3966450" y="2646200"/>
            <a:ext cx="43641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</a:t>
            </a:r>
            <a:r>
              <a:rPr lang="en" sz="15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am I measuring?</a:t>
            </a:r>
            <a:endParaRPr sz="15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idact Gothic"/>
              <a:buChar char="●"/>
            </a:pPr>
            <a:r>
              <a:rPr lang="en" sz="15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Each iteration gives me N</a:t>
            </a:r>
            <a:endParaRPr sz="15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idact Gothic"/>
              <a:buChar char="●"/>
            </a:pPr>
            <a:r>
              <a:rPr lang="en" sz="15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S is the scales, i.e the boxes getting smaller</a:t>
            </a:r>
            <a:endParaRPr sz="15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idact Gothic"/>
              <a:buChar char="○"/>
            </a:pPr>
            <a:r>
              <a:rPr lang="en" sz="15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r>
              <a:rPr lang="en" sz="1500" baseline="300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 </a:t>
            </a:r>
            <a:r>
              <a:rPr lang="en" sz="15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as i approaches ∞</a:t>
            </a:r>
            <a:endParaRPr sz="15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idact Gothic"/>
              <a:buChar char="○"/>
            </a:pPr>
            <a:r>
              <a:rPr lang="en" sz="15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Scale of 0 -&gt; 2 -&gt; 4 -&gt; 8 and so on</a:t>
            </a:r>
            <a:endParaRPr sz="15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6"/>
          <p:cNvSpPr txBox="1">
            <a:spLocks noGrp="1"/>
          </p:cNvSpPr>
          <p:nvPr>
            <p:ph type="body" idx="1"/>
          </p:nvPr>
        </p:nvSpPr>
        <p:spPr>
          <a:xfrm>
            <a:off x="3642200" y="3368488"/>
            <a:ext cx="2190600" cy="13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log(</a:t>
            </a:r>
            <a:r>
              <a:rPr lang="en" sz="1300" b="1">
                <a:highlight>
                  <a:srgbClr val="E69138"/>
                </a:highlight>
              </a:rPr>
              <a:t>N</a:t>
            </a:r>
            <a:r>
              <a:rPr lang="en" sz="1300"/>
              <a:t>) = </a:t>
            </a:r>
            <a:r>
              <a:rPr lang="en" sz="1300" b="1">
                <a:highlight>
                  <a:srgbClr val="6AA84F"/>
                </a:highlight>
              </a:rPr>
              <a:t>D</a:t>
            </a:r>
            <a:r>
              <a:rPr lang="en" sz="1300"/>
              <a:t>log(1/</a:t>
            </a:r>
            <a:r>
              <a:rPr lang="en" sz="1300" b="1">
                <a:highlight>
                  <a:schemeClr val="lt2"/>
                </a:highlight>
              </a:rPr>
              <a:t>S</a:t>
            </a:r>
            <a:r>
              <a:rPr lang="en" sz="1300"/>
              <a:t>) + log(</a:t>
            </a:r>
            <a:r>
              <a:rPr lang="en" sz="1300" b="1">
                <a:highlight>
                  <a:schemeClr val="accent6"/>
                </a:highlight>
              </a:rPr>
              <a:t>C</a:t>
            </a:r>
            <a:r>
              <a:rPr lang="en" sz="1300"/>
              <a:t>)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E69138"/>
                </a:highlight>
              </a:rPr>
              <a:t>N</a:t>
            </a:r>
            <a:r>
              <a:rPr lang="en" sz="1300"/>
              <a:t> = number of boxes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6AA84F"/>
                </a:highlight>
              </a:rPr>
              <a:t>D</a:t>
            </a:r>
            <a:r>
              <a:rPr lang="en" sz="1300"/>
              <a:t> = fractal dimension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S</a:t>
            </a:r>
            <a:r>
              <a:rPr lang="en" sz="1300"/>
              <a:t> = scale factor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accent6"/>
                </a:highlight>
              </a:rPr>
              <a:t>C</a:t>
            </a:r>
            <a:r>
              <a:rPr lang="en" sz="1300"/>
              <a:t> = proportionality constant</a:t>
            </a:r>
            <a:endParaRPr sz="1300"/>
          </a:p>
        </p:txBody>
      </p:sp>
      <p:sp>
        <p:nvSpPr>
          <p:cNvPr id="677" name="Google Shape;677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 + Figure</a:t>
            </a:r>
            <a:endParaRPr/>
          </a:p>
        </p:txBody>
      </p:sp>
      <p:pic>
        <p:nvPicPr>
          <p:cNvPr id="678" name="Google Shape;678;p36"/>
          <p:cNvPicPr preferRelativeResize="0"/>
          <p:nvPr/>
        </p:nvPicPr>
        <p:blipFill rotWithShape="1">
          <a:blip r:embed="rId3">
            <a:alphaModFix/>
          </a:blip>
          <a:srcRect t="1820" b="1830"/>
          <a:stretch/>
        </p:blipFill>
        <p:spPr>
          <a:xfrm>
            <a:off x="1257300" y="3036700"/>
            <a:ext cx="2127052" cy="1521274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dashDot"/>
            <a:round/>
            <a:headEnd type="none" w="sm" len="sm"/>
            <a:tailEnd type="none" w="sm" len="sm"/>
          </a:ln>
        </p:spPr>
      </p:pic>
      <p:sp>
        <p:nvSpPr>
          <p:cNvPr id="679" name="Google Shape;679;p36"/>
          <p:cNvSpPr txBox="1"/>
          <p:nvPr/>
        </p:nvSpPr>
        <p:spPr>
          <a:xfrm>
            <a:off x="3835050" y="3028950"/>
            <a:ext cx="14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log(S) v. log(N)</a:t>
            </a:r>
            <a:endParaRPr b="1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80" name="Google Shape;68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300" y="1197050"/>
            <a:ext cx="2127050" cy="1595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</p:pic>
      <p:pic>
        <p:nvPicPr>
          <p:cNvPr id="681" name="Google Shape;681;p36"/>
          <p:cNvPicPr preferRelativeResize="0"/>
          <p:nvPr/>
        </p:nvPicPr>
        <p:blipFill rotWithShape="1">
          <a:blip r:embed="rId5">
            <a:alphaModFix/>
          </a:blip>
          <a:srcRect t="2561" b="2561"/>
          <a:stretch/>
        </p:blipFill>
        <p:spPr>
          <a:xfrm>
            <a:off x="5903400" y="3036700"/>
            <a:ext cx="2127050" cy="1521275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ashDot"/>
            <a:round/>
            <a:headEnd type="none" w="sm" len="sm"/>
            <a:tailEnd type="none" w="sm" len="sm"/>
          </a:ln>
        </p:spPr>
      </p:pic>
      <p:pic>
        <p:nvPicPr>
          <p:cNvPr id="682" name="Google Shape;68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3400" y="1197050"/>
            <a:ext cx="2127049" cy="1595287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ashDot"/>
            <a:round/>
            <a:headEnd type="none" w="sm" len="sm"/>
            <a:tailEnd type="none" w="sm" len="sm"/>
          </a:ln>
        </p:spPr>
      </p:pic>
      <p:sp>
        <p:nvSpPr>
          <p:cNvPr id="683" name="Google Shape;683;p36"/>
          <p:cNvSpPr txBox="1"/>
          <p:nvPr/>
        </p:nvSpPr>
        <p:spPr>
          <a:xfrm>
            <a:off x="3899975" y="1388050"/>
            <a:ext cx="138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Circle</a:t>
            </a:r>
            <a:endParaRPr sz="1500" b="1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Ireland</a:t>
            </a:r>
            <a:endParaRPr sz="1500" b="1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84" name="Google Shape;684;p36"/>
          <p:cNvCxnSpPr/>
          <p:nvPr/>
        </p:nvCxnSpPr>
        <p:spPr>
          <a:xfrm rot="10800000">
            <a:off x="3899975" y="1601125"/>
            <a:ext cx="27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5" name="Google Shape;685;p36"/>
          <p:cNvCxnSpPr/>
          <p:nvPr/>
        </p:nvCxnSpPr>
        <p:spPr>
          <a:xfrm>
            <a:off x="5012725" y="2068725"/>
            <a:ext cx="26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6" name="Google Shape;686;p36"/>
          <p:cNvSpPr txBox="1"/>
          <p:nvPr/>
        </p:nvSpPr>
        <p:spPr>
          <a:xfrm>
            <a:off x="1406700" y="4161775"/>
            <a:ext cx="147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idact Gothic"/>
                <a:ea typeface="Didact Gothic"/>
                <a:cs typeface="Didact Gothic"/>
                <a:sym typeface="Didact Gothic"/>
              </a:rPr>
              <a:t>D: 1.2727922061357855</a:t>
            </a:r>
            <a:endParaRPr sz="9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7" name="Google Shape;687;p36"/>
          <p:cNvSpPr txBox="1"/>
          <p:nvPr/>
        </p:nvSpPr>
        <p:spPr>
          <a:xfrm>
            <a:off x="6514575" y="4242925"/>
            <a:ext cx="147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Didact Gothic"/>
                <a:ea typeface="Didact Gothic"/>
                <a:cs typeface="Didact Gothic"/>
                <a:sym typeface="Didact Gothic"/>
              </a:rPr>
              <a:t>D: 1.7086837039077771</a:t>
            </a:r>
            <a:endParaRPr sz="9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Subject for High School - 11th Grade: Relationships Between Quantities by Slidesgo">
  <a:themeElements>
    <a:clrScheme name="Simple Light">
      <a:dk1>
        <a:srgbClr val="404040"/>
      </a:dk1>
      <a:lt1>
        <a:srgbClr val="FFFFFF"/>
      </a:lt1>
      <a:dk2>
        <a:srgbClr val="FFCC76"/>
      </a:dk2>
      <a:lt2>
        <a:srgbClr val="F3520B"/>
      </a:lt2>
      <a:accent1>
        <a:srgbClr val="8827D9"/>
      </a:accent1>
      <a:accent2>
        <a:srgbClr val="4E8BDD"/>
      </a:accent2>
      <a:accent3>
        <a:srgbClr val="657ADF"/>
      </a:accent3>
      <a:accent4>
        <a:srgbClr val="8AC9FE"/>
      </a:accent4>
      <a:accent5>
        <a:srgbClr val="0ED290"/>
      </a:accent5>
      <a:accent6>
        <a:srgbClr val="FFB09E"/>
      </a:accent6>
      <a:hlink>
        <a:srgbClr val="FFCC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On-screen Show (16:9)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DM Serif Display</vt:lpstr>
      <vt:lpstr>Nunito Light</vt:lpstr>
      <vt:lpstr>PT Sans</vt:lpstr>
      <vt:lpstr>Philosopher</vt:lpstr>
      <vt:lpstr>Didact Gothic</vt:lpstr>
      <vt:lpstr>Bebas Neue</vt:lpstr>
      <vt:lpstr>Arial</vt:lpstr>
      <vt:lpstr>Roboto Condensed Light</vt:lpstr>
      <vt:lpstr>Math Subject for High School - 11th Grade: Relationships Between Quantities by Slidesgo</vt:lpstr>
      <vt:lpstr>Measuring a Coastline The Minkowski–Bouligand dimension  aka the Box Dimension</vt:lpstr>
      <vt:lpstr>Box Dimension of a Coastline</vt:lpstr>
      <vt:lpstr>Animation + Figure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a Coastline The Minkowski–Bouligand dimension  aka the Box Dimension</dc:title>
  <cp:lastModifiedBy>Isabella Star</cp:lastModifiedBy>
  <cp:revision>1</cp:revision>
  <dcterms:modified xsi:type="dcterms:W3CDTF">2022-12-03T05:19:18Z</dcterms:modified>
</cp:coreProperties>
</file>