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5964084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5964084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a59640841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a59640841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a59640841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1a59640841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a59640841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1a59640841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a59640841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a59640841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a59640841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a59640841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a59640841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a59640841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a59640841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a59640841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a59640841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a59640841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59640841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a59640841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">
  <p:cSld name="DEFAU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No Foot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6006983" y="4500347"/>
            <a:ext cx="3028200" cy="53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">
  <p:cSld name="No Footer_1">
    <p:bg>
      <p:bgPr>
        <a:solidFill>
          <a:srgbClr val="181818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>
            <a:off x="5523613" y="4548966"/>
            <a:ext cx="3574800" cy="54660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9308" y="4469695"/>
            <a:ext cx="2561287" cy="53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8" name="Google Shape;18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289184" y="0"/>
            <a:ext cx="277200" cy="334800"/>
          </a:xfrm>
          <a:prstGeom prst="rect">
            <a:avLst/>
          </a:prstGeom>
          <a:solidFill>
            <a:srgbClr val="2C99B4"/>
          </a:solidFill>
          <a:ln>
            <a:noFill/>
          </a:ln>
        </p:spPr>
        <p:txBody>
          <a:bodyPr anchorCtr="0" anchor="ctr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271635" y="69760"/>
            <a:ext cx="333300" cy="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</a:pPr>
            <a:fld id="{00000000-1234-1234-1234-123412341234}" type="slidenum">
              <a:rPr b="1" i="0" lang="en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r>
              <a:rPr b="1" i="0" lang="en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500"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6237" y="0"/>
            <a:ext cx="1114220" cy="111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9308" y="4469695"/>
            <a:ext cx="2561287" cy="5317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CfDwcM5Mmtf7foQZjaQkDxUFQtpubuEE/view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://drive.google.com/file/d/1J6EUrfXWkcUUi3ZUpHB3q63yIa9RPVDB/view" TargetMode="External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311700" y="1619250"/>
            <a:ext cx="8520600" cy="5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Constructing and Simulating Neural Decoders and BCIs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311700" y="2216725"/>
            <a:ext cx="8520600" cy="6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Tyler Yamori-Little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0" y="2772975"/>
            <a:ext cx="3943350" cy="2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1065075" y="484900"/>
            <a:ext cx="768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Can we do better? RNN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25" y="1195225"/>
            <a:ext cx="5102001" cy="33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424400" y="2017650"/>
            <a:ext cx="629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sz="6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425" y="952500"/>
            <a:ext cx="3164350" cy="33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9875" y="952500"/>
            <a:ext cx="2375275" cy="21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8150" y="3160575"/>
            <a:ext cx="2254825" cy="15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1044275"/>
            <a:ext cx="4421252" cy="33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75" y="1044275"/>
            <a:ext cx="4372500" cy="330890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/>
        </p:nvSpPr>
        <p:spPr>
          <a:xfrm>
            <a:off x="1411425" y="337700"/>
            <a:ext cx="655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What is a trial?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>
            <a:off x="1601925" y="389650"/>
            <a:ext cx="576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What else is there?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/>
        </p:nvSpPr>
        <p:spPr>
          <a:xfrm>
            <a:off x="1601925" y="389650"/>
            <a:ext cx="576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What else is there?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200" y="1190050"/>
            <a:ext cx="4795589" cy="364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1065075" y="484900"/>
            <a:ext cx="7680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PCA: Principal Component Analysis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125" y="1698275"/>
            <a:ext cx="3934671" cy="29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25" y="2279650"/>
            <a:ext cx="4350326" cy="235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1065075" y="484900"/>
            <a:ext cx="768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Preprocessing and Filtering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37700"/>
            <a:ext cx="4180600" cy="3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525" y="1285300"/>
            <a:ext cx="4504149" cy="3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/>
        </p:nvSpPr>
        <p:spPr>
          <a:xfrm>
            <a:off x="1065075" y="484900"/>
            <a:ext cx="768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What is a Neural Network?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2500"/>
            <a:ext cx="4727299" cy="23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349" y="2104450"/>
            <a:ext cx="3959501" cy="24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1065075" y="484900"/>
            <a:ext cx="7680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Georgia"/>
                <a:ea typeface="Georgia"/>
                <a:cs typeface="Georgia"/>
                <a:sym typeface="Georgia"/>
              </a:rPr>
              <a:t>Results of FFNN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8" name="Google Shape;78;p14" title="animation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50" y="1134350"/>
            <a:ext cx="4498100" cy="33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title="animation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247138"/>
            <a:ext cx="4197349" cy="31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TAB Slides Theme">
  <a:themeElements>
    <a:clrScheme name="Phlox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2E2E35"/>
      </a:accent1>
      <a:accent2>
        <a:srgbClr val="FFD816"/>
      </a:accent2>
      <a:accent3>
        <a:srgbClr val="9F9EA2"/>
      </a:accent3>
      <a:accent4>
        <a:srgbClr val="D7D5D4"/>
      </a:accent4>
      <a:accent5>
        <a:srgbClr val="2E2E35"/>
      </a:accent5>
      <a:accent6>
        <a:srgbClr val="9F9EA2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