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998397e7ec_0_3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998397e7ec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998397e7ec_0_18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998397e7ec_0_18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2">
  <p:cSld name="AUTOLAYOUT_4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3"/>
          <p:cNvSpPr txBox="1"/>
          <p:nvPr>
            <p:ph type="title"/>
          </p:nvPr>
        </p:nvSpPr>
        <p:spPr>
          <a:xfrm>
            <a:off x="4049113" y="307825"/>
            <a:ext cx="4779300" cy="14181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00487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004877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004877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004877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004877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004877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004877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004877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004877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4054888" y="1808125"/>
            <a:ext cx="4779300" cy="2768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4">
  <p:cSld name="AUTOLAYOUT_9">
    <p:bg>
      <p:bgPr>
        <a:solidFill>
          <a:srgbClr val="FFFFFF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487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7" name="Google Shape;57;p14"/>
          <p:cNvCxnSpPr/>
          <p:nvPr/>
        </p:nvCxnSpPr>
        <p:spPr>
          <a:xfrm>
            <a:off x="831620" y="615325"/>
            <a:ext cx="5948700" cy="0"/>
          </a:xfrm>
          <a:prstGeom prst="straightConnector1">
            <a:avLst/>
          </a:prstGeom>
          <a:noFill/>
          <a:ln cap="flat" cmpd="sng" w="762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4"/>
          <p:cNvSpPr txBox="1"/>
          <p:nvPr>
            <p:ph type="title"/>
          </p:nvPr>
        </p:nvSpPr>
        <p:spPr>
          <a:xfrm>
            <a:off x="832600" y="844000"/>
            <a:ext cx="5810400" cy="1550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832600" y="2623081"/>
            <a:ext cx="5810400" cy="1738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sz="1400"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sz="1400"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sz="1400"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sz="1400"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sz="1400"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AUTOLAYOUT_11">
    <p:bg>
      <p:bgPr>
        <a:solidFill>
          <a:srgbClr val="FFFF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/>
          <p:nvPr/>
        </p:nvSpPr>
        <p:spPr>
          <a:xfrm rot="10800000"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4" name="Google Shape;64;p15"/>
          <p:cNvSpPr txBox="1"/>
          <p:nvPr>
            <p:ph idx="1" type="subTitle"/>
          </p:nvPr>
        </p:nvSpPr>
        <p:spPr>
          <a:xfrm>
            <a:off x="335100" y="3066963"/>
            <a:ext cx="8473800" cy="3621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5" name="Google Shape;65;p15"/>
          <p:cNvSpPr txBox="1"/>
          <p:nvPr>
            <p:ph type="ctrTitle"/>
          </p:nvPr>
        </p:nvSpPr>
        <p:spPr>
          <a:xfrm>
            <a:off x="335100" y="1714563"/>
            <a:ext cx="8473800" cy="12762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6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DnS8DFPNy1Du9UHrQX4OJVxjvZq5VNjz/view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://drive.google.com/file/d/1bn0CGgbu739erJ3hE_xfUimGff6MbdIl/view" TargetMode="External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 rotWithShape="1">
          <a:blip r:embed="rId3">
            <a:alphaModFix/>
          </a:blip>
          <a:srcRect b="0" l="39" r="29" t="0"/>
          <a:stretch/>
        </p:blipFill>
        <p:spPr>
          <a:xfrm>
            <a:off x="0" y="0"/>
            <a:ext cx="9144002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6"/>
          <p:cNvSpPr/>
          <p:nvPr/>
        </p:nvSpPr>
        <p:spPr>
          <a:xfrm>
            <a:off x="0" y="1286025"/>
            <a:ext cx="9144000" cy="2571600"/>
          </a:xfrm>
          <a:prstGeom prst="rect">
            <a:avLst/>
          </a:prstGeom>
          <a:solidFill>
            <a:srgbClr val="000000">
              <a:alpha val="4784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 txBox="1"/>
          <p:nvPr>
            <p:ph idx="1" type="subTitle"/>
          </p:nvPr>
        </p:nvSpPr>
        <p:spPr>
          <a:xfrm>
            <a:off x="335100" y="3066963"/>
            <a:ext cx="8473800" cy="36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Nicole Ni</a:t>
            </a:r>
            <a:endParaRPr/>
          </a:p>
        </p:txBody>
      </p:sp>
      <p:sp>
        <p:nvSpPr>
          <p:cNvPr id="73" name="Google Shape;73;p16"/>
          <p:cNvSpPr txBox="1"/>
          <p:nvPr>
            <p:ph type="ctrTitle"/>
          </p:nvPr>
        </p:nvSpPr>
        <p:spPr>
          <a:xfrm>
            <a:off x="335100" y="1714563"/>
            <a:ext cx="8473800" cy="127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Flowing Particles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 rotWithShape="1">
          <a:blip r:embed="rId3">
            <a:alphaModFix/>
          </a:blip>
          <a:srcRect b="0" l="20856" r="20851" t="0"/>
          <a:stretch/>
        </p:blipFill>
        <p:spPr>
          <a:xfrm>
            <a:off x="3" y="0"/>
            <a:ext cx="3445527" cy="2571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7"/>
          <p:cNvPicPr preferRelativeResize="0"/>
          <p:nvPr/>
        </p:nvPicPr>
        <p:blipFill rotWithShape="1">
          <a:blip r:embed="rId4">
            <a:alphaModFix/>
          </a:blip>
          <a:srcRect b="0" l="12257" r="12265" t="0"/>
          <a:stretch/>
        </p:blipFill>
        <p:spPr>
          <a:xfrm>
            <a:off x="0" y="2571750"/>
            <a:ext cx="3445527" cy="2571751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7"/>
          <p:cNvSpPr txBox="1"/>
          <p:nvPr>
            <p:ph type="title"/>
          </p:nvPr>
        </p:nvSpPr>
        <p:spPr>
          <a:xfrm>
            <a:off x="3694175" y="119663"/>
            <a:ext cx="1959900" cy="585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599475" y="605125"/>
            <a:ext cx="5301000" cy="442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</a:rPr>
              <a:t>Inspired by homework 6: flow &amp; Tetris game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</a:rPr>
              <a:t>In the homework we simulated flow of particles through pipe with various obstacles. This project uses similar ideas to simulate the flow of a particle, using </a:t>
            </a:r>
            <a:r>
              <a:rPr b="1" lang="en" sz="1300">
                <a:solidFill>
                  <a:schemeClr val="dk1"/>
                </a:solidFill>
              </a:rPr>
              <a:t>random walks</a:t>
            </a:r>
            <a:r>
              <a:rPr lang="en" sz="1300">
                <a:solidFill>
                  <a:schemeClr val="dk1"/>
                </a:solidFill>
              </a:rPr>
              <a:t> to determine which direction the particle flows, as well as randomly generating rectangles with different colors.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</a:rPr>
              <a:t>In the homework we uses matrix to represent the pipe and we cannot see the movement of the particle; In this simulation, </a:t>
            </a:r>
            <a:r>
              <a:rPr b="1" lang="en" sz="1300">
                <a:solidFill>
                  <a:schemeClr val="dk1"/>
                </a:solidFill>
              </a:rPr>
              <a:t>pygame</a:t>
            </a:r>
            <a:r>
              <a:rPr lang="en" sz="1300">
                <a:solidFill>
                  <a:schemeClr val="dk1"/>
                </a:solidFill>
              </a:rPr>
              <a:t> is used to create a clear animation of how the particle moves, as well as to add a “Heads Up Display” showing in real time how many particles passed through and how many got stuck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Challenges: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</a:rPr>
              <a:t>Preserve the update based on the old screen: previous move goes away once the while loop re-initiates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</a:rPr>
              <a:t>Accumulate the rectangles: will have to update the shape of left bar, right bar and left boundary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</a:rPr>
              <a:t>Rotations of the particles/rectangles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</a:rPr>
              <a:t>Color change of the rectangles: </a:t>
            </a:r>
            <a:r>
              <a:rPr b="1" i="1" lang="en" sz="1300">
                <a:solidFill>
                  <a:schemeClr val="dk1"/>
                </a:solidFill>
              </a:rPr>
              <a:t>resolved</a:t>
            </a:r>
            <a:r>
              <a:rPr lang="en" sz="1300">
                <a:solidFill>
                  <a:schemeClr val="dk1"/>
                </a:solidFill>
              </a:rPr>
              <a:t> by creating a “colorList” to store all the colors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 </a:t>
            </a:r>
            <a:endParaRPr sz="1300">
              <a:solidFill>
                <a:schemeClr val="dk1"/>
              </a:solidFill>
            </a:endParaRPr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56975" y="119678"/>
            <a:ext cx="1478067" cy="58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58325" y="257725"/>
            <a:ext cx="1478074" cy="739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832600" y="687125"/>
            <a:ext cx="5810400" cy="7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Animation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8" title="flowing particles-fit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3875" y="1428725"/>
            <a:ext cx="4208126" cy="2571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8" title="animationn2.mp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37300" y="1327875"/>
            <a:ext cx="3881725" cy="291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