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2AF2FD-0289-4747-802E-39483EC76D8D}" v="80" dt="2022-11-30T22:45:18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 Eugenie" userId="852a5266944bbead" providerId="LiveId" clId="{EF2AF2FD-0289-4747-802E-39483EC76D8D}"/>
    <pc:docChg chg="undo custSel addSld delSld modSld sldOrd">
      <pc:chgData name="Lee Eugenie" userId="852a5266944bbead" providerId="LiveId" clId="{EF2AF2FD-0289-4747-802E-39483EC76D8D}" dt="2022-11-30T23:04:14.358" v="1450" actId="1076"/>
      <pc:docMkLst>
        <pc:docMk/>
      </pc:docMkLst>
      <pc:sldChg chg="addSp delSp modSp mod addAnim delAnim modAnim">
        <pc:chgData name="Lee Eugenie" userId="852a5266944bbead" providerId="LiveId" clId="{EF2AF2FD-0289-4747-802E-39483EC76D8D}" dt="2022-11-30T22:44:44.677" v="1338"/>
        <pc:sldMkLst>
          <pc:docMk/>
          <pc:sldMk cId="1148589772" sldId="256"/>
        </pc:sldMkLst>
        <pc:spChg chg="mod ord">
          <ac:chgData name="Lee Eugenie" userId="852a5266944bbead" providerId="LiveId" clId="{EF2AF2FD-0289-4747-802E-39483EC76D8D}" dt="2022-11-30T20:15:29.744" v="688" actId="166"/>
          <ac:spMkLst>
            <pc:docMk/>
            <pc:sldMk cId="1148589772" sldId="256"/>
            <ac:spMk id="2" creationId="{30A4E12E-9CA3-2A92-19C2-472A6D97BE82}"/>
          </ac:spMkLst>
        </pc:spChg>
        <pc:spChg chg="mod">
          <ac:chgData name="Lee Eugenie" userId="852a5266944bbead" providerId="LiveId" clId="{EF2AF2FD-0289-4747-802E-39483EC76D8D}" dt="2022-11-30T20:15:44.005" v="691" actId="113"/>
          <ac:spMkLst>
            <pc:docMk/>
            <pc:sldMk cId="1148589772" sldId="256"/>
            <ac:spMk id="3" creationId="{B055B90C-4BDA-F34B-0882-53B7AD5DB783}"/>
          </ac:spMkLst>
        </pc:spChg>
        <pc:spChg chg="add del mod">
          <ac:chgData name="Lee Eugenie" userId="852a5266944bbead" providerId="LiveId" clId="{EF2AF2FD-0289-4747-802E-39483EC76D8D}" dt="2022-11-30T20:12:38.393" v="658" actId="478"/>
          <ac:spMkLst>
            <pc:docMk/>
            <pc:sldMk cId="1148589772" sldId="256"/>
            <ac:spMk id="6" creationId="{1EA23BF1-9C8D-B8CD-5305-43868503BA03}"/>
          </ac:spMkLst>
        </pc:spChg>
        <pc:spChg chg="add del">
          <ac:chgData name="Lee Eugenie" userId="852a5266944bbead" providerId="LiveId" clId="{EF2AF2FD-0289-4747-802E-39483EC76D8D}" dt="2022-11-30T05:36:16.214" v="259" actId="26606"/>
          <ac:spMkLst>
            <pc:docMk/>
            <pc:sldMk cId="1148589772" sldId="256"/>
            <ac:spMk id="9" creationId="{C1DD1A8A-57D5-4A81-AD04-532B043C5611}"/>
          </ac:spMkLst>
        </pc:spChg>
        <pc:spChg chg="add del">
          <ac:chgData name="Lee Eugenie" userId="852a5266944bbead" providerId="LiveId" clId="{EF2AF2FD-0289-4747-802E-39483EC76D8D}" dt="2022-11-30T05:36:16.214" v="259" actId="26606"/>
          <ac:spMkLst>
            <pc:docMk/>
            <pc:sldMk cId="1148589772" sldId="256"/>
            <ac:spMk id="11" creationId="{007891EC-4501-44ED-A8C8-B11B6DB767AB}"/>
          </ac:spMkLst>
        </pc:spChg>
        <pc:spChg chg="add del">
          <ac:chgData name="Lee Eugenie" userId="852a5266944bbead" providerId="LiveId" clId="{EF2AF2FD-0289-4747-802E-39483EC76D8D}" dt="2022-11-30T05:36:16.205" v="258" actId="26606"/>
          <ac:spMkLst>
            <pc:docMk/>
            <pc:sldMk cId="1148589772" sldId="256"/>
            <ac:spMk id="16" creationId="{71FC7D98-7B8B-402A-90FC-F027482F2142}"/>
          </ac:spMkLst>
        </pc:spChg>
        <pc:spChg chg="add del">
          <ac:chgData name="Lee Eugenie" userId="852a5266944bbead" providerId="LiveId" clId="{EF2AF2FD-0289-4747-802E-39483EC76D8D}" dt="2022-11-30T05:36:16.205" v="258" actId="26606"/>
          <ac:spMkLst>
            <pc:docMk/>
            <pc:sldMk cId="1148589772" sldId="256"/>
            <ac:spMk id="18" creationId="{AD7356EA-285B-4E5D-8FEC-104659A4FD2C}"/>
          </ac:spMkLst>
        </pc:spChg>
        <pc:spChg chg="add del">
          <ac:chgData name="Lee Eugenie" userId="852a5266944bbead" providerId="LiveId" clId="{EF2AF2FD-0289-4747-802E-39483EC76D8D}" dt="2022-11-30T05:45:39.126" v="382" actId="26606"/>
          <ac:spMkLst>
            <pc:docMk/>
            <pc:sldMk cId="1148589772" sldId="256"/>
            <ac:spMk id="21" creationId="{91DC6ABD-215C-4EA8-A483-CEF5B99AB385}"/>
          </ac:spMkLst>
        </pc:spChg>
        <pc:spChg chg="add del">
          <ac:chgData name="Lee Eugenie" userId="852a5266944bbead" providerId="LiveId" clId="{EF2AF2FD-0289-4747-802E-39483EC76D8D}" dt="2022-11-30T05:45:39.126" v="382" actId="26606"/>
          <ac:spMkLst>
            <pc:docMk/>
            <pc:sldMk cId="1148589772" sldId="256"/>
            <ac:spMk id="22" creationId="{04357C93-F0CB-4A1C-8F77-4E9063789819}"/>
          </ac:spMkLst>
        </pc:spChg>
        <pc:spChg chg="add del">
          <ac:chgData name="Lee Eugenie" userId="852a5266944bbead" providerId="LiveId" clId="{EF2AF2FD-0289-4747-802E-39483EC76D8D}" dt="2022-11-30T20:12:12.425" v="654" actId="26606"/>
          <ac:spMkLst>
            <pc:docMk/>
            <pc:sldMk cId="1148589772" sldId="256"/>
            <ac:spMk id="29" creationId="{ECC07320-C2CA-4E29-8481-9D9E143C7788}"/>
          </ac:spMkLst>
        </pc:spChg>
        <pc:spChg chg="add del">
          <ac:chgData name="Lee Eugenie" userId="852a5266944bbead" providerId="LiveId" clId="{EF2AF2FD-0289-4747-802E-39483EC76D8D}" dt="2022-11-30T20:12:12.425" v="654" actId="26606"/>
          <ac:spMkLst>
            <pc:docMk/>
            <pc:sldMk cId="1148589772" sldId="256"/>
            <ac:spMk id="31" creationId="{178FB36B-5BFE-42CA-BC60-1115E0D95EEC}"/>
          </ac:spMkLst>
        </pc:spChg>
        <pc:spChg chg="add del">
          <ac:chgData name="Lee Eugenie" userId="852a5266944bbead" providerId="LiveId" clId="{EF2AF2FD-0289-4747-802E-39483EC76D8D}" dt="2022-11-30T20:12:12.415" v="653" actId="26606"/>
          <ac:spMkLst>
            <pc:docMk/>
            <pc:sldMk cId="1148589772" sldId="256"/>
            <ac:spMk id="36" creationId="{A0A2B7F3-65A0-4CC5-8310-3252C59E025D}"/>
          </ac:spMkLst>
        </pc:spChg>
        <pc:spChg chg="add del">
          <ac:chgData name="Lee Eugenie" userId="852a5266944bbead" providerId="LiveId" clId="{EF2AF2FD-0289-4747-802E-39483EC76D8D}" dt="2022-11-30T20:12:25.375" v="656" actId="26606"/>
          <ac:spMkLst>
            <pc:docMk/>
            <pc:sldMk cId="1148589772" sldId="256"/>
            <ac:spMk id="38" creationId="{C93D702E-F4E0-47FC-A74C-ECD9647A81AA}"/>
          </ac:spMkLst>
        </pc:spChg>
        <pc:spChg chg="add">
          <ac:chgData name="Lee Eugenie" userId="852a5266944bbead" providerId="LiveId" clId="{EF2AF2FD-0289-4747-802E-39483EC76D8D}" dt="2022-11-30T20:12:25.375" v="656" actId="26606"/>
          <ac:spMkLst>
            <pc:docMk/>
            <pc:sldMk cId="1148589772" sldId="256"/>
            <ac:spMk id="43" creationId="{0E91F5CA-B392-444C-88E3-BF5BAAEBDEB0}"/>
          </ac:spMkLst>
        </pc:spChg>
        <pc:spChg chg="add">
          <ac:chgData name="Lee Eugenie" userId="852a5266944bbead" providerId="LiveId" clId="{EF2AF2FD-0289-4747-802E-39483EC76D8D}" dt="2022-11-30T20:12:25.375" v="656" actId="26606"/>
          <ac:spMkLst>
            <pc:docMk/>
            <pc:sldMk cId="1148589772" sldId="256"/>
            <ac:spMk id="45" creationId="{0459807F-B6FA-44D3-9A53-C55B6B56884A}"/>
          </ac:spMkLst>
        </pc:spChg>
        <pc:grpChg chg="add del">
          <ac:chgData name="Lee Eugenie" userId="852a5266944bbead" providerId="LiveId" clId="{EF2AF2FD-0289-4747-802E-39483EC76D8D}" dt="2022-11-30T05:45:39.126" v="382" actId="26606"/>
          <ac:grpSpMkLst>
            <pc:docMk/>
            <pc:sldMk cId="1148589772" sldId="256"/>
            <ac:grpSpMk id="23" creationId="{3AF6A671-C637-4547-85F4-51B6D1881399}"/>
          </ac:grpSpMkLst>
        </pc:grpChg>
        <pc:picChg chg="add mod">
          <ac:chgData name="Lee Eugenie" userId="852a5266944bbead" providerId="LiveId" clId="{EF2AF2FD-0289-4747-802E-39483EC76D8D}" dt="2022-11-30T20:12:25.375" v="656" actId="26606"/>
          <ac:picMkLst>
            <pc:docMk/>
            <pc:sldMk cId="1148589772" sldId="256"/>
            <ac:picMk id="4" creationId="{01C6C9D7-0C3B-B7A5-CF7A-7843C85B7804}"/>
          </ac:picMkLst>
        </pc:picChg>
        <pc:picChg chg="del mod ord">
          <ac:chgData name="Lee Eugenie" userId="852a5266944bbead" providerId="LiveId" clId="{EF2AF2FD-0289-4747-802E-39483EC76D8D}" dt="2022-11-30T05:36:18.562" v="260" actId="478"/>
          <ac:picMkLst>
            <pc:docMk/>
            <pc:sldMk cId="1148589772" sldId="256"/>
            <ac:picMk id="5" creationId="{8F7821FB-296D-0DC5-0DAC-CF35FC213B41}"/>
          </ac:picMkLst>
        </pc:picChg>
        <pc:picChg chg="add del mod">
          <ac:chgData name="Lee Eugenie" userId="852a5266944bbead" providerId="LiveId" clId="{EF2AF2FD-0289-4747-802E-39483EC76D8D}" dt="2022-11-30T20:11:45.305" v="651" actId="478"/>
          <ac:picMkLst>
            <pc:docMk/>
            <pc:sldMk cId="1148589772" sldId="256"/>
            <ac:picMk id="7" creationId="{E7BD77C5-7397-14A9-132A-DE27AC6B84F4}"/>
          </ac:picMkLst>
        </pc:picChg>
        <pc:picChg chg="add del mod">
          <ac:chgData name="Lee Eugenie" userId="852a5266944bbead" providerId="LiveId" clId="{EF2AF2FD-0289-4747-802E-39483EC76D8D}" dt="2022-11-30T20:08:14.702" v="485" actId="478"/>
          <ac:picMkLst>
            <pc:docMk/>
            <pc:sldMk cId="1148589772" sldId="256"/>
            <ac:picMk id="25" creationId="{C95CD29E-06BB-2DFB-4099-267D9C201838}"/>
          </ac:picMkLst>
        </pc:picChg>
      </pc:sldChg>
      <pc:sldChg chg="addSp delSp modSp mod setBg">
        <pc:chgData name="Lee Eugenie" userId="852a5266944bbead" providerId="LiveId" clId="{EF2AF2FD-0289-4747-802E-39483EC76D8D}" dt="2022-11-30T22:28:42.316" v="1325" actId="1035"/>
        <pc:sldMkLst>
          <pc:docMk/>
          <pc:sldMk cId="1468908862" sldId="257"/>
        </pc:sldMkLst>
        <pc:spChg chg="mod ord">
          <ac:chgData name="Lee Eugenie" userId="852a5266944bbead" providerId="LiveId" clId="{EF2AF2FD-0289-4747-802E-39483EC76D8D}" dt="2022-11-30T22:28:42.316" v="1325" actId="1035"/>
          <ac:spMkLst>
            <pc:docMk/>
            <pc:sldMk cId="1468908862" sldId="257"/>
            <ac:spMk id="2" creationId="{50FB7E49-79D3-5473-49A7-C7E97DA82E03}"/>
          </ac:spMkLst>
        </pc:spChg>
        <pc:spChg chg="mod ord">
          <ac:chgData name="Lee Eugenie" userId="852a5266944bbead" providerId="LiveId" clId="{EF2AF2FD-0289-4747-802E-39483EC76D8D}" dt="2022-11-30T22:28:11.544" v="1307" actId="20577"/>
          <ac:spMkLst>
            <pc:docMk/>
            <pc:sldMk cId="1468908862" sldId="257"/>
            <ac:spMk id="3" creationId="{4DA04D2D-A980-90E3-649F-E955FD0E2C83}"/>
          </ac:spMkLst>
        </pc:spChg>
        <pc:spChg chg="add del">
          <ac:chgData name="Lee Eugenie" userId="852a5266944bbead" providerId="LiveId" clId="{EF2AF2FD-0289-4747-802E-39483EC76D8D}" dt="2022-11-30T20:09:50.759" v="546" actId="26606"/>
          <ac:spMkLst>
            <pc:docMk/>
            <pc:sldMk cId="1468908862" sldId="257"/>
            <ac:spMk id="10" creationId="{5E39A796-BE83-48B1-B33F-35C4A32AAB57}"/>
          </ac:spMkLst>
        </pc:spChg>
        <pc:spChg chg="add del">
          <ac:chgData name="Lee Eugenie" userId="852a5266944bbead" providerId="LiveId" clId="{EF2AF2FD-0289-4747-802E-39483EC76D8D}" dt="2022-11-30T20:09:50.759" v="546" actId="26606"/>
          <ac:spMkLst>
            <pc:docMk/>
            <pc:sldMk cId="1468908862" sldId="257"/>
            <ac:spMk id="12" creationId="{72F84B47-E267-4194-8194-831DB7B5547F}"/>
          </ac:spMkLst>
        </pc:spChg>
        <pc:spChg chg="add del">
          <ac:chgData name="Lee Eugenie" userId="852a5266944bbead" providerId="LiveId" clId="{EF2AF2FD-0289-4747-802E-39483EC76D8D}" dt="2022-11-30T20:10:16.303" v="556" actId="26606"/>
          <ac:spMkLst>
            <pc:docMk/>
            <pc:sldMk cId="1468908862" sldId="257"/>
            <ac:spMk id="17" creationId="{99F1FFA9-D672-408C-9220-ADEEC6ABDD09}"/>
          </ac:spMkLst>
        </pc:spChg>
        <pc:spChg chg="add del">
          <ac:chgData name="Lee Eugenie" userId="852a5266944bbead" providerId="LiveId" clId="{EF2AF2FD-0289-4747-802E-39483EC76D8D}" dt="2022-11-30T20:10:08.661" v="551" actId="26606"/>
          <ac:spMkLst>
            <pc:docMk/>
            <pc:sldMk cId="1468908862" sldId="257"/>
            <ac:spMk id="22" creationId="{99F1FFA9-D672-408C-9220-ADEEC6ABDD09}"/>
          </ac:spMkLst>
        </pc:spChg>
        <pc:spChg chg="add del">
          <ac:chgData name="Lee Eugenie" userId="852a5266944bbead" providerId="LiveId" clId="{EF2AF2FD-0289-4747-802E-39483EC76D8D}" dt="2022-11-30T20:10:10.626" v="553" actId="26606"/>
          <ac:spMkLst>
            <pc:docMk/>
            <pc:sldMk cId="1468908862" sldId="257"/>
            <ac:spMk id="24" creationId="{A0DE92DF-4769-4DE9-93FD-EE31271850CA}"/>
          </ac:spMkLst>
        </pc:spChg>
        <pc:spChg chg="add del">
          <ac:chgData name="Lee Eugenie" userId="852a5266944bbead" providerId="LiveId" clId="{EF2AF2FD-0289-4747-802E-39483EC76D8D}" dt="2022-11-30T20:10:10.626" v="553" actId="26606"/>
          <ac:spMkLst>
            <pc:docMk/>
            <pc:sldMk cId="1468908862" sldId="257"/>
            <ac:spMk id="25" creationId="{F35DB090-93B5-4581-8D71-BB3839684BFF}"/>
          </ac:spMkLst>
        </pc:spChg>
        <pc:spChg chg="add del">
          <ac:chgData name="Lee Eugenie" userId="852a5266944bbead" providerId="LiveId" clId="{EF2AF2FD-0289-4747-802E-39483EC76D8D}" dt="2022-11-30T20:10:16.293" v="555" actId="26606"/>
          <ac:spMkLst>
            <pc:docMk/>
            <pc:sldMk cId="1468908862" sldId="257"/>
            <ac:spMk id="27" creationId="{33CD251C-A887-4D2F-925B-FC097198538B}"/>
          </ac:spMkLst>
        </pc:spChg>
        <pc:spChg chg="add del">
          <ac:chgData name="Lee Eugenie" userId="852a5266944bbead" providerId="LiveId" clId="{EF2AF2FD-0289-4747-802E-39483EC76D8D}" dt="2022-11-30T20:13:31.379" v="683" actId="26606"/>
          <ac:spMkLst>
            <pc:docMk/>
            <pc:sldMk cId="1468908862" sldId="257"/>
            <ac:spMk id="30" creationId="{82095FCE-EF05-4443-B97A-85DEE3A5CA17}"/>
          </ac:spMkLst>
        </pc:spChg>
        <pc:spChg chg="add del">
          <ac:chgData name="Lee Eugenie" userId="852a5266944bbead" providerId="LiveId" clId="{EF2AF2FD-0289-4747-802E-39483EC76D8D}" dt="2022-11-30T20:13:31.379" v="683" actId="26606"/>
          <ac:spMkLst>
            <pc:docMk/>
            <pc:sldMk cId="1468908862" sldId="257"/>
            <ac:spMk id="31" creationId="{231BF440-39FA-4087-84CC-2EEC0BBDAF29}"/>
          </ac:spMkLst>
        </pc:spChg>
        <pc:spChg chg="add del">
          <ac:chgData name="Lee Eugenie" userId="852a5266944bbead" providerId="LiveId" clId="{EF2AF2FD-0289-4747-802E-39483EC76D8D}" dt="2022-11-30T20:13:31.379" v="683" actId="26606"/>
          <ac:spMkLst>
            <pc:docMk/>
            <pc:sldMk cId="1468908862" sldId="257"/>
            <ac:spMk id="32" creationId="{CA00AE6B-AA30-4CF8-BA6F-339B780AD76C}"/>
          </ac:spMkLst>
        </pc:spChg>
        <pc:spChg chg="add del">
          <ac:chgData name="Lee Eugenie" userId="852a5266944bbead" providerId="LiveId" clId="{EF2AF2FD-0289-4747-802E-39483EC76D8D}" dt="2022-11-30T20:13:31.379" v="683" actId="26606"/>
          <ac:spMkLst>
            <pc:docMk/>
            <pc:sldMk cId="1468908862" sldId="257"/>
            <ac:spMk id="33" creationId="{F04E4CBA-303B-48BD-8451-C2701CB0EEBF}"/>
          </ac:spMkLst>
        </pc:spChg>
        <pc:spChg chg="add del">
          <ac:chgData name="Lee Eugenie" userId="852a5266944bbead" providerId="LiveId" clId="{EF2AF2FD-0289-4747-802E-39483EC76D8D}" dt="2022-11-30T20:13:31.379" v="683" actId="26606"/>
          <ac:spMkLst>
            <pc:docMk/>
            <pc:sldMk cId="1468908862" sldId="257"/>
            <ac:spMk id="34" creationId="{F6CA58B3-AFCC-4A40-9882-50D5080879B0}"/>
          </ac:spMkLst>
        </pc:spChg>
        <pc:spChg chg="add del">
          <ac:chgData name="Lee Eugenie" userId="852a5266944bbead" providerId="LiveId" clId="{EF2AF2FD-0289-4747-802E-39483EC76D8D}" dt="2022-11-30T20:13:31.379" v="683" actId="26606"/>
          <ac:spMkLst>
            <pc:docMk/>
            <pc:sldMk cId="1468908862" sldId="257"/>
            <ac:spMk id="35" creationId="{75C56826-D4E5-42ED-8529-079651CB3005}"/>
          </ac:spMkLst>
        </pc:spChg>
        <pc:spChg chg="add del">
          <ac:chgData name="Lee Eugenie" userId="852a5266944bbead" providerId="LiveId" clId="{EF2AF2FD-0289-4747-802E-39483EC76D8D}" dt="2022-11-30T20:13:31.375" v="682" actId="26606"/>
          <ac:spMkLst>
            <pc:docMk/>
            <pc:sldMk cId="1468908862" sldId="257"/>
            <ac:spMk id="40" creationId="{922F19F4-FE70-43DC-856F-2CE5F521DC48}"/>
          </ac:spMkLst>
        </pc:spChg>
        <pc:spChg chg="add del">
          <ac:chgData name="Lee Eugenie" userId="852a5266944bbead" providerId="LiveId" clId="{EF2AF2FD-0289-4747-802E-39483EC76D8D}" dt="2022-11-30T20:13:31.375" v="682" actId="26606"/>
          <ac:spMkLst>
            <pc:docMk/>
            <pc:sldMk cId="1468908862" sldId="257"/>
            <ac:spMk id="47" creationId="{D5B0017B-2ECA-49AF-B397-DC140825DF8D}"/>
          </ac:spMkLst>
        </pc:spChg>
        <pc:spChg chg="add del">
          <ac:chgData name="Lee Eugenie" userId="852a5266944bbead" providerId="LiveId" clId="{EF2AF2FD-0289-4747-802E-39483EC76D8D}" dt="2022-11-30T20:13:31.375" v="682" actId="26606"/>
          <ac:spMkLst>
            <pc:docMk/>
            <pc:sldMk cId="1468908862" sldId="257"/>
            <ac:spMk id="49" creationId="{395ECC94-3D5E-46A7-A7A1-DE807E1563B4}"/>
          </ac:spMkLst>
        </pc:spChg>
        <pc:spChg chg="add del">
          <ac:chgData name="Lee Eugenie" userId="852a5266944bbead" providerId="LiveId" clId="{EF2AF2FD-0289-4747-802E-39483EC76D8D}" dt="2022-11-30T20:13:31.375" v="682" actId="26606"/>
          <ac:spMkLst>
            <pc:docMk/>
            <pc:sldMk cId="1468908862" sldId="257"/>
            <ac:spMk id="51" creationId="{7E549738-9961-462D-81B7-4A7A44691102}"/>
          </ac:spMkLst>
        </pc:spChg>
        <pc:spChg chg="add del">
          <ac:chgData name="Lee Eugenie" userId="852a5266944bbead" providerId="LiveId" clId="{EF2AF2FD-0289-4747-802E-39483EC76D8D}" dt="2022-11-30T22:24:32.297" v="1100" actId="26606"/>
          <ac:spMkLst>
            <pc:docMk/>
            <pc:sldMk cId="1468908862" sldId="257"/>
            <ac:spMk id="55" creationId="{99F1FFA9-D672-408C-9220-ADEEC6ABDD09}"/>
          </ac:spMkLst>
        </pc:spChg>
        <pc:spChg chg="add del">
          <ac:chgData name="Lee Eugenie" userId="852a5266944bbead" providerId="LiveId" clId="{EF2AF2FD-0289-4747-802E-39483EC76D8D}" dt="2022-11-30T22:24:32.297" v="1100" actId="26606"/>
          <ac:spMkLst>
            <pc:docMk/>
            <pc:sldMk cId="1468908862" sldId="257"/>
            <ac:spMk id="60" creationId="{99F1FFA9-D672-408C-9220-ADEEC6ABDD09}"/>
          </ac:spMkLst>
        </pc:spChg>
        <pc:grpChg chg="add del">
          <ac:chgData name="Lee Eugenie" userId="852a5266944bbead" providerId="LiveId" clId="{EF2AF2FD-0289-4747-802E-39483EC76D8D}" dt="2022-11-30T20:10:16.293" v="555" actId="26606"/>
          <ac:grpSpMkLst>
            <pc:docMk/>
            <pc:sldMk cId="1468908862" sldId="257"/>
            <ac:grpSpMk id="28" creationId="{770AE191-D2EA-45C9-A44D-830C188F74CB}"/>
          </ac:grpSpMkLst>
        </pc:grpChg>
        <pc:grpChg chg="add del">
          <ac:chgData name="Lee Eugenie" userId="852a5266944bbead" providerId="LiveId" clId="{EF2AF2FD-0289-4747-802E-39483EC76D8D}" dt="2022-11-30T20:13:31.375" v="682" actId="26606"/>
          <ac:grpSpMkLst>
            <pc:docMk/>
            <pc:sldMk cId="1468908862" sldId="257"/>
            <ac:grpSpMk id="42" creationId="{AE1C45F0-260A-458C-96ED-C1F6D2151219}"/>
          </ac:grpSpMkLst>
        </pc:grpChg>
        <pc:picChg chg="add del mod modCrop">
          <ac:chgData name="Lee Eugenie" userId="852a5266944bbead" providerId="LiveId" clId="{EF2AF2FD-0289-4747-802E-39483EC76D8D}" dt="2022-11-30T20:10:02.300" v="548" actId="478"/>
          <ac:picMkLst>
            <pc:docMk/>
            <pc:sldMk cId="1468908862" sldId="257"/>
            <ac:picMk id="5" creationId="{0E68CE30-27CE-EBCA-331B-B133988BB89A}"/>
          </ac:picMkLst>
        </pc:picChg>
        <pc:picChg chg="add mod ord">
          <ac:chgData name="Lee Eugenie" userId="852a5266944bbead" providerId="LiveId" clId="{EF2AF2FD-0289-4747-802E-39483EC76D8D}" dt="2022-11-30T22:25:06.401" v="1144" actId="1076"/>
          <ac:picMkLst>
            <pc:docMk/>
            <pc:sldMk cId="1468908862" sldId="257"/>
            <ac:picMk id="6" creationId="{349D5EAD-71F0-ECC5-2AA4-90DDB076465B}"/>
          </ac:picMkLst>
        </pc:picChg>
        <pc:picChg chg="add del mod ord modCrop">
          <ac:chgData name="Lee Eugenie" userId="852a5266944bbead" providerId="LiveId" clId="{EF2AF2FD-0289-4747-802E-39483EC76D8D}" dt="2022-11-30T22:23:58.325" v="1090" actId="478"/>
          <ac:picMkLst>
            <pc:docMk/>
            <pc:sldMk cId="1468908862" sldId="257"/>
            <ac:picMk id="7" creationId="{7F63E063-1854-3BC7-B4EF-467542841965}"/>
          </ac:picMkLst>
        </pc:picChg>
        <pc:picChg chg="add mod modCrop">
          <ac:chgData name="Lee Eugenie" userId="852a5266944bbead" providerId="LiveId" clId="{EF2AF2FD-0289-4747-802E-39483EC76D8D}" dt="2022-11-30T22:25:19.027" v="1146" actId="1076"/>
          <ac:picMkLst>
            <pc:docMk/>
            <pc:sldMk cId="1468908862" sldId="257"/>
            <ac:picMk id="9" creationId="{6BF2AD33-5253-04EE-C1E5-979DBDF05C63}"/>
          </ac:picMkLst>
        </pc:picChg>
        <pc:cxnChg chg="add del">
          <ac:chgData name="Lee Eugenie" userId="852a5266944bbead" providerId="LiveId" clId="{EF2AF2FD-0289-4747-802E-39483EC76D8D}" dt="2022-11-30T20:13:31.375" v="682" actId="26606"/>
          <ac:cxnSpMkLst>
            <pc:docMk/>
            <pc:sldMk cId="1468908862" sldId="257"/>
            <ac:cxnSpMk id="53" creationId="{6CF1BAF6-AD41-4082-B212-8A1F9A2E8779}"/>
          </ac:cxnSpMkLst>
        </pc:cxnChg>
      </pc:sldChg>
      <pc:sldChg chg="addSp delSp modSp new del mod setBg delAnim modAnim">
        <pc:chgData name="Lee Eugenie" userId="852a5266944bbead" providerId="LiveId" clId="{EF2AF2FD-0289-4747-802E-39483EC76D8D}" dt="2022-11-30T20:10:25.648" v="557" actId="47"/>
        <pc:sldMkLst>
          <pc:docMk/>
          <pc:sldMk cId="3511727905" sldId="258"/>
        </pc:sldMkLst>
        <pc:spChg chg="mod">
          <ac:chgData name="Lee Eugenie" userId="852a5266944bbead" providerId="LiveId" clId="{EF2AF2FD-0289-4747-802E-39483EC76D8D}" dt="2022-11-30T05:36:02.315" v="256" actId="26606"/>
          <ac:spMkLst>
            <pc:docMk/>
            <pc:sldMk cId="3511727905" sldId="258"/>
            <ac:spMk id="2" creationId="{B43D1620-0DCC-5CC0-67C7-959035A2832B}"/>
          </ac:spMkLst>
        </pc:spChg>
        <pc:spChg chg="del">
          <ac:chgData name="Lee Eugenie" userId="852a5266944bbead" providerId="LiveId" clId="{EF2AF2FD-0289-4747-802E-39483EC76D8D}" dt="2022-11-30T05:21:29.353" v="84"/>
          <ac:spMkLst>
            <pc:docMk/>
            <pc:sldMk cId="3511727905" sldId="258"/>
            <ac:spMk id="3" creationId="{16CCDE06-A0DC-AE55-2AE7-3CB528ED5660}"/>
          </ac:spMkLst>
        </pc:spChg>
        <pc:spChg chg="add del mod">
          <ac:chgData name="Lee Eugenie" userId="852a5266944bbead" providerId="LiveId" clId="{EF2AF2FD-0289-4747-802E-39483EC76D8D}" dt="2022-11-30T05:22:55.642" v="101"/>
          <ac:spMkLst>
            <pc:docMk/>
            <pc:sldMk cId="3511727905" sldId="258"/>
            <ac:spMk id="6" creationId="{E47343E7-4A9B-BF78-E0B7-E46749BC84E3}"/>
          </ac:spMkLst>
        </pc:spChg>
        <pc:spChg chg="add">
          <ac:chgData name="Lee Eugenie" userId="852a5266944bbead" providerId="LiveId" clId="{EF2AF2FD-0289-4747-802E-39483EC76D8D}" dt="2022-11-30T05:36:02.315" v="256" actId="26606"/>
          <ac:spMkLst>
            <pc:docMk/>
            <pc:sldMk cId="3511727905" sldId="258"/>
            <ac:spMk id="12" creationId="{DF821A5E-71F8-33B3-2845-ABEB718028E4}"/>
          </ac:spMkLst>
        </pc:spChg>
        <pc:spChg chg="add del">
          <ac:chgData name="Lee Eugenie" userId="852a5266944bbead" providerId="LiveId" clId="{EF2AF2FD-0289-4747-802E-39483EC76D8D}" dt="2022-11-30T05:36:02.309" v="255" actId="26606"/>
          <ac:spMkLst>
            <pc:docMk/>
            <pc:sldMk cId="3511727905" sldId="258"/>
            <ac:spMk id="13" creationId="{3C54F4CE-85F0-46ED-80DA-9518C9251AD1}"/>
          </ac:spMkLst>
        </pc:spChg>
        <pc:spChg chg="add del">
          <ac:chgData name="Lee Eugenie" userId="852a5266944bbead" providerId="LiveId" clId="{EF2AF2FD-0289-4747-802E-39483EC76D8D}" dt="2022-11-30T05:36:02.309" v="255" actId="26606"/>
          <ac:spMkLst>
            <pc:docMk/>
            <pc:sldMk cId="3511727905" sldId="258"/>
            <ac:spMk id="15" creationId="{DADD1FCA-8ACB-4958-81DD-4CDD6D3E1921}"/>
          </ac:spMkLst>
        </pc:spChg>
        <pc:spChg chg="add">
          <ac:chgData name="Lee Eugenie" userId="852a5266944bbead" providerId="LiveId" clId="{EF2AF2FD-0289-4747-802E-39483EC76D8D}" dt="2022-11-30T05:36:02.315" v="256" actId="26606"/>
          <ac:spMkLst>
            <pc:docMk/>
            <pc:sldMk cId="3511727905" sldId="258"/>
            <ac:spMk id="17" creationId="{62756DA2-40EB-4C6F-B962-5822FFB54FB6}"/>
          </ac:spMkLst>
        </pc:spChg>
        <pc:spChg chg="add">
          <ac:chgData name="Lee Eugenie" userId="852a5266944bbead" providerId="LiveId" clId="{EF2AF2FD-0289-4747-802E-39483EC76D8D}" dt="2022-11-30T05:36:02.315" v="256" actId="26606"/>
          <ac:spMkLst>
            <pc:docMk/>
            <pc:sldMk cId="3511727905" sldId="258"/>
            <ac:spMk id="18" creationId="{131BAD53-4E89-4F62-BBB7-26359763ED39}"/>
          </ac:spMkLst>
        </pc:spChg>
        <pc:picChg chg="add del mod">
          <ac:chgData name="Lee Eugenie" userId="852a5266944bbead" providerId="LiveId" clId="{EF2AF2FD-0289-4747-802E-39483EC76D8D}" dt="2022-11-30T05:22:02.967" v="99" actId="21"/>
          <ac:picMkLst>
            <pc:docMk/>
            <pc:sldMk cId="3511727905" sldId="258"/>
            <ac:picMk id="4" creationId="{0BBFB59C-5B34-97DD-CA2D-2C0D1BEC16FC}"/>
          </ac:picMkLst>
        </pc:picChg>
        <pc:picChg chg="add del mod modCrop">
          <ac:chgData name="Lee Eugenie" userId="852a5266944bbead" providerId="LiveId" clId="{EF2AF2FD-0289-4747-802E-39483EC76D8D}" dt="2022-11-30T20:10:00.498" v="547" actId="21"/>
          <ac:picMkLst>
            <pc:docMk/>
            <pc:sldMk cId="3511727905" sldId="258"/>
            <ac:picMk id="8" creationId="{097EE26B-C5C1-5059-C998-04059D751ABA}"/>
          </ac:picMkLst>
        </pc:picChg>
      </pc:sldChg>
      <pc:sldChg chg="addSp delSp modSp new mod delAnim modAnim">
        <pc:chgData name="Lee Eugenie" userId="852a5266944bbead" providerId="LiveId" clId="{EF2AF2FD-0289-4747-802E-39483EC76D8D}" dt="2022-11-30T23:03:52.632" v="1442" actId="1076"/>
        <pc:sldMkLst>
          <pc:docMk/>
          <pc:sldMk cId="882749564" sldId="259"/>
        </pc:sldMkLst>
        <pc:spChg chg="mod">
          <ac:chgData name="Lee Eugenie" userId="852a5266944bbead" providerId="LiveId" clId="{EF2AF2FD-0289-4747-802E-39483EC76D8D}" dt="2022-11-30T23:03:52.632" v="1442" actId="1076"/>
          <ac:spMkLst>
            <pc:docMk/>
            <pc:sldMk cId="882749564" sldId="259"/>
            <ac:spMk id="2" creationId="{3240183D-3682-B454-288F-305D90B69FF3}"/>
          </ac:spMkLst>
        </pc:spChg>
        <pc:spChg chg="del">
          <ac:chgData name="Lee Eugenie" userId="852a5266944bbead" providerId="LiveId" clId="{EF2AF2FD-0289-4747-802E-39483EC76D8D}" dt="2022-11-30T22:12:13.404" v="1081"/>
          <ac:spMkLst>
            <pc:docMk/>
            <pc:sldMk cId="882749564" sldId="259"/>
            <ac:spMk id="3" creationId="{DB11C2D8-E7A3-8B8C-BB35-4E7A6933794E}"/>
          </ac:spMkLst>
        </pc:spChg>
        <pc:spChg chg="add del mod">
          <ac:chgData name="Lee Eugenie" userId="852a5266944bbead" providerId="LiveId" clId="{EF2AF2FD-0289-4747-802E-39483EC76D8D}" dt="2022-11-30T22:16:59.675" v="1086"/>
          <ac:spMkLst>
            <pc:docMk/>
            <pc:sldMk cId="882749564" sldId="259"/>
            <ac:spMk id="7" creationId="{642B1B6C-C3DD-5BC7-6A67-9C026B3E85E0}"/>
          </ac:spMkLst>
        </pc:spChg>
        <pc:picChg chg="add del mod">
          <ac:chgData name="Lee Eugenie" userId="852a5266944bbead" providerId="LiveId" clId="{EF2AF2FD-0289-4747-802E-39483EC76D8D}" dt="2022-11-30T22:10:21.672" v="1080" actId="478"/>
          <ac:picMkLst>
            <pc:docMk/>
            <pc:sldMk cId="882749564" sldId="259"/>
            <ac:picMk id="4" creationId="{C7250093-522F-D8F4-9920-8D48CC42354C}"/>
          </ac:picMkLst>
        </pc:picChg>
        <pc:picChg chg="add del mod">
          <ac:chgData name="Lee Eugenie" userId="852a5266944bbead" providerId="LiveId" clId="{EF2AF2FD-0289-4747-802E-39483EC76D8D}" dt="2022-11-30T22:16:56.586" v="1085" actId="478"/>
          <ac:picMkLst>
            <pc:docMk/>
            <pc:sldMk cId="882749564" sldId="259"/>
            <ac:picMk id="5" creationId="{377C6E12-BACA-6B2E-FCA6-E9756605ECC3}"/>
          </ac:picMkLst>
        </pc:picChg>
        <pc:picChg chg="add mod">
          <ac:chgData name="Lee Eugenie" userId="852a5266944bbead" providerId="LiveId" clId="{EF2AF2FD-0289-4747-802E-39483EC76D8D}" dt="2022-11-30T23:03:48.768" v="1441" actId="1076"/>
          <ac:picMkLst>
            <pc:docMk/>
            <pc:sldMk cId="882749564" sldId="259"/>
            <ac:picMk id="8" creationId="{1AE6ABB2-AA38-AE75-7D26-60EEBD492610}"/>
          </ac:picMkLst>
        </pc:picChg>
      </pc:sldChg>
      <pc:sldChg chg="addSp delSp modSp new mod delAnim modAnim">
        <pc:chgData name="Lee Eugenie" userId="852a5266944bbead" providerId="LiveId" clId="{EF2AF2FD-0289-4747-802E-39483EC76D8D}" dt="2022-11-30T23:04:14.358" v="1450" actId="1076"/>
        <pc:sldMkLst>
          <pc:docMk/>
          <pc:sldMk cId="1310563677" sldId="260"/>
        </pc:sldMkLst>
        <pc:spChg chg="mod">
          <ac:chgData name="Lee Eugenie" userId="852a5266944bbead" providerId="LiveId" clId="{EF2AF2FD-0289-4747-802E-39483EC76D8D}" dt="2022-11-30T23:04:14.358" v="1450" actId="1076"/>
          <ac:spMkLst>
            <pc:docMk/>
            <pc:sldMk cId="1310563677" sldId="260"/>
            <ac:spMk id="2" creationId="{7E926162-3512-CDC7-8A73-019B412562F4}"/>
          </ac:spMkLst>
        </pc:spChg>
        <pc:spChg chg="del">
          <ac:chgData name="Lee Eugenie" userId="852a5266944bbead" providerId="LiveId" clId="{EF2AF2FD-0289-4747-802E-39483EC76D8D}" dt="2022-11-30T22:39:38.496" v="1327"/>
          <ac:spMkLst>
            <pc:docMk/>
            <pc:sldMk cId="1310563677" sldId="260"/>
            <ac:spMk id="3" creationId="{9B9E689F-D242-EE48-97EF-C98A9D9FE26F}"/>
          </ac:spMkLst>
        </pc:spChg>
        <pc:spChg chg="add del mod">
          <ac:chgData name="Lee Eugenie" userId="852a5266944bbead" providerId="LiveId" clId="{EF2AF2FD-0289-4747-802E-39483EC76D8D}" dt="2022-11-30T22:43:58.760" v="1332"/>
          <ac:spMkLst>
            <pc:docMk/>
            <pc:sldMk cId="1310563677" sldId="260"/>
            <ac:spMk id="6" creationId="{A52C0D45-01C7-74F4-0A80-0E53AF1AF6A1}"/>
          </ac:spMkLst>
        </pc:spChg>
        <pc:picChg chg="add del mod">
          <ac:chgData name="Lee Eugenie" userId="852a5266944bbead" providerId="LiveId" clId="{EF2AF2FD-0289-4747-802E-39483EC76D8D}" dt="2022-11-30T22:43:44.577" v="1331" actId="478"/>
          <ac:picMkLst>
            <pc:docMk/>
            <pc:sldMk cId="1310563677" sldId="260"/>
            <ac:picMk id="4" creationId="{68924480-1D7F-D197-4B45-D5C720609C8E}"/>
          </ac:picMkLst>
        </pc:picChg>
        <pc:picChg chg="add mod">
          <ac:chgData name="Lee Eugenie" userId="852a5266944bbead" providerId="LiveId" clId="{EF2AF2FD-0289-4747-802E-39483EC76D8D}" dt="2022-11-30T23:02:41.978" v="1402" actId="1076"/>
          <ac:picMkLst>
            <pc:docMk/>
            <pc:sldMk cId="1310563677" sldId="260"/>
            <ac:picMk id="7" creationId="{9E2D33F7-4778-27BB-59D6-1DF74E1C17E0}"/>
          </ac:picMkLst>
        </pc:picChg>
        <pc:picChg chg="add del mod">
          <ac:chgData name="Lee Eugenie" userId="852a5266944bbead" providerId="LiveId" clId="{EF2AF2FD-0289-4747-802E-39483EC76D8D}" dt="2022-11-30T22:45:49.084" v="1348" actId="478"/>
          <ac:picMkLst>
            <pc:docMk/>
            <pc:sldMk cId="1310563677" sldId="260"/>
            <ac:picMk id="9" creationId="{D0058500-3E78-974B-4874-C837CE5D05CB}"/>
          </ac:picMkLst>
        </pc:picChg>
      </pc:sldChg>
      <pc:sldChg chg="new del">
        <pc:chgData name="Lee Eugenie" userId="852a5266944bbead" providerId="LiveId" clId="{EF2AF2FD-0289-4747-802E-39483EC76D8D}" dt="2022-11-30T20:30:40.554" v="921" actId="47"/>
        <pc:sldMkLst>
          <pc:docMk/>
          <pc:sldMk cId="1712035822" sldId="260"/>
        </pc:sldMkLst>
      </pc:sldChg>
      <pc:sldChg chg="addSp delSp modSp new del mod ord setBg">
        <pc:chgData name="Lee Eugenie" userId="852a5266944bbead" providerId="LiveId" clId="{EF2AF2FD-0289-4747-802E-39483EC76D8D}" dt="2022-11-30T20:13:37.685" v="684" actId="47"/>
        <pc:sldMkLst>
          <pc:docMk/>
          <pc:sldMk cId="3383427056" sldId="260"/>
        </pc:sldMkLst>
        <pc:spChg chg="mod">
          <ac:chgData name="Lee Eugenie" userId="852a5266944bbead" providerId="LiveId" clId="{EF2AF2FD-0289-4747-802E-39483EC76D8D}" dt="2022-11-30T05:35:34.758" v="249" actId="26606"/>
          <ac:spMkLst>
            <pc:docMk/>
            <pc:sldMk cId="3383427056" sldId="260"/>
            <ac:spMk id="2" creationId="{37710AC5-253A-5A19-1995-363EA450C293}"/>
          </ac:spMkLst>
        </pc:spChg>
        <pc:spChg chg="del">
          <ac:chgData name="Lee Eugenie" userId="852a5266944bbead" providerId="LiveId" clId="{EF2AF2FD-0289-4747-802E-39483EC76D8D}" dt="2022-11-30T05:35:00.060" v="241"/>
          <ac:spMkLst>
            <pc:docMk/>
            <pc:sldMk cId="3383427056" sldId="260"/>
            <ac:spMk id="3" creationId="{21E3A562-1964-E47F-4679-9CAF33D97A03}"/>
          </ac:spMkLst>
        </pc:spChg>
        <pc:spChg chg="add del">
          <ac:chgData name="Lee Eugenie" userId="852a5266944bbead" providerId="LiveId" clId="{EF2AF2FD-0289-4747-802E-39483EC76D8D}" dt="2022-11-30T05:35:30.582" v="246" actId="26606"/>
          <ac:spMkLst>
            <pc:docMk/>
            <pc:sldMk cId="3383427056" sldId="260"/>
            <ac:spMk id="9" creationId="{145D9FF9-ABE2-F1F0-DCB1-F65133613E13}"/>
          </ac:spMkLst>
        </pc:spChg>
        <pc:spChg chg="add del">
          <ac:chgData name="Lee Eugenie" userId="852a5266944bbead" providerId="LiveId" clId="{EF2AF2FD-0289-4747-802E-39483EC76D8D}" dt="2022-11-30T05:35:30.582" v="246" actId="26606"/>
          <ac:spMkLst>
            <pc:docMk/>
            <pc:sldMk cId="3383427056" sldId="260"/>
            <ac:spMk id="12" creationId="{46F7435D-E3DB-47B1-BA61-B00ACC83A9DE}"/>
          </ac:spMkLst>
        </pc:spChg>
        <pc:spChg chg="add del">
          <ac:chgData name="Lee Eugenie" userId="852a5266944bbead" providerId="LiveId" clId="{EF2AF2FD-0289-4747-802E-39483EC76D8D}" dt="2022-11-30T05:35:30.582" v="246" actId="26606"/>
          <ac:spMkLst>
            <pc:docMk/>
            <pc:sldMk cId="3383427056" sldId="260"/>
            <ac:spMk id="14" creationId="{F263A0B5-F8C4-4116-809F-78A768EA79A6}"/>
          </ac:spMkLst>
        </pc:spChg>
        <pc:spChg chg="add del">
          <ac:chgData name="Lee Eugenie" userId="852a5266944bbead" providerId="LiveId" clId="{EF2AF2FD-0289-4747-802E-39483EC76D8D}" dt="2022-11-30T05:35:34.741" v="248" actId="26606"/>
          <ac:spMkLst>
            <pc:docMk/>
            <pc:sldMk cId="3383427056" sldId="260"/>
            <ac:spMk id="16" creationId="{B2D9FABC-BB0E-4F62-638F-3661175C4D0B}"/>
          </ac:spMkLst>
        </pc:spChg>
        <pc:spChg chg="add del">
          <ac:chgData name="Lee Eugenie" userId="852a5266944bbead" providerId="LiveId" clId="{EF2AF2FD-0289-4747-802E-39483EC76D8D}" dt="2022-11-30T05:35:34.741" v="248" actId="26606"/>
          <ac:spMkLst>
            <pc:docMk/>
            <pc:sldMk cId="3383427056" sldId="260"/>
            <ac:spMk id="17" creationId="{5E39A796-BE83-48B1-B33F-35C4A32AAB57}"/>
          </ac:spMkLst>
        </pc:spChg>
        <pc:spChg chg="add del">
          <ac:chgData name="Lee Eugenie" userId="852a5266944bbead" providerId="LiveId" clId="{EF2AF2FD-0289-4747-802E-39483EC76D8D}" dt="2022-11-30T05:35:34.741" v="248" actId="26606"/>
          <ac:spMkLst>
            <pc:docMk/>
            <pc:sldMk cId="3383427056" sldId="260"/>
            <ac:spMk id="18" creationId="{72F84B47-E267-4194-8194-831DB7B5547F}"/>
          </ac:spMkLst>
        </pc:spChg>
        <pc:spChg chg="add">
          <ac:chgData name="Lee Eugenie" userId="852a5266944bbead" providerId="LiveId" clId="{EF2AF2FD-0289-4747-802E-39483EC76D8D}" dt="2022-11-30T05:35:34.758" v="249" actId="26606"/>
          <ac:spMkLst>
            <pc:docMk/>
            <pc:sldMk cId="3383427056" sldId="260"/>
            <ac:spMk id="20" creationId="{131BAD53-4E89-4F62-BBB7-26359763ED39}"/>
          </ac:spMkLst>
        </pc:spChg>
        <pc:spChg chg="add">
          <ac:chgData name="Lee Eugenie" userId="852a5266944bbead" providerId="LiveId" clId="{EF2AF2FD-0289-4747-802E-39483EC76D8D}" dt="2022-11-30T05:35:34.758" v="249" actId="26606"/>
          <ac:spMkLst>
            <pc:docMk/>
            <pc:sldMk cId="3383427056" sldId="260"/>
            <ac:spMk id="21" creationId="{62756DA2-40EB-4C6F-B962-5822FFB54FB6}"/>
          </ac:spMkLst>
        </pc:spChg>
        <pc:spChg chg="add mod">
          <ac:chgData name="Lee Eugenie" userId="852a5266944bbead" providerId="LiveId" clId="{EF2AF2FD-0289-4747-802E-39483EC76D8D}" dt="2022-11-30T06:00:22.452" v="484" actId="20577"/>
          <ac:spMkLst>
            <pc:docMk/>
            <pc:sldMk cId="3383427056" sldId="260"/>
            <ac:spMk id="22" creationId="{4D55100A-DC13-5598-9589-6B5A7ADD3949}"/>
          </ac:spMkLst>
        </pc:spChg>
        <pc:picChg chg="add del mod modCrop">
          <ac:chgData name="Lee Eugenie" userId="852a5266944bbead" providerId="LiveId" clId="{EF2AF2FD-0289-4747-802E-39483EC76D8D}" dt="2022-11-30T20:09:39.191" v="544" actId="21"/>
          <ac:picMkLst>
            <pc:docMk/>
            <pc:sldMk cId="3383427056" sldId="260"/>
            <ac:picMk id="5" creationId="{3404940B-E092-1964-FCD1-57A56B40132D}"/>
          </ac:picMkLst>
        </pc:picChg>
      </pc:sldChg>
      <pc:sldChg chg="new del">
        <pc:chgData name="Lee Eugenie" userId="852a5266944bbead" providerId="LiveId" clId="{EF2AF2FD-0289-4747-802E-39483EC76D8D}" dt="2022-11-30T20:09:24.047" v="543" actId="47"/>
        <pc:sldMkLst>
          <pc:docMk/>
          <pc:sldMk cId="4090511611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BAC81-4947-6E77-B346-1F160E34E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3C04C0-A5D5-BB98-8F6E-7D10A5E45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D5EB3-A64C-59FB-F64C-F8544D972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3FD8-8F78-4991-A0A2-293CBAC2AB8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1A9EE-59F1-9FFC-1E9F-C7AC02E4F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2FB01-48E9-A9F9-9550-4BEB76FA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E8E5-8CCD-4D3D-8A91-CF258DE1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9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CF36B-5570-584F-02B6-2CCBF923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0E506-6490-07EC-959B-982068C83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950F8-1EEC-DB91-DDFA-15B60370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3FD8-8F78-4991-A0A2-293CBAC2AB8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51700-9EC8-1079-BE2C-E5245A07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49FA8-BD60-99B8-9FAE-F5500CBD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E8E5-8CCD-4D3D-8A91-CF258DE1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6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8535A9-54B8-262B-CEC1-5531D49875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10B37-04AF-715C-0203-19E98F4F0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74FCA-F74A-FB0C-213F-6D36DE02E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3FD8-8F78-4991-A0A2-293CBAC2AB8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BE965-7F99-4959-386C-1E55D2A34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BE780-3F5E-AE07-2C4E-F287E1399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E8E5-8CCD-4D3D-8A91-CF258DE1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4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7210-8F68-74E5-740A-98F3F9C00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6032F-8785-AB33-D49C-E7FB0057C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79E80-C81B-BA2F-634A-3530CB8AD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3FD8-8F78-4991-A0A2-293CBAC2AB8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1BED7-628B-C1A1-2C9B-960B373B7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62F44-9C66-88F1-0C1B-B6BEF2EC3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E8E5-8CCD-4D3D-8A91-CF258DE1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5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456F1-358E-6585-2CA8-8C7C4426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781FC-0A11-37EC-0F1B-6A42A2665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6A73E-4F65-853C-B7C8-4F5781F5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3FD8-8F78-4991-A0A2-293CBAC2AB8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24688-01BB-BACA-6F96-2334D685C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401D4-0BD5-8858-88C0-451F1089D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E8E5-8CCD-4D3D-8A91-CF258DE1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1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0EC05-95DC-E4B7-67CB-F652A6578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6EB5A-657C-684F-EC31-A58E9A058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342C5-D087-7E9F-25F4-71DD4814E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5D25-41B2-2A58-7A07-6815D25C6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3FD8-8F78-4991-A0A2-293CBAC2AB8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952EE-E3EE-8B58-25EB-26389650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EEC55-086D-BBBE-3B33-654440DC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E8E5-8CCD-4D3D-8A91-CF258DE1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1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75D0-C0D0-A1DA-6981-316B88D43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9ADB3-0C25-48BE-C56A-8D6314AD2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F9D69-92EE-5CEA-B1A3-CE15A1749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0B05DD-C7E3-0843-F38B-64F82ECE7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5E4659-5B74-6397-995E-100B16A042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EF0ABB-351E-BFB1-58BA-B81C91607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3FD8-8F78-4991-A0A2-293CBAC2AB8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69406D-06DC-79A8-59AB-4EA6FD59D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219B11-1718-E872-1F89-997BF8264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E8E5-8CCD-4D3D-8A91-CF258DE1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4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D21F-2012-EB1F-A11E-0876B3EEC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3CE72-E30C-1E3A-823F-148D7616B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3FD8-8F78-4991-A0A2-293CBAC2AB8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77531-E915-7A82-8CDB-EF809C1AC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64AAB-1146-7637-6B32-C32C863C1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E8E5-8CCD-4D3D-8A91-CF258DE1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3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9CAAB2-B848-4983-B216-407F3E8D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3FD8-8F78-4991-A0A2-293CBAC2AB8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60C3A4-2F2E-B723-1FA5-DF06F4811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E4A81-EF7B-6EFC-5DCF-37F2291A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E8E5-8CCD-4D3D-8A91-CF258DE1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6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9775-0E9B-8710-BDEF-689135C4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2F0FB-15FF-CC05-E2D0-5ED1531E4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F0950-44DF-403B-1283-78918DAC6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E925D-5623-E510-9C03-BB8165225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3FD8-8F78-4991-A0A2-293CBAC2AB8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C231B-5131-781C-190A-223F5F025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2CDA5-AF7B-463A-864A-B2DDC36E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E8E5-8CCD-4D3D-8A91-CF258DE1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53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F9641-EE06-3BC6-83D1-0A658046C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ED4501-B65D-A825-BDBD-E1D499E7F9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D4E19-E8D5-13AB-908E-BDC12F05B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B7A88-4BCB-737D-4659-ABBC004D4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3FD8-8F78-4991-A0A2-293CBAC2AB8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118E2-B209-8C8C-73E4-6B42F23F8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FFB7-2351-4327-A54C-BFAEE3821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E8E5-8CCD-4D3D-8A91-CF258DE1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5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25D91-F08D-67ED-321D-F127642E3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9590E-E667-77BB-4582-B4EA07A90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C3DCF-B4B0-351C-8246-54E08F8B0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03FD8-8F78-4991-A0A2-293CBAC2AB8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FA4A0-A19C-34E4-17D4-84597FECF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343C0-D47D-7822-7BCE-57039F597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8E8E5-8CCD-4D3D-8A91-CF258DE1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55B90C-4BDA-F34B-0882-53B7AD5DB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6447" y="5847941"/>
            <a:ext cx="7315199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Eugenie Lee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01C6C9D7-0C3B-B7A5-CF7A-7843C85B78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6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A4E12E-9CA3-2A92-19C2-472A6D97B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060" y="5108061"/>
            <a:ext cx="9681882" cy="7398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Mapping Airports and Flight Routes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114858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3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 descr="A close-up of a pair of glasses&#10;&#10;Description automatically generated with low confidence">
            <a:extLst>
              <a:ext uri="{FF2B5EF4-FFF2-40B4-BE49-F238E27FC236}">
                <a16:creationId xmlns:a16="http://schemas.microsoft.com/office/drawing/2014/main" id="{349D5EAD-71F0-ECC5-2AA4-90DDB07646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31"/>
          <a:stretch/>
        </p:blipFill>
        <p:spPr>
          <a:xfrm>
            <a:off x="4937365" y="3433114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04D2D-A980-90E3-649F-E955FD0E2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85" y="369844"/>
            <a:ext cx="4868284" cy="5807120"/>
          </a:xfrm>
        </p:spPr>
        <p:txBody>
          <a:bodyPr>
            <a:normAutofit/>
          </a:bodyPr>
          <a:lstStyle/>
          <a:p>
            <a:r>
              <a:rPr lang="en-US" sz="2400" b="1" dirty="0"/>
              <a:t>Topic: </a:t>
            </a:r>
            <a:r>
              <a:rPr lang="en-US" sz="2400" dirty="0"/>
              <a:t>Animated 7698 airports in the world by different countries</a:t>
            </a:r>
          </a:p>
          <a:p>
            <a:r>
              <a:rPr lang="en-US" sz="2400" b="1" dirty="0"/>
              <a:t>Methods Used:</a:t>
            </a:r>
          </a:p>
          <a:p>
            <a:pPr lvl="1"/>
            <a:r>
              <a:rPr lang="en-US" sz="2000" dirty="0" err="1"/>
              <a:t>GeoPandas</a:t>
            </a:r>
            <a:r>
              <a:rPr lang="en-US" sz="2000" dirty="0"/>
              <a:t>: Extends the datatypes used by pandas to allow spatial operations on geometric types. Adding the background map.</a:t>
            </a:r>
          </a:p>
          <a:p>
            <a:pPr lvl="1"/>
            <a:r>
              <a:rPr lang="en-US" sz="2000" dirty="0" err="1"/>
              <a:t>Cartopy</a:t>
            </a:r>
            <a:r>
              <a:rPr lang="en-US" sz="2000" dirty="0"/>
              <a:t>: Also used for geospatial data and adding curved routes in the map.</a:t>
            </a:r>
          </a:p>
          <a:p>
            <a:r>
              <a:rPr lang="en-US" sz="2400" dirty="0"/>
              <a:t>Flight routes does not look like straight lines due to curvature of the earth</a:t>
            </a:r>
          </a:p>
          <a:p>
            <a:r>
              <a:rPr lang="en-US" sz="2400" dirty="0"/>
              <a:t>Source: https://openflights.org/data.html</a:t>
            </a:r>
          </a:p>
          <a:p>
            <a:endParaRPr lang="en-US" sz="2400" dirty="0"/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6BF2AD33-5253-04EE-C1E5-979DBDF05C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t="24402" r="11547" b="24308"/>
          <a:stretch/>
        </p:blipFill>
        <p:spPr>
          <a:xfrm>
            <a:off x="5566535" y="0"/>
            <a:ext cx="6625465" cy="3445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FB7E49-79D3-5473-49A7-C7E97DA82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677" y="2666417"/>
            <a:ext cx="4250634" cy="193807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Top: Airports by Countries</a:t>
            </a:r>
            <a:b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Bottom: Flight Routes</a:t>
            </a:r>
          </a:p>
        </p:txBody>
      </p:sp>
    </p:spTree>
    <p:extLst>
      <p:ext uri="{BB962C8B-B14F-4D97-AF65-F5344CB8AC3E}">
        <p14:creationId xmlns:p14="http://schemas.microsoft.com/office/powerpoint/2010/main" val="146890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183D-3682-B454-288F-305D90B69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039" y="193315"/>
            <a:ext cx="10515600" cy="943109"/>
          </a:xfrm>
        </p:spPr>
        <p:txBody>
          <a:bodyPr/>
          <a:lstStyle/>
          <a:p>
            <a:r>
              <a:rPr lang="en-US" dirty="0"/>
              <a:t>Plotting by Each Countries</a:t>
            </a:r>
          </a:p>
        </p:txBody>
      </p:sp>
      <p:pic>
        <p:nvPicPr>
          <p:cNvPr id="8" name="animation">
            <a:hlinkClick r:id="" action="ppaction://media"/>
            <a:extLst>
              <a:ext uri="{FF2B5EF4-FFF2-40B4-BE49-F238E27FC236}">
                <a16:creationId xmlns:a16="http://schemas.microsoft.com/office/drawing/2014/main" id="{1AE6ABB2-AA38-AE75-7D26-60EEBD49261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0039" y="943109"/>
            <a:ext cx="10171922" cy="5721576"/>
          </a:xfrm>
        </p:spPr>
      </p:pic>
    </p:spTree>
    <p:extLst>
      <p:ext uri="{BB962C8B-B14F-4D97-AF65-F5344CB8AC3E}">
        <p14:creationId xmlns:p14="http://schemas.microsoft.com/office/powerpoint/2010/main" val="88274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26162-3512-CDC7-8A73-019B41256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136" y="365126"/>
            <a:ext cx="10515600" cy="894507"/>
          </a:xfrm>
        </p:spPr>
        <p:txBody>
          <a:bodyPr/>
          <a:lstStyle/>
          <a:p>
            <a:r>
              <a:rPr lang="en-US" dirty="0"/>
              <a:t>Plotting from a random point</a:t>
            </a:r>
          </a:p>
        </p:txBody>
      </p:sp>
      <p:pic>
        <p:nvPicPr>
          <p:cNvPr id="7" name="animation2">
            <a:hlinkClick r:id="" action="ppaction://media"/>
            <a:extLst>
              <a:ext uri="{FF2B5EF4-FFF2-40B4-BE49-F238E27FC236}">
                <a16:creationId xmlns:a16="http://schemas.microsoft.com/office/drawing/2014/main" id="{9E2D33F7-4778-27BB-59D6-1DF74E1C17E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19136" y="1259633"/>
            <a:ext cx="9153728" cy="5148856"/>
          </a:xfrm>
        </p:spPr>
      </p:pic>
    </p:spTree>
    <p:extLst>
      <p:ext uri="{BB962C8B-B14F-4D97-AF65-F5344CB8AC3E}">
        <p14:creationId xmlns:p14="http://schemas.microsoft.com/office/powerpoint/2010/main" val="131056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104</Words>
  <Application>Microsoft Office PowerPoint</Application>
  <PresentationFormat>Widescreen</PresentationFormat>
  <Paragraphs>11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Aharoni</vt:lpstr>
      <vt:lpstr>Arial</vt:lpstr>
      <vt:lpstr>Calibri</vt:lpstr>
      <vt:lpstr>Calibri Light</vt:lpstr>
      <vt:lpstr>Office Theme</vt:lpstr>
      <vt:lpstr>Mapping Airports and Flight Routes Around the World</vt:lpstr>
      <vt:lpstr>Top: Airports by Countries Bottom: Flight Routes</vt:lpstr>
      <vt:lpstr>Plotting by Each Countries</vt:lpstr>
      <vt:lpstr>Plotting from a random 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Flights Around the World</dc:title>
  <dc:creator>Lee Eugenie</dc:creator>
  <cp:lastModifiedBy>Lee Eugenie</cp:lastModifiedBy>
  <cp:revision>1</cp:revision>
  <dcterms:created xsi:type="dcterms:W3CDTF">2022-11-30T01:45:59Z</dcterms:created>
  <dcterms:modified xsi:type="dcterms:W3CDTF">2022-11-30T23:04:18Z</dcterms:modified>
</cp:coreProperties>
</file>