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9144000" cy="5143500" type="screen16x9"/>
  <p:notesSz cx="6858000" cy="9144000"/>
  <p:embeddedFontLst>
    <p:embeddedFont>
      <p:font typeface="Average" pitchFamily="2" charset="77"/>
      <p:regular r:id="rId8"/>
    </p:embeddedFont>
    <p:embeddedFont>
      <p:font typeface="Oswald" pitchFamily="2" charset="77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/>
    <p:restoredTop sz="94678"/>
  </p:normalViewPr>
  <p:slideViewPr>
    <p:cSldViewPr snapToGrid="0">
      <p:cViewPr varScale="1">
        <p:scale>
          <a:sx n="142" d="100"/>
          <a:sy n="142" d="100"/>
        </p:scale>
        <p:origin x="184" y="2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9a50f9175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9a50f9175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9a50f9175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9a50f9175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9a50f9175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9a50f9175f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a50f9175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a50f9175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1188388" y="232325"/>
            <a:ext cx="6767226" cy="46788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Earthquake Analysis in Alaska</a:t>
            </a: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98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Angela Beatty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94275" y="204075"/>
            <a:ext cx="88116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9600"/>
              <a:buNone/>
            </a:pPr>
            <a:r>
              <a:rPr lang="en" sz="2500">
                <a:solidFill>
                  <a:schemeClr val="accent6"/>
                </a:solidFill>
              </a:rPr>
              <a:t>Project Goal: Analyze earthquake events that occurred in Alaska over the past 30 years and identify fault lines.</a:t>
            </a:r>
            <a:endParaRPr sz="2500">
              <a:solidFill>
                <a:schemeClr val="accent6"/>
              </a:solidFill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94275" y="4042875"/>
            <a:ext cx="6033900" cy="5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5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rPr>
              <a:t>Packages used: Cartopy, Ospy, Matplotlib, Datetime</a:t>
            </a:r>
            <a:endParaRPr sz="2250">
              <a:solidFill>
                <a:schemeClr val="accent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94275" y="1128675"/>
            <a:ext cx="8811600" cy="29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5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rPr>
              <a:t>Methods:</a:t>
            </a:r>
            <a:endParaRPr sz="2250">
              <a:solidFill>
                <a:schemeClr val="accent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rPr>
              <a:t>Created a catalog of earthquakes greater than 2.0 magnitude that occurred between 1972-2022 </a:t>
            </a:r>
            <a:endParaRPr sz="1800">
              <a:solidFill>
                <a:schemeClr val="accent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rPr>
              <a:t>Extracted the longitude, latitude, magnitude, depth, and year for each earthquake and determined which year had the most earthquake activity (2018 was the most active)</a:t>
            </a:r>
            <a:endParaRPr sz="1800">
              <a:solidFill>
                <a:schemeClr val="accent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rPr>
              <a:t>Plotted earthquakes that occurred in 2018 and compared results to map of fault lines in Alaska</a:t>
            </a:r>
            <a:endParaRPr sz="1800">
              <a:solidFill>
                <a:schemeClr val="accent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rPr>
              <a:t>Simulated earthquakes greater than 5.0 magnitude that occurred between 1972-2022, color-coded by magnitude and sized by depth</a:t>
            </a:r>
            <a:endParaRPr sz="1800">
              <a:solidFill>
                <a:schemeClr val="accent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199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Analysis: Frequency of events and distribution of magnitudes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75" y="1041613"/>
            <a:ext cx="4366787" cy="29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041613"/>
            <a:ext cx="4366825" cy="29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570750" y="4222200"/>
            <a:ext cx="8002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Histogram plots show a peak in earthquake events in 2018. In 2018, the majority of events had a magnitude of 2.0-2.5</a:t>
            </a:r>
            <a:endParaRPr sz="15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199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Analysis: Identifying fault lines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l="7718" t="4373" r="3455" b="7637"/>
          <a:stretch/>
        </p:blipFill>
        <p:spPr>
          <a:xfrm>
            <a:off x="311700" y="934500"/>
            <a:ext cx="4145949" cy="273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 l="11465" t="1792" b="12839"/>
          <a:stretch/>
        </p:blipFill>
        <p:spPr>
          <a:xfrm>
            <a:off x="4725121" y="934500"/>
            <a:ext cx="4107179" cy="27380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570750" y="4119150"/>
            <a:ext cx="8002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The plot of events that occurred in 2018 (left) in general agrees with the location of fault lines (right), where the North American Plate and the Pacific plate meet.</a:t>
            </a:r>
            <a:endParaRPr sz="15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725125" y="3672575"/>
            <a:ext cx="418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Image courtesy of DGGS: https://dggs.alaska.gov/hazards/earthquakes.html</a:t>
            </a:r>
            <a:endParaRPr sz="12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uakes6.mp4">
            <a:hlinkClick r:id="" action="ppaction://media"/>
            <a:extLst>
              <a:ext uri="{FF2B5EF4-FFF2-40B4-BE49-F238E27FC236}">
                <a16:creationId xmlns:a16="http://schemas.microsoft.com/office/drawing/2014/main" id="{695F6B0D-EF9E-0347-9630-7BE27E10BBC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0275" y="188382"/>
            <a:ext cx="7185025" cy="4790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Macintosh PowerPoint</Application>
  <PresentationFormat>On-screen Show (16:9)</PresentationFormat>
  <Paragraphs>14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Oswald</vt:lpstr>
      <vt:lpstr>Average</vt:lpstr>
      <vt:lpstr>Slate</vt:lpstr>
      <vt:lpstr>Earthquake Analysis in Alaska</vt:lpstr>
      <vt:lpstr>Project Goal: Analyze earthquake events that occurred in Alaska over the past 30 years and identify fault lines.</vt:lpstr>
      <vt:lpstr>Analysis: Frequency of events and distribution of magnitudes</vt:lpstr>
      <vt:lpstr>Analysis: Identifying fault lines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 Analysis in Alaska</dc:title>
  <cp:lastModifiedBy>Microsoft Office User</cp:lastModifiedBy>
  <cp:revision>2</cp:revision>
  <dcterms:modified xsi:type="dcterms:W3CDTF">2022-11-30T04:15:53Z</dcterms:modified>
</cp:coreProperties>
</file>