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7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CCD4-CEB1-405B-A443-DD9CBCBEA552}" type="datetime1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370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CCD4-CEB1-405B-A443-DD9CBCBEA552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745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CCD4-CEB1-405B-A443-DD9CBCBEA552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037245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CCD4-CEB1-405B-A443-DD9CBCBEA552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01934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CCD4-CEB1-405B-A443-DD9CBCBEA552}" type="datetime1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164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CCD4-CEB1-405B-A443-DD9CBCBEA552}" type="datetime1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03449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5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0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3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2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CF99-132F-413F-B7EF-71A5C33F2ED6}" type="datetime1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2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0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34BCCD4-CEB1-405B-A443-DD9CBCBEA552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35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>
            <a:extLst>
              <a:ext uri="{FF2B5EF4-FFF2-40B4-BE49-F238E27FC236}">
                <a16:creationId xmlns:a16="http://schemas.microsoft.com/office/drawing/2014/main" id="{D4B8FD85-139E-55DA-829C-7211800C6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-2" y="-2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FD37D-F9B4-37C7-AC71-0D97A29EB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2" cy="2334248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Random Natural Selection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BD2EC-00F4-EFE4-7D0E-F0FA07CA7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4482450"/>
            <a:ext cx="5040785" cy="172402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By Geovanni Mojica</a:t>
            </a:r>
          </a:p>
        </p:txBody>
      </p:sp>
      <p:pic>
        <p:nvPicPr>
          <p:cNvPr id="6" name="Picture 5" descr="A picture containing outdoor object, pinwheel&#10;&#10;Description automatically generated">
            <a:extLst>
              <a:ext uri="{FF2B5EF4-FFF2-40B4-BE49-F238E27FC236}">
                <a16:creationId xmlns:a16="http://schemas.microsoft.com/office/drawing/2014/main" id="{9B21209F-33EB-933A-D647-593EC807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797876"/>
            <a:ext cx="7351962" cy="2334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A7150-BAD1-8570-F4D1-9C72945BE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950" y="3233964"/>
            <a:ext cx="6524890" cy="33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9739-1193-A0C3-24A4-6474AFDB6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u="sng" dirty="0"/>
              <a:t>Topic:</a:t>
            </a:r>
            <a:br>
              <a:rPr lang="en-US" dirty="0"/>
            </a:br>
            <a:r>
              <a:rPr lang="en-US" dirty="0"/>
              <a:t>I used a Monte Carlo simulation and random walks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15568-D3E3-348F-6F8E-DA52A001A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875" y="949912"/>
            <a:ext cx="6399930" cy="4634142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u="sng" dirty="0"/>
              <a:t>Method:</a:t>
            </a:r>
          </a:p>
          <a:p>
            <a:r>
              <a:rPr lang="en-US" dirty="0"/>
              <a:t>I created a (30 x 30) grid and placed food points randomly throughout the grid</a:t>
            </a:r>
          </a:p>
          <a:p>
            <a:r>
              <a:rPr lang="en-US" dirty="0"/>
              <a:t>I created 30 organisms that would move every iteration accordingly:</a:t>
            </a:r>
          </a:p>
          <a:p>
            <a:pPr lvl="1"/>
            <a:r>
              <a:rPr lang="en-US" dirty="0"/>
              <a:t>A% chance they move towards the closest source of food</a:t>
            </a:r>
          </a:p>
          <a:p>
            <a:pPr lvl="1"/>
            <a:r>
              <a:rPr lang="en-US" dirty="0"/>
              <a:t>B% chance they perform a random walk</a:t>
            </a:r>
          </a:p>
          <a:p>
            <a:r>
              <a:rPr lang="en-US" dirty="0"/>
              <a:t>For an organism to evolve (create two offspring) it must consume 2 pieces of food </a:t>
            </a:r>
          </a:p>
          <a:p>
            <a:pPr lvl="1"/>
            <a:r>
              <a:rPr lang="en-US" dirty="0"/>
              <a:t>The two offspring will have a 33% of having the same speed, 1 more speed, or 1 less speed than their parent</a:t>
            </a:r>
          </a:p>
          <a:p>
            <a:r>
              <a:rPr lang="en-US" dirty="0"/>
              <a:t>Each organism can survive 15 turns and for each food it consumes it gains 15 more turns</a:t>
            </a:r>
          </a:p>
        </p:txBody>
      </p:sp>
    </p:spTree>
    <p:extLst>
      <p:ext uri="{BB962C8B-B14F-4D97-AF65-F5344CB8AC3E}">
        <p14:creationId xmlns:p14="http://schemas.microsoft.com/office/powerpoint/2010/main" val="32507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F533D-A009-5B66-3201-F0FBDA50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76" y="749238"/>
            <a:ext cx="2309866" cy="219278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700" dirty="0"/>
              <a:t>Iterations = 80</a:t>
            </a:r>
            <a:br>
              <a:rPr lang="en-US" sz="2700" dirty="0"/>
            </a:br>
            <a:r>
              <a:rPr lang="en-US" sz="2700" dirty="0"/>
              <a:t>N = 30</a:t>
            </a:r>
            <a:br>
              <a:rPr lang="en-US" sz="2700" dirty="0"/>
            </a:br>
            <a:r>
              <a:rPr lang="en-US" sz="2700" dirty="0"/>
              <a:t>A = 75</a:t>
            </a:r>
            <a:br>
              <a:rPr lang="en-US" sz="2700" dirty="0"/>
            </a:br>
            <a:r>
              <a:rPr lang="en-US" sz="2700" dirty="0"/>
              <a:t>B = 25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DAF3A-1D0D-FCEF-F911-91E07AEA53A9}"/>
              </a:ext>
            </a:extLst>
          </p:cNvPr>
          <p:cNvSpPr txBox="1"/>
          <p:nvPr/>
        </p:nvSpPr>
        <p:spPr>
          <a:xfrm>
            <a:off x="-370167" y="2705725"/>
            <a:ext cx="3424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A% chance they move towards the closest source of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B% chance they perform a random walk</a:t>
            </a:r>
          </a:p>
          <a:p>
            <a:endParaRPr lang="en-US" dirty="0"/>
          </a:p>
        </p:txBody>
      </p:sp>
      <p:pic>
        <p:nvPicPr>
          <p:cNvPr id="11" name="animation3">
            <a:hlinkClick r:id="" action="ppaction://media"/>
            <a:extLst>
              <a:ext uri="{FF2B5EF4-FFF2-40B4-BE49-F238E27FC236}">
                <a16:creationId xmlns:a16="http://schemas.microsoft.com/office/drawing/2014/main" id="{5FF24C04-F5D2-F666-2C44-A3B72C435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3981" y="1219923"/>
            <a:ext cx="9071344" cy="468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0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18D899-9A02-B449-8E16-D0D8D8E8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49" y="647700"/>
            <a:ext cx="2393947" cy="2781300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Iterations = 80</a:t>
            </a:r>
            <a:br>
              <a:rPr lang="en-US" sz="2400" dirty="0"/>
            </a:br>
            <a:r>
              <a:rPr lang="en-US" sz="2400" dirty="0"/>
              <a:t>N = 30</a:t>
            </a:r>
            <a:br>
              <a:rPr lang="en-US" sz="2400" dirty="0"/>
            </a:br>
            <a:r>
              <a:rPr lang="en-US" sz="2400" dirty="0"/>
              <a:t>A = 50</a:t>
            </a:r>
            <a:br>
              <a:rPr lang="en-US" sz="2400" dirty="0"/>
            </a:br>
            <a:r>
              <a:rPr lang="en-US" sz="2400" dirty="0"/>
              <a:t>B = 50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72333-B58F-FE13-390E-64BA0957764A}"/>
              </a:ext>
            </a:extLst>
          </p:cNvPr>
          <p:cNvSpPr txBox="1"/>
          <p:nvPr/>
        </p:nvSpPr>
        <p:spPr>
          <a:xfrm>
            <a:off x="-74892" y="2705725"/>
            <a:ext cx="3424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A% chance they move towards the closest source of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B% chance they perform a random walk</a:t>
            </a:r>
          </a:p>
          <a:p>
            <a:endParaRPr lang="en-US" dirty="0"/>
          </a:p>
        </p:txBody>
      </p:sp>
      <p:pic>
        <p:nvPicPr>
          <p:cNvPr id="7" name="animation1">
            <a:hlinkClick r:id="" action="ppaction://media"/>
            <a:extLst>
              <a:ext uri="{FF2B5EF4-FFF2-40B4-BE49-F238E27FC236}">
                <a16:creationId xmlns:a16="http://schemas.microsoft.com/office/drawing/2014/main" id="{878869BA-A2B9-FEE2-7799-0FC7B7BF5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1938" y="971549"/>
            <a:ext cx="8716480" cy="44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6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53D963-2098-A88A-5AD3-E82763AC4969}"/>
              </a:ext>
            </a:extLst>
          </p:cNvPr>
          <p:cNvSpPr txBox="1"/>
          <p:nvPr/>
        </p:nvSpPr>
        <p:spPr>
          <a:xfrm>
            <a:off x="600075" y="638175"/>
            <a:ext cx="10744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added a size to each organism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bigger the size the more energy it consumes per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33% chance of staying the same, 1 larger, or 1 smaller than the parent size</a:t>
            </a:r>
          </a:p>
        </p:txBody>
      </p:sp>
      <p:pic>
        <p:nvPicPr>
          <p:cNvPr id="13" name="animation2">
            <a:hlinkClick r:id="" action="ppaction://media"/>
            <a:extLst>
              <a:ext uri="{FF2B5EF4-FFF2-40B4-BE49-F238E27FC236}">
                <a16:creationId xmlns:a16="http://schemas.microsoft.com/office/drawing/2014/main" id="{833107BB-AE63-AEC4-D184-AD4CDE7C4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28" y="2249487"/>
            <a:ext cx="12064197" cy="344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E925B-153B-7641-857B-5DBA56D8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start with 1 organism</a:t>
            </a:r>
          </a:p>
        </p:txBody>
      </p:sp>
      <p:pic>
        <p:nvPicPr>
          <p:cNvPr id="5" name="animation4">
            <a:hlinkClick r:id="" action="ppaction://media"/>
            <a:extLst>
              <a:ext uri="{FF2B5EF4-FFF2-40B4-BE49-F238E27FC236}">
                <a16:creationId xmlns:a16="http://schemas.microsoft.com/office/drawing/2014/main" id="{C14A47B0-0597-1254-C2D6-3ADAC087D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62" y="1853248"/>
            <a:ext cx="12030075" cy="343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974</TotalTime>
  <Words>238</Words>
  <Application>Microsoft Office PowerPoint</Application>
  <PresentationFormat>Widescreen</PresentationFormat>
  <Paragraphs>21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Ion</vt:lpstr>
      <vt:lpstr>Random Natural Selection</vt:lpstr>
      <vt:lpstr>Topic: I used a Monte Carlo simulation and random walks</vt:lpstr>
      <vt:lpstr>Iterations = 80 N = 30 A = 75 B = 25 </vt:lpstr>
      <vt:lpstr>Iterations = 80 N = 30 A = 50 B = 50 </vt:lpstr>
      <vt:lpstr>PowerPoint Presentation</vt:lpstr>
      <vt:lpstr>I start with 1 organism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Random Natural Selection</dc:title>
  <dc:creator>Geovanni Mojica</dc:creator>
  <cp:lastModifiedBy>Geovanni Mojica</cp:lastModifiedBy>
  <cp:revision>1</cp:revision>
  <dcterms:created xsi:type="dcterms:W3CDTF">2022-11-29T07:41:39Z</dcterms:created>
  <dcterms:modified xsi:type="dcterms:W3CDTF">2022-11-29T23:55:40Z</dcterms:modified>
</cp:coreProperties>
</file>