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C56F-5915-63E4-1CE7-351ADF748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154DF-CE11-895A-37C0-8C2CADFE6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D7D9-8493-BB66-1190-AB59779A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6CF98-2EC7-2792-EBA0-810D9918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9281-CE20-E78D-3B4C-9C2CABD0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B3C8-12AD-D64D-6021-DA7E4D16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6B82D-0021-055A-755A-C7FE0D0F5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960D-D131-F6C6-E1B6-0FA1E8F5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C58F1-F770-49CA-0D48-5A03F538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AF3C7-B516-566C-B0E1-74714928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911D3-604A-31D6-678E-F0D3DB901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74D91-D2E5-45AF-4A7C-5C6DD5398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41A0-95E4-DDE3-D771-D06D2CBE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BDB3-0D0C-8BB5-02F8-0BEF9ED8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A065F-C997-F735-E35F-057022BE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6664-F3F3-639E-FC1D-F8834F4A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00B5-BC66-395B-0A6F-C16DAE70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8707-EC7A-F2F4-2704-25BA993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4802-9837-B309-E264-A4DD3896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B466-CB50-2871-552D-F003DC04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E53C-E01C-DA2B-FD37-53D10C92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54939-E950-CE51-37CD-96EE257A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84823-6C8E-649B-3409-036C6B00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9588-2F35-9F32-384D-0BB0C6E9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6EA7-B3A4-97AA-F58E-42A24941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3984-7D4F-CE41-7A61-DD876510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B0A9A-B4FE-D73E-8B13-642882F6D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5E653-BBAF-36FD-799E-4D7CC0ADB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B0663-0A8E-688D-B129-565FE0DA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957C6-74D9-6D99-EC9C-657A863B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2A114-37B5-5D7A-6202-6E2ED08A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BFBF-6773-6246-0864-00E5D62A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1C73-435B-242E-480D-A697D5B63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E64F9-BD5A-4D1B-D078-115FA794D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DA041-0587-120B-0D45-B4C7106D7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F77A0-7955-0ECE-05B8-9FC9BE005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64147-8173-A9C2-33B6-431E012F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9E3A7-7440-2852-D62B-F9C791D4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6E693-9DB5-4482-D6F2-7BC6FDC5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1E91-AD1E-C618-5A6D-A7AAB0E7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308F2-5792-E1B7-DAA5-604C2193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22F94-99A3-E070-D26A-840E6D3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BF5D7-6922-83C7-AFA5-39D55B2F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0191F-6CFF-0D86-A7EF-5FF31DD4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50A8F-7450-E8DA-234A-322C3D33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79D36-B880-037B-4581-D91F151C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758A-A4D6-378F-A9CA-D2AEECCA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11FA-F888-ADEA-25C0-CC3C5A2F4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C0C0B-E2F5-033C-147D-89C7635E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B0DE9-C568-7B0D-F80D-0E43B98B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58C11-1C9D-EC87-CFD1-17A43291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D502-E094-6938-C8C1-2FDDAFBA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63F5-C2CA-37C5-904E-158BD00A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EC15B-E4F5-5677-02B3-5373FF076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8D349-021C-8B78-ECD2-F8205A11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10896-7D9B-4DBD-ABCD-5E4AF4C2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0DFD4-1357-991A-69BA-EE126F9A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D7B9-68EB-CBBF-F09F-4FCB1A52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9BDF2-9ACB-6AEC-83AD-E1621903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B6548-B64F-33B8-A184-CCA6CF36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4F8D-64C3-C9EB-B893-C0FA01112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221A-34E4-3141-A730-D1D818AF486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9F6FB-C1D5-1AC6-8366-DF560A73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AD63-2442-3319-F3D3-87A056373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E60B-039D-A947-8F16-0D367658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01002-1AA1-4071-4464-E7428112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en-US" sz="460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Image Segmentation with Random Walks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BC03C-3314-4496-2246-868E3FB90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Tushar Goyal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8D2FE5EE-1770-2B07-2DA5-E93DC119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8575"/>
            <a:ext cx="10515599" cy="3706748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62394EB2-F353-0665-2DD7-83D69F0B6C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9373" y="3276600"/>
            <a:ext cx="446902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B960-A0FF-3DD4-59FA-7CE1E4F1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Walker Segmentation Algorithm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E92F-251F-5183-1592-0639D4560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83" y="5808052"/>
            <a:ext cx="11490434" cy="495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L. Grady, "Random Walks for Image Segmentation," in IEEE Transactions on Pattern Analysis and Machine Intelligence, vol. 28, no. 11, pp. 1768-1783, Nov. 2006, </a:t>
            </a:r>
            <a:r>
              <a:rPr lang="en-US" sz="1400" dirty="0" err="1"/>
              <a:t>doi</a:t>
            </a:r>
            <a:r>
              <a:rPr lang="en-US" sz="1400" dirty="0"/>
              <a:t>: 10.1109/TPAMI.2006.233.</a:t>
            </a:r>
          </a:p>
          <a:p>
            <a:pPr marL="0" indent="0">
              <a:buNone/>
            </a:pPr>
            <a:r>
              <a:rPr lang="en-US" sz="1400" dirty="0">
                <a:effectLst/>
              </a:rPr>
              <a:t>Jain, M.K. (no date) </a:t>
            </a:r>
            <a:r>
              <a:rPr lang="en-US" sz="1400" i="1" dirty="0">
                <a:effectLst/>
              </a:rPr>
              <a:t>Mannjain1609/image-segmentation-using-random-walker: Image segmentation using Random Walker following the Leo Grady Research Paper.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GitHub</a:t>
            </a:r>
            <a:r>
              <a:rPr lang="en-US" sz="1400" dirty="0">
                <a:effectLst/>
              </a:rPr>
              <a:t>. Available at: https://</a:t>
            </a:r>
            <a:r>
              <a:rPr lang="en-US" sz="1400" dirty="0" err="1">
                <a:effectLst/>
              </a:rPr>
              <a:t>github.com</a:t>
            </a:r>
            <a:r>
              <a:rPr lang="en-US" sz="1400" dirty="0">
                <a:effectLst/>
              </a:rPr>
              <a:t>/MannJain1609/Image-Segmentation-Using-Random-Walker (Accessed: November 29, 2022).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497495-818E-0509-AD21-9EFD9E0F5900}"/>
              </a:ext>
            </a:extLst>
          </p:cNvPr>
          <p:cNvSpPr/>
          <p:nvPr/>
        </p:nvSpPr>
        <p:spPr>
          <a:xfrm>
            <a:off x="838200" y="1728888"/>
            <a:ext cx="325820" cy="3272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2E49C-7E0B-0597-131A-EC3911BBF982}"/>
              </a:ext>
            </a:extLst>
          </p:cNvPr>
          <p:cNvSpPr/>
          <p:nvPr/>
        </p:nvSpPr>
        <p:spPr>
          <a:xfrm>
            <a:off x="838200" y="2629926"/>
            <a:ext cx="325820" cy="3272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114D98-1C85-A00B-5B58-F1CF83808244}"/>
              </a:ext>
            </a:extLst>
          </p:cNvPr>
          <p:cNvSpPr/>
          <p:nvPr/>
        </p:nvSpPr>
        <p:spPr>
          <a:xfrm>
            <a:off x="2998077" y="2641697"/>
            <a:ext cx="325820" cy="3272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4B380-B439-3C73-3D77-3F8EADD51712}"/>
              </a:ext>
            </a:extLst>
          </p:cNvPr>
          <p:cNvSpPr/>
          <p:nvPr/>
        </p:nvSpPr>
        <p:spPr>
          <a:xfrm>
            <a:off x="838200" y="3548666"/>
            <a:ext cx="325820" cy="3272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3F39B-79E1-8047-00BF-44430825C05A}"/>
              </a:ext>
            </a:extLst>
          </p:cNvPr>
          <p:cNvSpPr/>
          <p:nvPr/>
        </p:nvSpPr>
        <p:spPr>
          <a:xfrm>
            <a:off x="1915511" y="3546264"/>
            <a:ext cx="325820" cy="3272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5E0EBC-2F71-6345-3F15-BA7431891596}"/>
              </a:ext>
            </a:extLst>
          </p:cNvPr>
          <p:cNvSpPr/>
          <p:nvPr/>
        </p:nvSpPr>
        <p:spPr>
          <a:xfrm>
            <a:off x="1915511" y="1728476"/>
            <a:ext cx="325820" cy="3272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B12D0C-B3DD-F6A1-8B6D-EBC62998216A}"/>
              </a:ext>
            </a:extLst>
          </p:cNvPr>
          <p:cNvSpPr/>
          <p:nvPr/>
        </p:nvSpPr>
        <p:spPr>
          <a:xfrm>
            <a:off x="1915511" y="2629926"/>
            <a:ext cx="325820" cy="3272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A135E2-90D5-A03B-F2F1-B282F0AE472B}"/>
              </a:ext>
            </a:extLst>
          </p:cNvPr>
          <p:cNvSpPr/>
          <p:nvPr/>
        </p:nvSpPr>
        <p:spPr>
          <a:xfrm>
            <a:off x="2998077" y="3546264"/>
            <a:ext cx="325820" cy="32729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D98CC8-AB78-E50F-0E9C-AEFB6AD2F296}"/>
              </a:ext>
            </a:extLst>
          </p:cNvPr>
          <p:cNvSpPr/>
          <p:nvPr/>
        </p:nvSpPr>
        <p:spPr>
          <a:xfrm>
            <a:off x="2998077" y="1725359"/>
            <a:ext cx="325820" cy="3272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68986-51A7-F654-8C31-625C758F2B09}"/>
              </a:ext>
            </a:extLst>
          </p:cNvPr>
          <p:cNvSpPr/>
          <p:nvPr/>
        </p:nvSpPr>
        <p:spPr>
          <a:xfrm>
            <a:off x="4060228" y="2662507"/>
            <a:ext cx="325820" cy="3272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C41FB9-D67C-8ECB-50D2-EE38856A8593}"/>
              </a:ext>
            </a:extLst>
          </p:cNvPr>
          <p:cNvSpPr/>
          <p:nvPr/>
        </p:nvSpPr>
        <p:spPr>
          <a:xfrm>
            <a:off x="4060228" y="3567074"/>
            <a:ext cx="325820" cy="3272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4487C6-EEEC-21EF-EE46-74011ACD3296}"/>
              </a:ext>
            </a:extLst>
          </p:cNvPr>
          <p:cNvSpPr/>
          <p:nvPr/>
        </p:nvSpPr>
        <p:spPr>
          <a:xfrm>
            <a:off x="4060228" y="1746169"/>
            <a:ext cx="325820" cy="3272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843860-E287-28FF-0747-01134D300ABA}"/>
              </a:ext>
            </a:extLst>
          </p:cNvPr>
          <p:cNvSpPr/>
          <p:nvPr/>
        </p:nvSpPr>
        <p:spPr>
          <a:xfrm>
            <a:off x="838200" y="4411946"/>
            <a:ext cx="325820" cy="3272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79604E-78B4-C557-70B9-64D6BFE8C147}"/>
              </a:ext>
            </a:extLst>
          </p:cNvPr>
          <p:cNvSpPr/>
          <p:nvPr/>
        </p:nvSpPr>
        <p:spPr>
          <a:xfrm>
            <a:off x="1915511" y="4383715"/>
            <a:ext cx="325820" cy="3272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59BCEE-E687-8990-AFEC-548DCFEFCD9F}"/>
              </a:ext>
            </a:extLst>
          </p:cNvPr>
          <p:cNvSpPr/>
          <p:nvPr/>
        </p:nvSpPr>
        <p:spPr>
          <a:xfrm>
            <a:off x="2998077" y="4383715"/>
            <a:ext cx="325820" cy="32729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326A5B-7558-82E7-E5D5-9FD64F443FB0}"/>
              </a:ext>
            </a:extLst>
          </p:cNvPr>
          <p:cNvSpPr/>
          <p:nvPr/>
        </p:nvSpPr>
        <p:spPr>
          <a:xfrm>
            <a:off x="4060228" y="4404525"/>
            <a:ext cx="325820" cy="3272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63A856-E322-A7B0-6510-0E6AA746AA0E}"/>
              </a:ext>
            </a:extLst>
          </p:cNvPr>
          <p:cNvSpPr txBox="1"/>
          <p:nvPr/>
        </p:nvSpPr>
        <p:spPr>
          <a:xfrm>
            <a:off x="1915511" y="1726804"/>
            <a:ext cx="3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867A1B-8929-2344-F13C-B91981BE63D7}"/>
              </a:ext>
            </a:extLst>
          </p:cNvPr>
          <p:cNvSpPr txBox="1"/>
          <p:nvPr/>
        </p:nvSpPr>
        <p:spPr>
          <a:xfrm>
            <a:off x="3023502" y="3525247"/>
            <a:ext cx="35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C09C9F-7B8F-47DE-9656-1D44A61F9EBE}"/>
              </a:ext>
            </a:extLst>
          </p:cNvPr>
          <p:cNvSpPr txBox="1"/>
          <p:nvPr/>
        </p:nvSpPr>
        <p:spPr>
          <a:xfrm>
            <a:off x="1915511" y="4362698"/>
            <a:ext cx="3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636202-56A3-E510-674C-BE740C255EEC}"/>
              </a:ext>
            </a:extLst>
          </p:cNvPr>
          <p:cNvSpPr txBox="1"/>
          <p:nvPr/>
        </p:nvSpPr>
        <p:spPr>
          <a:xfrm>
            <a:off x="2992822" y="2641697"/>
            <a:ext cx="3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6AE9D4-ECE8-5B50-EE71-B980A1A939F7}"/>
              </a:ext>
            </a:extLst>
          </p:cNvPr>
          <p:cNvSpPr txBox="1"/>
          <p:nvPr/>
        </p:nvSpPr>
        <p:spPr>
          <a:xfrm>
            <a:off x="3025809" y="1690688"/>
            <a:ext cx="3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82D50A-1AD3-0567-D452-62D60791B05C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001110" y="2056186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3C6CEA-7010-6801-A100-3D743A78B0A4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1001110" y="2957224"/>
            <a:ext cx="0" cy="5914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C50F30-846B-AD21-D261-0F9F3292D7E2}"/>
              </a:ext>
            </a:extLst>
          </p:cNvPr>
          <p:cNvCxnSpPr>
            <a:cxnSpLocks/>
            <a:stCxn id="7" idx="4"/>
            <a:endCxn id="19" idx="0"/>
          </p:cNvCxnSpPr>
          <p:nvPr/>
        </p:nvCxnSpPr>
        <p:spPr>
          <a:xfrm>
            <a:off x="1001110" y="3875964"/>
            <a:ext cx="0" cy="5359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BFBBFC-ACCC-CCF1-DFE0-58CAC93295FE}"/>
              </a:ext>
            </a:extLst>
          </p:cNvPr>
          <p:cNvCxnSpPr>
            <a:cxnSpLocks/>
          </p:cNvCxnSpPr>
          <p:nvPr/>
        </p:nvCxnSpPr>
        <p:spPr>
          <a:xfrm>
            <a:off x="2066918" y="2972524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3D5636-6B96-183C-3534-06181212CA2B}"/>
              </a:ext>
            </a:extLst>
          </p:cNvPr>
          <p:cNvCxnSpPr>
            <a:cxnSpLocks/>
          </p:cNvCxnSpPr>
          <p:nvPr/>
        </p:nvCxnSpPr>
        <p:spPr>
          <a:xfrm>
            <a:off x="4233718" y="2080830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E7B51E-E3FA-AE86-75A8-D1E09FB3601A}"/>
              </a:ext>
            </a:extLst>
          </p:cNvPr>
          <p:cNvCxnSpPr>
            <a:cxnSpLocks/>
          </p:cNvCxnSpPr>
          <p:nvPr/>
        </p:nvCxnSpPr>
        <p:spPr>
          <a:xfrm>
            <a:off x="3159423" y="2067957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872FFF-16FD-C1F9-51AE-64BA18E5A012}"/>
              </a:ext>
            </a:extLst>
          </p:cNvPr>
          <p:cNvCxnSpPr>
            <a:cxnSpLocks/>
          </p:cNvCxnSpPr>
          <p:nvPr/>
        </p:nvCxnSpPr>
        <p:spPr>
          <a:xfrm>
            <a:off x="2100862" y="2067957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FAF7BA-5F16-067A-3E36-CEC8B8DC7CA1}"/>
              </a:ext>
            </a:extLst>
          </p:cNvPr>
          <p:cNvCxnSpPr>
            <a:cxnSpLocks/>
          </p:cNvCxnSpPr>
          <p:nvPr/>
        </p:nvCxnSpPr>
        <p:spPr>
          <a:xfrm>
            <a:off x="2066918" y="3838206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6535AE0-5582-25AD-654D-DCB5F0F821ED}"/>
              </a:ext>
            </a:extLst>
          </p:cNvPr>
          <p:cNvCxnSpPr>
            <a:cxnSpLocks/>
          </p:cNvCxnSpPr>
          <p:nvPr/>
        </p:nvCxnSpPr>
        <p:spPr>
          <a:xfrm>
            <a:off x="3159423" y="3873562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730AE5-8CB4-624B-0F53-CD8456DB41C8}"/>
              </a:ext>
            </a:extLst>
          </p:cNvPr>
          <p:cNvCxnSpPr>
            <a:cxnSpLocks/>
          </p:cNvCxnSpPr>
          <p:nvPr/>
        </p:nvCxnSpPr>
        <p:spPr>
          <a:xfrm>
            <a:off x="4233718" y="3871874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588DA97-5181-0CA5-DB3E-79FA0C757045}"/>
              </a:ext>
            </a:extLst>
          </p:cNvPr>
          <p:cNvCxnSpPr>
            <a:cxnSpLocks/>
          </p:cNvCxnSpPr>
          <p:nvPr/>
        </p:nvCxnSpPr>
        <p:spPr>
          <a:xfrm>
            <a:off x="4233718" y="2989805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3308B6-843C-5A52-1BCF-1037F75CFCCC}"/>
              </a:ext>
            </a:extLst>
          </p:cNvPr>
          <p:cNvCxnSpPr>
            <a:cxnSpLocks/>
          </p:cNvCxnSpPr>
          <p:nvPr/>
        </p:nvCxnSpPr>
        <p:spPr>
          <a:xfrm>
            <a:off x="3159993" y="2990454"/>
            <a:ext cx="0" cy="57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5721AC-6C2E-4758-134A-68403105281D}"/>
              </a:ext>
            </a:extLst>
          </p:cNvPr>
          <p:cNvCxnSpPr>
            <a:cxnSpLocks/>
            <a:stCxn id="4" idx="6"/>
            <a:endCxn id="26" idx="1"/>
          </p:cNvCxnSpPr>
          <p:nvPr/>
        </p:nvCxnSpPr>
        <p:spPr>
          <a:xfrm>
            <a:off x="1164020" y="1892537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DAA642C-2C16-5CB3-AA88-322B334916BA}"/>
              </a:ext>
            </a:extLst>
          </p:cNvPr>
          <p:cNvCxnSpPr>
            <a:cxnSpLocks/>
          </p:cNvCxnSpPr>
          <p:nvPr/>
        </p:nvCxnSpPr>
        <p:spPr>
          <a:xfrm>
            <a:off x="1148680" y="4553055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E8CD14-46EC-3D6A-B5CB-58413BC723AF}"/>
              </a:ext>
            </a:extLst>
          </p:cNvPr>
          <p:cNvCxnSpPr>
            <a:cxnSpLocks/>
          </p:cNvCxnSpPr>
          <p:nvPr/>
        </p:nvCxnSpPr>
        <p:spPr>
          <a:xfrm>
            <a:off x="1148680" y="3740298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54A3B1-DC34-3629-8ADA-5E1DABFF2606}"/>
              </a:ext>
            </a:extLst>
          </p:cNvPr>
          <p:cNvCxnSpPr>
            <a:cxnSpLocks/>
          </p:cNvCxnSpPr>
          <p:nvPr/>
        </p:nvCxnSpPr>
        <p:spPr>
          <a:xfrm>
            <a:off x="1166647" y="2770061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9FCFADE-45FB-BB60-924E-C39B333A9886}"/>
              </a:ext>
            </a:extLst>
          </p:cNvPr>
          <p:cNvCxnSpPr>
            <a:cxnSpLocks/>
          </p:cNvCxnSpPr>
          <p:nvPr/>
        </p:nvCxnSpPr>
        <p:spPr>
          <a:xfrm>
            <a:off x="3317064" y="1897938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F9B283D-55E6-FE3C-FDF2-198E8DE03207}"/>
              </a:ext>
            </a:extLst>
          </p:cNvPr>
          <p:cNvCxnSpPr>
            <a:cxnSpLocks/>
          </p:cNvCxnSpPr>
          <p:nvPr/>
        </p:nvCxnSpPr>
        <p:spPr>
          <a:xfrm>
            <a:off x="2232720" y="1889008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A9F228-4C0A-151B-FF45-B7321A806700}"/>
              </a:ext>
            </a:extLst>
          </p:cNvPr>
          <p:cNvCxnSpPr>
            <a:cxnSpLocks/>
          </p:cNvCxnSpPr>
          <p:nvPr/>
        </p:nvCxnSpPr>
        <p:spPr>
          <a:xfrm>
            <a:off x="2256670" y="4551100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67001A8-92DE-062B-BD0B-D164694305C2}"/>
              </a:ext>
            </a:extLst>
          </p:cNvPr>
          <p:cNvCxnSpPr>
            <a:cxnSpLocks/>
          </p:cNvCxnSpPr>
          <p:nvPr/>
        </p:nvCxnSpPr>
        <p:spPr>
          <a:xfrm>
            <a:off x="2256671" y="3749764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C0454BE-7500-BE8C-C3DB-238253751D69}"/>
              </a:ext>
            </a:extLst>
          </p:cNvPr>
          <p:cNvCxnSpPr>
            <a:cxnSpLocks/>
          </p:cNvCxnSpPr>
          <p:nvPr/>
        </p:nvCxnSpPr>
        <p:spPr>
          <a:xfrm>
            <a:off x="2210583" y="2827652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4A95E11-0AE9-C6A7-AC0F-A84958802C7D}"/>
              </a:ext>
            </a:extLst>
          </p:cNvPr>
          <p:cNvCxnSpPr>
            <a:cxnSpLocks/>
          </p:cNvCxnSpPr>
          <p:nvPr/>
        </p:nvCxnSpPr>
        <p:spPr>
          <a:xfrm>
            <a:off x="3334449" y="4532466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6D19BCD-A3AD-D588-82A6-992E1D19CDAF}"/>
              </a:ext>
            </a:extLst>
          </p:cNvPr>
          <p:cNvCxnSpPr>
            <a:cxnSpLocks/>
          </p:cNvCxnSpPr>
          <p:nvPr/>
        </p:nvCxnSpPr>
        <p:spPr>
          <a:xfrm>
            <a:off x="3298637" y="3722269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DC40989-4182-28D7-92B7-74FD18648F82}"/>
              </a:ext>
            </a:extLst>
          </p:cNvPr>
          <p:cNvCxnSpPr>
            <a:cxnSpLocks/>
          </p:cNvCxnSpPr>
          <p:nvPr/>
        </p:nvCxnSpPr>
        <p:spPr>
          <a:xfrm>
            <a:off x="3349390" y="2824387"/>
            <a:ext cx="751491" cy="18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FE82BA-46FF-C743-66B2-B00B08A6E936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1116305" y="2008254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A6995FE-44EA-3B76-F4AA-195821506C1E}"/>
              </a:ext>
            </a:extLst>
          </p:cNvPr>
          <p:cNvCxnSpPr>
            <a:cxnSpLocks/>
          </p:cNvCxnSpPr>
          <p:nvPr/>
        </p:nvCxnSpPr>
        <p:spPr>
          <a:xfrm>
            <a:off x="1133252" y="2925380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897FD3-747B-8D86-E491-F4E099E09294}"/>
              </a:ext>
            </a:extLst>
          </p:cNvPr>
          <p:cNvCxnSpPr>
            <a:cxnSpLocks/>
          </p:cNvCxnSpPr>
          <p:nvPr/>
        </p:nvCxnSpPr>
        <p:spPr>
          <a:xfrm>
            <a:off x="1075603" y="3808284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B56DF2-4B75-B97B-FB1D-059835BC6E5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277894" y="1993988"/>
            <a:ext cx="830049" cy="7164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55C01FE-45C2-1B4A-04F3-909409FAB74A}"/>
              </a:ext>
            </a:extLst>
          </p:cNvPr>
          <p:cNvCxnSpPr>
            <a:cxnSpLocks/>
          </p:cNvCxnSpPr>
          <p:nvPr/>
        </p:nvCxnSpPr>
        <p:spPr>
          <a:xfrm>
            <a:off x="3265873" y="3793837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AC1B6D1-73C4-E313-FE6B-18CE31620A2E}"/>
              </a:ext>
            </a:extLst>
          </p:cNvPr>
          <p:cNvCxnSpPr>
            <a:cxnSpLocks/>
          </p:cNvCxnSpPr>
          <p:nvPr/>
        </p:nvCxnSpPr>
        <p:spPr>
          <a:xfrm>
            <a:off x="2158588" y="3825630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1321C22-290F-14E0-BA37-91A60019F90B}"/>
              </a:ext>
            </a:extLst>
          </p:cNvPr>
          <p:cNvCxnSpPr>
            <a:cxnSpLocks/>
          </p:cNvCxnSpPr>
          <p:nvPr/>
        </p:nvCxnSpPr>
        <p:spPr>
          <a:xfrm>
            <a:off x="2186276" y="2941873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1E9545F-2A3B-AF88-4029-EB0BC44D9263}"/>
              </a:ext>
            </a:extLst>
          </p:cNvPr>
          <p:cNvCxnSpPr>
            <a:cxnSpLocks/>
          </p:cNvCxnSpPr>
          <p:nvPr/>
        </p:nvCxnSpPr>
        <p:spPr>
          <a:xfrm>
            <a:off x="2230308" y="1997191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7C5AB8E-BA14-8AD2-6851-BAAC1F0DFC1F}"/>
              </a:ext>
            </a:extLst>
          </p:cNvPr>
          <p:cNvCxnSpPr>
            <a:cxnSpLocks/>
          </p:cNvCxnSpPr>
          <p:nvPr/>
        </p:nvCxnSpPr>
        <p:spPr>
          <a:xfrm>
            <a:off x="3268602" y="2925380"/>
            <a:ext cx="846921" cy="669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6BA369-6BB7-879B-6AD8-2F0485ACBCA8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116305" y="1998822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05F9783-E17F-D902-9B62-E503B0E46BC9}"/>
              </a:ext>
            </a:extLst>
          </p:cNvPr>
          <p:cNvCxnSpPr>
            <a:cxnSpLocks/>
          </p:cNvCxnSpPr>
          <p:nvPr/>
        </p:nvCxnSpPr>
        <p:spPr>
          <a:xfrm flipV="1">
            <a:off x="3333997" y="2956385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AE5CB30-7D81-9FD2-4552-5C861F4F2956}"/>
              </a:ext>
            </a:extLst>
          </p:cNvPr>
          <p:cNvCxnSpPr>
            <a:cxnSpLocks/>
          </p:cNvCxnSpPr>
          <p:nvPr/>
        </p:nvCxnSpPr>
        <p:spPr>
          <a:xfrm flipV="1">
            <a:off x="2186637" y="2032961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AB57EF1-6D5E-EE06-8A16-F190649D095E}"/>
              </a:ext>
            </a:extLst>
          </p:cNvPr>
          <p:cNvCxnSpPr>
            <a:cxnSpLocks/>
          </p:cNvCxnSpPr>
          <p:nvPr/>
        </p:nvCxnSpPr>
        <p:spPr>
          <a:xfrm flipV="1">
            <a:off x="1141431" y="2913222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CF923E8-FF5F-BCD9-723B-608FF4782E46}"/>
              </a:ext>
            </a:extLst>
          </p:cNvPr>
          <p:cNvCxnSpPr>
            <a:cxnSpLocks/>
          </p:cNvCxnSpPr>
          <p:nvPr/>
        </p:nvCxnSpPr>
        <p:spPr>
          <a:xfrm flipV="1">
            <a:off x="1119083" y="3803568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FC83D28-37D7-27D1-EB97-A2464CA884D9}"/>
              </a:ext>
            </a:extLst>
          </p:cNvPr>
          <p:cNvCxnSpPr>
            <a:cxnSpLocks/>
          </p:cNvCxnSpPr>
          <p:nvPr/>
        </p:nvCxnSpPr>
        <p:spPr>
          <a:xfrm flipV="1">
            <a:off x="3261900" y="3798852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0C018E8-BA5A-3BFE-8C3B-17420E50011A}"/>
              </a:ext>
            </a:extLst>
          </p:cNvPr>
          <p:cNvCxnSpPr>
            <a:cxnSpLocks/>
          </p:cNvCxnSpPr>
          <p:nvPr/>
        </p:nvCxnSpPr>
        <p:spPr>
          <a:xfrm flipV="1">
            <a:off x="2206351" y="2927068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3C48095-8A97-E875-34E8-4C6FD63D8F30}"/>
              </a:ext>
            </a:extLst>
          </p:cNvPr>
          <p:cNvCxnSpPr>
            <a:cxnSpLocks/>
          </p:cNvCxnSpPr>
          <p:nvPr/>
        </p:nvCxnSpPr>
        <p:spPr>
          <a:xfrm flipV="1">
            <a:off x="2198887" y="3822861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09ABA15-0920-5582-C77B-7A061CDA80A0}"/>
              </a:ext>
            </a:extLst>
          </p:cNvPr>
          <p:cNvCxnSpPr>
            <a:cxnSpLocks/>
          </p:cNvCxnSpPr>
          <p:nvPr/>
        </p:nvCxnSpPr>
        <p:spPr>
          <a:xfrm flipV="1">
            <a:off x="3265915" y="2010874"/>
            <a:ext cx="870878" cy="67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78185359-7FA9-4ADD-4BFD-8F461A23DB8B}"/>
              </a:ext>
            </a:extLst>
          </p:cNvPr>
          <p:cNvSpPr txBox="1"/>
          <p:nvPr/>
        </p:nvSpPr>
        <p:spPr>
          <a:xfrm>
            <a:off x="6180285" y="2197451"/>
            <a:ext cx="4474808" cy="337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Map the image intensities to edge weights in the lattice.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 Obtain a set, VM, of marked (labeled) pixels with K labels, either interactively or automatically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Solve outright for the potentials or solve  for each label.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Obtain a final segmentation by assigning to each node, the label to maximum probability.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48ED5C1-8A08-54B4-CD4F-5A64FE969699}"/>
              </a:ext>
            </a:extLst>
          </p:cNvPr>
          <p:cNvSpPr txBox="1"/>
          <p:nvPr/>
        </p:nvSpPr>
        <p:spPr>
          <a:xfrm>
            <a:off x="4814359" y="1485908"/>
            <a:ext cx="562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random walker leaving the pixel is most likely to first reach a seed-bearing label s, assign the pixel to label s.</a:t>
            </a:r>
          </a:p>
        </p:txBody>
      </p:sp>
    </p:spTree>
    <p:extLst>
      <p:ext uri="{BB962C8B-B14F-4D97-AF65-F5344CB8AC3E}">
        <p14:creationId xmlns:p14="http://schemas.microsoft.com/office/powerpoint/2010/main" val="75228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95A-5F98-9E89-CCF0-54A41760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2022-11-29 at 4.28.57 PM">
            <a:hlinkClick r:id="" action="ppaction://media"/>
            <a:extLst>
              <a:ext uri="{FF2B5EF4-FFF2-40B4-BE49-F238E27FC236}">
                <a16:creationId xmlns:a16="http://schemas.microsoft.com/office/drawing/2014/main" id="{0DC1AFA0-7F41-B522-DB72-B5E3756D982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548" y="365125"/>
            <a:ext cx="10891252" cy="2273943"/>
          </a:xfrm>
        </p:spPr>
      </p:pic>
    </p:spTree>
    <p:extLst>
      <p:ext uri="{BB962C8B-B14F-4D97-AF65-F5344CB8AC3E}">
        <p14:creationId xmlns:p14="http://schemas.microsoft.com/office/powerpoint/2010/main" val="38011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194</Words>
  <Application>Microsoft Macintosh PowerPoint</Application>
  <PresentationFormat>Widescreen</PresentationFormat>
  <Paragraphs>15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Image Segmentation with Random Walks</vt:lpstr>
      <vt:lpstr>Random Walker Segmentation Algorithm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Segmentation with Random Walks</dc:title>
  <dc:creator>Tushar Goyal</dc:creator>
  <cp:lastModifiedBy>Tushar Goyal</cp:lastModifiedBy>
  <cp:revision>2</cp:revision>
  <dcterms:created xsi:type="dcterms:W3CDTF">2022-11-29T10:06:43Z</dcterms:created>
  <dcterms:modified xsi:type="dcterms:W3CDTF">2022-11-30T00:32:36Z</dcterms:modified>
</cp:coreProperties>
</file>