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7474F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7474F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7474F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7474F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7474F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7474F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7474F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7474F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37474F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37474F"/>
        </a:fontRef>
        <a:srgbClr val="37474F"/>
      </a:tcTxStyle>
      <a:tcStyle>
        <a:tcBdr>
          <a:left>
            <a:ln w="12700" cap="flat">
              <a:solidFill>
                <a:srgbClr val="37474F"/>
              </a:solidFill>
              <a:prstDash val="solid"/>
              <a:round/>
            </a:ln>
          </a:left>
          <a:right>
            <a:ln w="12700" cap="flat">
              <a:solidFill>
                <a:srgbClr val="37474F"/>
              </a:solidFill>
              <a:prstDash val="solid"/>
              <a:round/>
            </a:ln>
          </a:right>
          <a:top>
            <a:ln w="12700" cap="flat">
              <a:solidFill>
                <a:srgbClr val="37474F"/>
              </a:solidFill>
              <a:prstDash val="solid"/>
              <a:round/>
            </a:ln>
          </a:top>
          <a:bottom>
            <a:ln w="127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solidFill>
                <a:srgbClr val="37474F"/>
              </a:solidFill>
              <a:prstDash val="solid"/>
              <a:round/>
            </a:ln>
          </a:insideH>
          <a:insideV>
            <a:ln w="12700" cap="flat">
              <a:solidFill>
                <a:srgbClr val="37474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37474F"/>
        </a:fontRef>
        <a:srgbClr val="37474F"/>
      </a:tcTxStyle>
      <a:tcStyle>
        <a:tcBdr>
          <a:left>
            <a:ln w="12700" cap="flat">
              <a:solidFill>
                <a:srgbClr val="37474F"/>
              </a:solidFill>
              <a:prstDash val="solid"/>
              <a:round/>
            </a:ln>
          </a:left>
          <a:right>
            <a:ln w="12700" cap="flat">
              <a:solidFill>
                <a:srgbClr val="37474F"/>
              </a:solidFill>
              <a:prstDash val="solid"/>
              <a:round/>
            </a:ln>
          </a:right>
          <a:top>
            <a:ln w="12700" cap="flat">
              <a:solidFill>
                <a:srgbClr val="37474F"/>
              </a:solidFill>
              <a:prstDash val="solid"/>
              <a:round/>
            </a:ln>
          </a:top>
          <a:bottom>
            <a:ln w="127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solidFill>
                <a:srgbClr val="37474F"/>
              </a:solidFill>
              <a:prstDash val="solid"/>
              <a:round/>
            </a:ln>
          </a:insideH>
          <a:insideV>
            <a:ln w="12700" cap="flat">
              <a:solidFill>
                <a:srgbClr val="37474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7474F"/>
        </a:fontRef>
        <a:srgbClr val="37474F"/>
      </a:tcTxStyle>
      <a:tcStyle>
        <a:tcBdr>
          <a:left>
            <a:ln w="12700" cap="flat">
              <a:solidFill>
                <a:srgbClr val="37474F"/>
              </a:solidFill>
              <a:prstDash val="solid"/>
              <a:round/>
            </a:ln>
          </a:left>
          <a:right>
            <a:ln w="12700" cap="flat">
              <a:solidFill>
                <a:srgbClr val="37474F"/>
              </a:solidFill>
              <a:prstDash val="solid"/>
              <a:round/>
            </a:ln>
          </a:right>
          <a:top>
            <a:ln w="38100" cap="flat">
              <a:solidFill>
                <a:srgbClr val="37474F"/>
              </a:solidFill>
              <a:prstDash val="solid"/>
              <a:round/>
            </a:ln>
          </a:top>
          <a:bottom>
            <a:ln w="127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solidFill>
                <a:srgbClr val="37474F"/>
              </a:solidFill>
              <a:prstDash val="solid"/>
              <a:round/>
            </a:ln>
          </a:insideH>
          <a:insideV>
            <a:ln w="12700" cap="flat">
              <a:solidFill>
                <a:srgbClr val="37474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37474F"/>
        </a:fontRef>
        <a:srgbClr val="37474F"/>
      </a:tcTxStyle>
      <a:tcStyle>
        <a:tcBdr>
          <a:left>
            <a:ln w="12700" cap="flat">
              <a:solidFill>
                <a:srgbClr val="37474F"/>
              </a:solidFill>
              <a:prstDash val="solid"/>
              <a:round/>
            </a:ln>
          </a:left>
          <a:right>
            <a:ln w="12700" cap="flat">
              <a:solidFill>
                <a:srgbClr val="37474F"/>
              </a:solidFill>
              <a:prstDash val="solid"/>
              <a:round/>
            </a:ln>
          </a:right>
          <a:top>
            <a:ln w="12700" cap="flat">
              <a:solidFill>
                <a:srgbClr val="37474F"/>
              </a:solidFill>
              <a:prstDash val="solid"/>
              <a:round/>
            </a:ln>
          </a:top>
          <a:bottom>
            <a:ln w="381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solidFill>
                <a:srgbClr val="37474F"/>
              </a:solidFill>
              <a:prstDash val="solid"/>
              <a:round/>
            </a:ln>
          </a:insideH>
          <a:insideV>
            <a:ln w="12700" cap="flat">
              <a:solidFill>
                <a:srgbClr val="37474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7474F"/>
        </a:fontRef>
        <a:srgbClr val="37474F"/>
      </a:tcTxStyle>
      <a:tcStyle>
        <a:tcBdr>
          <a:left>
            <a:ln w="12700" cap="flat">
              <a:solidFill>
                <a:srgbClr val="37474F"/>
              </a:solidFill>
              <a:prstDash val="solid"/>
              <a:round/>
            </a:ln>
          </a:left>
          <a:right>
            <a:ln w="12700" cap="flat">
              <a:solidFill>
                <a:srgbClr val="37474F"/>
              </a:solidFill>
              <a:prstDash val="solid"/>
              <a:round/>
            </a:ln>
          </a:right>
          <a:top>
            <a:ln w="12700" cap="flat">
              <a:solidFill>
                <a:srgbClr val="37474F"/>
              </a:solidFill>
              <a:prstDash val="solid"/>
              <a:round/>
            </a:ln>
          </a:top>
          <a:bottom>
            <a:ln w="127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solidFill>
                <a:srgbClr val="37474F"/>
              </a:solidFill>
              <a:prstDash val="solid"/>
              <a:round/>
            </a:ln>
          </a:insideH>
          <a:insideV>
            <a:ln w="12700" cap="flat">
              <a:solidFill>
                <a:srgbClr val="37474F"/>
              </a:solidFill>
              <a:prstDash val="solid"/>
              <a:round/>
            </a:ln>
          </a:insideV>
        </a:tcBdr>
        <a:fill>
          <a:solidFill>
            <a:srgbClr val="ECECEC"/>
          </a:solidFill>
        </a:fill>
      </a:tcStyle>
    </a:wholeTbl>
    <a:band2H>
      <a:tcTxStyle b="def" i="def"/>
      <a:tcStyle>
        <a:tcBdr/>
        <a:fill>
          <a:solidFill>
            <a:schemeClr val="accent6"/>
          </a:solidFill>
        </a:fill>
      </a:tcStyle>
    </a:band2H>
    <a:firstCol>
      <a:tcTxStyle b="on" i="off">
        <a:fontRef idx="minor">
          <a:srgbClr val="37474F"/>
        </a:fontRef>
        <a:srgbClr val="37474F"/>
      </a:tcTxStyle>
      <a:tcStyle>
        <a:tcBdr>
          <a:left>
            <a:ln w="12700" cap="flat">
              <a:solidFill>
                <a:srgbClr val="37474F"/>
              </a:solidFill>
              <a:prstDash val="solid"/>
              <a:round/>
            </a:ln>
          </a:left>
          <a:right>
            <a:ln w="12700" cap="flat">
              <a:solidFill>
                <a:srgbClr val="37474F"/>
              </a:solidFill>
              <a:prstDash val="solid"/>
              <a:round/>
            </a:ln>
          </a:right>
          <a:top>
            <a:ln w="12700" cap="flat">
              <a:solidFill>
                <a:srgbClr val="37474F"/>
              </a:solidFill>
              <a:prstDash val="solid"/>
              <a:round/>
            </a:ln>
          </a:top>
          <a:bottom>
            <a:ln w="127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solidFill>
                <a:srgbClr val="37474F"/>
              </a:solidFill>
              <a:prstDash val="solid"/>
              <a:round/>
            </a:ln>
          </a:insideH>
          <a:insideV>
            <a:ln w="12700" cap="flat">
              <a:solidFill>
                <a:srgbClr val="37474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37474F"/>
        </a:fontRef>
        <a:srgbClr val="37474F"/>
      </a:tcTxStyle>
      <a:tcStyle>
        <a:tcBdr>
          <a:left>
            <a:ln w="12700" cap="flat">
              <a:solidFill>
                <a:srgbClr val="37474F"/>
              </a:solidFill>
              <a:prstDash val="solid"/>
              <a:round/>
            </a:ln>
          </a:left>
          <a:right>
            <a:ln w="12700" cap="flat">
              <a:solidFill>
                <a:srgbClr val="37474F"/>
              </a:solidFill>
              <a:prstDash val="solid"/>
              <a:round/>
            </a:ln>
          </a:right>
          <a:top>
            <a:ln w="38100" cap="flat">
              <a:solidFill>
                <a:srgbClr val="37474F"/>
              </a:solidFill>
              <a:prstDash val="solid"/>
              <a:round/>
            </a:ln>
          </a:top>
          <a:bottom>
            <a:ln w="127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solidFill>
                <a:srgbClr val="37474F"/>
              </a:solidFill>
              <a:prstDash val="solid"/>
              <a:round/>
            </a:ln>
          </a:insideH>
          <a:insideV>
            <a:ln w="12700" cap="flat">
              <a:solidFill>
                <a:srgbClr val="37474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37474F"/>
        </a:fontRef>
        <a:srgbClr val="37474F"/>
      </a:tcTxStyle>
      <a:tcStyle>
        <a:tcBdr>
          <a:left>
            <a:ln w="12700" cap="flat">
              <a:solidFill>
                <a:srgbClr val="37474F"/>
              </a:solidFill>
              <a:prstDash val="solid"/>
              <a:round/>
            </a:ln>
          </a:left>
          <a:right>
            <a:ln w="12700" cap="flat">
              <a:solidFill>
                <a:srgbClr val="37474F"/>
              </a:solidFill>
              <a:prstDash val="solid"/>
              <a:round/>
            </a:ln>
          </a:right>
          <a:top>
            <a:ln w="12700" cap="flat">
              <a:solidFill>
                <a:srgbClr val="37474F"/>
              </a:solidFill>
              <a:prstDash val="solid"/>
              <a:round/>
            </a:ln>
          </a:top>
          <a:bottom>
            <a:ln w="381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solidFill>
                <a:srgbClr val="37474F"/>
              </a:solidFill>
              <a:prstDash val="solid"/>
              <a:round/>
            </a:ln>
          </a:insideH>
          <a:insideV>
            <a:ln w="12700" cap="flat">
              <a:solidFill>
                <a:srgbClr val="37474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7474F"/>
        </a:fontRef>
        <a:srgbClr val="37474F"/>
      </a:tcTxStyle>
      <a:tcStyle>
        <a:tcBdr>
          <a:left>
            <a:ln w="12700" cap="flat">
              <a:solidFill>
                <a:srgbClr val="37474F"/>
              </a:solidFill>
              <a:prstDash val="solid"/>
              <a:round/>
            </a:ln>
          </a:left>
          <a:right>
            <a:ln w="12700" cap="flat">
              <a:solidFill>
                <a:srgbClr val="37474F"/>
              </a:solidFill>
              <a:prstDash val="solid"/>
              <a:round/>
            </a:ln>
          </a:right>
          <a:top>
            <a:ln w="12700" cap="flat">
              <a:solidFill>
                <a:srgbClr val="37474F"/>
              </a:solidFill>
              <a:prstDash val="solid"/>
              <a:round/>
            </a:ln>
          </a:top>
          <a:bottom>
            <a:ln w="127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solidFill>
                <a:srgbClr val="37474F"/>
              </a:solidFill>
              <a:prstDash val="solid"/>
              <a:round/>
            </a:ln>
          </a:insideH>
          <a:insideV>
            <a:ln w="12700" cap="flat">
              <a:solidFill>
                <a:srgbClr val="37474F"/>
              </a:solidFill>
              <a:prstDash val="solid"/>
              <a:round/>
            </a:ln>
          </a:insideV>
        </a:tcBdr>
        <a:fill>
          <a:solidFill>
            <a:srgbClr val="FBFBFB"/>
          </a:solidFill>
        </a:fill>
      </a:tcStyle>
    </a:wholeTbl>
    <a:band2H>
      <a:tcTxStyle b="def" i="def"/>
      <a:tcStyle>
        <a:tcBdr/>
        <a:fill>
          <a:solidFill>
            <a:srgbClr val="FDFDFD"/>
          </a:solidFill>
        </a:fill>
      </a:tcStyle>
    </a:band2H>
    <a:firstCol>
      <a:tcTxStyle b="on" i="off">
        <a:fontRef idx="minor">
          <a:srgbClr val="37474F"/>
        </a:fontRef>
        <a:srgbClr val="37474F"/>
      </a:tcTxStyle>
      <a:tcStyle>
        <a:tcBdr>
          <a:left>
            <a:ln w="12700" cap="flat">
              <a:solidFill>
                <a:srgbClr val="37474F"/>
              </a:solidFill>
              <a:prstDash val="solid"/>
              <a:round/>
            </a:ln>
          </a:left>
          <a:right>
            <a:ln w="12700" cap="flat">
              <a:solidFill>
                <a:srgbClr val="37474F"/>
              </a:solidFill>
              <a:prstDash val="solid"/>
              <a:round/>
            </a:ln>
          </a:right>
          <a:top>
            <a:ln w="12700" cap="flat">
              <a:solidFill>
                <a:srgbClr val="37474F"/>
              </a:solidFill>
              <a:prstDash val="solid"/>
              <a:round/>
            </a:ln>
          </a:top>
          <a:bottom>
            <a:ln w="127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solidFill>
                <a:srgbClr val="37474F"/>
              </a:solidFill>
              <a:prstDash val="solid"/>
              <a:round/>
            </a:ln>
          </a:insideH>
          <a:insideV>
            <a:ln w="12700" cap="flat">
              <a:solidFill>
                <a:srgbClr val="37474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37474F"/>
        </a:fontRef>
        <a:srgbClr val="37474F"/>
      </a:tcTxStyle>
      <a:tcStyle>
        <a:tcBdr>
          <a:left>
            <a:ln w="12700" cap="flat">
              <a:solidFill>
                <a:srgbClr val="37474F"/>
              </a:solidFill>
              <a:prstDash val="solid"/>
              <a:round/>
            </a:ln>
          </a:left>
          <a:right>
            <a:ln w="12700" cap="flat">
              <a:solidFill>
                <a:srgbClr val="37474F"/>
              </a:solidFill>
              <a:prstDash val="solid"/>
              <a:round/>
            </a:ln>
          </a:right>
          <a:top>
            <a:ln w="38100" cap="flat">
              <a:solidFill>
                <a:srgbClr val="37474F"/>
              </a:solidFill>
              <a:prstDash val="solid"/>
              <a:round/>
            </a:ln>
          </a:top>
          <a:bottom>
            <a:ln w="127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solidFill>
                <a:srgbClr val="37474F"/>
              </a:solidFill>
              <a:prstDash val="solid"/>
              <a:round/>
            </a:ln>
          </a:insideH>
          <a:insideV>
            <a:ln w="12700" cap="flat">
              <a:solidFill>
                <a:srgbClr val="37474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37474F"/>
        </a:fontRef>
        <a:srgbClr val="37474F"/>
      </a:tcTxStyle>
      <a:tcStyle>
        <a:tcBdr>
          <a:left>
            <a:ln w="12700" cap="flat">
              <a:solidFill>
                <a:srgbClr val="37474F"/>
              </a:solidFill>
              <a:prstDash val="solid"/>
              <a:round/>
            </a:ln>
          </a:left>
          <a:right>
            <a:ln w="12700" cap="flat">
              <a:solidFill>
                <a:srgbClr val="37474F"/>
              </a:solidFill>
              <a:prstDash val="solid"/>
              <a:round/>
            </a:ln>
          </a:right>
          <a:top>
            <a:ln w="12700" cap="flat">
              <a:solidFill>
                <a:srgbClr val="37474F"/>
              </a:solidFill>
              <a:prstDash val="solid"/>
              <a:round/>
            </a:ln>
          </a:top>
          <a:bottom>
            <a:ln w="381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solidFill>
                <a:srgbClr val="37474F"/>
              </a:solidFill>
              <a:prstDash val="solid"/>
              <a:round/>
            </a:ln>
          </a:insideH>
          <a:insideV>
            <a:ln w="12700" cap="flat">
              <a:solidFill>
                <a:srgbClr val="37474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7474F"/>
        </a:fontRef>
        <a:srgbClr val="37474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8E8"/>
          </a:solidFill>
        </a:fill>
      </a:tcStyle>
    </a:wholeTbl>
    <a:band2H>
      <a:tcTxStyle b="def" i="def"/>
      <a:tcStyle>
        <a:tcBdr/>
        <a:fill>
          <a:solidFill>
            <a:srgbClr val="37474F"/>
          </a:solidFill>
        </a:fill>
      </a:tcStyle>
    </a:band2H>
    <a:firstCol>
      <a:tcTxStyle b="on" i="off">
        <a:fontRef idx="minor">
          <a:srgbClr val="37474F"/>
        </a:fontRef>
        <a:srgbClr val="37474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7474F"/>
        </a:fontRef>
        <a:srgbClr val="37474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7474F"/>
              </a:solidFill>
              <a:prstDash val="solid"/>
              <a:round/>
            </a:ln>
          </a:top>
          <a:bottom>
            <a:ln w="254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7474F"/>
          </a:solidFill>
        </a:fill>
      </a:tcStyle>
    </a:lastRow>
    <a:firstRow>
      <a:tcTxStyle b="on" i="off">
        <a:fontRef idx="minor">
          <a:srgbClr val="37474F"/>
        </a:fontRef>
        <a:srgbClr val="37474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7474F"/>
              </a:solidFill>
              <a:prstDash val="solid"/>
              <a:round/>
            </a:ln>
          </a:top>
          <a:bottom>
            <a:ln w="254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7474F"/>
        </a:fontRef>
        <a:srgbClr val="37474F"/>
      </a:tcTxStyle>
      <a:tcStyle>
        <a:tcBdr>
          <a:left>
            <a:ln w="12700" cap="flat">
              <a:solidFill>
                <a:srgbClr val="37474F"/>
              </a:solidFill>
              <a:prstDash val="solid"/>
              <a:round/>
            </a:ln>
          </a:left>
          <a:right>
            <a:ln w="12700" cap="flat">
              <a:solidFill>
                <a:srgbClr val="37474F"/>
              </a:solidFill>
              <a:prstDash val="solid"/>
              <a:round/>
            </a:ln>
          </a:right>
          <a:top>
            <a:ln w="12700" cap="flat">
              <a:solidFill>
                <a:srgbClr val="37474F"/>
              </a:solidFill>
              <a:prstDash val="solid"/>
              <a:round/>
            </a:ln>
          </a:top>
          <a:bottom>
            <a:ln w="127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solidFill>
                <a:srgbClr val="37474F"/>
              </a:solidFill>
              <a:prstDash val="solid"/>
              <a:round/>
            </a:ln>
          </a:insideH>
          <a:insideV>
            <a:ln w="12700" cap="flat">
              <a:solidFill>
                <a:srgbClr val="37474F"/>
              </a:solidFill>
              <a:prstDash val="solid"/>
              <a:round/>
            </a:ln>
          </a:insideV>
        </a:tcBdr>
        <a:fill>
          <a:solidFill>
            <a:srgbClr val="CCCECF"/>
          </a:solidFill>
        </a:fill>
      </a:tcStyle>
    </a:wholeTbl>
    <a:band2H>
      <a:tcTxStyle b="def" i="def"/>
      <a:tcStyle>
        <a:tcBdr/>
        <a:fill>
          <a:solidFill>
            <a:srgbClr val="E7E8E8"/>
          </a:solidFill>
        </a:fill>
      </a:tcStyle>
    </a:band2H>
    <a:firstCol>
      <a:tcTxStyle b="on" i="off">
        <a:fontRef idx="minor">
          <a:srgbClr val="37474F"/>
        </a:fontRef>
        <a:srgbClr val="37474F"/>
      </a:tcTxStyle>
      <a:tcStyle>
        <a:tcBdr>
          <a:left>
            <a:ln w="12700" cap="flat">
              <a:solidFill>
                <a:srgbClr val="37474F"/>
              </a:solidFill>
              <a:prstDash val="solid"/>
              <a:round/>
            </a:ln>
          </a:left>
          <a:right>
            <a:ln w="12700" cap="flat">
              <a:solidFill>
                <a:srgbClr val="37474F"/>
              </a:solidFill>
              <a:prstDash val="solid"/>
              <a:round/>
            </a:ln>
          </a:right>
          <a:top>
            <a:ln w="12700" cap="flat">
              <a:solidFill>
                <a:srgbClr val="37474F"/>
              </a:solidFill>
              <a:prstDash val="solid"/>
              <a:round/>
            </a:ln>
          </a:top>
          <a:bottom>
            <a:ln w="127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solidFill>
                <a:srgbClr val="37474F"/>
              </a:solidFill>
              <a:prstDash val="solid"/>
              <a:round/>
            </a:ln>
          </a:insideH>
          <a:insideV>
            <a:ln w="12700" cap="flat">
              <a:solidFill>
                <a:srgbClr val="37474F"/>
              </a:solidFill>
              <a:prstDash val="solid"/>
              <a:round/>
            </a:ln>
          </a:insideV>
        </a:tcBdr>
        <a:fill>
          <a:solidFill>
            <a:srgbClr val="37474F"/>
          </a:solidFill>
        </a:fill>
      </a:tcStyle>
    </a:firstCol>
    <a:lastRow>
      <a:tcTxStyle b="on" i="off">
        <a:fontRef idx="minor">
          <a:srgbClr val="37474F"/>
        </a:fontRef>
        <a:srgbClr val="37474F"/>
      </a:tcTxStyle>
      <a:tcStyle>
        <a:tcBdr>
          <a:left>
            <a:ln w="12700" cap="flat">
              <a:solidFill>
                <a:srgbClr val="37474F"/>
              </a:solidFill>
              <a:prstDash val="solid"/>
              <a:round/>
            </a:ln>
          </a:left>
          <a:right>
            <a:ln w="12700" cap="flat">
              <a:solidFill>
                <a:srgbClr val="37474F"/>
              </a:solidFill>
              <a:prstDash val="solid"/>
              <a:round/>
            </a:ln>
          </a:right>
          <a:top>
            <a:ln w="38100" cap="flat">
              <a:solidFill>
                <a:srgbClr val="37474F"/>
              </a:solidFill>
              <a:prstDash val="solid"/>
              <a:round/>
            </a:ln>
          </a:top>
          <a:bottom>
            <a:ln w="127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solidFill>
                <a:srgbClr val="37474F"/>
              </a:solidFill>
              <a:prstDash val="solid"/>
              <a:round/>
            </a:ln>
          </a:insideH>
          <a:insideV>
            <a:ln w="12700" cap="flat">
              <a:solidFill>
                <a:srgbClr val="37474F"/>
              </a:solidFill>
              <a:prstDash val="solid"/>
              <a:round/>
            </a:ln>
          </a:insideV>
        </a:tcBdr>
        <a:fill>
          <a:solidFill>
            <a:srgbClr val="37474F"/>
          </a:solidFill>
        </a:fill>
      </a:tcStyle>
    </a:lastRow>
    <a:firstRow>
      <a:tcTxStyle b="on" i="off">
        <a:fontRef idx="minor">
          <a:srgbClr val="37474F"/>
        </a:fontRef>
        <a:srgbClr val="37474F"/>
      </a:tcTxStyle>
      <a:tcStyle>
        <a:tcBdr>
          <a:left>
            <a:ln w="12700" cap="flat">
              <a:solidFill>
                <a:srgbClr val="37474F"/>
              </a:solidFill>
              <a:prstDash val="solid"/>
              <a:round/>
            </a:ln>
          </a:left>
          <a:right>
            <a:ln w="12700" cap="flat">
              <a:solidFill>
                <a:srgbClr val="37474F"/>
              </a:solidFill>
              <a:prstDash val="solid"/>
              <a:round/>
            </a:ln>
          </a:right>
          <a:top>
            <a:ln w="12700" cap="flat">
              <a:solidFill>
                <a:srgbClr val="37474F"/>
              </a:solidFill>
              <a:prstDash val="solid"/>
              <a:round/>
            </a:ln>
          </a:top>
          <a:bottom>
            <a:ln w="38100" cap="flat">
              <a:solidFill>
                <a:srgbClr val="37474F"/>
              </a:solidFill>
              <a:prstDash val="solid"/>
              <a:round/>
            </a:ln>
          </a:bottom>
          <a:insideH>
            <a:ln w="12700" cap="flat">
              <a:solidFill>
                <a:srgbClr val="37474F"/>
              </a:solidFill>
              <a:prstDash val="solid"/>
              <a:round/>
            </a:ln>
          </a:insideH>
          <a:insideV>
            <a:ln w="12700" cap="flat">
              <a:solidFill>
                <a:srgbClr val="37474F"/>
              </a:solidFill>
              <a:prstDash val="solid"/>
              <a:round/>
            </a:ln>
          </a:insideV>
        </a:tcBdr>
        <a:fill>
          <a:solidFill>
            <a:srgbClr val="37474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" name="Shape 11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0;p2"/>
          <p:cNvGrpSpPr/>
          <p:nvPr/>
        </p:nvGrpSpPr>
        <p:grpSpPr>
          <a:xfrm>
            <a:off x="4350276" y="2855376"/>
            <a:ext cx="443595" cy="105639"/>
            <a:chOff x="-1" y="-1"/>
            <a:chExt cx="443593" cy="105638"/>
          </a:xfrm>
        </p:grpSpPr>
        <p:sp>
          <p:nvSpPr>
            <p:cNvPr id="11" name="Google Shape;11;p2"/>
            <p:cNvSpPr/>
            <p:nvPr/>
          </p:nvSpPr>
          <p:spPr>
            <a:xfrm>
              <a:off x="168968" y="-2"/>
              <a:ext cx="105657" cy="10564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37936" y="-2"/>
              <a:ext cx="105657" cy="10564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2" y="-2"/>
              <a:ext cx="105657" cy="10564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" name="Title Text"/>
          <p:cNvSpPr txBox="1"/>
          <p:nvPr>
            <p:ph type="title"/>
          </p:nvPr>
        </p:nvSpPr>
        <p:spPr>
          <a:xfrm>
            <a:off x="671258" y="990799"/>
            <a:ext cx="7801500" cy="1730102"/>
          </a:xfrm>
          <a:prstGeom prst="rect">
            <a:avLst/>
          </a:prstGeom>
        </p:spPr>
        <p:txBody>
          <a:bodyPr anchor="b"/>
          <a:lstStyle>
            <a:lvl1pPr algn="ctr"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16" name="Body Level One…"/>
          <p:cNvSpPr txBox="1"/>
          <p:nvPr>
            <p:ph type="body" sz="quarter" idx="1"/>
          </p:nvPr>
        </p:nvSpPr>
        <p:spPr>
          <a:xfrm>
            <a:off x="671250" y="3174875"/>
            <a:ext cx="7801500" cy="792601"/>
          </a:xfrm>
          <a:prstGeom prst="rect">
            <a:avLst/>
          </a:prstGeom>
        </p:spPr>
        <p:txBody>
          <a:bodyPr/>
          <a:lstStyle>
            <a:lvl1pPr marL="114300" indent="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1143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1143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1143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1143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xx%"/>
          <p:cNvSpPr txBox="1"/>
          <p:nvPr>
            <p:ph type="title" hasCustomPrompt="1"/>
          </p:nvPr>
        </p:nvSpPr>
        <p:spPr>
          <a:xfrm>
            <a:off x="311698" y="1255275"/>
            <a:ext cx="8520604" cy="18906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97" name="Body Level One…"/>
          <p:cNvSpPr txBox="1"/>
          <p:nvPr>
            <p:ph type="body" sz="half" idx="1"/>
          </p:nvPr>
        </p:nvSpPr>
        <p:spPr>
          <a:xfrm>
            <a:off x="311698" y="3228425"/>
            <a:ext cx="8520604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/>
          <p:nvPr>
            <p:ph type="title"/>
          </p:nvPr>
        </p:nvSpPr>
        <p:spPr>
          <a:xfrm>
            <a:off x="671250" y="2141247"/>
            <a:ext cx="7852200" cy="861003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Body Level One…"/>
          <p:cNvSpPr txBox="1"/>
          <p:nvPr>
            <p:ph type="body" sz="half" idx="1"/>
          </p:nvPr>
        </p:nvSpPr>
        <p:spPr>
          <a:xfrm>
            <a:off x="311698" y="1152475"/>
            <a:ext cx="3999904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Google Shape;27;p5"/>
          <p:cNvSpPr txBox="1"/>
          <p:nvPr>
            <p:ph type="body" sz="half" idx="21"/>
          </p:nvPr>
        </p:nvSpPr>
        <p:spPr>
          <a:xfrm>
            <a:off x="4832397" y="1152475"/>
            <a:ext cx="3999905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/>
          <p:nvPr>
            <p:ph type="title"/>
          </p:nvPr>
        </p:nvSpPr>
        <p:spPr>
          <a:xfrm>
            <a:off x="311698" y="555600"/>
            <a:ext cx="2808004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60" name="Body Level One…"/>
          <p:cNvSpPr txBox="1"/>
          <p:nvPr>
            <p:ph type="body" sz="quarter" idx="1"/>
          </p:nvPr>
        </p:nvSpPr>
        <p:spPr>
          <a:xfrm>
            <a:off x="311698" y="1389598"/>
            <a:ext cx="2808004" cy="3179404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bg>
      <p:bgPr>
        <a:solidFill>
          <a:srgbClr val="E0E0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/>
          <p:nvPr>
            <p:ph type="title"/>
          </p:nvPr>
        </p:nvSpPr>
        <p:spPr>
          <a:xfrm>
            <a:off x="490250" y="526348"/>
            <a:ext cx="6227101" cy="4090804"/>
          </a:xfrm>
          <a:prstGeom prst="rect">
            <a:avLst/>
          </a:prstGeom>
        </p:spPr>
        <p:txBody>
          <a:bodyPr anchor="ctr"/>
          <a:lstStyle>
            <a:lvl1pPr>
              <a:defRPr sz="4800">
                <a:solidFill>
                  <a:srgbClr val="37474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7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Google Shape;41;p9"/>
          <p:cNvSpPr/>
          <p:nvPr/>
        </p:nvSpPr>
        <p:spPr>
          <a:xfrm>
            <a:off x="5029675" y="4495500"/>
            <a:ext cx="468303" cy="3"/>
          </a:xfrm>
          <a:prstGeom prst="line">
            <a:avLst/>
          </a:prstGeom>
          <a:ln w="19050">
            <a:solidFill>
              <a:srgbClr val="37474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8" name="Title Text"/>
          <p:cNvSpPr txBox="1"/>
          <p:nvPr>
            <p:ph type="title"/>
          </p:nvPr>
        </p:nvSpPr>
        <p:spPr>
          <a:xfrm>
            <a:off x="265500" y="1081399"/>
            <a:ext cx="4045200" cy="1710303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sz="quarter" idx="1"/>
          </p:nvPr>
        </p:nvSpPr>
        <p:spPr>
          <a:xfrm>
            <a:off x="265500" y="2845199"/>
            <a:ext cx="4045200" cy="1345502"/>
          </a:xfrm>
          <a:prstGeom prst="rect">
            <a:avLst/>
          </a:prstGeom>
        </p:spPr>
        <p:txBody>
          <a:bodyPr/>
          <a:lstStyle>
            <a:lvl1pPr marL="114300" indent="0" algn="ctr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1pPr>
            <a:lvl2pPr marL="114300" indent="114300" algn="ctr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2pPr>
            <a:lvl3pPr marL="114300" indent="114300" algn="ctr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3pPr>
            <a:lvl4pPr marL="114300" indent="114300" algn="ctr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4pPr>
            <a:lvl5pPr marL="114300" indent="114300" algn="ctr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Google Shape;44;p9"/>
          <p:cNvSpPr txBox="1"/>
          <p:nvPr>
            <p:ph type="body" sz="half" idx="21"/>
          </p:nvPr>
        </p:nvSpPr>
        <p:spPr>
          <a:xfrm>
            <a:off x="4939500" y="724199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474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Body Level One…"/>
          <p:cNvSpPr txBox="1"/>
          <p:nvPr>
            <p:ph type="body" sz="quarter" idx="1"/>
          </p:nvPr>
        </p:nvSpPr>
        <p:spPr>
          <a:xfrm>
            <a:off x="311698" y="4230575"/>
            <a:ext cx="5998804" cy="605103"/>
          </a:xfrm>
          <a:prstGeom prst="rect">
            <a:avLst/>
          </a:prstGeom>
        </p:spPr>
        <p:txBody>
          <a:bodyPr anchor="ctr"/>
          <a:lstStyle>
            <a:lvl1pPr marL="0" indent="228600">
              <a:lnSpc>
                <a:spcPct val="100000"/>
              </a:lnSpc>
              <a:buClrTx/>
              <a:buSzTx/>
              <a:buFontTx/>
              <a:buNone/>
              <a:defRPr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1301750" indent="-476250">
              <a:lnSpc>
                <a:spcPct val="100000"/>
              </a:lnSpc>
              <a:buClrTx/>
              <a:buSzPts val="2100"/>
              <a:buFontTx/>
              <a:defRPr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758950" indent="-476250">
              <a:lnSpc>
                <a:spcPct val="100000"/>
              </a:lnSpc>
              <a:buClrTx/>
              <a:buSzPts val="2100"/>
              <a:buFontTx/>
              <a:defRPr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2216150" indent="-476250">
              <a:lnSpc>
                <a:spcPct val="100000"/>
              </a:lnSpc>
              <a:buClrTx/>
              <a:buSzPts val="2100"/>
              <a:buFontTx/>
              <a:defRPr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2673350" indent="-476250">
              <a:lnSpc>
                <a:spcPct val="100000"/>
              </a:lnSpc>
              <a:buClrTx/>
              <a:buSzPts val="2100"/>
              <a:buFontTx/>
              <a:defRPr sz="21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3747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11698" y="445025"/>
            <a:ext cx="8520604" cy="57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11698" y="1152475"/>
            <a:ext cx="8520604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702142" y="4710185"/>
            <a:ext cx="336810" cy="335247"/>
          </a:xfrm>
          <a:prstGeom prst="rect">
            <a:avLst/>
          </a:prstGeom>
          <a:ln w="12700">
            <a:miter lim="400000"/>
          </a:ln>
        </p:spPr>
        <p:txBody>
          <a:bodyPr wrap="none" lIns="91422" tIns="91422" rIns="91422" bIns="91422" anchor="ctr">
            <a:spAutoFit/>
          </a:bodyPr>
          <a:lstStyle>
            <a:lvl1pPr algn="r"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Oswald"/>
          <a:ea typeface="Oswald"/>
          <a:cs typeface="Oswald"/>
          <a:sym typeface="Oswald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Oswald"/>
          <a:ea typeface="Oswald"/>
          <a:cs typeface="Oswald"/>
          <a:sym typeface="Oswald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Oswald"/>
          <a:ea typeface="Oswald"/>
          <a:cs typeface="Oswald"/>
          <a:sym typeface="Oswald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Oswald"/>
          <a:ea typeface="Oswald"/>
          <a:cs typeface="Oswald"/>
          <a:sym typeface="Oswald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Oswald"/>
          <a:ea typeface="Oswald"/>
          <a:cs typeface="Oswald"/>
          <a:sym typeface="Oswald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Oswald"/>
          <a:ea typeface="Oswald"/>
          <a:cs typeface="Oswald"/>
          <a:sym typeface="Oswald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Oswald"/>
          <a:ea typeface="Oswald"/>
          <a:cs typeface="Oswald"/>
          <a:sym typeface="Oswald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Oswald"/>
          <a:ea typeface="Oswald"/>
          <a:cs typeface="Oswald"/>
          <a:sym typeface="Oswald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FFFFF"/>
          </a:solidFill>
          <a:uFillTx/>
          <a:latin typeface="Oswald"/>
          <a:ea typeface="Oswald"/>
          <a:cs typeface="Oswald"/>
          <a:sym typeface="Oswald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3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chemeClr val="accent3"/>
          </a:solidFill>
          <a:uFillTx/>
          <a:latin typeface="Average"/>
          <a:ea typeface="Average"/>
          <a:cs typeface="Average"/>
          <a:sym typeface="Average"/>
        </a:defRPr>
      </a:lvl1pPr>
      <a:lvl2pPr marL="1005114" marR="0" indent="-4082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3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chemeClr val="accent3"/>
          </a:solidFill>
          <a:uFillTx/>
          <a:latin typeface="Average"/>
          <a:ea typeface="Average"/>
          <a:cs typeface="Average"/>
          <a:sym typeface="Average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3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chemeClr val="accent3"/>
          </a:solidFill>
          <a:uFillTx/>
          <a:latin typeface="Average"/>
          <a:ea typeface="Average"/>
          <a:cs typeface="Average"/>
          <a:sym typeface="Average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3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chemeClr val="accent3"/>
          </a:solidFill>
          <a:uFillTx/>
          <a:latin typeface="Average"/>
          <a:ea typeface="Average"/>
          <a:cs typeface="Average"/>
          <a:sym typeface="Average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3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chemeClr val="accent3"/>
          </a:solidFill>
          <a:uFillTx/>
          <a:latin typeface="Average"/>
          <a:ea typeface="Average"/>
          <a:cs typeface="Average"/>
          <a:sym typeface="Average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3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chemeClr val="accent3"/>
          </a:solidFill>
          <a:uFillTx/>
          <a:latin typeface="Average"/>
          <a:ea typeface="Average"/>
          <a:cs typeface="Average"/>
          <a:sym typeface="Average"/>
        </a:defRPr>
      </a:lvl6pPr>
      <a:lvl7pPr marL="3291113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3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chemeClr val="accent3"/>
          </a:solidFill>
          <a:uFillTx/>
          <a:latin typeface="Average"/>
          <a:ea typeface="Average"/>
          <a:cs typeface="Average"/>
          <a:sym typeface="Average"/>
        </a:defRPr>
      </a:lvl7pPr>
      <a:lvl8pPr marL="3748313" marR="0" indent="-4082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3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chemeClr val="accent3"/>
          </a:solidFill>
          <a:uFillTx/>
          <a:latin typeface="Average"/>
          <a:ea typeface="Average"/>
          <a:cs typeface="Average"/>
          <a:sym typeface="Average"/>
        </a:defRPr>
      </a:lvl8pPr>
      <a:lvl9pPr marL="4205513" marR="0" indent="-408213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3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chemeClr val="accent3"/>
          </a:solidFill>
          <a:uFillTx/>
          <a:latin typeface="Average"/>
          <a:ea typeface="Average"/>
          <a:cs typeface="Average"/>
          <a:sym typeface="Average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verage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verage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verage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verage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verage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verage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verage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verage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verag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gif"/><Relationship Id="rId3" Type="http://schemas.openxmlformats.org/officeDocument/2006/relationships/image" Target="../media/image2.g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EA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59;p13"/>
          <p:cNvSpPr txBox="1"/>
          <p:nvPr>
            <p:ph type="ctrTitle"/>
          </p:nvPr>
        </p:nvSpPr>
        <p:spPr>
          <a:xfrm>
            <a:off x="671258" y="-177126"/>
            <a:ext cx="7801500" cy="1730101"/>
          </a:xfrm>
          <a:prstGeom prst="rect">
            <a:avLst/>
          </a:prstGeom>
        </p:spPr>
        <p:txBody>
          <a:bodyPr/>
          <a:lstStyle>
            <a:lvl1pPr>
              <a:defRPr sz="4300">
                <a:solidFill>
                  <a:srgbClr val="38761D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pPr/>
            <a:r>
              <a:t>Simulating Basic Logic Gates</a:t>
            </a:r>
          </a:p>
        </p:txBody>
      </p:sp>
      <p:sp>
        <p:nvSpPr>
          <p:cNvPr id="115" name="Google Shape;60;p13"/>
          <p:cNvSpPr txBox="1"/>
          <p:nvPr>
            <p:ph type="subTitle" sz="quarter" idx="1"/>
          </p:nvPr>
        </p:nvSpPr>
        <p:spPr>
          <a:xfrm>
            <a:off x="671250" y="4186125"/>
            <a:ext cx="7801500" cy="792603"/>
          </a:xfrm>
          <a:prstGeom prst="rect">
            <a:avLst/>
          </a:prstGeom>
        </p:spPr>
        <p:txBody>
          <a:bodyPr/>
          <a:lstStyle>
            <a:lvl1pPr marL="0">
              <a:defRPr>
                <a:solidFill>
                  <a:srgbClr val="6AA84F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pPr/>
            <a:r>
              <a:t>Theresa Trang Tran</a:t>
            </a:r>
          </a:p>
        </p:txBody>
      </p:sp>
      <p:pic>
        <p:nvPicPr>
          <p:cNvPr id="116" name="Screen Shot 2022-11-22 at 12.23.06 PM.png" descr="Screen Shot 2022-11-22 at 12.23.06 PM.png"/>
          <p:cNvPicPr>
            <a:picLocks noChangeAspect="1"/>
          </p:cNvPicPr>
          <p:nvPr/>
        </p:nvPicPr>
        <p:blipFill>
          <a:blip r:embed="rId2">
            <a:extLst/>
          </a:blip>
          <a:srcRect l="8777" t="2441" r="1820" b="7030"/>
          <a:stretch>
            <a:fillRect/>
          </a:stretch>
        </p:blipFill>
        <p:spPr>
          <a:xfrm>
            <a:off x="3196232" y="1545522"/>
            <a:ext cx="2751343" cy="2725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5B67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66;p14"/>
          <p:cNvSpPr txBox="1"/>
          <p:nvPr>
            <p:ph type="title"/>
          </p:nvPr>
        </p:nvSpPr>
        <p:spPr>
          <a:xfrm>
            <a:off x="311699" y="445025"/>
            <a:ext cx="8520602" cy="572703"/>
          </a:xfrm>
          <a:prstGeom prst="rect">
            <a:avLst/>
          </a:prstGeom>
        </p:spPr>
        <p:txBody>
          <a:bodyPr/>
          <a:lstStyle>
            <a:lvl1pPr defTabSz="758951">
              <a:defRPr sz="240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pPr/>
            <a:r>
              <a:t>Random Walks &amp; Logic Gates</a:t>
            </a:r>
          </a:p>
        </p:txBody>
      </p:sp>
      <p:sp>
        <p:nvSpPr>
          <p:cNvPr id="119" name="Google Shape;67;p14"/>
          <p:cNvSpPr txBox="1"/>
          <p:nvPr>
            <p:ph type="body" sz="half" idx="1"/>
          </p:nvPr>
        </p:nvSpPr>
        <p:spPr>
          <a:xfrm>
            <a:off x="311699" y="971405"/>
            <a:ext cx="8520602" cy="143206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Random walks to simulate current flowing through a circuit</a:t>
            </a:r>
          </a:p>
          <a:p>
            <a:pPr>
              <a:lnSpc>
                <a:spcPct val="150000"/>
              </a:lnSpc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Show how changes in input change the outputs of inverter, NAND, and NOR gates</a:t>
            </a:r>
          </a:p>
        </p:txBody>
      </p:sp>
      <p:graphicFrame>
        <p:nvGraphicFramePr>
          <p:cNvPr id="120" name="Google Shape;68;p14"/>
          <p:cNvGraphicFramePr/>
          <p:nvPr/>
        </p:nvGraphicFramePr>
        <p:xfrm>
          <a:off x="1085472" y="3408715"/>
          <a:ext cx="1386628" cy="118860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83175"/>
                <a:gridCol w="903450"/>
              </a:tblGrid>
              <a:tr h="3962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A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Output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  <a:tr h="3962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1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0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  <a:tr h="3962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0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1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</a:tbl>
          </a:graphicData>
        </a:graphic>
      </p:graphicFrame>
      <p:graphicFrame>
        <p:nvGraphicFramePr>
          <p:cNvPr id="121" name="Google Shape;69;p14"/>
          <p:cNvGraphicFramePr/>
          <p:nvPr/>
        </p:nvGraphicFramePr>
        <p:xfrm>
          <a:off x="3683163" y="3014078"/>
          <a:ext cx="1777673" cy="197787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37883"/>
                <a:gridCol w="511148"/>
                <a:gridCol w="728641"/>
              </a:tblGrid>
              <a:tr h="3955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A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B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Output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  <a:tr h="3955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0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0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1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  <a:tr h="3955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0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1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1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  <a:tr h="3955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1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0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1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  <a:tr h="3955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1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1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0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</a:tbl>
          </a:graphicData>
        </a:graphic>
      </p:graphicFrame>
      <p:graphicFrame>
        <p:nvGraphicFramePr>
          <p:cNvPr id="122" name="Google Shape;70;p14"/>
          <p:cNvGraphicFramePr/>
          <p:nvPr/>
        </p:nvGraphicFramePr>
        <p:xfrm>
          <a:off x="6662376" y="3014078"/>
          <a:ext cx="1790374" cy="197787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41726"/>
                <a:gridCol w="514800"/>
                <a:gridCol w="733847"/>
              </a:tblGrid>
              <a:tr h="3955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A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B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Output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  <a:tr h="3955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0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0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1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  <a:tr h="3955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0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1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0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  <a:tr h="3955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1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0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0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  <a:tr h="3955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1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1</a:t>
                      </a:r>
                    </a:p>
                  </a:txBody>
                  <a:tcPr marL="91425" marR="91425" marT="91425" marB="91425" anchor="t" anchorCtr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latin typeface="Average"/>
                          <a:ea typeface="Average"/>
                          <a:cs typeface="Average"/>
                        </a:rPr>
                        <a:t>0</a:t>
                      </a:r>
                    </a:p>
                  </a:txBody>
                  <a:tcPr marL="91425" marR="91425" marT="91425" marB="91425" anchor="t" anchorCtr="0" horzOverflow="overflow"/>
                </a:tc>
              </a:tr>
            </a:tbl>
          </a:graphicData>
        </a:graphic>
      </p:graphicFrame>
      <p:sp>
        <p:nvSpPr>
          <p:cNvPr id="123" name="Google Shape;71;p14"/>
          <p:cNvSpPr txBox="1"/>
          <p:nvPr/>
        </p:nvSpPr>
        <p:spPr>
          <a:xfrm>
            <a:off x="1280335" y="2172463"/>
            <a:ext cx="996903" cy="462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pPr/>
            <a:r>
              <a:t>Inverter</a:t>
            </a:r>
          </a:p>
        </p:txBody>
      </p:sp>
      <p:sp>
        <p:nvSpPr>
          <p:cNvPr id="124" name="Google Shape;72;p14"/>
          <p:cNvSpPr txBox="1"/>
          <p:nvPr/>
        </p:nvSpPr>
        <p:spPr>
          <a:xfrm>
            <a:off x="4073549" y="1782395"/>
            <a:ext cx="996903" cy="462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pPr/>
            <a:r>
              <a:t>NAND</a:t>
            </a:r>
          </a:p>
        </p:txBody>
      </p:sp>
      <p:sp>
        <p:nvSpPr>
          <p:cNvPr id="125" name="Google Shape;73;p14"/>
          <p:cNvSpPr txBox="1"/>
          <p:nvPr/>
        </p:nvSpPr>
        <p:spPr>
          <a:xfrm>
            <a:off x="7059113" y="1782395"/>
            <a:ext cx="996903" cy="462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pPr/>
            <a:r>
              <a:t>NOR</a:t>
            </a:r>
          </a:p>
        </p:txBody>
      </p:sp>
      <p:pic>
        <p:nvPicPr>
          <p:cNvPr id="126" name="Screen Shot 2022-11-22 at 3.27.13 PM.png" descr="Screen Shot 2022-11-22 at 3.27.1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1357" y="2574263"/>
            <a:ext cx="634859" cy="753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Screen Shot 2022-11-22 at 3.27.28 PM.png" descr="Screen Shot 2022-11-22 at 3.27.2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9889" y="2194803"/>
            <a:ext cx="764222" cy="753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Screen Shot 2022-11-22 at 3.27.19 PM.png" descr="Screen Shot 2022-11-22 at 3.27.19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27526" y="2194803"/>
            <a:ext cx="860077" cy="753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6D7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Behavior of individual gate: inverter, NOR, NAND (from top to bottom)"/>
          <p:cNvSpPr txBox="1"/>
          <p:nvPr/>
        </p:nvSpPr>
        <p:spPr>
          <a:xfrm>
            <a:off x="122497" y="4653240"/>
            <a:ext cx="434817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300"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pPr/>
            <a:r>
              <a:t>Behavior of individual gate: inverter, NOR, NAND (from top to bottom)</a:t>
            </a:r>
          </a:p>
        </p:txBody>
      </p:sp>
      <p:sp>
        <p:nvSpPr>
          <p:cNvPr id="131" name="More complex circuit"/>
          <p:cNvSpPr txBox="1"/>
          <p:nvPr/>
        </p:nvSpPr>
        <p:spPr>
          <a:xfrm>
            <a:off x="6090158" y="4682821"/>
            <a:ext cx="1535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8B9B7F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pPr/>
            <a:r>
              <a:t>More complex circuit</a:t>
            </a:r>
          </a:p>
        </p:txBody>
      </p:sp>
      <p:sp>
        <p:nvSpPr>
          <p:cNvPr id="132" name="Blue wires represent 1, green wires represent 0"/>
          <p:cNvSpPr txBox="1"/>
          <p:nvPr/>
        </p:nvSpPr>
        <p:spPr>
          <a:xfrm>
            <a:off x="462141" y="274359"/>
            <a:ext cx="3668887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pPr/>
            <a:r>
              <a:t>Blue wires represent 1, green wires represent 0</a:t>
            </a:r>
          </a:p>
        </p:txBody>
      </p:sp>
      <p:pic>
        <p:nvPicPr>
          <p:cNvPr id="133" name="animation1.gif" descr="animation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772" y="531441"/>
            <a:ext cx="4125624" cy="4080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animation2.gif" descr="animation2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5189" y="527318"/>
            <a:ext cx="4156634" cy="4088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37474F"/>
      </a:dk1>
      <a:lt1>
        <a:srgbClr val="37474F"/>
      </a:lt1>
      <a:dk2>
        <a:srgbClr val="A7A7A7"/>
      </a:dk2>
      <a:lt2>
        <a:srgbClr val="535353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0000FF"/>
      </a:hlink>
      <a:folHlink>
        <a:srgbClr val="FF00FF"/>
      </a:folHlink>
    </a:clrScheme>
    <a:fontScheme name="Sla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7474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3747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3747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0000FF"/>
      </a:hlink>
      <a:folHlink>
        <a:srgbClr val="FF00FF"/>
      </a:folHlink>
    </a:clrScheme>
    <a:fontScheme name="Sla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7474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3747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3747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