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8"/>
  </p:notesMasterIdLst>
  <p:handoutMasterIdLst>
    <p:handoutMasterId r:id="rId9"/>
  </p:handoutMasterIdLst>
  <p:sldIdLst>
    <p:sldId id="446" r:id="rId5"/>
    <p:sldId id="447" r:id="rId6"/>
    <p:sldId id="4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27"/>
  </p:normalViewPr>
  <p:slideViewPr>
    <p:cSldViewPr snapToGrid="0">
      <p:cViewPr varScale="1">
        <p:scale>
          <a:sx n="112" d="100"/>
          <a:sy n="112" d="100"/>
        </p:scale>
        <p:origin x="1120" y="184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dirty="0">
                <a:solidFill>
                  <a:srgbClr val="2D3B45"/>
                </a:solidFill>
                <a:effectLst/>
                <a:latin typeface="Lato Extended"/>
              </a:rPr>
              <a:t>Goals:</a:t>
            </a:r>
            <a:r>
              <a:rPr lang="en-US" sz="1200" b="0" i="0" dirty="0">
                <a:solidFill>
                  <a:srgbClr val="2D3B45"/>
                </a:solidFill>
                <a:effectLst/>
                <a:latin typeface="Lato Extended"/>
              </a:rPr>
              <a:t> In this project, I aim to use random walks to generate a musical tune. I aim to programmatically play the sound of the music as well as visualize the notes generated by the random walk using Python, NumPy, and Matplotlib.</a:t>
            </a:r>
          </a:p>
          <a:p>
            <a:pPr algn="l"/>
            <a:br>
              <a:rPr lang="en-US" sz="1200" dirty="0"/>
            </a:br>
            <a:r>
              <a:rPr lang="en-US" sz="1200" b="0" i="0" dirty="0">
                <a:solidFill>
                  <a:srgbClr val="2D3B45"/>
                </a:solidFill>
                <a:effectLst/>
                <a:latin typeface="Lato Extended"/>
              </a:rPr>
              <a:t>I will use the random walks simulation method. I will start by just using a one-dimensional random walk and increasing/decreasing/maintaining the pitch of each note depending on the result of each step in the random walk. I will then try to write a two-dimensional random walk which changes not just the pitch of each note but also the duration at each step of the random walk.</a:t>
            </a:r>
          </a:p>
          <a:p>
            <a:pPr algn="l"/>
            <a:br>
              <a:rPr lang="en-US" sz="1200" dirty="0"/>
            </a:br>
            <a:r>
              <a:rPr lang="en-US" sz="1200" b="0" i="0" dirty="0">
                <a:solidFill>
                  <a:srgbClr val="2D3B45"/>
                </a:solidFill>
                <a:effectLst/>
                <a:latin typeface="Lato Extended"/>
              </a:rPr>
              <a:t>My animation will show the sequence of all the notes in the musical tune generated by the random walk. I aim to create a 2-D visualization where the x-axis is time and y-axis is the pitch of each note, and the animation will show each note in the music as it’s being played out, and the pitch and duration of the note. I also aim to add audio to the animation so the music can be heard along with the visualization.</a:t>
            </a:r>
          </a:p>
          <a:p>
            <a:br>
              <a:rPr lang="en-US" sz="1200" dirty="0"/>
            </a:b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tieshiqihe/music_in_python/blob/main/data/piano_c.wa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1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" y="637978"/>
            <a:ext cx="6581554" cy="1507814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dirty="0" err="1"/>
              <a:t>gENERATING</a:t>
            </a:r>
            <a:r>
              <a:rPr lang="en-US" sz="4200" b="1" dirty="0"/>
              <a:t> PIANO MUSIC </a:t>
            </a:r>
            <a:br>
              <a:rPr lang="en-US" sz="4200" b="1" dirty="0"/>
            </a:br>
            <a:r>
              <a:rPr lang="en-US" sz="4200" b="1" dirty="0"/>
              <a:t>USING RANDOM WALKS</a:t>
            </a:r>
            <a:br>
              <a:rPr lang="en-US" sz="4200" b="1" dirty="0"/>
            </a:br>
            <a:br>
              <a:rPr lang="en-US" sz="4200" b="1" dirty="0"/>
            </a:br>
            <a:endParaRPr lang="en-US" sz="4200" b="1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A8F5536-FFA0-6BB6-BFA5-327494D6F160}"/>
              </a:ext>
            </a:extLst>
          </p:cNvPr>
          <p:cNvSpPr txBox="1">
            <a:spLocks/>
          </p:cNvSpPr>
          <p:nvPr/>
        </p:nvSpPr>
        <p:spPr>
          <a:xfrm>
            <a:off x="481584" y="5145970"/>
            <a:ext cx="6581554" cy="1507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MAANAV KHAITAN</a:t>
            </a:r>
            <a:br>
              <a:rPr lang="en-US" sz="2400" b="1" dirty="0"/>
            </a:br>
            <a:r>
              <a:rPr lang="en-US" sz="2400" b="1" dirty="0"/>
              <a:t>eps 109 – final project</a:t>
            </a:r>
          </a:p>
        </p:txBody>
      </p:sp>
      <p:pic>
        <p:nvPicPr>
          <p:cNvPr id="1028" name="Picture 4" descr="AI in Music: Fastest method to isolate vocals from stereo and Visualize  them | by Menghanibhanvi | Analytics Vidhya | Medium">
            <a:extLst>
              <a:ext uri="{FF2B5EF4-FFF2-40B4-BE49-F238E27FC236}">
                <a16:creationId xmlns:a16="http://schemas.microsoft.com/office/drawing/2014/main" id="{EA77B50B-F69E-FA26-A461-77A036A5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60" y="2675093"/>
            <a:ext cx="6593621" cy="35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97" y="454515"/>
            <a:ext cx="3590545" cy="732814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</a:t>
            </a:r>
            <a:br>
              <a:rPr lang="en-US" dirty="0"/>
            </a:br>
            <a:r>
              <a:rPr lang="en-US" dirty="0"/>
              <a:t>THE SIMULATION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346" y="1402842"/>
            <a:ext cx="3625596" cy="3112770"/>
          </a:xfrm>
        </p:spPr>
        <p:txBody>
          <a:bodyPr/>
          <a:lstStyle/>
          <a:p>
            <a:pPr marL="171450" indent="-17145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This simulation uses the concept of random walks to generate a musical tune on the piano</a:t>
            </a:r>
          </a:p>
          <a:p>
            <a:pPr marL="171450" indent="-17145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animation is a visualization of the sequence of notes in the generated tune on piano sheet music, where the x axis is time and the y-axis is the pitch of each note</a:t>
            </a:r>
          </a:p>
          <a:p>
            <a:pPr marL="171450" indent="-17145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musical tune which is programmatically generated is also included in the animation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FBE1FCC-FD55-F97D-22A3-655CE5B84FE7}"/>
              </a:ext>
            </a:extLst>
          </p:cNvPr>
          <p:cNvSpPr txBox="1">
            <a:spLocks/>
          </p:cNvSpPr>
          <p:nvPr/>
        </p:nvSpPr>
        <p:spPr>
          <a:xfrm>
            <a:off x="4516375" y="248412"/>
            <a:ext cx="3590545" cy="732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Methods used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9FA094-0D00-DB5E-EC5F-75BD29BFE5F8}"/>
              </a:ext>
            </a:extLst>
          </p:cNvPr>
          <p:cNvSpPr txBox="1">
            <a:spLocks/>
          </p:cNvSpPr>
          <p:nvPr/>
        </p:nvSpPr>
        <p:spPr>
          <a:xfrm>
            <a:off x="4516374" y="1023136"/>
            <a:ext cx="7313675" cy="52976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 started by producing the sound of a middle C note on the piano, since the sine-wave method from Homework 13 doesn’t produce a piano-like sound:</a:t>
            </a:r>
          </a:p>
          <a:p>
            <a:pPr marL="742950" lvl="1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Downloaded this C piano sound from Katie He’s 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online sound repository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Used a </a:t>
            </a:r>
            <a:r>
              <a:rPr lang="en-US" sz="1400" b="1" dirty="0"/>
              <a:t>Fourier Transform </a:t>
            </a:r>
            <a:r>
              <a:rPr lang="en-US" sz="1400" dirty="0">
                <a:solidFill>
                  <a:schemeClr val="bg1"/>
                </a:solidFill>
              </a:rPr>
              <a:t>to deconstruct this sound and identify the frequencies in Hertz (shown in graph in bottom left on this slide)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Next, I calculated the ratio of the fundamental frequency in the C sound to the other frequencies found in this sound, as well as the ratios of their amplitudes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Used this info to construct piano sounds for every other note across two octaves (using the </a:t>
            </a:r>
            <a:r>
              <a:rPr lang="en-US" sz="1400" b="1" dirty="0">
                <a:solidFill>
                  <a:schemeClr val="tx1"/>
                </a:solidFill>
              </a:rPr>
              <a:t>sine-wave method </a:t>
            </a:r>
            <a:r>
              <a:rPr lang="en-US" sz="1400" dirty="0"/>
              <a:t>from Homework 13), and </a:t>
            </a:r>
            <a:r>
              <a:rPr lang="en-US" sz="1400" b="1" dirty="0">
                <a:solidFill>
                  <a:schemeClr val="tx1"/>
                </a:solidFill>
              </a:rPr>
              <a:t>added a fade </a:t>
            </a:r>
            <a:r>
              <a:rPr lang="en-US" sz="1400" dirty="0"/>
              <a:t>at the end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Now, I used the </a:t>
            </a:r>
            <a:r>
              <a:rPr lang="en-US" sz="1400" b="1" dirty="0">
                <a:solidFill>
                  <a:schemeClr val="tx1"/>
                </a:solidFill>
              </a:rPr>
              <a:t>random walk simulation method </a:t>
            </a:r>
            <a:r>
              <a:rPr lang="en-US" sz="1400" dirty="0"/>
              <a:t>to generate the musical tune: </a:t>
            </a:r>
          </a:p>
          <a:p>
            <a:pPr marL="742950" lvl="1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Started the tune on the A note, and then the program randomly decides whether to go 1, 2, or 3 notes above or below the current note at each step, or whether to remain at the current note for another step. In total, the tune has 20 notes/steps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Finally, I visualized the tune on piano sheet music by sequentially </a:t>
            </a:r>
            <a:r>
              <a:rPr lang="en-US" sz="1400" b="1" dirty="0">
                <a:solidFill>
                  <a:schemeClr val="tx1"/>
                </a:solidFill>
              </a:rPr>
              <a:t>plotting each note on a musical staff</a:t>
            </a:r>
            <a:r>
              <a:rPr lang="en-US" sz="1400" dirty="0"/>
              <a:t> using Matplotlib, and then overlaying this with the music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Technologies used: NumPy, Matplotlib, </a:t>
            </a:r>
            <a:r>
              <a:rPr lang="en-US" sz="1400" dirty="0" err="1"/>
              <a:t>Scipy.io</a:t>
            </a:r>
            <a:r>
              <a:rPr lang="en-US" sz="1400" dirty="0"/>
              <a:t> </a:t>
            </a:r>
            <a:r>
              <a:rPr lang="en-US" sz="1400" dirty="0" err="1"/>
              <a:t>wavfile</a:t>
            </a:r>
            <a:r>
              <a:rPr lang="en-US" sz="1400" dirty="0"/>
              <a:t>, </a:t>
            </a:r>
            <a:r>
              <a:rPr lang="en-US" sz="1400" dirty="0" err="1"/>
              <a:t>SimpleAudio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794BD8-D786-A6CB-3D81-3140B3E4E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10" y="4885448"/>
            <a:ext cx="4110117" cy="15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10C83CB-3D9E-4AB8-9D97-83A5221F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1" y="-295656"/>
            <a:ext cx="3619501" cy="1179576"/>
          </a:xfrm>
        </p:spPr>
        <p:txBody>
          <a:bodyPr>
            <a:normAutofit/>
          </a:bodyPr>
          <a:lstStyle/>
          <a:p>
            <a:r>
              <a:rPr lang="en-US" dirty="0"/>
              <a:t>ANIMATION</a:t>
            </a:r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AE8D3133-FEE7-757A-B50C-FDBE47C598DD}"/>
              </a:ext>
            </a:extLst>
          </p:cNvPr>
          <p:cNvSpPr txBox="1">
            <a:spLocks/>
          </p:cNvSpPr>
          <p:nvPr/>
        </p:nvSpPr>
        <p:spPr>
          <a:xfrm>
            <a:off x="423671" y="160020"/>
            <a:ext cx="9512809" cy="11795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MUSIC AND VISUALIZATION CREATED BY PROGRAM</a:t>
            </a:r>
          </a:p>
        </p:txBody>
      </p:sp>
      <p:pic>
        <p:nvPicPr>
          <p:cNvPr id="20" name="animation">
            <a:hlinkClick r:id="" action="ppaction://media"/>
            <a:extLst>
              <a:ext uri="{FF2B5EF4-FFF2-40B4-BE49-F238E27FC236}">
                <a16:creationId xmlns:a16="http://schemas.microsoft.com/office/drawing/2014/main" id="{7576D0C2-2F61-06C0-4399-32079AF0C3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2578" y="1433182"/>
            <a:ext cx="9026843" cy="50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543</Words>
  <Application>Microsoft Macintosh PowerPoint</Application>
  <PresentationFormat>Widescreen</PresentationFormat>
  <Paragraphs>24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Lato Extended</vt:lpstr>
      <vt:lpstr>Segoe UI</vt:lpstr>
      <vt:lpstr>Segoe UI Light</vt:lpstr>
      <vt:lpstr>Balancing Act</vt:lpstr>
      <vt:lpstr>Wellspring</vt:lpstr>
      <vt:lpstr>Star of the show</vt:lpstr>
      <vt:lpstr>Amusements</vt:lpstr>
      <vt:lpstr>gENERATING PIANO MUSIC  USING RANDOM WALKS  </vt:lpstr>
      <vt:lpstr>overview OF  THE SIMULATION</vt:lpstr>
      <vt:lpstr>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2022-11-27T05:29:33Z</dcterms:modified>
</cp:coreProperties>
</file>