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  <Override PartName="/ppt/media/media2.mp4" ContentType="video/unknown"/>
  <Override PartName="/ppt/media/media3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Shape 37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4" name="Shape 37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311698" y="1106125"/>
            <a:ext cx="8520603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8" y="31522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5" name="Google Shape;1508;p104"/>
          <p:cNvGrpSpPr/>
          <p:nvPr/>
        </p:nvGrpSpPr>
        <p:grpSpPr>
          <a:xfrm>
            <a:off x="-3" y="-223380"/>
            <a:ext cx="9145532" cy="5366882"/>
            <a:chOff x="-1" y="0"/>
            <a:chExt cx="9145531" cy="5366880"/>
          </a:xfrm>
        </p:grpSpPr>
        <p:sp>
          <p:nvSpPr>
            <p:cNvPr id="1767" name="Google Shape;1509;p104"/>
            <p:cNvSpPr/>
            <p:nvPr/>
          </p:nvSpPr>
          <p:spPr>
            <a:xfrm flipH="1">
              <a:off x="-2" y="4464330"/>
              <a:ext cx="9144019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770" name="Google Shape;1510;p104"/>
            <p:cNvGrpSpPr/>
            <p:nvPr/>
          </p:nvGrpSpPr>
          <p:grpSpPr>
            <a:xfrm>
              <a:off x="6501411" y="-1"/>
              <a:ext cx="2644119" cy="1244759"/>
              <a:chOff x="0" y="0"/>
              <a:chExt cx="2644117" cy="1244757"/>
            </a:xfrm>
          </p:grpSpPr>
          <p:sp>
            <p:nvSpPr>
              <p:cNvPr id="1768" name="Google Shape;1511;p104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769" name="Google Shape;1512;p104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774" name="Google Shape;1513;p104"/>
            <p:cNvGrpSpPr/>
            <p:nvPr/>
          </p:nvGrpSpPr>
          <p:grpSpPr>
            <a:xfrm>
              <a:off x="736384" y="4582069"/>
              <a:ext cx="1067402" cy="420023"/>
              <a:chOff x="20" y="0"/>
              <a:chExt cx="1067400" cy="420022"/>
            </a:xfrm>
          </p:grpSpPr>
          <p:sp>
            <p:nvSpPr>
              <p:cNvPr id="1771" name="Google Shape;1514;p104"/>
              <p:cNvSpPr/>
              <p:nvPr/>
            </p:nvSpPr>
            <p:spPr>
              <a:xfrm>
                <a:off x="20" y="163332"/>
                <a:ext cx="1067402" cy="24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772" name="Google Shape;1515;p104"/>
              <p:cNvSpPr/>
              <p:nvPr/>
            </p:nvSpPr>
            <p:spPr>
              <a:xfrm>
                <a:off x="221463" y="-1"/>
                <a:ext cx="669298" cy="11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773" name="Google Shape;1516;p104"/>
              <p:cNvSpPr/>
              <p:nvPr/>
            </p:nvSpPr>
            <p:spPr>
              <a:xfrm>
                <a:off x="69247" y="55441"/>
                <a:ext cx="982996" cy="36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77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6" name="Google Shape;1520;p105"/>
          <p:cNvGrpSpPr/>
          <p:nvPr/>
        </p:nvGrpSpPr>
        <p:grpSpPr>
          <a:xfrm>
            <a:off x="-1177" y="-273523"/>
            <a:ext cx="9343404" cy="5760460"/>
            <a:chOff x="0" y="0"/>
            <a:chExt cx="9343403" cy="5760458"/>
          </a:xfrm>
        </p:grpSpPr>
        <p:sp>
          <p:nvSpPr>
            <p:cNvPr id="1783" name="Google Shape;1521;p105"/>
            <p:cNvSpPr/>
            <p:nvPr/>
          </p:nvSpPr>
          <p:spPr>
            <a:xfrm flipH="1">
              <a:off x="6201623" y="-1"/>
              <a:ext cx="3141780" cy="541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786" name="Google Shape;1522;p105"/>
            <p:cNvGrpSpPr/>
            <p:nvPr/>
          </p:nvGrpSpPr>
          <p:grpSpPr>
            <a:xfrm>
              <a:off x="-1" y="4514484"/>
              <a:ext cx="9145166" cy="902498"/>
              <a:chOff x="0" y="0"/>
              <a:chExt cx="9145164" cy="902497"/>
            </a:xfrm>
          </p:grpSpPr>
          <p:sp>
            <p:nvSpPr>
              <p:cNvPr id="1784" name="Google Shape;1523;p105"/>
              <p:cNvSpPr/>
              <p:nvPr/>
            </p:nvSpPr>
            <p:spPr>
              <a:xfrm flipH="1">
                <a:off x="0" y="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785" name="Google Shape;1524;p105"/>
              <p:cNvSpPr/>
              <p:nvPr/>
            </p:nvSpPr>
            <p:spPr>
              <a:xfrm flipH="1">
                <a:off x="1188" y="7590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792" name="Google Shape;1525;p105"/>
            <p:cNvGrpSpPr/>
            <p:nvPr/>
          </p:nvGrpSpPr>
          <p:grpSpPr>
            <a:xfrm>
              <a:off x="584735" y="4861207"/>
              <a:ext cx="7972466" cy="899252"/>
              <a:chOff x="3" y="0"/>
              <a:chExt cx="7972465" cy="899250"/>
            </a:xfrm>
          </p:grpSpPr>
          <p:sp>
            <p:nvSpPr>
              <p:cNvPr id="1787" name="Google Shape;1526;p105"/>
              <p:cNvSpPr/>
              <p:nvPr/>
            </p:nvSpPr>
            <p:spPr>
              <a:xfrm flipH="1">
                <a:off x="7440164" y="140490"/>
                <a:ext cx="532306" cy="475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788" name="Google Shape;1527;p105"/>
              <p:cNvSpPr/>
              <p:nvPr/>
            </p:nvSpPr>
            <p:spPr>
              <a:xfrm flipH="1">
                <a:off x="3" y="80745"/>
                <a:ext cx="268198" cy="818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791" name="Google Shape;1528;p105"/>
              <p:cNvGrpSpPr/>
              <p:nvPr/>
            </p:nvGrpSpPr>
            <p:grpSpPr>
              <a:xfrm>
                <a:off x="1352319" y="0"/>
                <a:ext cx="649936" cy="527383"/>
                <a:chOff x="7" y="0"/>
                <a:chExt cx="649934" cy="527382"/>
              </a:xfrm>
            </p:grpSpPr>
            <p:sp>
              <p:nvSpPr>
                <p:cNvPr id="1789" name="Google Shape;1529;p105"/>
                <p:cNvSpPr/>
                <p:nvPr/>
              </p:nvSpPr>
              <p:spPr>
                <a:xfrm flipH="1">
                  <a:off x="7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90" name="Google Shape;1530;p105"/>
                <p:cNvSpPr/>
                <p:nvPr/>
              </p:nvSpPr>
              <p:spPr>
                <a:xfrm flipH="1">
                  <a:off x="104767" y="89460"/>
                  <a:ext cx="341263" cy="307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1795" name="Google Shape;1531;p105"/>
            <p:cNvGrpSpPr/>
            <p:nvPr/>
          </p:nvGrpSpPr>
          <p:grpSpPr>
            <a:xfrm>
              <a:off x="6035668" y="269772"/>
              <a:ext cx="3109508" cy="1745768"/>
              <a:chOff x="0" y="-1"/>
              <a:chExt cx="3109507" cy="1745766"/>
            </a:xfrm>
          </p:grpSpPr>
          <p:sp>
            <p:nvSpPr>
              <p:cNvPr id="1793" name="Google Shape;1532;p105"/>
              <p:cNvSpPr/>
              <p:nvPr/>
            </p:nvSpPr>
            <p:spPr>
              <a:xfrm>
                <a:off x="17196" y="-2"/>
                <a:ext cx="3092312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794" name="Google Shape;1533;p105"/>
              <p:cNvSpPr/>
              <p:nvPr/>
            </p:nvSpPr>
            <p:spPr>
              <a:xfrm>
                <a:off x="-1" y="3743"/>
                <a:ext cx="3105143" cy="63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79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538;p106"/>
          <p:cNvGrpSpPr/>
          <p:nvPr/>
        </p:nvGrpSpPr>
        <p:grpSpPr>
          <a:xfrm>
            <a:off x="238" y="-3755"/>
            <a:ext cx="9569280" cy="5147188"/>
            <a:chOff x="0" y="-2"/>
            <a:chExt cx="9569278" cy="5147186"/>
          </a:xfrm>
        </p:grpSpPr>
        <p:grpSp>
          <p:nvGrpSpPr>
            <p:cNvPr id="1806" name="Google Shape;1539;p106"/>
            <p:cNvGrpSpPr/>
            <p:nvPr/>
          </p:nvGrpSpPr>
          <p:grpSpPr>
            <a:xfrm>
              <a:off x="5992464" y="-3"/>
              <a:ext cx="3576815" cy="1785506"/>
              <a:chOff x="0" y="-1"/>
              <a:chExt cx="3576813" cy="1785504"/>
            </a:xfrm>
          </p:grpSpPr>
          <p:sp>
            <p:nvSpPr>
              <p:cNvPr id="1804" name="Google Shape;1540;p106"/>
              <p:cNvSpPr/>
              <p:nvPr/>
            </p:nvSpPr>
            <p:spPr>
              <a:xfrm>
                <a:off x="0" y="-1"/>
                <a:ext cx="3162697" cy="178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05" name="Google Shape;1541;p106"/>
              <p:cNvSpPr/>
              <p:nvPr/>
            </p:nvSpPr>
            <p:spPr>
              <a:xfrm>
                <a:off x="637572" y="-1"/>
                <a:ext cx="2939243" cy="599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1807" name="Google Shape;1542;p106"/>
            <p:cNvSpPr/>
            <p:nvPr/>
          </p:nvSpPr>
          <p:spPr>
            <a:xfrm>
              <a:off x="-1" y="4612327"/>
              <a:ext cx="9143778" cy="53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" y="0"/>
                  </a:moveTo>
                  <a:cubicBezTo>
                    <a:pt x="1418" y="0"/>
                    <a:pt x="712" y="129"/>
                    <a:pt x="11" y="41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6078"/>
                  </a:lnTo>
                  <a:cubicBezTo>
                    <a:pt x="21168" y="6437"/>
                    <a:pt x="20736" y="6939"/>
                    <a:pt x="20338" y="7548"/>
                  </a:cubicBezTo>
                  <a:cubicBezTo>
                    <a:pt x="19420" y="6378"/>
                    <a:pt x="19207" y="5513"/>
                    <a:pt x="18818" y="5513"/>
                  </a:cubicBezTo>
                  <a:cubicBezTo>
                    <a:pt x="18528" y="5513"/>
                    <a:pt x="18142" y="5994"/>
                    <a:pt x="17291" y="7189"/>
                  </a:cubicBezTo>
                  <a:cubicBezTo>
                    <a:pt x="16590" y="9927"/>
                    <a:pt x="15884" y="10934"/>
                    <a:pt x="15169" y="10934"/>
                  </a:cubicBezTo>
                  <a:cubicBezTo>
                    <a:pt x="13309" y="10934"/>
                    <a:pt x="11386" y="4126"/>
                    <a:pt x="9334" y="3245"/>
                  </a:cubicBezTo>
                  <a:cubicBezTo>
                    <a:pt x="6962" y="1473"/>
                    <a:pt x="4530" y="0"/>
                    <a:pt x="212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80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" name="Google Shape;1544;p107"/>
          <p:cNvGrpSpPr/>
          <p:nvPr/>
        </p:nvGrpSpPr>
        <p:grpSpPr>
          <a:xfrm>
            <a:off x="-2" y="1193960"/>
            <a:ext cx="9476454" cy="3949399"/>
            <a:chOff x="0" y="0"/>
            <a:chExt cx="9476452" cy="3949398"/>
          </a:xfrm>
        </p:grpSpPr>
        <p:grpSp>
          <p:nvGrpSpPr>
            <p:cNvPr id="1821" name="Google Shape;1545;p107"/>
            <p:cNvGrpSpPr/>
            <p:nvPr/>
          </p:nvGrpSpPr>
          <p:grpSpPr>
            <a:xfrm>
              <a:off x="215498" y="-1"/>
              <a:ext cx="9260955" cy="3607544"/>
              <a:chOff x="-9" y="0"/>
              <a:chExt cx="9260954" cy="3607543"/>
            </a:xfrm>
          </p:grpSpPr>
          <p:sp>
            <p:nvSpPr>
              <p:cNvPr id="1816" name="Google Shape;1546;p107"/>
              <p:cNvSpPr/>
              <p:nvPr/>
            </p:nvSpPr>
            <p:spPr>
              <a:xfrm>
                <a:off x="-10" y="2084790"/>
                <a:ext cx="447842" cy="441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fill="norm" stroke="1" extrusionOk="0">
                    <a:moveTo>
                      <a:pt x="9601" y="0"/>
                    </a:moveTo>
                    <a:cubicBezTo>
                      <a:pt x="9319" y="0"/>
                      <a:pt x="9027" y="127"/>
                      <a:pt x="8783" y="434"/>
                    </a:cubicBezTo>
                    <a:lnTo>
                      <a:pt x="320" y="9939"/>
                    </a:lnTo>
                    <a:cubicBezTo>
                      <a:pt x="-443" y="10786"/>
                      <a:pt x="291" y="11872"/>
                      <a:pt x="1118" y="11872"/>
                    </a:cubicBezTo>
                    <a:cubicBezTo>
                      <a:pt x="1386" y="11872"/>
                      <a:pt x="1665" y="11757"/>
                      <a:pt x="1905" y="11482"/>
                    </a:cubicBezTo>
                    <a:lnTo>
                      <a:pt x="1972" y="11412"/>
                    </a:lnTo>
                    <a:lnTo>
                      <a:pt x="4670" y="13622"/>
                    </a:lnTo>
                    <a:lnTo>
                      <a:pt x="4636" y="13656"/>
                    </a:lnTo>
                    <a:lnTo>
                      <a:pt x="8243" y="16568"/>
                    </a:lnTo>
                    <a:lnTo>
                      <a:pt x="14144" y="21372"/>
                    </a:lnTo>
                    <a:cubicBezTo>
                      <a:pt x="14322" y="21527"/>
                      <a:pt x="14540" y="21600"/>
                      <a:pt x="14756" y="21600"/>
                    </a:cubicBezTo>
                    <a:cubicBezTo>
                      <a:pt x="15032" y="21600"/>
                      <a:pt x="15304" y="21483"/>
                      <a:pt x="15493" y="21267"/>
                    </a:cubicBezTo>
                    <a:lnTo>
                      <a:pt x="20819" y="15305"/>
                    </a:lnTo>
                    <a:cubicBezTo>
                      <a:pt x="21157" y="14884"/>
                      <a:pt x="21157" y="14287"/>
                      <a:pt x="20787" y="13902"/>
                    </a:cubicBezTo>
                    <a:lnTo>
                      <a:pt x="15729" y="8151"/>
                    </a:lnTo>
                    <a:lnTo>
                      <a:pt x="12695" y="4643"/>
                    </a:lnTo>
                    <a:lnTo>
                      <a:pt x="12660" y="4678"/>
                    </a:lnTo>
                    <a:lnTo>
                      <a:pt x="10334" y="2048"/>
                    </a:lnTo>
                    <a:lnTo>
                      <a:pt x="10401" y="1977"/>
                    </a:lnTo>
                    <a:cubicBezTo>
                      <a:pt x="11210" y="1137"/>
                      <a:pt x="10447" y="0"/>
                      <a:pt x="960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17" name="Google Shape;1547;p107"/>
              <p:cNvSpPr/>
              <p:nvPr/>
            </p:nvSpPr>
            <p:spPr>
              <a:xfrm>
                <a:off x="8087581" y="1161678"/>
                <a:ext cx="405891" cy="432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8" h="21600" fill="norm" stroke="1" extrusionOk="0">
                    <a:moveTo>
                      <a:pt x="9345" y="0"/>
                    </a:moveTo>
                    <a:cubicBezTo>
                      <a:pt x="8385" y="0"/>
                      <a:pt x="7659" y="1311"/>
                      <a:pt x="8677" y="2035"/>
                    </a:cubicBezTo>
                    <a:lnTo>
                      <a:pt x="8750" y="2107"/>
                    </a:lnTo>
                    <a:lnTo>
                      <a:pt x="6863" y="5044"/>
                    </a:lnTo>
                    <a:lnTo>
                      <a:pt x="6789" y="5008"/>
                    </a:lnTo>
                    <a:lnTo>
                      <a:pt x="4310" y="8948"/>
                    </a:lnTo>
                    <a:lnTo>
                      <a:pt x="166" y="15395"/>
                    </a:lnTo>
                    <a:cubicBezTo>
                      <a:pt x="-131" y="15825"/>
                      <a:pt x="-20" y="16397"/>
                      <a:pt x="424" y="16720"/>
                    </a:cubicBezTo>
                    <a:lnTo>
                      <a:pt x="6974" y="21413"/>
                    </a:lnTo>
                    <a:cubicBezTo>
                      <a:pt x="7168" y="21536"/>
                      <a:pt x="7388" y="21600"/>
                      <a:pt x="7606" y="21600"/>
                    </a:cubicBezTo>
                    <a:cubicBezTo>
                      <a:pt x="7890" y="21600"/>
                      <a:pt x="8171" y="21491"/>
                      <a:pt x="8381" y="21269"/>
                    </a:cubicBezTo>
                    <a:lnTo>
                      <a:pt x="13524" y="15538"/>
                    </a:lnTo>
                    <a:lnTo>
                      <a:pt x="16707" y="12136"/>
                    </a:lnTo>
                    <a:lnTo>
                      <a:pt x="16670" y="12099"/>
                    </a:lnTo>
                    <a:lnTo>
                      <a:pt x="19038" y="9486"/>
                    </a:lnTo>
                    <a:lnTo>
                      <a:pt x="19112" y="9521"/>
                    </a:lnTo>
                    <a:cubicBezTo>
                      <a:pt x="19346" y="9692"/>
                      <a:pt x="19584" y="9765"/>
                      <a:pt x="19810" y="9765"/>
                    </a:cubicBezTo>
                    <a:cubicBezTo>
                      <a:pt x="20762" y="9765"/>
                      <a:pt x="21469" y="8461"/>
                      <a:pt x="20481" y="7766"/>
                    </a:cubicBezTo>
                    <a:lnTo>
                      <a:pt x="20518" y="7801"/>
                    </a:lnTo>
                    <a:lnTo>
                      <a:pt x="10046" y="245"/>
                    </a:lnTo>
                    <a:cubicBezTo>
                      <a:pt x="9813" y="74"/>
                      <a:pt x="9572" y="0"/>
                      <a:pt x="9345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18" name="Google Shape;1548;p107"/>
              <p:cNvSpPr/>
              <p:nvPr/>
            </p:nvSpPr>
            <p:spPr>
              <a:xfrm>
                <a:off x="173141" y="2978841"/>
                <a:ext cx="453652" cy="62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2" y="0"/>
                    </a:moveTo>
                    <a:cubicBezTo>
                      <a:pt x="10442" y="0"/>
                      <a:pt x="6108" y="2930"/>
                      <a:pt x="10714" y="7854"/>
                    </a:cubicBezTo>
                    <a:cubicBezTo>
                      <a:pt x="12899" y="10144"/>
                      <a:pt x="10612" y="10981"/>
                      <a:pt x="13137" y="13961"/>
                    </a:cubicBezTo>
                    <a:cubicBezTo>
                      <a:pt x="13513" y="14428"/>
                      <a:pt x="13888" y="14896"/>
                      <a:pt x="14195" y="15364"/>
                    </a:cubicBezTo>
                    <a:cubicBezTo>
                      <a:pt x="13137" y="14478"/>
                      <a:pt x="11226" y="13197"/>
                      <a:pt x="9349" y="10785"/>
                    </a:cubicBezTo>
                    <a:cubicBezTo>
                      <a:pt x="6687" y="7337"/>
                      <a:pt x="0" y="6549"/>
                      <a:pt x="0" y="6549"/>
                    </a:cubicBezTo>
                    <a:cubicBezTo>
                      <a:pt x="0" y="6549"/>
                      <a:pt x="5664" y="9356"/>
                      <a:pt x="6073" y="12064"/>
                    </a:cubicBezTo>
                    <a:cubicBezTo>
                      <a:pt x="6483" y="14773"/>
                      <a:pt x="12557" y="20658"/>
                      <a:pt x="12557" y="20658"/>
                    </a:cubicBezTo>
                    <a:cubicBezTo>
                      <a:pt x="12557" y="20658"/>
                      <a:pt x="12682" y="21600"/>
                      <a:pt x="15720" y="21600"/>
                    </a:cubicBezTo>
                    <a:cubicBezTo>
                      <a:pt x="15865" y="21600"/>
                      <a:pt x="16016" y="21598"/>
                      <a:pt x="16174" y="21593"/>
                    </a:cubicBezTo>
                    <a:lnTo>
                      <a:pt x="16242" y="21593"/>
                    </a:lnTo>
                    <a:cubicBezTo>
                      <a:pt x="17436" y="21593"/>
                      <a:pt x="19348" y="21175"/>
                      <a:pt x="19416" y="18663"/>
                    </a:cubicBezTo>
                    <a:cubicBezTo>
                      <a:pt x="19928" y="17678"/>
                      <a:pt x="20200" y="16620"/>
                      <a:pt x="20200" y="15561"/>
                    </a:cubicBezTo>
                    <a:cubicBezTo>
                      <a:pt x="20474" y="14527"/>
                      <a:pt x="20986" y="12138"/>
                      <a:pt x="20507" y="11154"/>
                    </a:cubicBezTo>
                    <a:cubicBezTo>
                      <a:pt x="19893" y="9848"/>
                      <a:pt x="21600" y="7731"/>
                      <a:pt x="21600" y="7731"/>
                    </a:cubicBezTo>
                    <a:cubicBezTo>
                      <a:pt x="21600" y="7731"/>
                      <a:pt x="18836" y="9110"/>
                      <a:pt x="18665" y="11080"/>
                    </a:cubicBezTo>
                    <a:cubicBezTo>
                      <a:pt x="18597" y="11671"/>
                      <a:pt x="18460" y="12262"/>
                      <a:pt x="18222" y="12828"/>
                    </a:cubicBezTo>
                    <a:cubicBezTo>
                      <a:pt x="17539" y="12212"/>
                      <a:pt x="17505" y="11941"/>
                      <a:pt x="17436" y="10981"/>
                    </a:cubicBezTo>
                    <a:cubicBezTo>
                      <a:pt x="17368" y="9652"/>
                      <a:pt x="14467" y="6672"/>
                      <a:pt x="11363" y="4481"/>
                    </a:cubicBezTo>
                    <a:cubicBezTo>
                      <a:pt x="10646" y="3964"/>
                      <a:pt x="10442" y="0"/>
                      <a:pt x="1044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19" name="Google Shape;1549;p107"/>
              <p:cNvSpPr/>
              <p:nvPr/>
            </p:nvSpPr>
            <p:spPr>
              <a:xfrm>
                <a:off x="8024177" y="2321028"/>
                <a:ext cx="536082" cy="1286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fill="norm" stroke="1" extrusionOk="0">
                    <a:moveTo>
                      <a:pt x="15259" y="0"/>
                    </a:moveTo>
                    <a:cubicBezTo>
                      <a:pt x="15209" y="0"/>
                      <a:pt x="15159" y="3"/>
                      <a:pt x="15109" y="10"/>
                    </a:cubicBezTo>
                    <a:cubicBezTo>
                      <a:pt x="14880" y="47"/>
                      <a:pt x="14737" y="167"/>
                      <a:pt x="14823" y="263"/>
                    </a:cubicBezTo>
                    <a:cubicBezTo>
                      <a:pt x="15679" y="1454"/>
                      <a:pt x="16222" y="2682"/>
                      <a:pt x="16479" y="3921"/>
                    </a:cubicBezTo>
                    <a:lnTo>
                      <a:pt x="15593" y="3753"/>
                    </a:lnTo>
                    <a:lnTo>
                      <a:pt x="15593" y="3067"/>
                    </a:lnTo>
                    <a:cubicBezTo>
                      <a:pt x="15593" y="2940"/>
                      <a:pt x="15359" y="2877"/>
                      <a:pt x="15123" y="2877"/>
                    </a:cubicBezTo>
                    <a:cubicBezTo>
                      <a:pt x="14888" y="2877"/>
                      <a:pt x="14652" y="2940"/>
                      <a:pt x="14652" y="3067"/>
                    </a:cubicBezTo>
                    <a:lnTo>
                      <a:pt x="14652" y="3560"/>
                    </a:lnTo>
                    <a:lnTo>
                      <a:pt x="14081" y="3440"/>
                    </a:lnTo>
                    <a:cubicBezTo>
                      <a:pt x="14006" y="3426"/>
                      <a:pt x="13934" y="3419"/>
                      <a:pt x="13867" y="3419"/>
                    </a:cubicBezTo>
                    <a:cubicBezTo>
                      <a:pt x="13422" y="3419"/>
                      <a:pt x="13185" y="3696"/>
                      <a:pt x="13681" y="3801"/>
                    </a:cubicBezTo>
                    <a:lnTo>
                      <a:pt x="16564" y="4378"/>
                    </a:lnTo>
                    <a:cubicBezTo>
                      <a:pt x="16678" y="5148"/>
                      <a:pt x="16707" y="5918"/>
                      <a:pt x="16621" y="6700"/>
                    </a:cubicBezTo>
                    <a:lnTo>
                      <a:pt x="14880" y="6159"/>
                    </a:lnTo>
                    <a:lnTo>
                      <a:pt x="15308" y="5353"/>
                    </a:lnTo>
                    <a:cubicBezTo>
                      <a:pt x="15391" y="5206"/>
                      <a:pt x="15118" y="5116"/>
                      <a:pt x="14846" y="5116"/>
                    </a:cubicBezTo>
                    <a:cubicBezTo>
                      <a:pt x="14650" y="5116"/>
                      <a:pt x="14455" y="5163"/>
                      <a:pt x="14395" y="5269"/>
                    </a:cubicBezTo>
                    <a:lnTo>
                      <a:pt x="14052" y="5906"/>
                    </a:lnTo>
                    <a:lnTo>
                      <a:pt x="13795" y="5834"/>
                    </a:lnTo>
                    <a:cubicBezTo>
                      <a:pt x="13698" y="5804"/>
                      <a:pt x="13598" y="5792"/>
                      <a:pt x="13506" y="5792"/>
                    </a:cubicBezTo>
                    <a:cubicBezTo>
                      <a:pt x="13114" y="5792"/>
                      <a:pt x="12838" y="6020"/>
                      <a:pt x="13253" y="6147"/>
                    </a:cubicBezTo>
                    <a:lnTo>
                      <a:pt x="16564" y="7158"/>
                    </a:lnTo>
                    <a:lnTo>
                      <a:pt x="16564" y="7242"/>
                    </a:lnTo>
                    <a:cubicBezTo>
                      <a:pt x="16421" y="8024"/>
                      <a:pt x="16193" y="8806"/>
                      <a:pt x="15850" y="9588"/>
                    </a:cubicBezTo>
                    <a:lnTo>
                      <a:pt x="12825" y="8301"/>
                    </a:lnTo>
                    <a:cubicBezTo>
                      <a:pt x="12716" y="8255"/>
                      <a:pt x="12596" y="8236"/>
                      <a:pt x="12482" y="8236"/>
                    </a:cubicBezTo>
                    <a:cubicBezTo>
                      <a:pt x="12119" y="8236"/>
                      <a:pt x="11821" y="8431"/>
                      <a:pt x="12169" y="8577"/>
                    </a:cubicBezTo>
                    <a:lnTo>
                      <a:pt x="13167" y="8999"/>
                    </a:lnTo>
                    <a:lnTo>
                      <a:pt x="12369" y="9215"/>
                    </a:lnTo>
                    <a:cubicBezTo>
                      <a:pt x="12140" y="9275"/>
                      <a:pt x="12083" y="9396"/>
                      <a:pt x="12198" y="9492"/>
                    </a:cubicBezTo>
                    <a:cubicBezTo>
                      <a:pt x="12291" y="9547"/>
                      <a:pt x="12446" y="9577"/>
                      <a:pt x="12607" y="9577"/>
                    </a:cubicBezTo>
                    <a:cubicBezTo>
                      <a:pt x="12690" y="9577"/>
                      <a:pt x="12775" y="9569"/>
                      <a:pt x="12854" y="9552"/>
                    </a:cubicBezTo>
                    <a:lnTo>
                      <a:pt x="13852" y="9288"/>
                    </a:lnTo>
                    <a:lnTo>
                      <a:pt x="15622" y="10046"/>
                    </a:lnTo>
                    <a:cubicBezTo>
                      <a:pt x="15251" y="10792"/>
                      <a:pt x="14766" y="11550"/>
                      <a:pt x="14195" y="12284"/>
                    </a:cubicBezTo>
                    <a:lnTo>
                      <a:pt x="13025" y="11586"/>
                    </a:lnTo>
                    <a:lnTo>
                      <a:pt x="13510" y="10948"/>
                    </a:lnTo>
                    <a:cubicBezTo>
                      <a:pt x="13567" y="10852"/>
                      <a:pt x="13453" y="10743"/>
                      <a:pt x="13196" y="10707"/>
                    </a:cubicBezTo>
                    <a:cubicBezTo>
                      <a:pt x="13145" y="10700"/>
                      <a:pt x="13095" y="10697"/>
                      <a:pt x="13046" y="10697"/>
                    </a:cubicBezTo>
                    <a:cubicBezTo>
                      <a:pt x="12846" y="10697"/>
                      <a:pt x="12671" y="10753"/>
                      <a:pt x="12626" y="10840"/>
                    </a:cubicBezTo>
                    <a:lnTo>
                      <a:pt x="12340" y="11189"/>
                    </a:lnTo>
                    <a:lnTo>
                      <a:pt x="11541" y="10732"/>
                    </a:lnTo>
                    <a:cubicBezTo>
                      <a:pt x="11443" y="10670"/>
                      <a:pt x="11311" y="10644"/>
                      <a:pt x="11180" y="10644"/>
                    </a:cubicBezTo>
                    <a:cubicBezTo>
                      <a:pt x="10852" y="10644"/>
                      <a:pt x="10534" y="10805"/>
                      <a:pt x="10799" y="10960"/>
                    </a:cubicBezTo>
                    <a:lnTo>
                      <a:pt x="13824" y="12729"/>
                    </a:lnTo>
                    <a:cubicBezTo>
                      <a:pt x="13196" y="13487"/>
                      <a:pt x="12426" y="14221"/>
                      <a:pt x="11569" y="14943"/>
                    </a:cubicBezTo>
                    <a:lnTo>
                      <a:pt x="10828" y="14329"/>
                    </a:lnTo>
                    <a:lnTo>
                      <a:pt x="9857" y="13535"/>
                    </a:lnTo>
                    <a:lnTo>
                      <a:pt x="10427" y="12512"/>
                    </a:lnTo>
                    <a:cubicBezTo>
                      <a:pt x="10485" y="12404"/>
                      <a:pt x="10314" y="12296"/>
                      <a:pt x="10057" y="12284"/>
                    </a:cubicBezTo>
                    <a:cubicBezTo>
                      <a:pt x="10011" y="12277"/>
                      <a:pt x="9966" y="12274"/>
                      <a:pt x="9924" y="12274"/>
                    </a:cubicBezTo>
                    <a:cubicBezTo>
                      <a:pt x="9725" y="12274"/>
                      <a:pt x="9561" y="12339"/>
                      <a:pt x="9515" y="12428"/>
                    </a:cubicBezTo>
                    <a:lnTo>
                      <a:pt x="9201" y="12994"/>
                    </a:lnTo>
                    <a:lnTo>
                      <a:pt x="9115" y="12934"/>
                    </a:lnTo>
                    <a:cubicBezTo>
                      <a:pt x="9020" y="12853"/>
                      <a:pt x="8864" y="12820"/>
                      <a:pt x="8710" y="12820"/>
                    </a:cubicBezTo>
                    <a:cubicBezTo>
                      <a:pt x="8401" y="12820"/>
                      <a:pt x="8097" y="12953"/>
                      <a:pt x="8287" y="13114"/>
                    </a:cubicBezTo>
                    <a:lnTo>
                      <a:pt x="9600" y="14185"/>
                    </a:lnTo>
                    <a:lnTo>
                      <a:pt x="8373" y="14125"/>
                    </a:lnTo>
                    <a:cubicBezTo>
                      <a:pt x="8357" y="14124"/>
                      <a:pt x="8340" y="14124"/>
                      <a:pt x="8324" y="14124"/>
                    </a:cubicBezTo>
                    <a:cubicBezTo>
                      <a:pt x="8088" y="14124"/>
                      <a:pt x="7886" y="14204"/>
                      <a:pt x="7859" y="14305"/>
                    </a:cubicBezTo>
                    <a:cubicBezTo>
                      <a:pt x="7831" y="14401"/>
                      <a:pt x="8002" y="14510"/>
                      <a:pt x="8259" y="14522"/>
                    </a:cubicBezTo>
                    <a:lnTo>
                      <a:pt x="10114" y="14606"/>
                    </a:lnTo>
                    <a:lnTo>
                      <a:pt x="11056" y="15376"/>
                    </a:lnTo>
                    <a:cubicBezTo>
                      <a:pt x="10143" y="16086"/>
                      <a:pt x="9143" y="16784"/>
                      <a:pt x="8059" y="17446"/>
                    </a:cubicBezTo>
                    <a:lnTo>
                      <a:pt x="7516" y="16699"/>
                    </a:lnTo>
                    <a:lnTo>
                      <a:pt x="8573" y="15881"/>
                    </a:lnTo>
                    <a:cubicBezTo>
                      <a:pt x="8687" y="15785"/>
                      <a:pt x="8602" y="15665"/>
                      <a:pt x="8373" y="15617"/>
                    </a:cubicBezTo>
                    <a:cubicBezTo>
                      <a:pt x="8305" y="15602"/>
                      <a:pt x="8231" y="15596"/>
                      <a:pt x="8160" y="15596"/>
                    </a:cubicBezTo>
                    <a:cubicBezTo>
                      <a:pt x="7989" y="15596"/>
                      <a:pt x="7825" y="15633"/>
                      <a:pt x="7745" y="15701"/>
                    </a:cubicBezTo>
                    <a:lnTo>
                      <a:pt x="7146" y="16158"/>
                    </a:lnTo>
                    <a:lnTo>
                      <a:pt x="6232" y="14835"/>
                    </a:lnTo>
                    <a:cubicBezTo>
                      <a:pt x="6164" y="14734"/>
                      <a:pt x="5984" y="14691"/>
                      <a:pt x="5801" y="14691"/>
                    </a:cubicBezTo>
                    <a:cubicBezTo>
                      <a:pt x="5525" y="14691"/>
                      <a:pt x="5244" y="14791"/>
                      <a:pt x="5348" y="14943"/>
                    </a:cubicBezTo>
                    <a:lnTo>
                      <a:pt x="5804" y="15629"/>
                    </a:lnTo>
                    <a:lnTo>
                      <a:pt x="4492" y="15497"/>
                    </a:lnTo>
                    <a:cubicBezTo>
                      <a:pt x="4448" y="15492"/>
                      <a:pt x="4407" y="15490"/>
                      <a:pt x="4368" y="15490"/>
                    </a:cubicBezTo>
                    <a:cubicBezTo>
                      <a:pt x="3868" y="15490"/>
                      <a:pt x="3735" y="15826"/>
                      <a:pt x="4292" y="15881"/>
                    </a:cubicBezTo>
                    <a:lnTo>
                      <a:pt x="6119" y="16062"/>
                    </a:lnTo>
                    <a:lnTo>
                      <a:pt x="6575" y="16736"/>
                    </a:lnTo>
                    <a:lnTo>
                      <a:pt x="7374" y="17855"/>
                    </a:lnTo>
                    <a:cubicBezTo>
                      <a:pt x="5234" y="19094"/>
                      <a:pt x="2807" y="20225"/>
                      <a:pt x="153" y="21260"/>
                    </a:cubicBezTo>
                    <a:cubicBezTo>
                      <a:pt x="-46" y="21332"/>
                      <a:pt x="-46" y="21464"/>
                      <a:pt x="125" y="21537"/>
                    </a:cubicBezTo>
                    <a:cubicBezTo>
                      <a:pt x="211" y="21573"/>
                      <a:pt x="296" y="21597"/>
                      <a:pt x="410" y="21597"/>
                    </a:cubicBezTo>
                    <a:cubicBezTo>
                      <a:pt x="436" y="21599"/>
                      <a:pt x="460" y="21600"/>
                      <a:pt x="484" y="21600"/>
                    </a:cubicBezTo>
                    <a:cubicBezTo>
                      <a:pt x="593" y="21600"/>
                      <a:pt x="688" y="21579"/>
                      <a:pt x="781" y="21549"/>
                    </a:cubicBezTo>
                    <a:cubicBezTo>
                      <a:pt x="3492" y="20502"/>
                      <a:pt x="5947" y="19347"/>
                      <a:pt x="8116" y="18096"/>
                    </a:cubicBezTo>
                    <a:lnTo>
                      <a:pt x="11056" y="17915"/>
                    </a:lnTo>
                    <a:lnTo>
                      <a:pt x="11569" y="18637"/>
                    </a:lnTo>
                    <a:cubicBezTo>
                      <a:pt x="11626" y="18721"/>
                      <a:pt x="11797" y="18769"/>
                      <a:pt x="11997" y="18781"/>
                    </a:cubicBezTo>
                    <a:cubicBezTo>
                      <a:pt x="12054" y="18781"/>
                      <a:pt x="12112" y="18781"/>
                      <a:pt x="12169" y="18769"/>
                    </a:cubicBezTo>
                    <a:cubicBezTo>
                      <a:pt x="12397" y="18745"/>
                      <a:pt x="12540" y="18625"/>
                      <a:pt x="12482" y="18529"/>
                    </a:cubicBezTo>
                    <a:lnTo>
                      <a:pt x="11997" y="17855"/>
                    </a:lnTo>
                    <a:lnTo>
                      <a:pt x="15565" y="17638"/>
                    </a:lnTo>
                    <a:cubicBezTo>
                      <a:pt x="16185" y="17615"/>
                      <a:pt x="16092" y="17249"/>
                      <a:pt x="15527" y="17249"/>
                    </a:cubicBezTo>
                    <a:cubicBezTo>
                      <a:pt x="15494" y="17249"/>
                      <a:pt x="15459" y="17251"/>
                      <a:pt x="15422" y="17253"/>
                    </a:cubicBezTo>
                    <a:lnTo>
                      <a:pt x="14965" y="17277"/>
                    </a:lnTo>
                    <a:lnTo>
                      <a:pt x="15622" y="16856"/>
                    </a:lnTo>
                    <a:cubicBezTo>
                      <a:pt x="15765" y="16772"/>
                      <a:pt x="15708" y="16652"/>
                      <a:pt x="15508" y="16591"/>
                    </a:cubicBezTo>
                    <a:cubicBezTo>
                      <a:pt x="15424" y="16569"/>
                      <a:pt x="15333" y="16558"/>
                      <a:pt x="15244" y="16558"/>
                    </a:cubicBezTo>
                    <a:cubicBezTo>
                      <a:pt x="15090" y="16558"/>
                      <a:pt x="14941" y="16590"/>
                      <a:pt x="14852" y="16652"/>
                    </a:cubicBezTo>
                    <a:lnTo>
                      <a:pt x="13767" y="17349"/>
                    </a:lnTo>
                    <a:lnTo>
                      <a:pt x="8886" y="17638"/>
                    </a:lnTo>
                    <a:cubicBezTo>
                      <a:pt x="9971" y="16977"/>
                      <a:pt x="10970" y="16278"/>
                      <a:pt x="11883" y="15569"/>
                    </a:cubicBezTo>
                    <a:lnTo>
                      <a:pt x="16821" y="15099"/>
                    </a:lnTo>
                    <a:lnTo>
                      <a:pt x="17534" y="15508"/>
                    </a:lnTo>
                    <a:cubicBezTo>
                      <a:pt x="17623" y="15561"/>
                      <a:pt x="17767" y="15590"/>
                      <a:pt x="17918" y="15590"/>
                    </a:cubicBezTo>
                    <a:cubicBezTo>
                      <a:pt x="18010" y="15590"/>
                      <a:pt x="18104" y="15579"/>
                      <a:pt x="18191" y="15557"/>
                    </a:cubicBezTo>
                    <a:cubicBezTo>
                      <a:pt x="18390" y="15484"/>
                      <a:pt x="18419" y="15364"/>
                      <a:pt x="18277" y="15280"/>
                    </a:cubicBezTo>
                    <a:lnTo>
                      <a:pt x="17791" y="15003"/>
                    </a:lnTo>
                    <a:lnTo>
                      <a:pt x="18362" y="14955"/>
                    </a:lnTo>
                    <a:cubicBezTo>
                      <a:pt x="18918" y="14899"/>
                      <a:pt x="18786" y="14563"/>
                      <a:pt x="18286" y="14563"/>
                    </a:cubicBezTo>
                    <a:cubicBezTo>
                      <a:pt x="18247" y="14563"/>
                      <a:pt x="18205" y="14566"/>
                      <a:pt x="18162" y="14570"/>
                    </a:cubicBezTo>
                    <a:lnTo>
                      <a:pt x="16907" y="14690"/>
                    </a:lnTo>
                    <a:lnTo>
                      <a:pt x="16022" y="14775"/>
                    </a:lnTo>
                    <a:lnTo>
                      <a:pt x="16421" y="14341"/>
                    </a:lnTo>
                    <a:cubicBezTo>
                      <a:pt x="16567" y="14188"/>
                      <a:pt x="16270" y="14073"/>
                      <a:pt x="15978" y="14073"/>
                    </a:cubicBezTo>
                    <a:cubicBezTo>
                      <a:pt x="15813" y="14073"/>
                      <a:pt x="15647" y="14110"/>
                      <a:pt x="15565" y="14197"/>
                    </a:cubicBezTo>
                    <a:lnTo>
                      <a:pt x="14909" y="14883"/>
                    </a:lnTo>
                    <a:lnTo>
                      <a:pt x="12426" y="15111"/>
                    </a:lnTo>
                    <a:cubicBezTo>
                      <a:pt x="13282" y="14389"/>
                      <a:pt x="14052" y="13643"/>
                      <a:pt x="14708" y="12885"/>
                    </a:cubicBezTo>
                    <a:lnTo>
                      <a:pt x="17020" y="12536"/>
                    </a:lnTo>
                    <a:lnTo>
                      <a:pt x="18304" y="13066"/>
                    </a:lnTo>
                    <a:cubicBezTo>
                      <a:pt x="18390" y="13090"/>
                      <a:pt x="18476" y="13114"/>
                      <a:pt x="18590" y="13114"/>
                    </a:cubicBezTo>
                    <a:cubicBezTo>
                      <a:pt x="18733" y="13114"/>
                      <a:pt x="18876" y="13102"/>
                      <a:pt x="18962" y="13054"/>
                    </a:cubicBezTo>
                    <a:cubicBezTo>
                      <a:pt x="19133" y="12981"/>
                      <a:pt x="19133" y="12849"/>
                      <a:pt x="18962" y="12777"/>
                    </a:cubicBezTo>
                    <a:lnTo>
                      <a:pt x="18020" y="12392"/>
                    </a:lnTo>
                    <a:lnTo>
                      <a:pt x="20331" y="12043"/>
                    </a:lnTo>
                    <a:cubicBezTo>
                      <a:pt x="20837" y="11968"/>
                      <a:pt x="20648" y="11666"/>
                      <a:pt x="20200" y="11666"/>
                    </a:cubicBezTo>
                    <a:cubicBezTo>
                      <a:pt x="20143" y="11666"/>
                      <a:pt x="20082" y="11671"/>
                      <a:pt x="20017" y="11682"/>
                    </a:cubicBezTo>
                    <a:lnTo>
                      <a:pt x="15109" y="12404"/>
                    </a:lnTo>
                    <a:cubicBezTo>
                      <a:pt x="15679" y="11658"/>
                      <a:pt x="16193" y="10900"/>
                      <a:pt x="16564" y="10130"/>
                    </a:cubicBezTo>
                    <a:lnTo>
                      <a:pt x="21016" y="9155"/>
                    </a:lnTo>
                    <a:cubicBezTo>
                      <a:pt x="21478" y="9043"/>
                      <a:pt x="21235" y="8781"/>
                      <a:pt x="20817" y="8781"/>
                    </a:cubicBezTo>
                    <a:cubicBezTo>
                      <a:pt x="20746" y="8781"/>
                      <a:pt x="20668" y="8789"/>
                      <a:pt x="20588" y="8806"/>
                    </a:cubicBezTo>
                    <a:lnTo>
                      <a:pt x="19674" y="9011"/>
                    </a:lnTo>
                    <a:lnTo>
                      <a:pt x="19931" y="8494"/>
                    </a:lnTo>
                    <a:cubicBezTo>
                      <a:pt x="20015" y="8347"/>
                      <a:pt x="19741" y="8257"/>
                      <a:pt x="19474" y="8257"/>
                    </a:cubicBezTo>
                    <a:cubicBezTo>
                      <a:pt x="19283" y="8257"/>
                      <a:pt x="19095" y="8303"/>
                      <a:pt x="19047" y="8409"/>
                    </a:cubicBezTo>
                    <a:lnTo>
                      <a:pt x="18561" y="9252"/>
                    </a:lnTo>
                    <a:lnTo>
                      <a:pt x="16792" y="9649"/>
                    </a:lnTo>
                    <a:cubicBezTo>
                      <a:pt x="17135" y="8854"/>
                      <a:pt x="17392" y="8060"/>
                      <a:pt x="17506" y="7266"/>
                    </a:cubicBezTo>
                    <a:lnTo>
                      <a:pt x="17506" y="7182"/>
                    </a:lnTo>
                    <a:lnTo>
                      <a:pt x="21159" y="6063"/>
                    </a:lnTo>
                    <a:cubicBezTo>
                      <a:pt x="21554" y="5945"/>
                      <a:pt x="21268" y="5709"/>
                      <a:pt x="20887" y="5709"/>
                    </a:cubicBezTo>
                    <a:cubicBezTo>
                      <a:pt x="20799" y="5709"/>
                      <a:pt x="20707" y="5721"/>
                      <a:pt x="20616" y="5750"/>
                    </a:cubicBezTo>
                    <a:lnTo>
                      <a:pt x="17563" y="6676"/>
                    </a:lnTo>
                    <a:cubicBezTo>
                      <a:pt x="17648" y="5894"/>
                      <a:pt x="17619" y="5112"/>
                      <a:pt x="17477" y="4330"/>
                    </a:cubicBezTo>
                    <a:lnTo>
                      <a:pt x="19818" y="3368"/>
                    </a:lnTo>
                    <a:cubicBezTo>
                      <a:pt x="20169" y="3228"/>
                      <a:pt x="19861" y="3032"/>
                      <a:pt x="19490" y="3032"/>
                    </a:cubicBezTo>
                    <a:cubicBezTo>
                      <a:pt x="19381" y="3032"/>
                      <a:pt x="19266" y="3049"/>
                      <a:pt x="19161" y="3091"/>
                    </a:cubicBezTo>
                    <a:lnTo>
                      <a:pt x="17392" y="3825"/>
                    </a:lnTo>
                    <a:cubicBezTo>
                      <a:pt x="17277" y="3283"/>
                      <a:pt x="17106" y="2778"/>
                      <a:pt x="16935" y="2345"/>
                    </a:cubicBezTo>
                    <a:lnTo>
                      <a:pt x="18248" y="1141"/>
                    </a:lnTo>
                    <a:cubicBezTo>
                      <a:pt x="18417" y="983"/>
                      <a:pt x="18117" y="861"/>
                      <a:pt x="17819" y="861"/>
                    </a:cubicBezTo>
                    <a:cubicBezTo>
                      <a:pt x="17663" y="861"/>
                      <a:pt x="17508" y="894"/>
                      <a:pt x="17420" y="973"/>
                    </a:cubicBezTo>
                    <a:lnTo>
                      <a:pt x="16621" y="1671"/>
                    </a:lnTo>
                    <a:cubicBezTo>
                      <a:pt x="16393" y="1153"/>
                      <a:pt x="16078" y="636"/>
                      <a:pt x="15708" y="143"/>
                    </a:cubicBezTo>
                    <a:cubicBezTo>
                      <a:pt x="15639" y="56"/>
                      <a:pt x="15460" y="0"/>
                      <a:pt x="15259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20" name="Google Shape;1550;p107"/>
              <p:cNvSpPr/>
              <p:nvPr/>
            </p:nvSpPr>
            <p:spPr>
              <a:xfrm>
                <a:off x="8593470" y="0"/>
                <a:ext cx="667475" cy="849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1822" name="Google Shape;1551;p107"/>
            <p:cNvSpPr/>
            <p:nvPr/>
          </p:nvSpPr>
          <p:spPr>
            <a:xfrm>
              <a:off x="-1" y="3541421"/>
              <a:ext cx="9143977" cy="40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82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0" name="Google Shape;1555;p108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1833" name="Google Shape;1556;p108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1831" name="Google Shape;1557;p108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32" name="Google Shape;1558;p108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839" name="Google Shape;1559;p108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1834" name="Google Shape;1560;p108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838" name="Google Shape;1561;p108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1835" name="Google Shape;1562;p108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836" name="Google Shape;1563;p108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837" name="Google Shape;1564;p108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84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4" name="Google Shape;1566;p109"/>
          <p:cNvGrpSpPr/>
          <p:nvPr/>
        </p:nvGrpSpPr>
        <p:grpSpPr>
          <a:xfrm>
            <a:off x="-1" y="4532057"/>
            <a:ext cx="9143808" cy="864445"/>
            <a:chOff x="0" y="0"/>
            <a:chExt cx="9143806" cy="864443"/>
          </a:xfrm>
        </p:grpSpPr>
        <p:grpSp>
          <p:nvGrpSpPr>
            <p:cNvPr id="1850" name="Google Shape;1567;p109"/>
            <p:cNvGrpSpPr/>
            <p:nvPr/>
          </p:nvGrpSpPr>
          <p:grpSpPr>
            <a:xfrm>
              <a:off x="-1" y="0"/>
              <a:ext cx="9143808" cy="763654"/>
              <a:chOff x="-1" y="0"/>
              <a:chExt cx="9143806" cy="763653"/>
            </a:xfrm>
          </p:grpSpPr>
          <p:sp>
            <p:nvSpPr>
              <p:cNvPr id="1848" name="Google Shape;1568;p109"/>
              <p:cNvSpPr/>
              <p:nvPr/>
            </p:nvSpPr>
            <p:spPr>
              <a:xfrm>
                <a:off x="-2" y="0"/>
                <a:ext cx="9143809" cy="70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49" name="Google Shape;1569;p109"/>
              <p:cNvSpPr/>
              <p:nvPr/>
            </p:nvSpPr>
            <p:spPr>
              <a:xfrm>
                <a:off x="-2" y="62626"/>
                <a:ext cx="9143809" cy="70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853" name="Google Shape;1570;p109"/>
            <p:cNvGrpSpPr/>
            <p:nvPr/>
          </p:nvGrpSpPr>
          <p:grpSpPr>
            <a:xfrm>
              <a:off x="6114333" y="357701"/>
              <a:ext cx="2516669" cy="506743"/>
              <a:chOff x="18" y="0"/>
              <a:chExt cx="2516668" cy="506742"/>
            </a:xfrm>
          </p:grpSpPr>
          <p:sp>
            <p:nvSpPr>
              <p:cNvPr id="1851" name="Google Shape;1571;p109"/>
              <p:cNvSpPr/>
              <p:nvPr/>
            </p:nvSpPr>
            <p:spPr>
              <a:xfrm>
                <a:off x="18" y="0"/>
                <a:ext cx="567649" cy="506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52" name="Google Shape;1572;p109"/>
              <p:cNvSpPr/>
              <p:nvPr/>
            </p:nvSpPr>
            <p:spPr>
              <a:xfrm>
                <a:off x="2089532" y="53264"/>
                <a:ext cx="427156" cy="45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1" h="21600" fill="norm" stroke="1" extrusionOk="0">
                    <a:moveTo>
                      <a:pt x="9341" y="0"/>
                    </a:moveTo>
                    <a:cubicBezTo>
                      <a:pt x="8414" y="0"/>
                      <a:pt x="7736" y="1224"/>
                      <a:pt x="8624" y="1948"/>
                    </a:cubicBezTo>
                    <a:lnTo>
                      <a:pt x="8730" y="2017"/>
                    </a:lnTo>
                    <a:lnTo>
                      <a:pt x="157" y="15330"/>
                    </a:lnTo>
                    <a:cubicBezTo>
                      <a:pt x="-124" y="15773"/>
                      <a:pt x="-19" y="16355"/>
                      <a:pt x="403" y="16662"/>
                    </a:cubicBezTo>
                    <a:lnTo>
                      <a:pt x="6938" y="21406"/>
                    </a:lnTo>
                    <a:cubicBezTo>
                      <a:pt x="7132" y="21537"/>
                      <a:pt x="7351" y="21600"/>
                      <a:pt x="7567" y="21600"/>
                    </a:cubicBezTo>
                    <a:cubicBezTo>
                      <a:pt x="7858" y="21600"/>
                      <a:pt x="8141" y="21486"/>
                      <a:pt x="8342" y="21270"/>
                    </a:cubicBezTo>
                    <a:lnTo>
                      <a:pt x="18988" y="9459"/>
                    </a:lnTo>
                    <a:lnTo>
                      <a:pt x="19059" y="9526"/>
                    </a:lnTo>
                    <a:cubicBezTo>
                      <a:pt x="19298" y="9712"/>
                      <a:pt x="19544" y="9791"/>
                      <a:pt x="19779" y="9791"/>
                    </a:cubicBezTo>
                    <a:cubicBezTo>
                      <a:pt x="20744" y="9791"/>
                      <a:pt x="21476" y="8439"/>
                      <a:pt x="20429" y="7752"/>
                    </a:cubicBezTo>
                    <a:lnTo>
                      <a:pt x="20429" y="7718"/>
                    </a:lnTo>
                    <a:lnTo>
                      <a:pt x="9995" y="207"/>
                    </a:lnTo>
                    <a:cubicBezTo>
                      <a:pt x="9774" y="63"/>
                      <a:pt x="9552" y="0"/>
                      <a:pt x="9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85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575;p110"/>
          <p:cNvGrpSpPr/>
          <p:nvPr/>
        </p:nvGrpSpPr>
        <p:grpSpPr>
          <a:xfrm>
            <a:off x="-782501" y="-33328"/>
            <a:ext cx="10670131" cy="5176828"/>
            <a:chOff x="0" y="-1"/>
            <a:chExt cx="10670130" cy="5176826"/>
          </a:xfrm>
        </p:grpSpPr>
        <p:grpSp>
          <p:nvGrpSpPr>
            <p:cNvPr id="1864" name="Google Shape;1576;p110"/>
            <p:cNvGrpSpPr/>
            <p:nvPr/>
          </p:nvGrpSpPr>
          <p:grpSpPr>
            <a:xfrm>
              <a:off x="6175531" y="-2"/>
              <a:ext cx="4494599" cy="1190221"/>
              <a:chOff x="0" y="0"/>
              <a:chExt cx="4494598" cy="1190219"/>
            </a:xfrm>
          </p:grpSpPr>
          <p:sp>
            <p:nvSpPr>
              <p:cNvPr id="1862" name="Google Shape;1577;p110"/>
              <p:cNvSpPr/>
              <p:nvPr/>
            </p:nvSpPr>
            <p:spPr>
              <a:xfrm>
                <a:off x="0" y="0"/>
                <a:ext cx="4494599" cy="1190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63" name="Google Shape;1578;p110"/>
              <p:cNvSpPr/>
              <p:nvPr/>
            </p:nvSpPr>
            <p:spPr>
              <a:xfrm>
                <a:off x="700126" y="-1"/>
                <a:ext cx="3318523" cy="676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1865" name="Google Shape;1579;p110"/>
            <p:cNvSpPr/>
            <p:nvPr/>
          </p:nvSpPr>
          <p:spPr>
            <a:xfrm>
              <a:off x="-1" y="33345"/>
              <a:ext cx="2443028" cy="424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66" name="Google Shape;1580;p110"/>
            <p:cNvSpPr/>
            <p:nvPr/>
          </p:nvSpPr>
          <p:spPr>
            <a:xfrm>
              <a:off x="1221813" y="4038564"/>
              <a:ext cx="771527" cy="7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2" y="0"/>
                  </a:moveTo>
                  <a:lnTo>
                    <a:pt x="4288" y="293"/>
                  </a:lnTo>
                  <a:cubicBezTo>
                    <a:pt x="4288" y="293"/>
                    <a:pt x="3507" y="16048"/>
                    <a:pt x="0" y="21600"/>
                  </a:cubicBezTo>
                  <a:lnTo>
                    <a:pt x="21600" y="20674"/>
                  </a:lnTo>
                  <a:cubicBezTo>
                    <a:pt x="21600" y="20674"/>
                    <a:pt x="17825" y="13113"/>
                    <a:pt x="18272" y="0"/>
                  </a:cubicBez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67" name="Google Shape;1581;p110"/>
            <p:cNvSpPr/>
            <p:nvPr/>
          </p:nvSpPr>
          <p:spPr>
            <a:xfrm>
              <a:off x="782499" y="4274275"/>
              <a:ext cx="9144016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86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1" name="Google Shape;1586;p111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1887" name="Google Shape;1587;p111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1876" name="Google Shape;1588;p111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879" name="Google Shape;1589;p111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1877" name="Google Shape;1590;p111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878" name="Google Shape;1591;p111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886" name="Google Shape;1592;p111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1882" name="Google Shape;1593;p111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1880" name="Google Shape;1594;p111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881" name="Google Shape;1595;p111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1885" name="Google Shape;1596;p111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1883" name="Google Shape;1597;p111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884" name="Google Shape;1598;p111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1890" name="Google Shape;1599;p111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1888" name="Google Shape;1600;p111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89" name="Google Shape;1601;p111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89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8" name="Google Shape;1603;p112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1901" name="Google Shape;1604;p112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1899" name="Google Shape;1605;p112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900" name="Google Shape;1606;p112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907" name="Google Shape;1607;p112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1902" name="Google Shape;1608;p112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906" name="Google Shape;1609;p112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1903" name="Google Shape;1610;p112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04" name="Google Shape;1611;p112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05" name="Google Shape;1612;p112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90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7" name="Google Shape;1617;p114"/>
          <p:cNvGrpSpPr/>
          <p:nvPr/>
        </p:nvGrpSpPr>
        <p:grpSpPr>
          <a:xfrm>
            <a:off x="-1333146" y="-15854"/>
            <a:ext cx="11657804" cy="6097669"/>
            <a:chOff x="0" y="-2"/>
            <a:chExt cx="11657802" cy="6097668"/>
          </a:xfrm>
        </p:grpSpPr>
        <p:grpSp>
          <p:nvGrpSpPr>
            <p:cNvPr id="1922" name="Google Shape;1618;p114"/>
            <p:cNvGrpSpPr/>
            <p:nvPr/>
          </p:nvGrpSpPr>
          <p:grpSpPr>
            <a:xfrm>
              <a:off x="1333143" y="-3"/>
              <a:ext cx="9144046" cy="3982236"/>
              <a:chOff x="-1" y="-2"/>
              <a:chExt cx="9144044" cy="3982235"/>
            </a:xfrm>
          </p:grpSpPr>
          <p:sp>
            <p:nvSpPr>
              <p:cNvPr id="1916" name="Google Shape;1619;p114"/>
              <p:cNvSpPr/>
              <p:nvPr/>
            </p:nvSpPr>
            <p:spPr>
              <a:xfrm>
                <a:off x="-1" y="15869"/>
                <a:ext cx="2300443" cy="396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921" name="Google Shape;1620;p114"/>
              <p:cNvGrpSpPr/>
              <p:nvPr/>
            </p:nvGrpSpPr>
            <p:grpSpPr>
              <a:xfrm>
                <a:off x="4969887" y="-3"/>
                <a:ext cx="4174157" cy="1927905"/>
                <a:chOff x="0" y="-1"/>
                <a:chExt cx="4174156" cy="1927903"/>
              </a:xfrm>
            </p:grpSpPr>
            <p:sp>
              <p:nvSpPr>
                <p:cNvPr id="1917" name="Google Shape;1621;p114"/>
                <p:cNvSpPr/>
                <p:nvPr/>
              </p:nvSpPr>
              <p:spPr>
                <a:xfrm>
                  <a:off x="-1" y="-1"/>
                  <a:ext cx="4173336" cy="192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504"/>
                        <a:pt x="169" y="939"/>
                        <a:pt x="402" y="1035"/>
                      </a:cubicBezTo>
                      <a:lnTo>
                        <a:pt x="402" y="1053"/>
                      </a:lnTo>
                      <a:cubicBezTo>
                        <a:pt x="402" y="2409"/>
                        <a:pt x="912" y="3514"/>
                        <a:pt x="1539" y="3514"/>
                      </a:cubicBezTo>
                      <a:cubicBezTo>
                        <a:pt x="1627" y="3514"/>
                        <a:pt x="1716" y="3497"/>
                        <a:pt x="1804" y="3445"/>
                      </a:cubicBezTo>
                      <a:cubicBezTo>
                        <a:pt x="1853" y="4906"/>
                        <a:pt x="2303" y="6150"/>
                        <a:pt x="2941" y="6611"/>
                      </a:cubicBezTo>
                      <a:cubicBezTo>
                        <a:pt x="3115" y="6736"/>
                        <a:pt x="3294" y="6796"/>
                        <a:pt x="3470" y="6796"/>
                      </a:cubicBezTo>
                      <a:cubicBezTo>
                        <a:pt x="3946" y="6796"/>
                        <a:pt x="4407" y="6356"/>
                        <a:pt x="4730" y="5550"/>
                      </a:cubicBezTo>
                      <a:cubicBezTo>
                        <a:pt x="4830" y="5837"/>
                        <a:pt x="4971" y="6037"/>
                        <a:pt x="5132" y="6107"/>
                      </a:cubicBezTo>
                      <a:cubicBezTo>
                        <a:pt x="5116" y="6307"/>
                        <a:pt x="5112" y="6516"/>
                        <a:pt x="5112" y="6716"/>
                      </a:cubicBezTo>
                      <a:cubicBezTo>
                        <a:pt x="5112" y="8438"/>
                        <a:pt x="5638" y="9961"/>
                        <a:pt x="6406" y="10439"/>
                      </a:cubicBezTo>
                      <a:cubicBezTo>
                        <a:pt x="6573" y="10545"/>
                        <a:pt x="6743" y="10596"/>
                        <a:pt x="6910" y="10596"/>
                      </a:cubicBezTo>
                      <a:cubicBezTo>
                        <a:pt x="7512" y="10596"/>
                        <a:pt x="8087" y="9937"/>
                        <a:pt x="8423" y="8795"/>
                      </a:cubicBezTo>
                      <a:cubicBezTo>
                        <a:pt x="8636" y="9897"/>
                        <a:pt x="9136" y="10605"/>
                        <a:pt x="9683" y="10605"/>
                      </a:cubicBezTo>
                      <a:cubicBezTo>
                        <a:pt x="9693" y="10605"/>
                        <a:pt x="9703" y="10605"/>
                        <a:pt x="9713" y="10604"/>
                      </a:cubicBezTo>
                      <a:cubicBezTo>
                        <a:pt x="10276" y="10569"/>
                        <a:pt x="10774" y="9804"/>
                        <a:pt x="10967" y="8664"/>
                      </a:cubicBezTo>
                      <a:cubicBezTo>
                        <a:pt x="11020" y="8687"/>
                        <a:pt x="11074" y="8699"/>
                        <a:pt x="11128" y="8699"/>
                      </a:cubicBezTo>
                      <a:cubicBezTo>
                        <a:pt x="11296" y="8699"/>
                        <a:pt x="11461" y="8586"/>
                        <a:pt x="11598" y="8368"/>
                      </a:cubicBezTo>
                      <a:cubicBezTo>
                        <a:pt x="11682" y="9256"/>
                        <a:pt x="12024" y="9934"/>
                        <a:pt x="12442" y="10039"/>
                      </a:cubicBezTo>
                      <a:cubicBezTo>
                        <a:pt x="12249" y="11987"/>
                        <a:pt x="12880" y="13858"/>
                        <a:pt x="13792" y="14058"/>
                      </a:cubicBezTo>
                      <a:cubicBezTo>
                        <a:pt x="13847" y="14070"/>
                        <a:pt x="13902" y="14077"/>
                        <a:pt x="13956" y="14077"/>
                      </a:cubicBezTo>
                      <a:cubicBezTo>
                        <a:pt x="14794" y="14077"/>
                        <a:pt x="15496" y="12598"/>
                        <a:pt x="15496" y="10735"/>
                      </a:cubicBezTo>
                      <a:cubicBezTo>
                        <a:pt x="15496" y="10665"/>
                        <a:pt x="15496" y="10587"/>
                        <a:pt x="15492" y="10508"/>
                      </a:cubicBezTo>
                      <a:cubicBezTo>
                        <a:pt x="16730" y="13388"/>
                        <a:pt x="19293" y="12501"/>
                        <a:pt x="20443" y="14632"/>
                      </a:cubicBezTo>
                      <a:cubicBezTo>
                        <a:pt x="21463" y="16511"/>
                        <a:pt x="21568" y="20434"/>
                        <a:pt x="21576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18" name="Google Shape;1622;p114"/>
                <p:cNvSpPr/>
                <p:nvPr/>
              </p:nvSpPr>
              <p:spPr>
                <a:xfrm>
                  <a:off x="813958" y="-2"/>
                  <a:ext cx="3359391" cy="10504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4" h="21600" fill="norm" stroke="1" extrusionOk="0">
                      <a:moveTo>
                        <a:pt x="63" y="0"/>
                      </a:moveTo>
                      <a:cubicBezTo>
                        <a:pt x="63" y="0"/>
                        <a:pt x="-306" y="4167"/>
                        <a:pt x="747" y="6371"/>
                      </a:cubicBezTo>
                      <a:cubicBezTo>
                        <a:pt x="1022" y="6988"/>
                        <a:pt x="1343" y="7296"/>
                        <a:pt x="1662" y="7296"/>
                      </a:cubicBezTo>
                      <a:cubicBezTo>
                        <a:pt x="2012" y="7296"/>
                        <a:pt x="2361" y="6928"/>
                        <a:pt x="2652" y="6194"/>
                      </a:cubicBezTo>
                      <a:cubicBezTo>
                        <a:pt x="2652" y="6195"/>
                        <a:pt x="2563" y="12549"/>
                        <a:pt x="4345" y="13156"/>
                      </a:cubicBezTo>
                      <a:lnTo>
                        <a:pt x="7298" y="12581"/>
                      </a:lnTo>
                      <a:cubicBezTo>
                        <a:pt x="7298" y="12581"/>
                        <a:pt x="7538" y="14538"/>
                        <a:pt x="8363" y="14538"/>
                      </a:cubicBezTo>
                      <a:cubicBezTo>
                        <a:pt x="8663" y="14538"/>
                        <a:pt x="9041" y="14278"/>
                        <a:pt x="9512" y="13571"/>
                      </a:cubicBezTo>
                      <a:cubicBezTo>
                        <a:pt x="11272" y="10931"/>
                        <a:pt x="11216" y="10002"/>
                        <a:pt x="11215" y="9995"/>
                      </a:cubicBezTo>
                      <a:cubicBezTo>
                        <a:pt x="11216" y="10015"/>
                        <a:pt x="11700" y="17260"/>
                        <a:pt x="13882" y="17562"/>
                      </a:cubicBezTo>
                      <a:cubicBezTo>
                        <a:pt x="13951" y="17572"/>
                        <a:pt x="14017" y="17577"/>
                        <a:pt x="14082" y="17577"/>
                      </a:cubicBezTo>
                      <a:cubicBezTo>
                        <a:pt x="16083" y="17577"/>
                        <a:pt x="16402" y="13172"/>
                        <a:pt x="16402" y="13172"/>
                      </a:cubicBezTo>
                      <a:cubicBezTo>
                        <a:pt x="16402" y="13172"/>
                        <a:pt x="16579" y="20261"/>
                        <a:pt x="18720" y="21362"/>
                      </a:cubicBezTo>
                      <a:cubicBezTo>
                        <a:pt x="19050" y="21529"/>
                        <a:pt x="19340" y="21600"/>
                        <a:pt x="19593" y="21600"/>
                      </a:cubicBezTo>
                      <a:cubicBezTo>
                        <a:pt x="20988" y="21600"/>
                        <a:pt x="21294" y="19463"/>
                        <a:pt x="21294" y="19463"/>
                      </a:cubicBezTo>
                      <a:lnTo>
                        <a:pt x="21294" y="0"/>
                      </a:lnTo>
                      <a:close/>
                    </a:path>
                  </a:pathLst>
                </a:cu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19" name="Google Shape;1623;p114"/>
                <p:cNvSpPr/>
                <p:nvPr/>
              </p:nvSpPr>
              <p:spPr>
                <a:xfrm>
                  <a:off x="993059" y="-1"/>
                  <a:ext cx="3181097" cy="1795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6" y="0"/>
                      </a:moveTo>
                      <a:cubicBezTo>
                        <a:pt x="11" y="84"/>
                        <a:pt x="0" y="178"/>
                        <a:pt x="0" y="271"/>
                      </a:cubicBezTo>
                      <a:cubicBezTo>
                        <a:pt x="0" y="728"/>
                        <a:pt x="206" y="1102"/>
                        <a:pt x="464" y="1130"/>
                      </a:cubicBezTo>
                      <a:cubicBezTo>
                        <a:pt x="448" y="1251"/>
                        <a:pt x="443" y="1382"/>
                        <a:pt x="443" y="1522"/>
                      </a:cubicBezTo>
                      <a:cubicBezTo>
                        <a:pt x="439" y="2745"/>
                        <a:pt x="1007" y="3623"/>
                        <a:pt x="1629" y="3623"/>
                      </a:cubicBezTo>
                      <a:cubicBezTo>
                        <a:pt x="1818" y="3623"/>
                        <a:pt x="2014" y="3541"/>
                        <a:pt x="2198" y="3362"/>
                      </a:cubicBezTo>
                      <a:lnTo>
                        <a:pt x="2198" y="3502"/>
                      </a:lnTo>
                      <a:cubicBezTo>
                        <a:pt x="2198" y="5874"/>
                        <a:pt x="3126" y="7938"/>
                        <a:pt x="4434" y="8470"/>
                      </a:cubicBezTo>
                      <a:cubicBezTo>
                        <a:pt x="4649" y="8558"/>
                        <a:pt x="4865" y="8600"/>
                        <a:pt x="5079" y="8600"/>
                      </a:cubicBezTo>
                      <a:cubicBezTo>
                        <a:pt x="6164" y="8600"/>
                        <a:pt x="7182" y="7511"/>
                        <a:pt x="7671" y="5724"/>
                      </a:cubicBezTo>
                      <a:cubicBezTo>
                        <a:pt x="8158" y="6643"/>
                        <a:pt x="8823" y="7119"/>
                        <a:pt x="9494" y="7119"/>
                      </a:cubicBezTo>
                      <a:cubicBezTo>
                        <a:pt x="9970" y="7119"/>
                        <a:pt x="10449" y="6880"/>
                        <a:pt x="10871" y="6388"/>
                      </a:cubicBezTo>
                      <a:cubicBezTo>
                        <a:pt x="11536" y="8114"/>
                        <a:pt x="12592" y="8986"/>
                        <a:pt x="13650" y="8986"/>
                      </a:cubicBezTo>
                      <a:cubicBezTo>
                        <a:pt x="14662" y="8986"/>
                        <a:pt x="15676" y="8187"/>
                        <a:pt x="16349" y="6574"/>
                      </a:cubicBezTo>
                      <a:cubicBezTo>
                        <a:pt x="16918" y="8666"/>
                        <a:pt x="18115" y="9992"/>
                        <a:pt x="19428" y="9992"/>
                      </a:cubicBezTo>
                      <a:cubicBezTo>
                        <a:pt x="19612" y="9992"/>
                        <a:pt x="19792" y="9974"/>
                        <a:pt x="19976" y="9927"/>
                      </a:cubicBezTo>
                      <a:cubicBezTo>
                        <a:pt x="19939" y="10179"/>
                        <a:pt x="19923" y="10441"/>
                        <a:pt x="19923" y="10702"/>
                      </a:cubicBezTo>
                      <a:cubicBezTo>
                        <a:pt x="19923" y="11823"/>
                        <a:pt x="20261" y="12859"/>
                        <a:pt x="20809" y="13420"/>
                      </a:cubicBezTo>
                      <a:cubicBezTo>
                        <a:pt x="20809" y="13420"/>
                        <a:pt x="21336" y="15997"/>
                        <a:pt x="21600" y="21600"/>
                      </a:cubicBezTo>
                      <a:lnTo>
                        <a:pt x="21595" y="13831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solidFill>
                  <a:srgbClr val="D4A0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20" name="Google Shape;1624;p114"/>
                <p:cNvSpPr/>
                <p:nvPr/>
              </p:nvSpPr>
              <p:spPr>
                <a:xfrm>
                  <a:off x="2048282" y="-1"/>
                  <a:ext cx="2125093" cy="433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0"/>
                        <a:pt x="550" y="8159"/>
                        <a:pt x="2589" y="8159"/>
                      </a:cubicBezTo>
                      <a:cubicBezTo>
                        <a:pt x="2904" y="8159"/>
                        <a:pt x="3256" y="7962"/>
                        <a:pt x="3646" y="7512"/>
                      </a:cubicBezTo>
                      <a:cubicBezTo>
                        <a:pt x="3646" y="7512"/>
                        <a:pt x="4464" y="17270"/>
                        <a:pt x="6942" y="17270"/>
                      </a:cubicBezTo>
                      <a:cubicBezTo>
                        <a:pt x="7217" y="17270"/>
                        <a:pt x="7512" y="17150"/>
                        <a:pt x="7829" y="16882"/>
                      </a:cubicBezTo>
                      <a:cubicBezTo>
                        <a:pt x="10993" y="14210"/>
                        <a:pt x="10844" y="3409"/>
                        <a:pt x="10844" y="3407"/>
                      </a:cubicBezTo>
                      <a:cubicBezTo>
                        <a:pt x="10844" y="3409"/>
                        <a:pt x="11563" y="12569"/>
                        <a:pt x="13894" y="12569"/>
                      </a:cubicBezTo>
                      <a:cubicBezTo>
                        <a:pt x="14112" y="12569"/>
                        <a:pt x="14345" y="12489"/>
                        <a:pt x="14592" y="12314"/>
                      </a:cubicBezTo>
                      <a:cubicBezTo>
                        <a:pt x="16565" y="10919"/>
                        <a:pt x="16565" y="4376"/>
                        <a:pt x="16565" y="4376"/>
                      </a:cubicBezTo>
                      <a:cubicBezTo>
                        <a:pt x="16565" y="4376"/>
                        <a:pt x="16960" y="16455"/>
                        <a:pt x="19722" y="20560"/>
                      </a:cubicBezTo>
                      <a:cubicBezTo>
                        <a:pt x="20540" y="21430"/>
                        <a:pt x="21057" y="21600"/>
                        <a:pt x="21337" y="21600"/>
                      </a:cubicBezTo>
                      <a:cubicBezTo>
                        <a:pt x="21518" y="21600"/>
                        <a:pt x="21600" y="21528"/>
                        <a:pt x="21600" y="21528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1923" name="Google Shape;1625;p114"/>
            <p:cNvSpPr/>
            <p:nvPr/>
          </p:nvSpPr>
          <p:spPr>
            <a:xfrm>
              <a:off x="-1" y="2992070"/>
              <a:ext cx="11646684" cy="17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829" y="882"/>
                    <a:pt x="16719" y="10174"/>
                  </a:cubicBezTo>
                  <a:cubicBezTo>
                    <a:pt x="15042" y="15177"/>
                    <a:pt x="12852" y="17433"/>
                    <a:pt x="10568" y="17433"/>
                  </a:cubicBezTo>
                  <a:cubicBezTo>
                    <a:pt x="8610" y="17433"/>
                    <a:pt x="6584" y="15777"/>
                    <a:pt x="4753" y="12775"/>
                  </a:cubicBezTo>
                  <a:cubicBezTo>
                    <a:pt x="3963" y="11486"/>
                    <a:pt x="3282" y="10991"/>
                    <a:pt x="2703" y="10991"/>
                  </a:cubicBezTo>
                  <a:cubicBezTo>
                    <a:pt x="811" y="10991"/>
                    <a:pt x="0" y="16260"/>
                    <a:pt x="0" y="16260"/>
                  </a:cubicBezTo>
                  <a:lnTo>
                    <a:pt x="0" y="17142"/>
                  </a:lnTo>
                  <a:cubicBezTo>
                    <a:pt x="770" y="13293"/>
                    <a:pt x="1554" y="11884"/>
                    <a:pt x="2381" y="11884"/>
                  </a:cubicBezTo>
                  <a:cubicBezTo>
                    <a:pt x="3550" y="11884"/>
                    <a:pt x="4804" y="14700"/>
                    <a:pt x="6220" y="17422"/>
                  </a:cubicBezTo>
                  <a:cubicBezTo>
                    <a:pt x="7508" y="19895"/>
                    <a:pt x="9114" y="21600"/>
                    <a:pt x="10828" y="21600"/>
                  </a:cubicBezTo>
                  <a:cubicBezTo>
                    <a:pt x="12897" y="21600"/>
                    <a:pt x="15125" y="19115"/>
                    <a:pt x="17148" y="12497"/>
                  </a:cubicBezTo>
                  <a:cubicBezTo>
                    <a:pt x="20517" y="1463"/>
                    <a:pt x="21600" y="1162"/>
                    <a:pt x="21600" y="11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24" name="Google Shape;1626;p114"/>
            <p:cNvSpPr/>
            <p:nvPr/>
          </p:nvSpPr>
          <p:spPr>
            <a:xfrm>
              <a:off x="-1" y="3077810"/>
              <a:ext cx="11657804" cy="30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0518" y="174"/>
                    <a:pt x="17149" y="6511"/>
                  </a:cubicBezTo>
                  <a:cubicBezTo>
                    <a:pt x="15125" y="10314"/>
                    <a:pt x="12895" y="11745"/>
                    <a:pt x="10825" y="11745"/>
                  </a:cubicBezTo>
                  <a:cubicBezTo>
                    <a:pt x="9111" y="11745"/>
                    <a:pt x="7507" y="10765"/>
                    <a:pt x="6221" y="9339"/>
                  </a:cubicBezTo>
                  <a:cubicBezTo>
                    <a:pt x="4804" y="7776"/>
                    <a:pt x="3549" y="6159"/>
                    <a:pt x="2380" y="6159"/>
                  </a:cubicBezTo>
                  <a:cubicBezTo>
                    <a:pt x="1553" y="6159"/>
                    <a:pt x="769" y="6968"/>
                    <a:pt x="0" y="917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25" name="Google Shape;1627;p114"/>
            <p:cNvSpPr/>
            <p:nvPr/>
          </p:nvSpPr>
          <p:spPr>
            <a:xfrm>
              <a:off x="8659699" y="4395925"/>
              <a:ext cx="857032" cy="95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26" name="Google Shape;1628;p114"/>
            <p:cNvSpPr/>
            <p:nvPr/>
          </p:nvSpPr>
          <p:spPr>
            <a:xfrm>
              <a:off x="9763644" y="3870028"/>
              <a:ext cx="541917" cy="33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82" y="960"/>
                  </a:moveTo>
                  <a:cubicBezTo>
                    <a:pt x="17770" y="960"/>
                    <a:pt x="18313" y="1360"/>
                    <a:pt x="18526" y="2137"/>
                  </a:cubicBezTo>
                  <a:cubicBezTo>
                    <a:pt x="18884" y="3332"/>
                    <a:pt x="18022" y="5128"/>
                    <a:pt x="16653" y="6081"/>
                  </a:cubicBezTo>
                  <a:cubicBezTo>
                    <a:pt x="16092" y="6470"/>
                    <a:pt x="15536" y="6664"/>
                    <a:pt x="15046" y="6664"/>
                  </a:cubicBezTo>
                  <a:cubicBezTo>
                    <a:pt x="14337" y="6664"/>
                    <a:pt x="13769" y="6264"/>
                    <a:pt x="13556" y="5481"/>
                  </a:cubicBezTo>
                  <a:cubicBezTo>
                    <a:pt x="13269" y="4168"/>
                    <a:pt x="14131" y="2378"/>
                    <a:pt x="15500" y="1542"/>
                  </a:cubicBezTo>
                  <a:cubicBezTo>
                    <a:pt x="16061" y="1148"/>
                    <a:pt x="16607" y="960"/>
                    <a:pt x="17082" y="960"/>
                  </a:cubicBezTo>
                  <a:close/>
                  <a:moveTo>
                    <a:pt x="13052" y="6676"/>
                  </a:moveTo>
                  <a:cubicBezTo>
                    <a:pt x="13542" y="7312"/>
                    <a:pt x="14117" y="7600"/>
                    <a:pt x="14709" y="7600"/>
                  </a:cubicBezTo>
                  <a:cubicBezTo>
                    <a:pt x="14901" y="7600"/>
                    <a:pt x="15092" y="7571"/>
                    <a:pt x="15284" y="7518"/>
                  </a:cubicBezTo>
                  <a:cubicBezTo>
                    <a:pt x="14709" y="8230"/>
                    <a:pt x="14276" y="9425"/>
                    <a:pt x="14205" y="10620"/>
                  </a:cubicBezTo>
                  <a:cubicBezTo>
                    <a:pt x="13712" y="9991"/>
                    <a:pt x="13141" y="9696"/>
                    <a:pt x="12545" y="9696"/>
                  </a:cubicBezTo>
                  <a:cubicBezTo>
                    <a:pt x="12357" y="9696"/>
                    <a:pt x="12166" y="9726"/>
                    <a:pt x="11974" y="9784"/>
                  </a:cubicBezTo>
                  <a:cubicBezTo>
                    <a:pt x="12549" y="9066"/>
                    <a:pt x="12981" y="7995"/>
                    <a:pt x="13052" y="6676"/>
                  </a:cubicBezTo>
                  <a:close/>
                  <a:moveTo>
                    <a:pt x="10700" y="5357"/>
                  </a:moveTo>
                  <a:cubicBezTo>
                    <a:pt x="11445" y="5357"/>
                    <a:pt x="12041" y="5758"/>
                    <a:pt x="12261" y="6558"/>
                  </a:cubicBezTo>
                  <a:cubicBezTo>
                    <a:pt x="12549" y="7871"/>
                    <a:pt x="11683" y="9549"/>
                    <a:pt x="10317" y="10503"/>
                  </a:cubicBezTo>
                  <a:cubicBezTo>
                    <a:pt x="9782" y="10879"/>
                    <a:pt x="9257" y="11050"/>
                    <a:pt x="8796" y="11050"/>
                  </a:cubicBezTo>
                  <a:cubicBezTo>
                    <a:pt x="8075" y="11050"/>
                    <a:pt x="7511" y="10632"/>
                    <a:pt x="7291" y="9908"/>
                  </a:cubicBezTo>
                  <a:cubicBezTo>
                    <a:pt x="6933" y="8589"/>
                    <a:pt x="7795" y="6800"/>
                    <a:pt x="9164" y="5840"/>
                  </a:cubicBezTo>
                  <a:cubicBezTo>
                    <a:pt x="9697" y="5516"/>
                    <a:pt x="10229" y="5357"/>
                    <a:pt x="10700" y="5357"/>
                  </a:cubicBezTo>
                  <a:close/>
                  <a:moveTo>
                    <a:pt x="18579" y="6217"/>
                  </a:moveTo>
                  <a:cubicBezTo>
                    <a:pt x="19282" y="6217"/>
                    <a:pt x="19824" y="6617"/>
                    <a:pt x="20037" y="7394"/>
                  </a:cubicBezTo>
                  <a:cubicBezTo>
                    <a:pt x="20324" y="8713"/>
                    <a:pt x="19533" y="10503"/>
                    <a:pt x="18093" y="11339"/>
                  </a:cubicBezTo>
                  <a:lnTo>
                    <a:pt x="18093" y="11456"/>
                  </a:lnTo>
                  <a:cubicBezTo>
                    <a:pt x="17561" y="11786"/>
                    <a:pt x="17040" y="11945"/>
                    <a:pt x="16578" y="11945"/>
                  </a:cubicBezTo>
                  <a:cubicBezTo>
                    <a:pt x="15858" y="11945"/>
                    <a:pt x="15287" y="11545"/>
                    <a:pt x="15067" y="10744"/>
                  </a:cubicBezTo>
                  <a:cubicBezTo>
                    <a:pt x="14709" y="9425"/>
                    <a:pt x="15571" y="7753"/>
                    <a:pt x="16940" y="6800"/>
                  </a:cubicBezTo>
                  <a:cubicBezTo>
                    <a:pt x="17529" y="6405"/>
                    <a:pt x="18093" y="6217"/>
                    <a:pt x="18579" y="6217"/>
                  </a:cubicBezTo>
                  <a:close/>
                  <a:moveTo>
                    <a:pt x="6646" y="10980"/>
                  </a:moveTo>
                  <a:cubicBezTo>
                    <a:pt x="7160" y="11645"/>
                    <a:pt x="7813" y="12010"/>
                    <a:pt x="8494" y="12010"/>
                  </a:cubicBezTo>
                  <a:cubicBezTo>
                    <a:pt x="8668" y="12010"/>
                    <a:pt x="8845" y="11986"/>
                    <a:pt x="9019" y="11939"/>
                  </a:cubicBezTo>
                  <a:cubicBezTo>
                    <a:pt x="8373" y="12652"/>
                    <a:pt x="7941" y="13847"/>
                    <a:pt x="7870" y="15165"/>
                  </a:cubicBezTo>
                  <a:cubicBezTo>
                    <a:pt x="7387" y="14453"/>
                    <a:pt x="6823" y="14070"/>
                    <a:pt x="6209" y="14070"/>
                  </a:cubicBezTo>
                  <a:cubicBezTo>
                    <a:pt x="6000" y="14070"/>
                    <a:pt x="5784" y="14117"/>
                    <a:pt x="5564" y="14206"/>
                  </a:cubicBezTo>
                  <a:cubicBezTo>
                    <a:pt x="6213" y="13487"/>
                    <a:pt x="6646" y="12292"/>
                    <a:pt x="6646" y="10980"/>
                  </a:cubicBezTo>
                  <a:close/>
                  <a:moveTo>
                    <a:pt x="4322" y="9726"/>
                  </a:moveTo>
                  <a:cubicBezTo>
                    <a:pt x="5053" y="9726"/>
                    <a:pt x="5631" y="10173"/>
                    <a:pt x="5851" y="10980"/>
                  </a:cubicBezTo>
                  <a:cubicBezTo>
                    <a:pt x="6213" y="12175"/>
                    <a:pt x="5347" y="13970"/>
                    <a:pt x="3978" y="14924"/>
                  </a:cubicBezTo>
                  <a:cubicBezTo>
                    <a:pt x="3446" y="15301"/>
                    <a:pt x="2896" y="15471"/>
                    <a:pt x="2414" y="15471"/>
                  </a:cubicBezTo>
                  <a:cubicBezTo>
                    <a:pt x="1662" y="15471"/>
                    <a:pt x="1059" y="15053"/>
                    <a:pt x="885" y="14329"/>
                  </a:cubicBezTo>
                  <a:cubicBezTo>
                    <a:pt x="598" y="13011"/>
                    <a:pt x="1460" y="11339"/>
                    <a:pt x="2829" y="10261"/>
                  </a:cubicBezTo>
                  <a:cubicBezTo>
                    <a:pt x="3354" y="9896"/>
                    <a:pt x="3868" y="9726"/>
                    <a:pt x="4322" y="9726"/>
                  </a:cubicBezTo>
                  <a:close/>
                  <a:moveTo>
                    <a:pt x="12236" y="10585"/>
                  </a:moveTo>
                  <a:cubicBezTo>
                    <a:pt x="12935" y="10585"/>
                    <a:pt x="13485" y="11033"/>
                    <a:pt x="13702" y="11816"/>
                  </a:cubicBezTo>
                  <a:cubicBezTo>
                    <a:pt x="14060" y="13134"/>
                    <a:pt x="13198" y="14806"/>
                    <a:pt x="11829" y="15760"/>
                  </a:cubicBezTo>
                  <a:lnTo>
                    <a:pt x="11758" y="15760"/>
                  </a:lnTo>
                  <a:cubicBezTo>
                    <a:pt x="11197" y="16148"/>
                    <a:pt x="10651" y="16343"/>
                    <a:pt x="10175" y="16343"/>
                  </a:cubicBezTo>
                  <a:cubicBezTo>
                    <a:pt x="9487" y="16343"/>
                    <a:pt x="8944" y="15942"/>
                    <a:pt x="8732" y="15165"/>
                  </a:cubicBezTo>
                  <a:cubicBezTo>
                    <a:pt x="8373" y="13847"/>
                    <a:pt x="9310" y="12175"/>
                    <a:pt x="10676" y="11221"/>
                  </a:cubicBezTo>
                  <a:cubicBezTo>
                    <a:pt x="11225" y="10785"/>
                    <a:pt x="11765" y="10585"/>
                    <a:pt x="12236" y="10585"/>
                  </a:cubicBezTo>
                  <a:close/>
                  <a:moveTo>
                    <a:pt x="5802" y="15036"/>
                  </a:moveTo>
                  <a:cubicBezTo>
                    <a:pt x="6536" y="15036"/>
                    <a:pt x="7118" y="15436"/>
                    <a:pt x="7291" y="16237"/>
                  </a:cubicBezTo>
                  <a:cubicBezTo>
                    <a:pt x="7653" y="17432"/>
                    <a:pt x="6788" y="19227"/>
                    <a:pt x="5418" y="20181"/>
                  </a:cubicBezTo>
                  <a:cubicBezTo>
                    <a:pt x="4883" y="20558"/>
                    <a:pt x="4347" y="20729"/>
                    <a:pt x="3879" y="20729"/>
                  </a:cubicBezTo>
                  <a:cubicBezTo>
                    <a:pt x="3145" y="20729"/>
                    <a:pt x="2570" y="20311"/>
                    <a:pt x="2396" y="19587"/>
                  </a:cubicBezTo>
                  <a:cubicBezTo>
                    <a:pt x="2034" y="18268"/>
                    <a:pt x="2900" y="16478"/>
                    <a:pt x="4269" y="15519"/>
                  </a:cubicBezTo>
                  <a:cubicBezTo>
                    <a:pt x="4801" y="15195"/>
                    <a:pt x="5333" y="15036"/>
                    <a:pt x="5802" y="15036"/>
                  </a:cubicBezTo>
                  <a:close/>
                  <a:moveTo>
                    <a:pt x="17341" y="0"/>
                  </a:moveTo>
                  <a:cubicBezTo>
                    <a:pt x="16713" y="0"/>
                    <a:pt x="16000" y="230"/>
                    <a:pt x="15284" y="706"/>
                  </a:cubicBezTo>
                  <a:cubicBezTo>
                    <a:pt x="13702" y="1778"/>
                    <a:pt x="12694" y="3691"/>
                    <a:pt x="12694" y="5245"/>
                  </a:cubicBezTo>
                  <a:cubicBezTo>
                    <a:pt x="12350" y="4680"/>
                    <a:pt x="11768" y="4374"/>
                    <a:pt x="11073" y="4374"/>
                  </a:cubicBezTo>
                  <a:cubicBezTo>
                    <a:pt x="10449" y="4374"/>
                    <a:pt x="9736" y="4616"/>
                    <a:pt x="9019" y="5128"/>
                  </a:cubicBezTo>
                  <a:cubicBezTo>
                    <a:pt x="7437" y="6199"/>
                    <a:pt x="6284" y="8230"/>
                    <a:pt x="6429" y="9784"/>
                  </a:cubicBezTo>
                  <a:cubicBezTo>
                    <a:pt x="6039" y="9143"/>
                    <a:pt x="5422" y="8807"/>
                    <a:pt x="4684" y="8807"/>
                  </a:cubicBezTo>
                  <a:cubicBezTo>
                    <a:pt x="4056" y="8807"/>
                    <a:pt x="3343" y="9049"/>
                    <a:pt x="2612" y="9549"/>
                  </a:cubicBezTo>
                  <a:cubicBezTo>
                    <a:pt x="810" y="10744"/>
                    <a:pt x="-339" y="13134"/>
                    <a:pt x="90" y="14806"/>
                  </a:cubicBezTo>
                  <a:cubicBezTo>
                    <a:pt x="331" y="15801"/>
                    <a:pt x="1073" y="16296"/>
                    <a:pt x="2020" y="16296"/>
                  </a:cubicBezTo>
                  <a:cubicBezTo>
                    <a:pt x="2212" y="16296"/>
                    <a:pt x="2407" y="16278"/>
                    <a:pt x="2612" y="16237"/>
                  </a:cubicBezTo>
                  <a:cubicBezTo>
                    <a:pt x="1747" y="17432"/>
                    <a:pt x="1314" y="18868"/>
                    <a:pt x="1605" y="20063"/>
                  </a:cubicBezTo>
                  <a:cubicBezTo>
                    <a:pt x="1864" y="21070"/>
                    <a:pt x="2623" y="21600"/>
                    <a:pt x="3577" y="21600"/>
                  </a:cubicBezTo>
                  <a:cubicBezTo>
                    <a:pt x="4209" y="21600"/>
                    <a:pt x="4922" y="21370"/>
                    <a:pt x="5635" y="20899"/>
                  </a:cubicBezTo>
                  <a:cubicBezTo>
                    <a:pt x="7220" y="19822"/>
                    <a:pt x="8299" y="17791"/>
                    <a:pt x="8228" y="16237"/>
                  </a:cubicBezTo>
                  <a:cubicBezTo>
                    <a:pt x="8579" y="16884"/>
                    <a:pt x="9179" y="17214"/>
                    <a:pt x="9906" y="17214"/>
                  </a:cubicBezTo>
                  <a:cubicBezTo>
                    <a:pt x="10527" y="17214"/>
                    <a:pt x="11243" y="16973"/>
                    <a:pt x="11974" y="16478"/>
                  </a:cubicBezTo>
                  <a:cubicBezTo>
                    <a:pt x="13556" y="15401"/>
                    <a:pt x="14638" y="13487"/>
                    <a:pt x="14564" y="11939"/>
                  </a:cubicBezTo>
                  <a:cubicBezTo>
                    <a:pt x="14943" y="12504"/>
                    <a:pt x="15546" y="12805"/>
                    <a:pt x="16249" y="12805"/>
                  </a:cubicBezTo>
                  <a:cubicBezTo>
                    <a:pt x="16880" y="12805"/>
                    <a:pt x="17593" y="12563"/>
                    <a:pt x="18310" y="12057"/>
                  </a:cubicBezTo>
                  <a:cubicBezTo>
                    <a:pt x="20108" y="10862"/>
                    <a:pt x="21261" y="8589"/>
                    <a:pt x="20828" y="6800"/>
                  </a:cubicBezTo>
                  <a:cubicBezTo>
                    <a:pt x="20587" y="5805"/>
                    <a:pt x="19849" y="5304"/>
                    <a:pt x="18902" y="5304"/>
                  </a:cubicBezTo>
                  <a:cubicBezTo>
                    <a:pt x="18710" y="5304"/>
                    <a:pt x="18512" y="5322"/>
                    <a:pt x="18310" y="5363"/>
                  </a:cubicBezTo>
                  <a:cubicBezTo>
                    <a:pt x="19172" y="4168"/>
                    <a:pt x="19604" y="2738"/>
                    <a:pt x="19317" y="1542"/>
                  </a:cubicBezTo>
                  <a:cubicBezTo>
                    <a:pt x="19055" y="530"/>
                    <a:pt x="18299" y="0"/>
                    <a:pt x="17341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92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oogle Shape;1635;p115"/>
          <p:cNvGrpSpPr/>
          <p:nvPr/>
        </p:nvGrpSpPr>
        <p:grpSpPr>
          <a:xfrm>
            <a:off x="193" y="102"/>
            <a:ext cx="9483519" cy="5143436"/>
            <a:chOff x="96" y="51"/>
            <a:chExt cx="9483517" cy="5143434"/>
          </a:xfrm>
        </p:grpSpPr>
        <p:grpSp>
          <p:nvGrpSpPr>
            <p:cNvPr id="1944" name="Google Shape;1636;p115"/>
            <p:cNvGrpSpPr/>
            <p:nvPr/>
          </p:nvGrpSpPr>
          <p:grpSpPr>
            <a:xfrm>
              <a:off x="96" y="3964369"/>
              <a:ext cx="9144122" cy="1179118"/>
              <a:chOff x="0" y="0"/>
              <a:chExt cx="9144120" cy="1179116"/>
            </a:xfrm>
          </p:grpSpPr>
          <p:sp>
            <p:nvSpPr>
              <p:cNvPr id="1935" name="Google Shape;1637;p115"/>
              <p:cNvSpPr/>
              <p:nvPr/>
            </p:nvSpPr>
            <p:spPr>
              <a:xfrm>
                <a:off x="0" y="0"/>
                <a:ext cx="9144121" cy="1179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73" y="0"/>
                    </a:moveTo>
                    <a:cubicBezTo>
                      <a:pt x="19783" y="0"/>
                      <a:pt x="18878" y="2327"/>
                      <a:pt x="18272" y="2679"/>
                    </a:cubicBezTo>
                    <a:cubicBezTo>
                      <a:pt x="18206" y="2717"/>
                      <a:pt x="18141" y="2734"/>
                      <a:pt x="18076" y="2734"/>
                    </a:cubicBezTo>
                    <a:cubicBezTo>
                      <a:pt x="17562" y="2734"/>
                      <a:pt x="17054" y="1680"/>
                      <a:pt x="16375" y="1680"/>
                    </a:cubicBezTo>
                    <a:cubicBezTo>
                      <a:pt x="16289" y="1680"/>
                      <a:pt x="16200" y="1697"/>
                      <a:pt x="16108" y="1736"/>
                    </a:cubicBezTo>
                    <a:cubicBezTo>
                      <a:pt x="15199" y="2113"/>
                      <a:pt x="12735" y="5699"/>
                      <a:pt x="10790" y="5790"/>
                    </a:cubicBezTo>
                    <a:cubicBezTo>
                      <a:pt x="9208" y="5870"/>
                      <a:pt x="8556" y="7102"/>
                      <a:pt x="7996" y="7102"/>
                    </a:cubicBezTo>
                    <a:cubicBezTo>
                      <a:pt x="7867" y="7102"/>
                      <a:pt x="7743" y="7037"/>
                      <a:pt x="7614" y="6877"/>
                    </a:cubicBezTo>
                    <a:cubicBezTo>
                      <a:pt x="7335" y="6538"/>
                      <a:pt x="7000" y="6349"/>
                      <a:pt x="6591" y="6349"/>
                    </a:cubicBezTo>
                    <a:cubicBezTo>
                      <a:pt x="5982" y="6349"/>
                      <a:pt x="5205" y="6768"/>
                      <a:pt x="4196" y="7730"/>
                    </a:cubicBezTo>
                    <a:cubicBezTo>
                      <a:pt x="2509" y="9331"/>
                      <a:pt x="0" y="10086"/>
                      <a:pt x="0" y="10086"/>
                    </a:cubicBezTo>
                    <a:lnTo>
                      <a:pt x="0" y="21600"/>
                    </a:lnTo>
                    <a:lnTo>
                      <a:pt x="21600" y="21555"/>
                    </a:lnTo>
                    <a:lnTo>
                      <a:pt x="21600" y="37"/>
                    </a:lnTo>
                    <a:cubicBezTo>
                      <a:pt x="21488" y="12"/>
                      <a:pt x="21379" y="0"/>
                      <a:pt x="21273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939" name="Google Shape;1638;p115"/>
              <p:cNvGrpSpPr/>
              <p:nvPr/>
            </p:nvGrpSpPr>
            <p:grpSpPr>
              <a:xfrm>
                <a:off x="2215976" y="521202"/>
                <a:ext cx="854687" cy="336320"/>
                <a:chOff x="16" y="0"/>
                <a:chExt cx="854685" cy="336319"/>
              </a:xfrm>
            </p:grpSpPr>
            <p:sp>
              <p:nvSpPr>
                <p:cNvPr id="1936" name="Google Shape;1639;p115"/>
                <p:cNvSpPr/>
                <p:nvPr/>
              </p:nvSpPr>
              <p:spPr>
                <a:xfrm>
                  <a:off x="16" y="130783"/>
                  <a:ext cx="854687" cy="199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37" name="Google Shape;1640;p115"/>
                <p:cNvSpPr/>
                <p:nvPr/>
              </p:nvSpPr>
              <p:spPr>
                <a:xfrm>
                  <a:off x="177329" y="0"/>
                  <a:ext cx="535919" cy="9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38" name="Google Shape;1641;p115"/>
                <p:cNvSpPr/>
                <p:nvPr/>
              </p:nvSpPr>
              <p:spPr>
                <a:xfrm>
                  <a:off x="55447" y="44392"/>
                  <a:ext cx="787101" cy="291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943" name="Google Shape;1642;p115"/>
              <p:cNvGrpSpPr/>
              <p:nvPr/>
            </p:nvGrpSpPr>
            <p:grpSpPr>
              <a:xfrm>
                <a:off x="4042857" y="435553"/>
                <a:ext cx="705986" cy="277807"/>
                <a:chOff x="13" y="0"/>
                <a:chExt cx="705984" cy="277805"/>
              </a:xfrm>
            </p:grpSpPr>
            <p:sp>
              <p:nvSpPr>
                <p:cNvPr id="1940" name="Google Shape;1643;p115"/>
                <p:cNvSpPr/>
                <p:nvPr/>
              </p:nvSpPr>
              <p:spPr>
                <a:xfrm>
                  <a:off x="13" y="108029"/>
                  <a:ext cx="705986" cy="164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41" name="Google Shape;1644;p115"/>
                <p:cNvSpPr/>
                <p:nvPr/>
              </p:nvSpPr>
              <p:spPr>
                <a:xfrm>
                  <a:off x="146476" y="0"/>
                  <a:ext cx="442678" cy="763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42" name="Google Shape;1645;p115"/>
                <p:cNvSpPr/>
                <p:nvPr/>
              </p:nvSpPr>
              <p:spPr>
                <a:xfrm>
                  <a:off x="45800" y="36669"/>
                  <a:ext cx="650160" cy="241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1948" name="Google Shape;1646;p115"/>
            <p:cNvGrpSpPr/>
            <p:nvPr/>
          </p:nvGrpSpPr>
          <p:grpSpPr>
            <a:xfrm>
              <a:off x="4111061" y="51"/>
              <a:ext cx="5372554" cy="2871423"/>
              <a:chOff x="87" y="0"/>
              <a:chExt cx="5372553" cy="2871422"/>
            </a:xfrm>
          </p:grpSpPr>
          <p:sp>
            <p:nvSpPr>
              <p:cNvPr id="1945" name="Google Shape;1647;p115"/>
              <p:cNvSpPr/>
              <p:nvPr/>
            </p:nvSpPr>
            <p:spPr>
              <a:xfrm>
                <a:off x="87" y="10"/>
                <a:ext cx="5371262" cy="167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946" name="Google Shape;1648;p115"/>
              <p:cNvSpPr/>
              <p:nvPr/>
            </p:nvSpPr>
            <p:spPr>
              <a:xfrm>
                <a:off x="286448" y="10"/>
                <a:ext cx="5086193" cy="2871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947" name="Google Shape;1649;p115"/>
              <p:cNvSpPr/>
              <p:nvPr/>
            </p:nvSpPr>
            <p:spPr>
              <a:xfrm>
                <a:off x="1179360" y="0"/>
                <a:ext cx="4192064" cy="854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A0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95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0" name="Google Shape;1653;p116"/>
          <p:cNvGrpSpPr/>
          <p:nvPr/>
        </p:nvGrpSpPr>
        <p:grpSpPr>
          <a:xfrm>
            <a:off x="-272856" y="387596"/>
            <a:ext cx="9936434" cy="4755817"/>
            <a:chOff x="-13" y="-1"/>
            <a:chExt cx="9936433" cy="4755816"/>
          </a:xfrm>
        </p:grpSpPr>
        <p:sp>
          <p:nvSpPr>
            <p:cNvPr id="1957" name="Google Shape;1654;p116"/>
            <p:cNvSpPr/>
            <p:nvPr/>
          </p:nvSpPr>
          <p:spPr>
            <a:xfrm>
              <a:off x="272840" y="4400631"/>
              <a:ext cx="9143978" cy="35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969" name="Google Shape;1655;p116"/>
            <p:cNvGrpSpPr/>
            <p:nvPr/>
          </p:nvGrpSpPr>
          <p:grpSpPr>
            <a:xfrm>
              <a:off x="-14" y="-2"/>
              <a:ext cx="9936434" cy="4597323"/>
              <a:chOff x="-13" y="0"/>
              <a:chExt cx="9936433" cy="4597321"/>
            </a:xfrm>
          </p:grpSpPr>
          <p:sp>
            <p:nvSpPr>
              <p:cNvPr id="1958" name="Google Shape;1656;p116"/>
              <p:cNvSpPr/>
              <p:nvPr/>
            </p:nvSpPr>
            <p:spPr>
              <a:xfrm>
                <a:off x="8489932" y="-1"/>
                <a:ext cx="667476" cy="849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962" name="Google Shape;1657;p116"/>
              <p:cNvGrpSpPr/>
              <p:nvPr/>
            </p:nvGrpSpPr>
            <p:grpSpPr>
              <a:xfrm>
                <a:off x="8899883" y="1307879"/>
                <a:ext cx="1036537" cy="691091"/>
                <a:chOff x="-25" y="0"/>
                <a:chExt cx="1036536" cy="691089"/>
              </a:xfrm>
            </p:grpSpPr>
            <p:sp>
              <p:nvSpPr>
                <p:cNvPr id="1959" name="Google Shape;1658;p116"/>
                <p:cNvSpPr/>
                <p:nvPr/>
              </p:nvSpPr>
              <p:spPr>
                <a:xfrm>
                  <a:off x="-26" y="5066"/>
                  <a:ext cx="1032809" cy="686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60" name="Google Shape;1659;p116"/>
                <p:cNvSpPr/>
                <p:nvPr/>
              </p:nvSpPr>
              <p:spPr>
                <a:xfrm>
                  <a:off x="106525" y="-1"/>
                  <a:ext cx="929987" cy="44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61" name="Google Shape;1660;p116"/>
                <p:cNvSpPr/>
                <p:nvPr/>
              </p:nvSpPr>
              <p:spPr>
                <a:xfrm>
                  <a:off x="203486" y="46058"/>
                  <a:ext cx="736139" cy="348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966" name="Google Shape;1661;p116"/>
              <p:cNvGrpSpPr/>
              <p:nvPr/>
            </p:nvGrpSpPr>
            <p:grpSpPr>
              <a:xfrm>
                <a:off x="8643815" y="3178733"/>
                <a:ext cx="665065" cy="1349234"/>
                <a:chOff x="2" y="0"/>
                <a:chExt cx="665063" cy="1349233"/>
              </a:xfrm>
            </p:grpSpPr>
            <p:sp>
              <p:nvSpPr>
                <p:cNvPr id="1963" name="Google Shape;1662;p116"/>
                <p:cNvSpPr/>
                <p:nvPr/>
              </p:nvSpPr>
              <p:spPr>
                <a:xfrm>
                  <a:off x="167551" y="-1"/>
                  <a:ext cx="285705" cy="134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64" name="Google Shape;1663;p116"/>
                <p:cNvSpPr/>
                <p:nvPr/>
              </p:nvSpPr>
              <p:spPr>
                <a:xfrm>
                  <a:off x="2" y="282956"/>
                  <a:ext cx="232369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65" name="Google Shape;1664;p116"/>
                <p:cNvSpPr/>
                <p:nvPr/>
              </p:nvSpPr>
              <p:spPr>
                <a:xfrm>
                  <a:off x="396389" y="282956"/>
                  <a:ext cx="268678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1967" name="Google Shape;1665;p116"/>
              <p:cNvSpPr/>
              <p:nvPr/>
            </p:nvSpPr>
            <p:spPr>
              <a:xfrm rot="4249985">
                <a:off x="544759" y="4071146"/>
                <a:ext cx="432423" cy="48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600" fill="norm" stroke="1" extrusionOk="0">
                    <a:moveTo>
                      <a:pt x="13413" y="0"/>
                    </a:moveTo>
                    <a:cubicBezTo>
                      <a:pt x="12904" y="0"/>
                      <a:pt x="12448" y="474"/>
                      <a:pt x="12678" y="997"/>
                    </a:cubicBezTo>
                    <a:lnTo>
                      <a:pt x="12618" y="969"/>
                    </a:lnTo>
                    <a:lnTo>
                      <a:pt x="10060" y="1844"/>
                    </a:lnTo>
                    <a:cubicBezTo>
                      <a:pt x="9820" y="1926"/>
                      <a:pt x="9609" y="2090"/>
                      <a:pt x="9428" y="2282"/>
                    </a:cubicBezTo>
                    <a:lnTo>
                      <a:pt x="161" y="13606"/>
                    </a:lnTo>
                    <a:cubicBezTo>
                      <a:pt x="-80" y="13879"/>
                      <a:pt x="-50" y="14290"/>
                      <a:pt x="251" y="14536"/>
                    </a:cubicBezTo>
                    <a:cubicBezTo>
                      <a:pt x="221" y="14563"/>
                      <a:pt x="191" y="14590"/>
                      <a:pt x="161" y="14618"/>
                    </a:cubicBezTo>
                    <a:cubicBezTo>
                      <a:pt x="-110" y="14946"/>
                      <a:pt x="-20" y="15411"/>
                      <a:pt x="311" y="15657"/>
                    </a:cubicBezTo>
                    <a:lnTo>
                      <a:pt x="491" y="15767"/>
                    </a:lnTo>
                    <a:cubicBezTo>
                      <a:pt x="372" y="15821"/>
                      <a:pt x="282" y="15875"/>
                      <a:pt x="221" y="15957"/>
                    </a:cubicBezTo>
                    <a:cubicBezTo>
                      <a:pt x="-50" y="16286"/>
                      <a:pt x="11" y="16751"/>
                      <a:pt x="372" y="16997"/>
                    </a:cubicBezTo>
                    <a:lnTo>
                      <a:pt x="6991" y="21455"/>
                    </a:lnTo>
                    <a:cubicBezTo>
                      <a:pt x="7137" y="21554"/>
                      <a:pt x="7306" y="21600"/>
                      <a:pt x="7474" y="21600"/>
                    </a:cubicBezTo>
                    <a:cubicBezTo>
                      <a:pt x="7725" y="21600"/>
                      <a:pt x="7972" y="21499"/>
                      <a:pt x="8135" y="21319"/>
                    </a:cubicBezTo>
                    <a:cubicBezTo>
                      <a:pt x="8195" y="21209"/>
                      <a:pt x="8255" y="21127"/>
                      <a:pt x="8255" y="21018"/>
                    </a:cubicBezTo>
                    <a:lnTo>
                      <a:pt x="8406" y="21127"/>
                    </a:lnTo>
                    <a:cubicBezTo>
                      <a:pt x="8548" y="21224"/>
                      <a:pt x="8713" y="21270"/>
                      <a:pt x="8879" y="21270"/>
                    </a:cubicBezTo>
                    <a:cubicBezTo>
                      <a:pt x="9132" y="21270"/>
                      <a:pt x="9385" y="21162"/>
                      <a:pt x="9549" y="20963"/>
                    </a:cubicBezTo>
                    <a:cubicBezTo>
                      <a:pt x="9579" y="20936"/>
                      <a:pt x="9579" y="20908"/>
                      <a:pt x="9609" y="20881"/>
                    </a:cubicBezTo>
                    <a:cubicBezTo>
                      <a:pt x="9732" y="20937"/>
                      <a:pt x="9865" y="20965"/>
                      <a:pt x="9996" y="20965"/>
                    </a:cubicBezTo>
                    <a:cubicBezTo>
                      <a:pt x="10252" y="20965"/>
                      <a:pt x="10503" y="20861"/>
                      <a:pt x="10663" y="20662"/>
                    </a:cubicBezTo>
                    <a:lnTo>
                      <a:pt x="12227" y="18747"/>
                    </a:lnTo>
                    <a:lnTo>
                      <a:pt x="12288" y="18803"/>
                    </a:lnTo>
                    <a:lnTo>
                      <a:pt x="18455" y="11280"/>
                    </a:lnTo>
                    <a:lnTo>
                      <a:pt x="18396" y="11226"/>
                    </a:lnTo>
                    <a:lnTo>
                      <a:pt x="19900" y="9393"/>
                    </a:lnTo>
                    <a:cubicBezTo>
                      <a:pt x="20051" y="9175"/>
                      <a:pt x="20171" y="8929"/>
                      <a:pt x="20171" y="8655"/>
                    </a:cubicBezTo>
                    <a:lnTo>
                      <a:pt x="20351" y="6193"/>
                    </a:lnTo>
                    <a:lnTo>
                      <a:pt x="20322" y="6166"/>
                    </a:lnTo>
                    <a:cubicBezTo>
                      <a:pt x="20365" y="6172"/>
                      <a:pt x="20407" y="6175"/>
                      <a:pt x="20448" y="6175"/>
                    </a:cubicBezTo>
                    <a:cubicBezTo>
                      <a:pt x="21173" y="6175"/>
                      <a:pt x="21490" y="5295"/>
                      <a:pt x="20863" y="4880"/>
                    </a:cubicBezTo>
                    <a:lnTo>
                      <a:pt x="13882" y="149"/>
                    </a:lnTo>
                    <a:cubicBezTo>
                      <a:pt x="13733" y="46"/>
                      <a:pt x="13570" y="0"/>
                      <a:pt x="13413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968" name="Google Shape;1666;p116"/>
              <p:cNvSpPr/>
              <p:nvPr/>
            </p:nvSpPr>
            <p:spPr>
              <a:xfrm>
                <a:off x="-14" y="3241588"/>
                <a:ext cx="878293" cy="691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600" fill="norm" stroke="1" extrusionOk="0">
                    <a:moveTo>
                      <a:pt x="17960" y="0"/>
                    </a:moveTo>
                    <a:cubicBezTo>
                      <a:pt x="17934" y="0"/>
                      <a:pt x="17907" y="4"/>
                      <a:pt x="17882" y="12"/>
                    </a:cubicBezTo>
                    <a:lnTo>
                      <a:pt x="10406" y="2138"/>
                    </a:lnTo>
                    <a:lnTo>
                      <a:pt x="1474" y="4656"/>
                    </a:lnTo>
                    <a:cubicBezTo>
                      <a:pt x="410" y="4963"/>
                      <a:pt x="-242" y="6390"/>
                      <a:pt x="84" y="7732"/>
                    </a:cubicBezTo>
                    <a:lnTo>
                      <a:pt x="2974" y="19790"/>
                    </a:lnTo>
                    <a:cubicBezTo>
                      <a:pt x="3239" y="20897"/>
                      <a:pt x="4033" y="21600"/>
                      <a:pt x="4886" y="21600"/>
                    </a:cubicBezTo>
                    <a:cubicBezTo>
                      <a:pt x="5153" y="21600"/>
                      <a:pt x="5426" y="21531"/>
                      <a:pt x="5691" y="21384"/>
                    </a:cubicBezTo>
                    <a:lnTo>
                      <a:pt x="21032" y="12796"/>
                    </a:lnTo>
                    <a:cubicBezTo>
                      <a:pt x="21250" y="12684"/>
                      <a:pt x="21358" y="12376"/>
                      <a:pt x="21315" y="12096"/>
                    </a:cubicBezTo>
                    <a:lnTo>
                      <a:pt x="20880" y="10055"/>
                    </a:lnTo>
                    <a:cubicBezTo>
                      <a:pt x="20846" y="9859"/>
                      <a:pt x="20720" y="9748"/>
                      <a:pt x="20584" y="9748"/>
                    </a:cubicBezTo>
                    <a:cubicBezTo>
                      <a:pt x="20545" y="9748"/>
                      <a:pt x="20506" y="9756"/>
                      <a:pt x="20467" y="9775"/>
                    </a:cubicBezTo>
                    <a:lnTo>
                      <a:pt x="16077" y="12041"/>
                    </a:lnTo>
                    <a:cubicBezTo>
                      <a:pt x="15988" y="12084"/>
                      <a:pt x="15898" y="12103"/>
                      <a:pt x="15809" y="12103"/>
                    </a:cubicBezTo>
                    <a:cubicBezTo>
                      <a:pt x="15489" y="12103"/>
                      <a:pt x="15197" y="11842"/>
                      <a:pt x="15078" y="11425"/>
                    </a:cubicBezTo>
                    <a:lnTo>
                      <a:pt x="13557" y="5467"/>
                    </a:lnTo>
                    <a:cubicBezTo>
                      <a:pt x="13426" y="4879"/>
                      <a:pt x="13687" y="4292"/>
                      <a:pt x="14122" y="4124"/>
                    </a:cubicBezTo>
                    <a:lnTo>
                      <a:pt x="18468" y="2613"/>
                    </a:lnTo>
                    <a:cubicBezTo>
                      <a:pt x="18729" y="2529"/>
                      <a:pt x="18881" y="2166"/>
                      <a:pt x="18772" y="1831"/>
                    </a:cubicBezTo>
                    <a:lnTo>
                      <a:pt x="18316" y="320"/>
                    </a:lnTo>
                    <a:cubicBezTo>
                      <a:pt x="18261" y="130"/>
                      <a:pt x="18110" y="0"/>
                      <a:pt x="17960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97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1" name="Google Shape;1668;p117"/>
          <p:cNvGrpSpPr/>
          <p:nvPr/>
        </p:nvGrpSpPr>
        <p:grpSpPr>
          <a:xfrm>
            <a:off x="-7" y="-2341159"/>
            <a:ext cx="9143659" cy="7484616"/>
            <a:chOff x="-1" y="0"/>
            <a:chExt cx="9143658" cy="7484614"/>
          </a:xfrm>
        </p:grpSpPr>
        <p:sp>
          <p:nvSpPr>
            <p:cNvPr id="1978" name="Google Shape;1669;p117"/>
            <p:cNvSpPr/>
            <p:nvPr/>
          </p:nvSpPr>
          <p:spPr>
            <a:xfrm flipH="1">
              <a:off x="3056733" y="-1"/>
              <a:ext cx="4163299" cy="717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79" name="Google Shape;1670;p117"/>
            <p:cNvSpPr/>
            <p:nvPr/>
          </p:nvSpPr>
          <p:spPr>
            <a:xfrm>
              <a:off x="3837443" y="5694034"/>
              <a:ext cx="1478019" cy="135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7184" y="0"/>
                  </a:moveTo>
                  <a:cubicBezTo>
                    <a:pt x="17025" y="0"/>
                    <a:pt x="16764" y="186"/>
                    <a:pt x="16669" y="289"/>
                  </a:cubicBezTo>
                  <a:cubicBezTo>
                    <a:pt x="16553" y="429"/>
                    <a:pt x="16274" y="2905"/>
                    <a:pt x="15762" y="4061"/>
                  </a:cubicBezTo>
                  <a:cubicBezTo>
                    <a:pt x="15471" y="3515"/>
                    <a:pt x="14691" y="2689"/>
                    <a:pt x="14330" y="1915"/>
                  </a:cubicBezTo>
                  <a:cubicBezTo>
                    <a:pt x="14256" y="1765"/>
                    <a:pt x="14480" y="1394"/>
                    <a:pt x="14408" y="1394"/>
                  </a:cubicBezTo>
                  <a:cubicBezTo>
                    <a:pt x="14401" y="1394"/>
                    <a:pt x="14390" y="1398"/>
                    <a:pt x="14376" y="1406"/>
                  </a:cubicBezTo>
                  <a:cubicBezTo>
                    <a:pt x="14225" y="1496"/>
                    <a:pt x="14074" y="1749"/>
                    <a:pt x="14155" y="1915"/>
                  </a:cubicBezTo>
                  <a:cubicBezTo>
                    <a:pt x="14411" y="2461"/>
                    <a:pt x="15168" y="4163"/>
                    <a:pt x="15552" y="4747"/>
                  </a:cubicBezTo>
                  <a:cubicBezTo>
                    <a:pt x="15296" y="5788"/>
                    <a:pt x="15028" y="6715"/>
                    <a:pt x="14819" y="6867"/>
                  </a:cubicBezTo>
                  <a:cubicBezTo>
                    <a:pt x="14765" y="6905"/>
                    <a:pt x="14696" y="6922"/>
                    <a:pt x="14615" y="6922"/>
                  </a:cubicBezTo>
                  <a:cubicBezTo>
                    <a:pt x="14094" y="6922"/>
                    <a:pt x="13074" y="6229"/>
                    <a:pt x="12177" y="6042"/>
                  </a:cubicBezTo>
                  <a:cubicBezTo>
                    <a:pt x="12282" y="3083"/>
                    <a:pt x="12444" y="1572"/>
                    <a:pt x="12444" y="1572"/>
                  </a:cubicBezTo>
                  <a:lnTo>
                    <a:pt x="8045" y="1305"/>
                  </a:lnTo>
                  <a:cubicBezTo>
                    <a:pt x="8045" y="1305"/>
                    <a:pt x="7649" y="3083"/>
                    <a:pt x="7055" y="6156"/>
                  </a:cubicBezTo>
                  <a:cubicBezTo>
                    <a:pt x="6648" y="6029"/>
                    <a:pt x="5786" y="5775"/>
                    <a:pt x="5402" y="5598"/>
                  </a:cubicBezTo>
                  <a:cubicBezTo>
                    <a:pt x="5472" y="5267"/>
                    <a:pt x="5530" y="4925"/>
                    <a:pt x="5577" y="4582"/>
                  </a:cubicBezTo>
                  <a:cubicBezTo>
                    <a:pt x="5612" y="4124"/>
                    <a:pt x="5612" y="3667"/>
                    <a:pt x="5589" y="3210"/>
                  </a:cubicBezTo>
                  <a:cubicBezTo>
                    <a:pt x="5589" y="3032"/>
                    <a:pt x="5461" y="2918"/>
                    <a:pt x="5286" y="2867"/>
                  </a:cubicBezTo>
                  <a:cubicBezTo>
                    <a:pt x="5266" y="2862"/>
                    <a:pt x="5251" y="2859"/>
                    <a:pt x="5241" y="2859"/>
                  </a:cubicBezTo>
                  <a:cubicBezTo>
                    <a:pt x="5151" y="2859"/>
                    <a:pt x="5414" y="3051"/>
                    <a:pt x="5414" y="3223"/>
                  </a:cubicBezTo>
                  <a:cubicBezTo>
                    <a:pt x="5414" y="3502"/>
                    <a:pt x="4972" y="4391"/>
                    <a:pt x="4879" y="4988"/>
                  </a:cubicBezTo>
                  <a:cubicBezTo>
                    <a:pt x="4809" y="4886"/>
                    <a:pt x="4739" y="4785"/>
                    <a:pt x="4681" y="4683"/>
                  </a:cubicBezTo>
                  <a:cubicBezTo>
                    <a:pt x="3588" y="2989"/>
                    <a:pt x="3132" y="2461"/>
                    <a:pt x="2683" y="2461"/>
                  </a:cubicBezTo>
                  <a:cubicBezTo>
                    <a:pt x="2678" y="2461"/>
                    <a:pt x="2673" y="2461"/>
                    <a:pt x="2667" y="2461"/>
                  </a:cubicBezTo>
                  <a:cubicBezTo>
                    <a:pt x="2493" y="2486"/>
                    <a:pt x="2341" y="2562"/>
                    <a:pt x="2213" y="2689"/>
                  </a:cubicBezTo>
                  <a:cubicBezTo>
                    <a:pt x="2185" y="2723"/>
                    <a:pt x="2187" y="2735"/>
                    <a:pt x="2208" y="2735"/>
                  </a:cubicBezTo>
                  <a:cubicBezTo>
                    <a:pt x="2262" y="2735"/>
                    <a:pt x="2447" y="2650"/>
                    <a:pt x="2568" y="2650"/>
                  </a:cubicBezTo>
                  <a:cubicBezTo>
                    <a:pt x="2574" y="2650"/>
                    <a:pt x="2580" y="2651"/>
                    <a:pt x="2586" y="2651"/>
                  </a:cubicBezTo>
                  <a:cubicBezTo>
                    <a:pt x="2784" y="2740"/>
                    <a:pt x="3261" y="3705"/>
                    <a:pt x="3657" y="4315"/>
                  </a:cubicBezTo>
                  <a:cubicBezTo>
                    <a:pt x="3028" y="4556"/>
                    <a:pt x="2225" y="5229"/>
                    <a:pt x="1957" y="5242"/>
                  </a:cubicBezTo>
                  <a:cubicBezTo>
                    <a:pt x="1954" y="5242"/>
                    <a:pt x="1951" y="5242"/>
                    <a:pt x="1949" y="5242"/>
                  </a:cubicBezTo>
                  <a:cubicBezTo>
                    <a:pt x="1815" y="5242"/>
                    <a:pt x="1710" y="5017"/>
                    <a:pt x="1654" y="5017"/>
                  </a:cubicBezTo>
                  <a:cubicBezTo>
                    <a:pt x="1639" y="5017"/>
                    <a:pt x="1627" y="5034"/>
                    <a:pt x="1620" y="5077"/>
                  </a:cubicBezTo>
                  <a:cubicBezTo>
                    <a:pt x="1585" y="5293"/>
                    <a:pt x="1771" y="5420"/>
                    <a:pt x="1946" y="5420"/>
                  </a:cubicBezTo>
                  <a:cubicBezTo>
                    <a:pt x="2411" y="5394"/>
                    <a:pt x="3622" y="5077"/>
                    <a:pt x="4041" y="4912"/>
                  </a:cubicBezTo>
                  <a:lnTo>
                    <a:pt x="4157" y="5089"/>
                  </a:lnTo>
                  <a:cubicBezTo>
                    <a:pt x="4343" y="5407"/>
                    <a:pt x="4553" y="5712"/>
                    <a:pt x="4786" y="6004"/>
                  </a:cubicBezTo>
                  <a:cubicBezTo>
                    <a:pt x="5018" y="6245"/>
                    <a:pt x="6823" y="7312"/>
                    <a:pt x="6834" y="7312"/>
                  </a:cubicBezTo>
                  <a:cubicBezTo>
                    <a:pt x="6648" y="8252"/>
                    <a:pt x="6543" y="8823"/>
                    <a:pt x="6345" y="9954"/>
                  </a:cubicBezTo>
                  <a:cubicBezTo>
                    <a:pt x="6240" y="10487"/>
                    <a:pt x="6252" y="10500"/>
                    <a:pt x="6136" y="11020"/>
                  </a:cubicBezTo>
                  <a:cubicBezTo>
                    <a:pt x="5415" y="10135"/>
                    <a:pt x="4498" y="9762"/>
                    <a:pt x="4038" y="9762"/>
                  </a:cubicBezTo>
                  <a:cubicBezTo>
                    <a:pt x="4023" y="9762"/>
                    <a:pt x="4008" y="9763"/>
                    <a:pt x="3994" y="9763"/>
                  </a:cubicBezTo>
                  <a:cubicBezTo>
                    <a:pt x="3808" y="9763"/>
                    <a:pt x="3354" y="9979"/>
                    <a:pt x="2958" y="10195"/>
                  </a:cubicBezTo>
                  <a:cubicBezTo>
                    <a:pt x="2679" y="9878"/>
                    <a:pt x="1911" y="9166"/>
                    <a:pt x="1433" y="8582"/>
                  </a:cubicBezTo>
                  <a:cubicBezTo>
                    <a:pt x="1328" y="8456"/>
                    <a:pt x="1462" y="7943"/>
                    <a:pt x="1383" y="7943"/>
                  </a:cubicBezTo>
                  <a:cubicBezTo>
                    <a:pt x="1375" y="7943"/>
                    <a:pt x="1365" y="7948"/>
                    <a:pt x="1352" y="7960"/>
                  </a:cubicBezTo>
                  <a:cubicBezTo>
                    <a:pt x="1224" y="8087"/>
                    <a:pt x="1073" y="8633"/>
                    <a:pt x="1189" y="8785"/>
                  </a:cubicBezTo>
                  <a:cubicBezTo>
                    <a:pt x="1305" y="8925"/>
                    <a:pt x="2120" y="9928"/>
                    <a:pt x="2551" y="10449"/>
                  </a:cubicBezTo>
                  <a:lnTo>
                    <a:pt x="2353" y="10564"/>
                  </a:lnTo>
                  <a:cubicBezTo>
                    <a:pt x="1678" y="10970"/>
                    <a:pt x="956" y="11846"/>
                    <a:pt x="549" y="11922"/>
                  </a:cubicBezTo>
                  <a:cubicBezTo>
                    <a:pt x="538" y="11925"/>
                    <a:pt x="526" y="11926"/>
                    <a:pt x="513" y="11926"/>
                  </a:cubicBezTo>
                  <a:cubicBezTo>
                    <a:pt x="375" y="11926"/>
                    <a:pt x="147" y="11794"/>
                    <a:pt x="48" y="11794"/>
                  </a:cubicBezTo>
                  <a:cubicBezTo>
                    <a:pt x="12" y="11794"/>
                    <a:pt x="-7" y="11811"/>
                    <a:pt x="2" y="11859"/>
                  </a:cubicBezTo>
                  <a:cubicBezTo>
                    <a:pt x="35" y="12038"/>
                    <a:pt x="347" y="12229"/>
                    <a:pt x="519" y="12229"/>
                  </a:cubicBezTo>
                  <a:cubicBezTo>
                    <a:pt x="529" y="12229"/>
                    <a:pt x="539" y="12229"/>
                    <a:pt x="549" y="12227"/>
                  </a:cubicBezTo>
                  <a:cubicBezTo>
                    <a:pt x="921" y="12126"/>
                    <a:pt x="1294" y="11960"/>
                    <a:pt x="1631" y="11770"/>
                  </a:cubicBezTo>
                  <a:cubicBezTo>
                    <a:pt x="1585" y="12087"/>
                    <a:pt x="1852" y="12469"/>
                    <a:pt x="1794" y="12761"/>
                  </a:cubicBezTo>
                  <a:cubicBezTo>
                    <a:pt x="1759" y="12951"/>
                    <a:pt x="1305" y="13281"/>
                    <a:pt x="1468" y="13319"/>
                  </a:cubicBezTo>
                  <a:cubicBezTo>
                    <a:pt x="1503" y="13319"/>
                    <a:pt x="2050" y="13066"/>
                    <a:pt x="2085" y="12900"/>
                  </a:cubicBezTo>
                  <a:cubicBezTo>
                    <a:pt x="2120" y="12710"/>
                    <a:pt x="2271" y="11846"/>
                    <a:pt x="2318" y="11376"/>
                  </a:cubicBezTo>
                  <a:cubicBezTo>
                    <a:pt x="2434" y="11300"/>
                    <a:pt x="3493" y="10627"/>
                    <a:pt x="3680" y="10601"/>
                  </a:cubicBezTo>
                  <a:cubicBezTo>
                    <a:pt x="3936" y="10678"/>
                    <a:pt x="5111" y="11453"/>
                    <a:pt x="5833" y="12342"/>
                  </a:cubicBezTo>
                  <a:cubicBezTo>
                    <a:pt x="4786" y="16571"/>
                    <a:pt x="3296" y="19835"/>
                    <a:pt x="3168" y="20368"/>
                  </a:cubicBezTo>
                  <a:lnTo>
                    <a:pt x="13259" y="21600"/>
                  </a:lnTo>
                  <a:cubicBezTo>
                    <a:pt x="13259" y="21600"/>
                    <a:pt x="12328" y="18209"/>
                    <a:pt x="12154" y="13142"/>
                  </a:cubicBezTo>
                  <a:cubicBezTo>
                    <a:pt x="12607" y="12964"/>
                    <a:pt x="13026" y="12570"/>
                    <a:pt x="13469" y="12532"/>
                  </a:cubicBezTo>
                  <a:cubicBezTo>
                    <a:pt x="13725" y="12811"/>
                    <a:pt x="14190" y="13675"/>
                    <a:pt x="15878" y="14501"/>
                  </a:cubicBezTo>
                  <a:cubicBezTo>
                    <a:pt x="15934" y="14528"/>
                    <a:pt x="16000" y="14540"/>
                    <a:pt x="16068" y="14540"/>
                  </a:cubicBezTo>
                  <a:cubicBezTo>
                    <a:pt x="16282" y="14540"/>
                    <a:pt x="16521" y="14428"/>
                    <a:pt x="16565" y="14361"/>
                  </a:cubicBezTo>
                  <a:cubicBezTo>
                    <a:pt x="16603" y="14305"/>
                    <a:pt x="16554" y="14292"/>
                    <a:pt x="16470" y="14292"/>
                  </a:cubicBezTo>
                  <a:cubicBezTo>
                    <a:pt x="16393" y="14292"/>
                    <a:pt x="16288" y="14303"/>
                    <a:pt x="16192" y="14303"/>
                  </a:cubicBezTo>
                  <a:cubicBezTo>
                    <a:pt x="16104" y="14303"/>
                    <a:pt x="16025" y="14294"/>
                    <a:pt x="15983" y="14259"/>
                  </a:cubicBezTo>
                  <a:cubicBezTo>
                    <a:pt x="15319" y="13700"/>
                    <a:pt x="14807" y="12875"/>
                    <a:pt x="14341" y="12469"/>
                  </a:cubicBezTo>
                  <a:cubicBezTo>
                    <a:pt x="14628" y="12483"/>
                    <a:pt x="14905" y="12489"/>
                    <a:pt x="15168" y="12489"/>
                  </a:cubicBezTo>
                  <a:cubicBezTo>
                    <a:pt x="16538" y="12489"/>
                    <a:pt x="17543" y="12315"/>
                    <a:pt x="17729" y="12177"/>
                  </a:cubicBezTo>
                  <a:cubicBezTo>
                    <a:pt x="17834" y="12087"/>
                    <a:pt x="18090" y="11681"/>
                    <a:pt x="18322" y="11287"/>
                  </a:cubicBezTo>
                  <a:cubicBezTo>
                    <a:pt x="18811" y="11198"/>
                    <a:pt x="20487" y="10703"/>
                    <a:pt x="21197" y="10500"/>
                  </a:cubicBezTo>
                  <a:cubicBezTo>
                    <a:pt x="21372" y="10436"/>
                    <a:pt x="21593" y="10119"/>
                    <a:pt x="21558" y="9941"/>
                  </a:cubicBezTo>
                  <a:cubicBezTo>
                    <a:pt x="21549" y="9903"/>
                    <a:pt x="21532" y="9888"/>
                    <a:pt x="21509" y="9888"/>
                  </a:cubicBezTo>
                  <a:cubicBezTo>
                    <a:pt x="21418" y="9888"/>
                    <a:pt x="21233" y="10142"/>
                    <a:pt x="21093" y="10182"/>
                  </a:cubicBezTo>
                  <a:cubicBezTo>
                    <a:pt x="20313" y="10411"/>
                    <a:pt x="19347" y="10309"/>
                    <a:pt x="18800" y="10462"/>
                  </a:cubicBezTo>
                  <a:cubicBezTo>
                    <a:pt x="19056" y="10004"/>
                    <a:pt x="19358" y="9433"/>
                    <a:pt x="19742" y="8735"/>
                  </a:cubicBezTo>
                  <a:cubicBezTo>
                    <a:pt x="20068" y="8125"/>
                    <a:pt x="20441" y="7439"/>
                    <a:pt x="20511" y="7350"/>
                  </a:cubicBezTo>
                  <a:cubicBezTo>
                    <a:pt x="20627" y="7210"/>
                    <a:pt x="20476" y="6360"/>
                    <a:pt x="20348" y="6233"/>
                  </a:cubicBezTo>
                  <a:cubicBezTo>
                    <a:pt x="20339" y="6224"/>
                    <a:pt x="20332" y="6220"/>
                    <a:pt x="20327" y="6220"/>
                  </a:cubicBezTo>
                  <a:cubicBezTo>
                    <a:pt x="20254" y="6220"/>
                    <a:pt x="20480" y="6979"/>
                    <a:pt x="20371" y="7109"/>
                  </a:cubicBezTo>
                  <a:cubicBezTo>
                    <a:pt x="20278" y="7210"/>
                    <a:pt x="19882" y="7464"/>
                    <a:pt x="19312" y="8519"/>
                  </a:cubicBezTo>
                  <a:cubicBezTo>
                    <a:pt x="19021" y="9052"/>
                    <a:pt x="18509" y="9916"/>
                    <a:pt x="18136" y="10335"/>
                  </a:cubicBezTo>
                  <a:cubicBezTo>
                    <a:pt x="17962" y="9992"/>
                    <a:pt x="17403" y="9585"/>
                    <a:pt x="17228" y="9115"/>
                  </a:cubicBezTo>
                  <a:cubicBezTo>
                    <a:pt x="17162" y="8948"/>
                    <a:pt x="17169" y="8488"/>
                    <a:pt x="17034" y="8488"/>
                  </a:cubicBezTo>
                  <a:cubicBezTo>
                    <a:pt x="17025" y="8488"/>
                    <a:pt x="17017" y="8489"/>
                    <a:pt x="17007" y="8493"/>
                  </a:cubicBezTo>
                  <a:cubicBezTo>
                    <a:pt x="16844" y="8569"/>
                    <a:pt x="16949" y="9001"/>
                    <a:pt x="17019" y="9179"/>
                  </a:cubicBezTo>
                  <a:cubicBezTo>
                    <a:pt x="17368" y="10131"/>
                    <a:pt x="17566" y="10691"/>
                    <a:pt x="17752" y="10970"/>
                  </a:cubicBezTo>
                  <a:cubicBezTo>
                    <a:pt x="17636" y="11186"/>
                    <a:pt x="17531" y="11490"/>
                    <a:pt x="17472" y="11554"/>
                  </a:cubicBezTo>
                  <a:cubicBezTo>
                    <a:pt x="17205" y="11656"/>
                    <a:pt x="15878" y="11630"/>
                    <a:pt x="14248" y="11770"/>
                  </a:cubicBezTo>
                  <a:cubicBezTo>
                    <a:pt x="14551" y="11351"/>
                    <a:pt x="14539" y="10767"/>
                    <a:pt x="14970" y="10233"/>
                  </a:cubicBezTo>
                  <a:cubicBezTo>
                    <a:pt x="15087" y="10081"/>
                    <a:pt x="15703" y="9865"/>
                    <a:pt x="15575" y="9738"/>
                  </a:cubicBezTo>
                  <a:cubicBezTo>
                    <a:pt x="15551" y="9714"/>
                    <a:pt x="15513" y="9703"/>
                    <a:pt x="15466" y="9703"/>
                  </a:cubicBezTo>
                  <a:cubicBezTo>
                    <a:pt x="15267" y="9703"/>
                    <a:pt x="14913" y="9891"/>
                    <a:pt x="14819" y="10004"/>
                  </a:cubicBezTo>
                  <a:cubicBezTo>
                    <a:pt x="13853" y="11224"/>
                    <a:pt x="13585" y="11541"/>
                    <a:pt x="13410" y="11833"/>
                  </a:cubicBezTo>
                  <a:cubicBezTo>
                    <a:pt x="12980" y="11859"/>
                    <a:pt x="12538" y="11897"/>
                    <a:pt x="12107" y="11922"/>
                  </a:cubicBezTo>
                  <a:cubicBezTo>
                    <a:pt x="12072" y="10436"/>
                    <a:pt x="12084" y="8913"/>
                    <a:pt x="12130" y="7503"/>
                  </a:cubicBezTo>
                  <a:cubicBezTo>
                    <a:pt x="12724" y="7632"/>
                    <a:pt x="13328" y="7707"/>
                    <a:pt x="13933" y="7707"/>
                  </a:cubicBezTo>
                  <a:cubicBezTo>
                    <a:pt x="13980" y="7707"/>
                    <a:pt x="14027" y="7707"/>
                    <a:pt x="14074" y="7706"/>
                  </a:cubicBezTo>
                  <a:cubicBezTo>
                    <a:pt x="14772" y="7680"/>
                    <a:pt x="15075" y="7515"/>
                    <a:pt x="15156" y="7452"/>
                  </a:cubicBezTo>
                  <a:cubicBezTo>
                    <a:pt x="15296" y="7350"/>
                    <a:pt x="15401" y="7198"/>
                    <a:pt x="15482" y="7045"/>
                  </a:cubicBezTo>
                  <a:lnTo>
                    <a:pt x="17589" y="6906"/>
                  </a:lnTo>
                  <a:cubicBezTo>
                    <a:pt x="17764" y="6906"/>
                    <a:pt x="18113" y="6575"/>
                    <a:pt x="18101" y="6385"/>
                  </a:cubicBezTo>
                  <a:cubicBezTo>
                    <a:pt x="18101" y="6354"/>
                    <a:pt x="18091" y="6341"/>
                    <a:pt x="18074" y="6341"/>
                  </a:cubicBezTo>
                  <a:cubicBezTo>
                    <a:pt x="17984" y="6341"/>
                    <a:pt x="17700" y="6679"/>
                    <a:pt x="17554" y="6690"/>
                  </a:cubicBezTo>
                  <a:lnTo>
                    <a:pt x="15773" y="6334"/>
                  </a:lnTo>
                  <a:cubicBezTo>
                    <a:pt x="16157" y="5089"/>
                    <a:pt x="16472" y="3807"/>
                    <a:pt x="16728" y="2511"/>
                  </a:cubicBezTo>
                  <a:cubicBezTo>
                    <a:pt x="17333" y="2372"/>
                    <a:pt x="18159" y="2207"/>
                    <a:pt x="18450" y="1876"/>
                  </a:cubicBezTo>
                  <a:cubicBezTo>
                    <a:pt x="18578" y="1711"/>
                    <a:pt x="18578" y="1483"/>
                    <a:pt x="18462" y="1318"/>
                  </a:cubicBezTo>
                  <a:cubicBezTo>
                    <a:pt x="18447" y="1301"/>
                    <a:pt x="18436" y="1294"/>
                    <a:pt x="18428" y="1294"/>
                  </a:cubicBezTo>
                  <a:cubicBezTo>
                    <a:pt x="18374" y="1294"/>
                    <a:pt x="18459" y="1626"/>
                    <a:pt x="18357" y="1737"/>
                  </a:cubicBezTo>
                  <a:cubicBezTo>
                    <a:pt x="18229" y="1864"/>
                    <a:pt x="17426" y="1788"/>
                    <a:pt x="16797" y="1953"/>
                  </a:cubicBezTo>
                  <a:cubicBezTo>
                    <a:pt x="16914" y="1381"/>
                    <a:pt x="16774" y="619"/>
                    <a:pt x="16821" y="479"/>
                  </a:cubicBezTo>
                  <a:cubicBezTo>
                    <a:pt x="16914" y="339"/>
                    <a:pt x="17391" y="149"/>
                    <a:pt x="17275" y="35"/>
                  </a:cubicBezTo>
                  <a:cubicBezTo>
                    <a:pt x="17253" y="11"/>
                    <a:pt x="17221" y="0"/>
                    <a:pt x="17184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80" name="Google Shape;1671;p117"/>
            <p:cNvSpPr/>
            <p:nvPr/>
          </p:nvSpPr>
          <p:spPr>
            <a:xfrm flipH="1">
              <a:off x="-2" y="6807535"/>
              <a:ext cx="9143660" cy="6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98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1681;p118"/>
          <p:cNvGrpSpPr/>
          <p:nvPr/>
        </p:nvGrpSpPr>
        <p:grpSpPr>
          <a:xfrm>
            <a:off x="-195127" y="338175"/>
            <a:ext cx="9544019" cy="4805159"/>
            <a:chOff x="23" y="-1"/>
            <a:chExt cx="9544018" cy="4805157"/>
          </a:xfrm>
        </p:grpSpPr>
        <p:grpSp>
          <p:nvGrpSpPr>
            <p:cNvPr id="2001" name="Google Shape;1682;p118"/>
            <p:cNvGrpSpPr/>
            <p:nvPr/>
          </p:nvGrpSpPr>
          <p:grpSpPr>
            <a:xfrm>
              <a:off x="23" y="-2"/>
              <a:ext cx="9544019" cy="4577389"/>
              <a:chOff x="23" y="-1"/>
              <a:chExt cx="9544018" cy="4577388"/>
            </a:xfrm>
          </p:grpSpPr>
          <p:grpSp>
            <p:nvGrpSpPr>
              <p:cNvPr id="1996" name="Google Shape;1683;p118"/>
              <p:cNvGrpSpPr/>
              <p:nvPr/>
            </p:nvGrpSpPr>
            <p:grpSpPr>
              <a:xfrm>
                <a:off x="23" y="-2"/>
                <a:ext cx="9544019" cy="3784974"/>
                <a:chOff x="23" y="-1"/>
                <a:chExt cx="9544018" cy="3784972"/>
              </a:xfrm>
            </p:grpSpPr>
            <p:sp>
              <p:nvSpPr>
                <p:cNvPr id="1989" name="Google Shape;1684;p118"/>
                <p:cNvSpPr/>
                <p:nvPr/>
              </p:nvSpPr>
              <p:spPr>
                <a:xfrm>
                  <a:off x="8876566" y="842095"/>
                  <a:ext cx="667476" cy="849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fill="norm" stroke="1" extrusionOk="0">
                      <a:moveTo>
                        <a:pt x="1644" y="0"/>
                      </a:moveTo>
                      <a:cubicBezTo>
                        <a:pt x="1482" y="0"/>
                        <a:pt x="1319" y="39"/>
                        <a:pt x="1183" y="120"/>
                      </a:cubicBezTo>
                      <a:lnTo>
                        <a:pt x="365" y="637"/>
                      </a:lnTo>
                      <a:cubicBezTo>
                        <a:pt x="-24" y="808"/>
                        <a:pt x="-111" y="1221"/>
                        <a:pt x="148" y="1495"/>
                      </a:cubicBezTo>
                      <a:lnTo>
                        <a:pt x="4590" y="6480"/>
                      </a:lnTo>
                      <a:cubicBezTo>
                        <a:pt x="4804" y="6720"/>
                        <a:pt x="4719" y="7030"/>
                        <a:pt x="4460" y="7201"/>
                      </a:cubicBezTo>
                      <a:cubicBezTo>
                        <a:pt x="3296" y="7821"/>
                        <a:pt x="3037" y="9093"/>
                        <a:pt x="3857" y="10021"/>
                      </a:cubicBezTo>
                      <a:lnTo>
                        <a:pt x="13730" y="21124"/>
                      </a:lnTo>
                      <a:cubicBezTo>
                        <a:pt x="13993" y="21437"/>
                        <a:pt x="14416" y="21600"/>
                        <a:pt x="14851" y="21600"/>
                      </a:cubicBezTo>
                      <a:cubicBezTo>
                        <a:pt x="15132" y="21600"/>
                        <a:pt x="15416" y="21534"/>
                        <a:pt x="15669" y="21398"/>
                      </a:cubicBezTo>
                      <a:lnTo>
                        <a:pt x="20714" y="18546"/>
                      </a:lnTo>
                      <a:cubicBezTo>
                        <a:pt x="21317" y="18203"/>
                        <a:pt x="21489" y="17480"/>
                        <a:pt x="21058" y="16965"/>
                      </a:cubicBezTo>
                      <a:lnTo>
                        <a:pt x="11185" y="5895"/>
                      </a:lnTo>
                      <a:cubicBezTo>
                        <a:pt x="10688" y="5331"/>
                        <a:pt x="9904" y="5033"/>
                        <a:pt x="9103" y="5033"/>
                      </a:cubicBezTo>
                      <a:cubicBezTo>
                        <a:pt x="8587" y="5033"/>
                        <a:pt x="8065" y="5159"/>
                        <a:pt x="7608" y="5414"/>
                      </a:cubicBezTo>
                      <a:cubicBezTo>
                        <a:pt x="7491" y="5467"/>
                        <a:pt x="7362" y="5494"/>
                        <a:pt x="7234" y="5494"/>
                      </a:cubicBezTo>
                      <a:cubicBezTo>
                        <a:pt x="7032" y="5494"/>
                        <a:pt x="6835" y="5425"/>
                        <a:pt x="6701" y="5277"/>
                      </a:cubicBezTo>
                      <a:lnTo>
                        <a:pt x="2262" y="257"/>
                      </a:lnTo>
                      <a:cubicBezTo>
                        <a:pt x="2130" y="91"/>
                        <a:pt x="1890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1993" name="Google Shape;1685;p118"/>
                <p:cNvGrpSpPr/>
                <p:nvPr/>
              </p:nvGrpSpPr>
              <p:grpSpPr>
                <a:xfrm>
                  <a:off x="8493230" y="-2"/>
                  <a:ext cx="1036536" cy="691091"/>
                  <a:chOff x="-25" y="0"/>
                  <a:chExt cx="1036535" cy="691089"/>
                </a:xfrm>
              </p:grpSpPr>
              <p:sp>
                <p:nvSpPr>
                  <p:cNvPr id="1990" name="Google Shape;1686;p118"/>
                  <p:cNvSpPr/>
                  <p:nvPr/>
                </p:nvSpPr>
                <p:spPr>
                  <a:xfrm>
                    <a:off x="-26" y="5066"/>
                    <a:ext cx="1032808" cy="686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3" h="21600" fill="norm" stroke="1" extrusionOk="0">
                        <a:moveTo>
                          <a:pt x="3536" y="0"/>
                        </a:moveTo>
                        <a:cubicBezTo>
                          <a:pt x="2744" y="0"/>
                          <a:pt x="2221" y="259"/>
                          <a:pt x="2063" y="806"/>
                        </a:cubicBezTo>
                        <a:lnTo>
                          <a:pt x="46" y="8140"/>
                        </a:lnTo>
                        <a:cubicBezTo>
                          <a:pt x="-458" y="9958"/>
                          <a:pt x="3282" y="14251"/>
                          <a:pt x="8408" y="17754"/>
                        </a:cubicBezTo>
                        <a:cubicBezTo>
                          <a:pt x="11992" y="20202"/>
                          <a:pt x="15308" y="21600"/>
                          <a:pt x="17152" y="21600"/>
                        </a:cubicBezTo>
                        <a:cubicBezTo>
                          <a:pt x="17947" y="21600"/>
                          <a:pt x="18468" y="21340"/>
                          <a:pt x="18620" y="20793"/>
                        </a:cubicBezTo>
                        <a:lnTo>
                          <a:pt x="20638" y="13426"/>
                        </a:lnTo>
                        <a:cubicBezTo>
                          <a:pt x="21142" y="11608"/>
                          <a:pt x="17380" y="7314"/>
                          <a:pt x="12254" y="3846"/>
                        </a:cubicBezTo>
                        <a:cubicBezTo>
                          <a:pt x="8670" y="1398"/>
                          <a:pt x="5375" y="0"/>
                          <a:pt x="353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991" name="Google Shape;1687;p118"/>
                  <p:cNvSpPr/>
                  <p:nvPr/>
                </p:nvSpPr>
                <p:spPr>
                  <a:xfrm>
                    <a:off x="106525" y="-1"/>
                    <a:ext cx="929986" cy="4407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97" h="21600" fill="norm" stroke="1" extrusionOk="0">
                        <a:moveTo>
                          <a:pt x="1294" y="0"/>
                        </a:moveTo>
                        <a:cubicBezTo>
                          <a:pt x="610" y="0"/>
                          <a:pt x="168" y="301"/>
                          <a:pt x="39" y="937"/>
                        </a:cubicBezTo>
                        <a:cubicBezTo>
                          <a:pt x="-451" y="3405"/>
                          <a:pt x="3776" y="9782"/>
                          <a:pt x="9473" y="15233"/>
                        </a:cubicBezTo>
                        <a:cubicBezTo>
                          <a:pt x="13655" y="19234"/>
                          <a:pt x="17472" y="21600"/>
                          <a:pt x="19392" y="21600"/>
                        </a:cubicBezTo>
                        <a:cubicBezTo>
                          <a:pt x="20088" y="21600"/>
                          <a:pt x="20535" y="21288"/>
                          <a:pt x="20659" y="20632"/>
                        </a:cubicBezTo>
                        <a:cubicBezTo>
                          <a:pt x="21149" y="18165"/>
                          <a:pt x="16922" y="11788"/>
                          <a:pt x="11225" y="6336"/>
                        </a:cubicBezTo>
                        <a:cubicBezTo>
                          <a:pt x="7027" y="2359"/>
                          <a:pt x="3210" y="0"/>
                          <a:pt x="1294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992" name="Google Shape;1688;p118"/>
                  <p:cNvSpPr/>
                  <p:nvPr/>
                </p:nvSpPr>
                <p:spPr>
                  <a:xfrm>
                    <a:off x="203486" y="46058"/>
                    <a:ext cx="736138" cy="3484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3" h="21600" fill="norm" stroke="1" extrusionOk="0">
                        <a:moveTo>
                          <a:pt x="1295" y="0"/>
                        </a:moveTo>
                        <a:cubicBezTo>
                          <a:pt x="610" y="0"/>
                          <a:pt x="168" y="298"/>
                          <a:pt x="36" y="932"/>
                        </a:cubicBezTo>
                        <a:cubicBezTo>
                          <a:pt x="-435" y="3403"/>
                          <a:pt x="3784" y="9776"/>
                          <a:pt x="9480" y="15240"/>
                        </a:cubicBezTo>
                        <a:cubicBezTo>
                          <a:pt x="13670" y="19213"/>
                          <a:pt x="17493" y="21600"/>
                          <a:pt x="19409" y="21600"/>
                        </a:cubicBezTo>
                        <a:cubicBezTo>
                          <a:pt x="20098" y="21600"/>
                          <a:pt x="20540" y="21292"/>
                          <a:pt x="20663" y="20639"/>
                        </a:cubicBezTo>
                        <a:cubicBezTo>
                          <a:pt x="21165" y="18168"/>
                          <a:pt x="16917" y="11728"/>
                          <a:pt x="11221" y="6328"/>
                        </a:cubicBezTo>
                        <a:cubicBezTo>
                          <a:pt x="7023" y="2352"/>
                          <a:pt x="3211" y="0"/>
                          <a:pt x="1295" y="0"/>
                        </a:cubicBezTo>
                        <a:close/>
                      </a:path>
                    </a:pathLst>
                  </a:custGeom>
                  <a:solidFill>
                    <a:srgbClr val="072B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1994" name="Google Shape;1689;p118"/>
                <p:cNvSpPr/>
                <p:nvPr/>
              </p:nvSpPr>
              <p:spPr>
                <a:xfrm>
                  <a:off x="23" y="2528157"/>
                  <a:ext cx="762697" cy="848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82" h="21600" fill="norm" stroke="1" extrusionOk="0">
                      <a:moveTo>
                        <a:pt x="10076" y="674"/>
                      </a:moveTo>
                      <a:cubicBezTo>
                        <a:pt x="10092" y="674"/>
                        <a:pt x="10105" y="678"/>
                        <a:pt x="10114" y="687"/>
                      </a:cubicBezTo>
                      <a:cubicBezTo>
                        <a:pt x="10296" y="772"/>
                        <a:pt x="9657" y="1785"/>
                        <a:pt x="8744" y="2882"/>
                      </a:cubicBezTo>
                      <a:cubicBezTo>
                        <a:pt x="7849" y="3908"/>
                        <a:pt x="7034" y="4711"/>
                        <a:pt x="6818" y="4711"/>
                      </a:cubicBezTo>
                      <a:cubicBezTo>
                        <a:pt x="6802" y="4711"/>
                        <a:pt x="6789" y="4707"/>
                        <a:pt x="6780" y="4698"/>
                      </a:cubicBezTo>
                      <a:cubicBezTo>
                        <a:pt x="6643" y="4615"/>
                        <a:pt x="7237" y="3600"/>
                        <a:pt x="8197" y="2503"/>
                      </a:cubicBezTo>
                      <a:cubicBezTo>
                        <a:pt x="9046" y="1442"/>
                        <a:pt x="9855" y="674"/>
                        <a:pt x="10076" y="674"/>
                      </a:cubicBezTo>
                      <a:close/>
                      <a:moveTo>
                        <a:pt x="18996" y="6677"/>
                      </a:moveTo>
                      <a:cubicBezTo>
                        <a:pt x="19005" y="6677"/>
                        <a:pt x="19012" y="6679"/>
                        <a:pt x="19019" y="6683"/>
                      </a:cubicBezTo>
                      <a:cubicBezTo>
                        <a:pt x="19111" y="6769"/>
                        <a:pt x="18425" y="7740"/>
                        <a:pt x="17511" y="8881"/>
                      </a:cubicBezTo>
                      <a:lnTo>
                        <a:pt x="17511" y="8837"/>
                      </a:lnTo>
                      <a:cubicBezTo>
                        <a:pt x="16641" y="9925"/>
                        <a:pt x="15853" y="10745"/>
                        <a:pt x="15662" y="10745"/>
                      </a:cubicBezTo>
                      <a:cubicBezTo>
                        <a:pt x="15653" y="10745"/>
                        <a:pt x="15646" y="10743"/>
                        <a:pt x="15640" y="10739"/>
                      </a:cubicBezTo>
                      <a:cubicBezTo>
                        <a:pt x="15547" y="10653"/>
                        <a:pt x="16234" y="9682"/>
                        <a:pt x="17147" y="8585"/>
                      </a:cubicBezTo>
                      <a:cubicBezTo>
                        <a:pt x="18020" y="7534"/>
                        <a:pt x="18809" y="6677"/>
                        <a:pt x="18996" y="6677"/>
                      </a:cubicBezTo>
                      <a:close/>
                      <a:moveTo>
                        <a:pt x="10402" y="0"/>
                      </a:moveTo>
                      <a:cubicBezTo>
                        <a:pt x="9822" y="0"/>
                        <a:pt x="8184" y="1654"/>
                        <a:pt x="6051" y="4193"/>
                      </a:cubicBezTo>
                      <a:cubicBezTo>
                        <a:pt x="3858" y="6810"/>
                        <a:pt x="433" y="9471"/>
                        <a:pt x="22" y="12680"/>
                      </a:cubicBezTo>
                      <a:cubicBezTo>
                        <a:pt x="-435" y="15932"/>
                        <a:pt x="6233" y="21465"/>
                        <a:pt x="9109" y="21592"/>
                      </a:cubicBezTo>
                      <a:cubicBezTo>
                        <a:pt x="9198" y="21598"/>
                        <a:pt x="9288" y="21600"/>
                        <a:pt x="9376" y="21600"/>
                      </a:cubicBezTo>
                      <a:cubicBezTo>
                        <a:pt x="12114" y="21600"/>
                        <a:pt x="14083" y="19091"/>
                        <a:pt x="15365" y="16144"/>
                      </a:cubicBezTo>
                      <a:cubicBezTo>
                        <a:pt x="16690" y="13102"/>
                        <a:pt x="20708" y="8204"/>
                        <a:pt x="20938" y="7570"/>
                      </a:cubicBezTo>
                      <a:cubicBezTo>
                        <a:pt x="21165" y="6896"/>
                        <a:pt x="20481" y="6429"/>
                        <a:pt x="19383" y="6134"/>
                      </a:cubicBezTo>
                      <a:cubicBezTo>
                        <a:pt x="19165" y="6082"/>
                        <a:pt x="19007" y="6049"/>
                        <a:pt x="18877" y="6049"/>
                      </a:cubicBezTo>
                      <a:cubicBezTo>
                        <a:pt x="18380" y="6049"/>
                        <a:pt x="18303" y="6523"/>
                        <a:pt x="16965" y="8163"/>
                      </a:cubicBezTo>
                      <a:cubicBezTo>
                        <a:pt x="15228" y="10189"/>
                        <a:pt x="14589" y="11498"/>
                        <a:pt x="11759" y="11540"/>
                      </a:cubicBezTo>
                      <a:cubicBezTo>
                        <a:pt x="11745" y="11540"/>
                        <a:pt x="11734" y="11542"/>
                        <a:pt x="11720" y="11542"/>
                      </a:cubicBezTo>
                      <a:cubicBezTo>
                        <a:pt x="8879" y="11542"/>
                        <a:pt x="8611" y="6806"/>
                        <a:pt x="9520" y="5924"/>
                      </a:cubicBezTo>
                      <a:cubicBezTo>
                        <a:pt x="13266" y="2037"/>
                        <a:pt x="12168" y="772"/>
                        <a:pt x="12168" y="772"/>
                      </a:cubicBezTo>
                      <a:cubicBezTo>
                        <a:pt x="12168" y="772"/>
                        <a:pt x="10983" y="223"/>
                        <a:pt x="10479" y="10"/>
                      </a:cubicBezTo>
                      <a:cubicBezTo>
                        <a:pt x="10456" y="2"/>
                        <a:pt x="10431" y="0"/>
                        <a:pt x="10402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95" name="Google Shape;1690;p118"/>
                <p:cNvSpPr/>
                <p:nvPr/>
              </p:nvSpPr>
              <p:spPr>
                <a:xfrm>
                  <a:off x="452042" y="3377096"/>
                  <a:ext cx="655570" cy="407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000" name="Google Shape;1691;p118"/>
              <p:cNvGrpSpPr/>
              <p:nvPr/>
            </p:nvGrpSpPr>
            <p:grpSpPr>
              <a:xfrm>
                <a:off x="8566123" y="3228154"/>
                <a:ext cx="665065" cy="1349234"/>
                <a:chOff x="2" y="0"/>
                <a:chExt cx="665063" cy="1349232"/>
              </a:xfrm>
            </p:grpSpPr>
            <p:sp>
              <p:nvSpPr>
                <p:cNvPr id="1997" name="Google Shape;1692;p118"/>
                <p:cNvSpPr/>
                <p:nvPr/>
              </p:nvSpPr>
              <p:spPr>
                <a:xfrm>
                  <a:off x="167551" y="0"/>
                  <a:ext cx="285705" cy="134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98" name="Google Shape;1693;p118"/>
                <p:cNvSpPr/>
                <p:nvPr/>
              </p:nvSpPr>
              <p:spPr>
                <a:xfrm>
                  <a:off x="2" y="282956"/>
                  <a:ext cx="232369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999" name="Google Shape;1694;p118"/>
                <p:cNvSpPr/>
                <p:nvPr/>
              </p:nvSpPr>
              <p:spPr>
                <a:xfrm>
                  <a:off x="396389" y="282956"/>
                  <a:ext cx="268678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2002" name="Google Shape;1695;p118"/>
            <p:cNvSpPr/>
            <p:nvPr/>
          </p:nvSpPr>
          <p:spPr>
            <a:xfrm>
              <a:off x="195148" y="4512902"/>
              <a:ext cx="9143978" cy="29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00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0" name="Google Shape;1697;p119"/>
          <p:cNvGrpSpPr/>
          <p:nvPr/>
        </p:nvGrpSpPr>
        <p:grpSpPr>
          <a:xfrm>
            <a:off x="241" y="-908424"/>
            <a:ext cx="9450138" cy="6160954"/>
            <a:chOff x="0" y="-1"/>
            <a:chExt cx="9450137" cy="6160953"/>
          </a:xfrm>
        </p:grpSpPr>
        <p:grpSp>
          <p:nvGrpSpPr>
            <p:cNvPr id="2019" name="Google Shape;1698;p119"/>
            <p:cNvGrpSpPr/>
            <p:nvPr/>
          </p:nvGrpSpPr>
          <p:grpSpPr>
            <a:xfrm>
              <a:off x="0" y="5001428"/>
              <a:ext cx="9144111" cy="1159524"/>
              <a:chOff x="0" y="0"/>
              <a:chExt cx="9144110" cy="1159523"/>
            </a:xfrm>
          </p:grpSpPr>
          <p:grpSp>
            <p:nvGrpSpPr>
              <p:cNvPr id="2013" name="Google Shape;1699;p119"/>
              <p:cNvGrpSpPr/>
              <p:nvPr/>
            </p:nvGrpSpPr>
            <p:grpSpPr>
              <a:xfrm>
                <a:off x="-1" y="0"/>
                <a:ext cx="9144111" cy="1050594"/>
                <a:chOff x="0" y="0"/>
                <a:chExt cx="9144110" cy="1050593"/>
              </a:xfrm>
            </p:grpSpPr>
            <p:sp>
              <p:nvSpPr>
                <p:cNvPr id="2011" name="Google Shape;1700;p119"/>
                <p:cNvSpPr/>
                <p:nvPr/>
              </p:nvSpPr>
              <p:spPr>
                <a:xfrm flipH="1">
                  <a:off x="4306" y="40"/>
                  <a:ext cx="9135392" cy="603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12" name="Google Shape;1701;p119"/>
                <p:cNvSpPr/>
                <p:nvPr/>
              </p:nvSpPr>
              <p:spPr>
                <a:xfrm flipH="1">
                  <a:off x="-1" y="-1"/>
                  <a:ext cx="9144112" cy="1050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018" name="Google Shape;1702;p119"/>
              <p:cNvGrpSpPr/>
              <p:nvPr/>
            </p:nvGrpSpPr>
            <p:grpSpPr>
              <a:xfrm>
                <a:off x="443180" y="338875"/>
                <a:ext cx="8260551" cy="820649"/>
                <a:chOff x="1" y="0"/>
                <a:chExt cx="8260550" cy="820647"/>
              </a:xfrm>
            </p:grpSpPr>
            <p:sp>
              <p:nvSpPr>
                <p:cNvPr id="2014" name="Google Shape;1703;p119"/>
                <p:cNvSpPr/>
                <p:nvPr/>
              </p:nvSpPr>
              <p:spPr>
                <a:xfrm>
                  <a:off x="939384" y="389352"/>
                  <a:ext cx="384723" cy="431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15" name="Google Shape;1704;p119"/>
                <p:cNvSpPr/>
                <p:nvPr/>
              </p:nvSpPr>
              <p:spPr>
                <a:xfrm>
                  <a:off x="7880576" y="260169"/>
                  <a:ext cx="379976" cy="560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16" name="Google Shape;1705;p119"/>
                <p:cNvSpPr/>
                <p:nvPr/>
              </p:nvSpPr>
              <p:spPr>
                <a:xfrm>
                  <a:off x="1" y="0"/>
                  <a:ext cx="332882" cy="3533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17" name="Google Shape;1706;p119"/>
                <p:cNvSpPr/>
                <p:nvPr/>
              </p:nvSpPr>
              <p:spPr>
                <a:xfrm>
                  <a:off x="6650792" y="155770"/>
                  <a:ext cx="567864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2029" name="Google Shape;1707;p119"/>
            <p:cNvGrpSpPr/>
            <p:nvPr/>
          </p:nvGrpSpPr>
          <p:grpSpPr>
            <a:xfrm>
              <a:off x="7182607" y="-2"/>
              <a:ext cx="2267531" cy="1968214"/>
              <a:chOff x="-2" y="-1"/>
              <a:chExt cx="2267529" cy="1968213"/>
            </a:xfrm>
          </p:grpSpPr>
          <p:grpSp>
            <p:nvGrpSpPr>
              <p:cNvPr id="2027" name="Google Shape;1708;p119"/>
              <p:cNvGrpSpPr/>
              <p:nvPr/>
            </p:nvGrpSpPr>
            <p:grpSpPr>
              <a:xfrm>
                <a:off x="-4" y="386493"/>
                <a:ext cx="2267531" cy="1581720"/>
                <a:chOff x="-2" y="-1"/>
                <a:chExt cx="2267529" cy="1581719"/>
              </a:xfrm>
            </p:grpSpPr>
            <p:grpSp>
              <p:nvGrpSpPr>
                <p:cNvPr id="2023" name="Google Shape;1709;p119"/>
                <p:cNvGrpSpPr/>
                <p:nvPr/>
              </p:nvGrpSpPr>
              <p:grpSpPr>
                <a:xfrm>
                  <a:off x="-3" y="152549"/>
                  <a:ext cx="1938491" cy="1429170"/>
                  <a:chOff x="0" y="-1"/>
                  <a:chExt cx="1938489" cy="1429168"/>
                </a:xfrm>
              </p:grpSpPr>
              <p:sp>
                <p:nvSpPr>
                  <p:cNvPr id="2020" name="Google Shape;1710;p119"/>
                  <p:cNvSpPr/>
                  <p:nvPr/>
                </p:nvSpPr>
                <p:spPr>
                  <a:xfrm>
                    <a:off x="-1" y="-2"/>
                    <a:ext cx="851702" cy="890108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021" name="Google Shape;1711;p119"/>
                  <p:cNvSpPr/>
                  <p:nvPr/>
                </p:nvSpPr>
                <p:spPr>
                  <a:xfrm>
                    <a:off x="428774" y="457463"/>
                    <a:ext cx="1013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022" name="Google Shape;1712;p119"/>
                  <p:cNvSpPr/>
                  <p:nvPr/>
                </p:nvSpPr>
                <p:spPr>
                  <a:xfrm>
                    <a:off x="966786" y="270426"/>
                    <a:ext cx="971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026" name="Google Shape;1713;p119"/>
                <p:cNvGrpSpPr/>
                <p:nvPr/>
              </p:nvGrpSpPr>
              <p:grpSpPr>
                <a:xfrm>
                  <a:off x="766111" y="-2"/>
                  <a:ext cx="1501417" cy="1276471"/>
                  <a:chOff x="-1" y="0"/>
                  <a:chExt cx="1501415" cy="1276469"/>
                </a:xfrm>
              </p:grpSpPr>
              <p:sp>
                <p:nvSpPr>
                  <p:cNvPr id="2024" name="Google Shape;1714;p119"/>
                  <p:cNvSpPr/>
                  <p:nvPr/>
                </p:nvSpPr>
                <p:spPr>
                  <a:xfrm>
                    <a:off x="-2" y="541164"/>
                    <a:ext cx="735304" cy="735305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025" name="Google Shape;1715;p119"/>
                  <p:cNvSpPr/>
                  <p:nvPr/>
                </p:nvSpPr>
                <p:spPr>
                  <a:xfrm>
                    <a:off x="529712" y="-1"/>
                    <a:ext cx="971703" cy="971707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sp>
            <p:nvSpPr>
              <p:cNvPr id="2028" name="Google Shape;1716;p119"/>
              <p:cNvSpPr/>
              <p:nvPr/>
            </p:nvSpPr>
            <p:spPr>
              <a:xfrm>
                <a:off x="309174" y="-2"/>
                <a:ext cx="1347903" cy="13479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03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oogle Shape;1720;p120"/>
          <p:cNvGrpSpPr/>
          <p:nvPr/>
        </p:nvGrpSpPr>
        <p:grpSpPr>
          <a:xfrm>
            <a:off x="-3" y="-413325"/>
            <a:ext cx="9330885" cy="5556747"/>
            <a:chOff x="-1" y="0"/>
            <a:chExt cx="9330884" cy="5556745"/>
          </a:xfrm>
        </p:grpSpPr>
        <p:grpSp>
          <p:nvGrpSpPr>
            <p:cNvPr id="2046" name="Google Shape;1721;p120"/>
            <p:cNvGrpSpPr/>
            <p:nvPr/>
          </p:nvGrpSpPr>
          <p:grpSpPr>
            <a:xfrm>
              <a:off x="5791809" y="0"/>
              <a:ext cx="3539074" cy="5327472"/>
              <a:chOff x="40" y="0"/>
              <a:chExt cx="3539072" cy="5327470"/>
            </a:xfrm>
          </p:grpSpPr>
          <p:grpSp>
            <p:nvGrpSpPr>
              <p:cNvPr id="2041" name="Google Shape;1722;p120"/>
              <p:cNvGrpSpPr/>
              <p:nvPr/>
            </p:nvGrpSpPr>
            <p:grpSpPr>
              <a:xfrm>
                <a:off x="1613665" y="629814"/>
                <a:ext cx="1925448" cy="4660907"/>
                <a:chOff x="45" y="0"/>
                <a:chExt cx="1925447" cy="4660905"/>
              </a:xfrm>
            </p:grpSpPr>
            <p:sp>
              <p:nvSpPr>
                <p:cNvPr id="2038" name="Google Shape;1723;p120"/>
                <p:cNvSpPr/>
                <p:nvPr/>
              </p:nvSpPr>
              <p:spPr>
                <a:xfrm>
                  <a:off x="45" y="0"/>
                  <a:ext cx="1925448" cy="2979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5" h="21600" fill="norm" stroke="1" extrusionOk="0">
                      <a:moveTo>
                        <a:pt x="12189" y="0"/>
                      </a:moveTo>
                      <a:cubicBezTo>
                        <a:pt x="11349" y="0"/>
                        <a:pt x="10532" y="178"/>
                        <a:pt x="9921" y="573"/>
                      </a:cubicBezTo>
                      <a:cubicBezTo>
                        <a:pt x="9357" y="997"/>
                        <a:pt x="8919" y="1485"/>
                        <a:pt x="8669" y="2038"/>
                      </a:cubicBezTo>
                      <a:lnTo>
                        <a:pt x="6978" y="4841"/>
                      </a:lnTo>
                      <a:cubicBezTo>
                        <a:pt x="6571" y="4729"/>
                        <a:pt x="6150" y="4677"/>
                        <a:pt x="5727" y="4677"/>
                      </a:cubicBezTo>
                      <a:cubicBezTo>
                        <a:pt x="4167" y="4677"/>
                        <a:pt x="2586" y="5379"/>
                        <a:pt x="1625" y="6265"/>
                      </a:cubicBezTo>
                      <a:cubicBezTo>
                        <a:pt x="-942" y="8622"/>
                        <a:pt x="-409" y="11915"/>
                        <a:pt x="2815" y="13826"/>
                      </a:cubicBezTo>
                      <a:cubicBezTo>
                        <a:pt x="3096" y="14017"/>
                        <a:pt x="3441" y="14208"/>
                        <a:pt x="3441" y="14485"/>
                      </a:cubicBezTo>
                      <a:cubicBezTo>
                        <a:pt x="3441" y="14612"/>
                        <a:pt x="3315" y="14718"/>
                        <a:pt x="3315" y="14845"/>
                      </a:cubicBezTo>
                      <a:cubicBezTo>
                        <a:pt x="3315" y="15037"/>
                        <a:pt x="3441" y="15207"/>
                        <a:pt x="3628" y="15334"/>
                      </a:cubicBezTo>
                      <a:lnTo>
                        <a:pt x="5162" y="16778"/>
                      </a:lnTo>
                      <a:cubicBezTo>
                        <a:pt x="2689" y="17543"/>
                        <a:pt x="2627" y="19901"/>
                        <a:pt x="5038" y="20729"/>
                      </a:cubicBezTo>
                      <a:lnTo>
                        <a:pt x="6070" y="21515"/>
                      </a:lnTo>
                      <a:cubicBezTo>
                        <a:pt x="6230" y="21574"/>
                        <a:pt x="6395" y="21600"/>
                        <a:pt x="6560" y="21600"/>
                      </a:cubicBezTo>
                      <a:cubicBezTo>
                        <a:pt x="7171" y="21600"/>
                        <a:pt x="7778" y="21242"/>
                        <a:pt x="8074" y="20857"/>
                      </a:cubicBezTo>
                      <a:cubicBezTo>
                        <a:pt x="8731" y="19922"/>
                        <a:pt x="8356" y="18818"/>
                        <a:pt x="7197" y="18159"/>
                      </a:cubicBezTo>
                      <a:cubicBezTo>
                        <a:pt x="7010" y="18074"/>
                        <a:pt x="6821" y="17947"/>
                        <a:pt x="6697" y="17819"/>
                      </a:cubicBezTo>
                      <a:cubicBezTo>
                        <a:pt x="6508" y="17565"/>
                        <a:pt x="6665" y="17288"/>
                        <a:pt x="6759" y="17034"/>
                      </a:cubicBezTo>
                      <a:cubicBezTo>
                        <a:pt x="7166" y="15908"/>
                        <a:pt x="6508" y="14718"/>
                        <a:pt x="5131" y="14039"/>
                      </a:cubicBezTo>
                      <a:cubicBezTo>
                        <a:pt x="4912" y="13933"/>
                        <a:pt x="4630" y="13784"/>
                        <a:pt x="4756" y="13613"/>
                      </a:cubicBezTo>
                      <a:cubicBezTo>
                        <a:pt x="4818" y="13550"/>
                        <a:pt x="4912" y="13507"/>
                        <a:pt x="5005" y="13465"/>
                      </a:cubicBezTo>
                      <a:lnTo>
                        <a:pt x="6728" y="12870"/>
                      </a:lnTo>
                      <a:cubicBezTo>
                        <a:pt x="7323" y="12679"/>
                        <a:pt x="7885" y="12403"/>
                        <a:pt x="8324" y="12063"/>
                      </a:cubicBezTo>
                      <a:cubicBezTo>
                        <a:pt x="8887" y="11469"/>
                        <a:pt x="8919" y="10704"/>
                        <a:pt x="8387" y="10109"/>
                      </a:cubicBezTo>
                      <a:cubicBezTo>
                        <a:pt x="7854" y="9515"/>
                        <a:pt x="7041" y="9047"/>
                        <a:pt x="6102" y="8771"/>
                      </a:cubicBezTo>
                      <a:cubicBezTo>
                        <a:pt x="6790" y="8155"/>
                        <a:pt x="8198" y="8389"/>
                        <a:pt x="9295" y="8240"/>
                      </a:cubicBezTo>
                      <a:cubicBezTo>
                        <a:pt x="9608" y="8198"/>
                        <a:pt x="9983" y="8028"/>
                        <a:pt x="9890" y="7815"/>
                      </a:cubicBezTo>
                      <a:cubicBezTo>
                        <a:pt x="11110" y="8473"/>
                        <a:pt x="12550" y="8899"/>
                        <a:pt x="14084" y="9068"/>
                      </a:cubicBezTo>
                      <a:cubicBezTo>
                        <a:pt x="14386" y="9101"/>
                        <a:pt x="14688" y="9117"/>
                        <a:pt x="14988" y="9117"/>
                      </a:cubicBezTo>
                      <a:cubicBezTo>
                        <a:pt x="16241" y="9117"/>
                        <a:pt x="17450" y="8835"/>
                        <a:pt x="18435" y="8304"/>
                      </a:cubicBezTo>
                      <a:cubicBezTo>
                        <a:pt x="19969" y="7412"/>
                        <a:pt x="20438" y="5946"/>
                        <a:pt x="20533" y="4587"/>
                      </a:cubicBezTo>
                      <a:cubicBezTo>
                        <a:pt x="20658" y="3801"/>
                        <a:pt x="20502" y="2994"/>
                        <a:pt x="20094" y="2271"/>
                      </a:cubicBezTo>
                      <a:cubicBezTo>
                        <a:pt x="19594" y="1549"/>
                        <a:pt x="18561" y="933"/>
                        <a:pt x="17402" y="933"/>
                      </a:cubicBezTo>
                      <a:cubicBezTo>
                        <a:pt x="16986" y="933"/>
                        <a:pt x="16570" y="1006"/>
                        <a:pt x="16164" y="1006"/>
                      </a:cubicBezTo>
                      <a:cubicBezTo>
                        <a:pt x="15990" y="1006"/>
                        <a:pt x="15818" y="993"/>
                        <a:pt x="15649" y="954"/>
                      </a:cubicBezTo>
                      <a:cubicBezTo>
                        <a:pt x="15336" y="869"/>
                        <a:pt x="15055" y="742"/>
                        <a:pt x="14804" y="594"/>
                      </a:cubicBezTo>
                      <a:cubicBezTo>
                        <a:pt x="14066" y="215"/>
                        <a:pt x="13114" y="0"/>
                        <a:pt x="1218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39" name="Google Shape;1724;p120"/>
                <p:cNvSpPr/>
                <p:nvPr/>
              </p:nvSpPr>
              <p:spPr>
                <a:xfrm>
                  <a:off x="366728" y="2853175"/>
                  <a:ext cx="510811" cy="17521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340" y="0"/>
                      </a:moveTo>
                      <a:lnTo>
                        <a:pt x="4038" y="82"/>
                      </a:lnTo>
                      <a:lnTo>
                        <a:pt x="0" y="21025"/>
                      </a:lnTo>
                      <a:lnTo>
                        <a:pt x="21600" y="21600"/>
                      </a:lnTo>
                      <a:lnTo>
                        <a:pt x="1634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40" name="Google Shape;1725;p120"/>
                <p:cNvSpPr/>
                <p:nvPr/>
              </p:nvSpPr>
              <p:spPr>
                <a:xfrm>
                  <a:off x="292358" y="3601630"/>
                  <a:ext cx="659550" cy="1059277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045" name="Google Shape;1726;p120"/>
              <p:cNvGrpSpPr/>
              <p:nvPr/>
            </p:nvGrpSpPr>
            <p:grpSpPr>
              <a:xfrm>
                <a:off x="40" y="0"/>
                <a:ext cx="3308103" cy="5327472"/>
                <a:chOff x="40" y="0"/>
                <a:chExt cx="3308102" cy="5327471"/>
              </a:xfrm>
            </p:grpSpPr>
            <p:sp>
              <p:nvSpPr>
                <p:cNvPr id="2042" name="Google Shape;1727;p120"/>
                <p:cNvSpPr/>
                <p:nvPr/>
              </p:nvSpPr>
              <p:spPr>
                <a:xfrm flipH="1">
                  <a:off x="40" y="0"/>
                  <a:ext cx="3308103" cy="3255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8" h="21600" fill="norm" stroke="1" extrusionOk="0">
                      <a:moveTo>
                        <a:pt x="11579" y="0"/>
                      </a:moveTo>
                      <a:cubicBezTo>
                        <a:pt x="11345" y="0"/>
                        <a:pt x="11111" y="20"/>
                        <a:pt x="10878" y="62"/>
                      </a:cubicBezTo>
                      <a:cubicBezTo>
                        <a:pt x="8742" y="420"/>
                        <a:pt x="7011" y="2634"/>
                        <a:pt x="7225" y="4871"/>
                      </a:cubicBezTo>
                      <a:cubicBezTo>
                        <a:pt x="6563" y="4982"/>
                        <a:pt x="5921" y="5161"/>
                        <a:pt x="5280" y="5407"/>
                      </a:cubicBezTo>
                      <a:cubicBezTo>
                        <a:pt x="4831" y="5229"/>
                        <a:pt x="4365" y="5144"/>
                        <a:pt x="3904" y="5144"/>
                      </a:cubicBezTo>
                      <a:cubicBezTo>
                        <a:pt x="2741" y="5144"/>
                        <a:pt x="1608" y="5689"/>
                        <a:pt x="858" y="6682"/>
                      </a:cubicBezTo>
                      <a:cubicBezTo>
                        <a:pt x="-167" y="8091"/>
                        <a:pt x="-189" y="10037"/>
                        <a:pt x="773" y="11491"/>
                      </a:cubicBezTo>
                      <a:cubicBezTo>
                        <a:pt x="1008" y="11826"/>
                        <a:pt x="1307" y="12161"/>
                        <a:pt x="1371" y="12586"/>
                      </a:cubicBezTo>
                      <a:cubicBezTo>
                        <a:pt x="1456" y="13011"/>
                        <a:pt x="1307" y="13370"/>
                        <a:pt x="1435" y="13727"/>
                      </a:cubicBezTo>
                      <a:cubicBezTo>
                        <a:pt x="730" y="13727"/>
                        <a:pt x="153" y="14398"/>
                        <a:pt x="25" y="15136"/>
                      </a:cubicBezTo>
                      <a:cubicBezTo>
                        <a:pt x="-82" y="15852"/>
                        <a:pt x="174" y="16613"/>
                        <a:pt x="495" y="17261"/>
                      </a:cubicBezTo>
                      <a:cubicBezTo>
                        <a:pt x="815" y="17910"/>
                        <a:pt x="1221" y="18536"/>
                        <a:pt x="1456" y="19251"/>
                      </a:cubicBezTo>
                      <a:cubicBezTo>
                        <a:pt x="1649" y="20012"/>
                        <a:pt x="1734" y="20794"/>
                        <a:pt x="1713" y="21600"/>
                      </a:cubicBezTo>
                      <a:lnTo>
                        <a:pt x="3465" y="21130"/>
                      </a:lnTo>
                      <a:cubicBezTo>
                        <a:pt x="4298" y="20415"/>
                        <a:pt x="4298" y="19095"/>
                        <a:pt x="3465" y="18379"/>
                      </a:cubicBezTo>
                      <a:cubicBezTo>
                        <a:pt x="3166" y="18133"/>
                        <a:pt x="2781" y="18022"/>
                        <a:pt x="2460" y="17820"/>
                      </a:cubicBezTo>
                      <a:cubicBezTo>
                        <a:pt x="2119" y="17641"/>
                        <a:pt x="1883" y="17283"/>
                        <a:pt x="1883" y="16881"/>
                      </a:cubicBezTo>
                      <a:cubicBezTo>
                        <a:pt x="1926" y="16277"/>
                        <a:pt x="2610" y="16008"/>
                        <a:pt x="2866" y="15494"/>
                      </a:cubicBezTo>
                      <a:cubicBezTo>
                        <a:pt x="3123" y="14979"/>
                        <a:pt x="2909" y="14354"/>
                        <a:pt x="2738" y="13817"/>
                      </a:cubicBezTo>
                      <a:cubicBezTo>
                        <a:pt x="2546" y="13280"/>
                        <a:pt x="2460" y="12586"/>
                        <a:pt x="2866" y="12184"/>
                      </a:cubicBezTo>
                      <a:cubicBezTo>
                        <a:pt x="3059" y="12005"/>
                        <a:pt x="3294" y="11893"/>
                        <a:pt x="3550" y="11849"/>
                      </a:cubicBezTo>
                      <a:cubicBezTo>
                        <a:pt x="4340" y="11647"/>
                        <a:pt x="5174" y="11536"/>
                        <a:pt x="5900" y="11133"/>
                      </a:cubicBezTo>
                      <a:cubicBezTo>
                        <a:pt x="6626" y="10708"/>
                        <a:pt x="7225" y="9880"/>
                        <a:pt x="7054" y="9030"/>
                      </a:cubicBezTo>
                      <a:cubicBezTo>
                        <a:pt x="6990" y="8628"/>
                        <a:pt x="6755" y="8270"/>
                        <a:pt x="6691" y="7868"/>
                      </a:cubicBezTo>
                      <a:cubicBezTo>
                        <a:pt x="6626" y="7443"/>
                        <a:pt x="6840" y="6928"/>
                        <a:pt x="7225" y="6928"/>
                      </a:cubicBezTo>
                      <a:cubicBezTo>
                        <a:pt x="7716" y="6928"/>
                        <a:pt x="7866" y="7599"/>
                        <a:pt x="7951" y="8091"/>
                      </a:cubicBezTo>
                      <a:cubicBezTo>
                        <a:pt x="8293" y="9791"/>
                        <a:pt x="9661" y="11043"/>
                        <a:pt x="11327" y="11133"/>
                      </a:cubicBezTo>
                      <a:cubicBezTo>
                        <a:pt x="11358" y="11134"/>
                        <a:pt x="11390" y="11135"/>
                        <a:pt x="11422" y="11135"/>
                      </a:cubicBezTo>
                      <a:cubicBezTo>
                        <a:pt x="12036" y="11135"/>
                        <a:pt x="12688" y="10925"/>
                        <a:pt x="12972" y="10350"/>
                      </a:cubicBezTo>
                      <a:cubicBezTo>
                        <a:pt x="13933" y="10961"/>
                        <a:pt x="15068" y="11304"/>
                        <a:pt x="16187" y="11304"/>
                      </a:cubicBezTo>
                      <a:cubicBezTo>
                        <a:pt x="17032" y="11304"/>
                        <a:pt x="17868" y="11109"/>
                        <a:pt x="18612" y="10686"/>
                      </a:cubicBezTo>
                      <a:cubicBezTo>
                        <a:pt x="20343" y="9702"/>
                        <a:pt x="21411" y="7420"/>
                        <a:pt x="20791" y="5475"/>
                      </a:cubicBezTo>
                      <a:cubicBezTo>
                        <a:pt x="20599" y="4781"/>
                        <a:pt x="20193" y="4200"/>
                        <a:pt x="19638" y="3797"/>
                      </a:cubicBezTo>
                      <a:cubicBezTo>
                        <a:pt x="19288" y="3544"/>
                        <a:pt x="18872" y="3415"/>
                        <a:pt x="18451" y="3415"/>
                      </a:cubicBezTo>
                      <a:cubicBezTo>
                        <a:pt x="18203" y="3415"/>
                        <a:pt x="17953" y="3460"/>
                        <a:pt x="17715" y="3551"/>
                      </a:cubicBezTo>
                      <a:cubicBezTo>
                        <a:pt x="17414" y="3691"/>
                        <a:pt x="17088" y="3927"/>
                        <a:pt x="16775" y="3927"/>
                      </a:cubicBezTo>
                      <a:cubicBezTo>
                        <a:pt x="16689" y="3927"/>
                        <a:pt x="16602" y="3908"/>
                        <a:pt x="16519" y="3864"/>
                      </a:cubicBezTo>
                      <a:cubicBezTo>
                        <a:pt x="16284" y="3685"/>
                        <a:pt x="16134" y="3439"/>
                        <a:pt x="16048" y="3171"/>
                      </a:cubicBezTo>
                      <a:cubicBezTo>
                        <a:pt x="15326" y="1319"/>
                        <a:pt x="13470" y="0"/>
                        <a:pt x="1157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43" name="Google Shape;1728;p120"/>
                <p:cNvSpPr/>
                <p:nvPr/>
              </p:nvSpPr>
              <p:spPr>
                <a:xfrm flipH="1">
                  <a:off x="2671090" y="3157483"/>
                  <a:ext cx="474988" cy="209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480" y="0"/>
                      </a:moveTo>
                      <a:lnTo>
                        <a:pt x="3992" y="70"/>
                      </a:lnTo>
                      <a:lnTo>
                        <a:pt x="0" y="21019"/>
                      </a:lnTo>
                      <a:lnTo>
                        <a:pt x="21600" y="21600"/>
                      </a:lnTo>
                      <a:lnTo>
                        <a:pt x="1648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44" name="Google Shape;1729;p120"/>
                <p:cNvSpPr/>
                <p:nvPr/>
              </p:nvSpPr>
              <p:spPr>
                <a:xfrm flipH="1">
                  <a:off x="2601337" y="4060184"/>
                  <a:ext cx="614560" cy="1267288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2047" name="Google Shape;1730;p120"/>
            <p:cNvSpPr/>
            <p:nvPr/>
          </p:nvSpPr>
          <p:spPr>
            <a:xfrm>
              <a:off x="0" y="4654274"/>
              <a:ext cx="9143746" cy="90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" y="0"/>
                  </a:moveTo>
                  <a:cubicBezTo>
                    <a:pt x="34" y="0"/>
                    <a:pt x="17" y="4"/>
                    <a:pt x="0" y="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32"/>
                  </a:lnTo>
                  <a:cubicBezTo>
                    <a:pt x="21145" y="11457"/>
                    <a:pt x="20531" y="9677"/>
                    <a:pt x="20201" y="8551"/>
                  </a:cubicBezTo>
                  <a:cubicBezTo>
                    <a:pt x="20156" y="8440"/>
                    <a:pt x="20110" y="8331"/>
                    <a:pt x="20065" y="8223"/>
                  </a:cubicBezTo>
                  <a:cubicBezTo>
                    <a:pt x="18791" y="5823"/>
                    <a:pt x="17278" y="6259"/>
                    <a:pt x="16538" y="1607"/>
                  </a:cubicBezTo>
                  <a:cubicBezTo>
                    <a:pt x="16459" y="1098"/>
                    <a:pt x="16311" y="734"/>
                    <a:pt x="16140" y="625"/>
                  </a:cubicBezTo>
                  <a:cubicBezTo>
                    <a:pt x="16108" y="607"/>
                    <a:pt x="16076" y="598"/>
                    <a:pt x="16045" y="598"/>
                  </a:cubicBezTo>
                  <a:cubicBezTo>
                    <a:pt x="15640" y="598"/>
                    <a:pt x="15348" y="2059"/>
                    <a:pt x="15105" y="3206"/>
                  </a:cubicBezTo>
                  <a:cubicBezTo>
                    <a:pt x="15094" y="3278"/>
                    <a:pt x="15082" y="3351"/>
                    <a:pt x="15060" y="3387"/>
                  </a:cubicBezTo>
                  <a:cubicBezTo>
                    <a:pt x="13183" y="10514"/>
                    <a:pt x="9441" y="2697"/>
                    <a:pt x="7860" y="12113"/>
                  </a:cubicBezTo>
                  <a:cubicBezTo>
                    <a:pt x="7803" y="12475"/>
                    <a:pt x="7689" y="12803"/>
                    <a:pt x="7564" y="12948"/>
                  </a:cubicBezTo>
                  <a:cubicBezTo>
                    <a:pt x="7196" y="13437"/>
                    <a:pt x="6733" y="13810"/>
                    <a:pt x="6303" y="13810"/>
                  </a:cubicBezTo>
                  <a:cubicBezTo>
                    <a:pt x="5708" y="13810"/>
                    <a:pt x="5176" y="13097"/>
                    <a:pt x="5050" y="10985"/>
                  </a:cubicBezTo>
                  <a:cubicBezTo>
                    <a:pt x="4766" y="4769"/>
                    <a:pt x="2275" y="7169"/>
                    <a:pt x="1365" y="2443"/>
                  </a:cubicBezTo>
                  <a:cubicBezTo>
                    <a:pt x="1331" y="2297"/>
                    <a:pt x="1285" y="2152"/>
                    <a:pt x="1240" y="2007"/>
                  </a:cubicBezTo>
                  <a:cubicBezTo>
                    <a:pt x="745" y="598"/>
                    <a:pt x="352" y="0"/>
                    <a:pt x="52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050" name="Google Shape;1731;p120"/>
            <p:cNvGrpSpPr/>
            <p:nvPr/>
          </p:nvGrpSpPr>
          <p:grpSpPr>
            <a:xfrm>
              <a:off x="427858" y="3099848"/>
              <a:ext cx="1072549" cy="2011423"/>
              <a:chOff x="2" y="0"/>
              <a:chExt cx="1072547" cy="2011421"/>
            </a:xfrm>
          </p:grpSpPr>
          <p:sp>
            <p:nvSpPr>
              <p:cNvPr id="2048" name="Google Shape;1732;p120"/>
              <p:cNvSpPr/>
              <p:nvPr/>
            </p:nvSpPr>
            <p:spPr>
              <a:xfrm flipH="1" rot="164850">
                <a:off x="459299" y="1819548"/>
                <a:ext cx="399974" cy="182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049" name="Google Shape;1733;p120"/>
              <p:cNvSpPr/>
              <p:nvPr/>
            </p:nvSpPr>
            <p:spPr>
              <a:xfrm>
                <a:off x="2" y="0"/>
                <a:ext cx="1072549" cy="1909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8" h="21600" fill="norm" stroke="1" extrusionOk="0">
                    <a:moveTo>
                      <a:pt x="10982" y="0"/>
                    </a:moveTo>
                    <a:cubicBezTo>
                      <a:pt x="10805" y="0"/>
                      <a:pt x="10629" y="109"/>
                      <a:pt x="10629" y="289"/>
                    </a:cubicBezTo>
                    <a:cubicBezTo>
                      <a:pt x="10629" y="406"/>
                      <a:pt x="10703" y="1991"/>
                      <a:pt x="10806" y="4245"/>
                    </a:cubicBezTo>
                    <a:cubicBezTo>
                      <a:pt x="10380" y="4312"/>
                      <a:pt x="9704" y="4495"/>
                      <a:pt x="9424" y="4654"/>
                    </a:cubicBezTo>
                    <a:cubicBezTo>
                      <a:pt x="9077" y="4851"/>
                      <a:pt x="6812" y="5503"/>
                      <a:pt x="6243" y="5503"/>
                    </a:cubicBezTo>
                    <a:cubicBezTo>
                      <a:pt x="6210" y="5503"/>
                      <a:pt x="6183" y="5501"/>
                      <a:pt x="6162" y="5496"/>
                    </a:cubicBezTo>
                    <a:cubicBezTo>
                      <a:pt x="5807" y="5424"/>
                      <a:pt x="4243" y="4852"/>
                      <a:pt x="4060" y="4852"/>
                    </a:cubicBezTo>
                    <a:cubicBezTo>
                      <a:pt x="4053" y="4852"/>
                      <a:pt x="4049" y="4853"/>
                      <a:pt x="4046" y="4854"/>
                    </a:cubicBezTo>
                    <a:cubicBezTo>
                      <a:pt x="3884" y="4946"/>
                      <a:pt x="5736" y="5739"/>
                      <a:pt x="6162" y="5797"/>
                    </a:cubicBezTo>
                    <a:cubicBezTo>
                      <a:pt x="6191" y="5801"/>
                      <a:pt x="6225" y="5803"/>
                      <a:pt x="6262" y="5803"/>
                    </a:cubicBezTo>
                    <a:cubicBezTo>
                      <a:pt x="6778" y="5803"/>
                      <a:pt x="7971" y="5446"/>
                      <a:pt x="8190" y="5446"/>
                    </a:cubicBezTo>
                    <a:cubicBezTo>
                      <a:pt x="9086" y="5371"/>
                      <a:pt x="9983" y="5254"/>
                      <a:pt x="10865" y="5088"/>
                    </a:cubicBezTo>
                    <a:cubicBezTo>
                      <a:pt x="10909" y="6181"/>
                      <a:pt x="10967" y="7399"/>
                      <a:pt x="11041" y="8659"/>
                    </a:cubicBezTo>
                    <a:cubicBezTo>
                      <a:pt x="9527" y="9335"/>
                      <a:pt x="5853" y="11213"/>
                      <a:pt x="4340" y="11514"/>
                    </a:cubicBezTo>
                    <a:cubicBezTo>
                      <a:pt x="2503" y="11872"/>
                      <a:pt x="181" y="11747"/>
                      <a:pt x="5" y="11847"/>
                    </a:cubicBezTo>
                    <a:cubicBezTo>
                      <a:pt x="-123" y="11926"/>
                      <a:pt x="2258" y="12057"/>
                      <a:pt x="3689" y="12057"/>
                    </a:cubicBezTo>
                    <a:cubicBezTo>
                      <a:pt x="4236" y="12057"/>
                      <a:pt x="4645" y="12038"/>
                      <a:pt x="4722" y="11989"/>
                    </a:cubicBezTo>
                    <a:cubicBezTo>
                      <a:pt x="5016" y="11822"/>
                      <a:pt x="8263" y="10546"/>
                      <a:pt x="8455" y="10437"/>
                    </a:cubicBezTo>
                    <a:cubicBezTo>
                      <a:pt x="8461" y="10433"/>
                      <a:pt x="8466" y="10431"/>
                      <a:pt x="8469" y="10431"/>
                    </a:cubicBezTo>
                    <a:cubicBezTo>
                      <a:pt x="8545" y="10431"/>
                      <a:pt x="7209" y="11796"/>
                      <a:pt x="6897" y="11998"/>
                    </a:cubicBezTo>
                    <a:cubicBezTo>
                      <a:pt x="6827" y="12039"/>
                      <a:pt x="6820" y="12057"/>
                      <a:pt x="6858" y="12057"/>
                    </a:cubicBezTo>
                    <a:cubicBezTo>
                      <a:pt x="7003" y="12057"/>
                      <a:pt x="7802" y="11792"/>
                      <a:pt x="8176" y="11580"/>
                    </a:cubicBezTo>
                    <a:cubicBezTo>
                      <a:pt x="8646" y="11305"/>
                      <a:pt x="9160" y="10170"/>
                      <a:pt x="9322" y="10070"/>
                    </a:cubicBezTo>
                    <a:cubicBezTo>
                      <a:pt x="9424" y="10003"/>
                      <a:pt x="10350" y="9678"/>
                      <a:pt x="11070" y="9427"/>
                    </a:cubicBezTo>
                    <a:cubicBezTo>
                      <a:pt x="11144" y="10946"/>
                      <a:pt x="11217" y="12507"/>
                      <a:pt x="11305" y="13975"/>
                    </a:cubicBezTo>
                    <a:cubicBezTo>
                      <a:pt x="10262" y="14251"/>
                      <a:pt x="8484" y="14785"/>
                      <a:pt x="7646" y="14785"/>
                    </a:cubicBezTo>
                    <a:cubicBezTo>
                      <a:pt x="6603" y="14785"/>
                      <a:pt x="3267" y="14426"/>
                      <a:pt x="2753" y="14426"/>
                    </a:cubicBezTo>
                    <a:cubicBezTo>
                      <a:pt x="2224" y="14426"/>
                      <a:pt x="2606" y="14493"/>
                      <a:pt x="3135" y="14785"/>
                    </a:cubicBezTo>
                    <a:cubicBezTo>
                      <a:pt x="3559" y="15026"/>
                      <a:pt x="6749" y="15459"/>
                      <a:pt x="8112" y="15459"/>
                    </a:cubicBezTo>
                    <a:cubicBezTo>
                      <a:pt x="8402" y="15459"/>
                      <a:pt x="8610" y="15440"/>
                      <a:pt x="8690" y="15394"/>
                    </a:cubicBezTo>
                    <a:cubicBezTo>
                      <a:pt x="9013" y="15219"/>
                      <a:pt x="10380" y="14960"/>
                      <a:pt x="11350" y="14727"/>
                    </a:cubicBezTo>
                    <a:cubicBezTo>
                      <a:pt x="11526" y="18323"/>
                      <a:pt x="11717" y="21253"/>
                      <a:pt x="11761" y="21520"/>
                    </a:cubicBezTo>
                    <a:cubicBezTo>
                      <a:pt x="11773" y="21576"/>
                      <a:pt x="11989" y="21600"/>
                      <a:pt x="12295" y="21600"/>
                    </a:cubicBezTo>
                    <a:cubicBezTo>
                      <a:pt x="13161" y="21600"/>
                      <a:pt x="14747" y="21411"/>
                      <a:pt x="14465" y="21244"/>
                    </a:cubicBezTo>
                    <a:cubicBezTo>
                      <a:pt x="14318" y="21169"/>
                      <a:pt x="13936" y="18741"/>
                      <a:pt x="13481" y="15569"/>
                    </a:cubicBezTo>
                    <a:cubicBezTo>
                      <a:pt x="14436" y="15169"/>
                      <a:pt x="16390" y="14201"/>
                      <a:pt x="16640" y="14142"/>
                    </a:cubicBezTo>
                    <a:cubicBezTo>
                      <a:pt x="16663" y="14137"/>
                      <a:pt x="16704" y="14135"/>
                      <a:pt x="16760" y="14135"/>
                    </a:cubicBezTo>
                    <a:cubicBezTo>
                      <a:pt x="17446" y="14135"/>
                      <a:pt x="20388" y="14484"/>
                      <a:pt x="20755" y="14484"/>
                    </a:cubicBezTo>
                    <a:cubicBezTo>
                      <a:pt x="21137" y="14484"/>
                      <a:pt x="21357" y="14243"/>
                      <a:pt x="20858" y="14243"/>
                    </a:cubicBezTo>
                    <a:cubicBezTo>
                      <a:pt x="20358" y="14243"/>
                      <a:pt x="17331" y="13742"/>
                      <a:pt x="16640" y="13683"/>
                    </a:cubicBezTo>
                    <a:cubicBezTo>
                      <a:pt x="16615" y="13681"/>
                      <a:pt x="16587" y="13680"/>
                      <a:pt x="16557" y="13680"/>
                    </a:cubicBezTo>
                    <a:cubicBezTo>
                      <a:pt x="15915" y="13680"/>
                      <a:pt x="14161" y="14172"/>
                      <a:pt x="13319" y="14443"/>
                    </a:cubicBezTo>
                    <a:cubicBezTo>
                      <a:pt x="13098" y="12949"/>
                      <a:pt x="12878" y="11338"/>
                      <a:pt x="12658" y="9753"/>
                    </a:cubicBezTo>
                    <a:cubicBezTo>
                      <a:pt x="14157" y="10170"/>
                      <a:pt x="18080" y="11054"/>
                      <a:pt x="19182" y="11322"/>
                    </a:cubicBezTo>
                    <a:cubicBezTo>
                      <a:pt x="19905" y="11504"/>
                      <a:pt x="20388" y="11573"/>
                      <a:pt x="20721" y="11573"/>
                    </a:cubicBezTo>
                    <a:cubicBezTo>
                      <a:pt x="21012" y="11573"/>
                      <a:pt x="21190" y="11521"/>
                      <a:pt x="21313" y="11447"/>
                    </a:cubicBezTo>
                    <a:cubicBezTo>
                      <a:pt x="21477" y="11343"/>
                      <a:pt x="21250" y="11325"/>
                      <a:pt x="20945" y="11325"/>
                    </a:cubicBezTo>
                    <a:cubicBezTo>
                      <a:pt x="20785" y="11325"/>
                      <a:pt x="20603" y="11330"/>
                      <a:pt x="20446" y="11330"/>
                    </a:cubicBezTo>
                    <a:cubicBezTo>
                      <a:pt x="20444" y="11330"/>
                      <a:pt x="20442" y="11330"/>
                      <a:pt x="20440" y="11330"/>
                    </a:cubicBezTo>
                    <a:cubicBezTo>
                      <a:pt x="19965" y="11330"/>
                      <a:pt x="16933" y="10354"/>
                      <a:pt x="16713" y="10354"/>
                    </a:cubicBezTo>
                    <a:cubicBezTo>
                      <a:pt x="16710" y="10354"/>
                      <a:pt x="16707" y="10354"/>
                      <a:pt x="16705" y="10354"/>
                    </a:cubicBezTo>
                    <a:cubicBezTo>
                      <a:pt x="16514" y="10354"/>
                      <a:pt x="17248" y="10067"/>
                      <a:pt x="17610" y="9853"/>
                    </a:cubicBezTo>
                    <a:cubicBezTo>
                      <a:pt x="17880" y="9687"/>
                      <a:pt x="17888" y="9522"/>
                      <a:pt x="17809" y="9522"/>
                    </a:cubicBezTo>
                    <a:cubicBezTo>
                      <a:pt x="17781" y="9522"/>
                      <a:pt x="17741" y="9543"/>
                      <a:pt x="17698" y="9594"/>
                    </a:cubicBezTo>
                    <a:cubicBezTo>
                      <a:pt x="17551" y="9786"/>
                      <a:pt x="16229" y="10145"/>
                      <a:pt x="15949" y="10145"/>
                    </a:cubicBezTo>
                    <a:cubicBezTo>
                      <a:pt x="15714" y="10145"/>
                      <a:pt x="13642" y="9294"/>
                      <a:pt x="12540" y="8835"/>
                    </a:cubicBezTo>
                    <a:cubicBezTo>
                      <a:pt x="12349" y="7558"/>
                      <a:pt x="12187" y="6314"/>
                      <a:pt x="12040" y="5188"/>
                    </a:cubicBezTo>
                    <a:cubicBezTo>
                      <a:pt x="13054" y="5513"/>
                      <a:pt x="14568" y="6114"/>
                      <a:pt x="14891" y="6189"/>
                    </a:cubicBezTo>
                    <a:cubicBezTo>
                      <a:pt x="15635" y="6393"/>
                      <a:pt x="16403" y="7619"/>
                      <a:pt x="16544" y="7619"/>
                    </a:cubicBezTo>
                    <a:cubicBezTo>
                      <a:pt x="16559" y="7619"/>
                      <a:pt x="16567" y="7605"/>
                      <a:pt x="16567" y="7574"/>
                    </a:cubicBezTo>
                    <a:cubicBezTo>
                      <a:pt x="16567" y="7357"/>
                      <a:pt x="15817" y="6114"/>
                      <a:pt x="15450" y="5914"/>
                    </a:cubicBezTo>
                    <a:cubicBezTo>
                      <a:pt x="15170" y="5755"/>
                      <a:pt x="13187" y="4796"/>
                      <a:pt x="11938" y="4387"/>
                    </a:cubicBezTo>
                    <a:cubicBezTo>
                      <a:pt x="11614" y="2058"/>
                      <a:pt x="11379" y="397"/>
                      <a:pt x="11320" y="230"/>
                    </a:cubicBezTo>
                    <a:cubicBezTo>
                      <a:pt x="11268" y="70"/>
                      <a:pt x="11125" y="0"/>
                      <a:pt x="10982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053" name="Google Shape;1734;p120"/>
            <p:cNvGrpSpPr/>
            <p:nvPr/>
          </p:nvGrpSpPr>
          <p:grpSpPr>
            <a:xfrm>
              <a:off x="-2" y="413565"/>
              <a:ext cx="3367733" cy="1325244"/>
              <a:chOff x="-1" y="0"/>
              <a:chExt cx="3367732" cy="1325242"/>
            </a:xfrm>
          </p:grpSpPr>
          <p:sp>
            <p:nvSpPr>
              <p:cNvPr id="2051" name="Google Shape;1735;p120"/>
              <p:cNvSpPr/>
              <p:nvPr/>
            </p:nvSpPr>
            <p:spPr>
              <a:xfrm flipH="1" rot="10800000">
                <a:off x="6" y="36"/>
                <a:ext cx="3367725" cy="1325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052" name="Google Shape;1736;p120"/>
              <p:cNvSpPr/>
              <p:nvPr/>
            </p:nvSpPr>
            <p:spPr>
              <a:xfrm flipH="1" rot="10800000">
                <a:off x="-2" y="-1"/>
                <a:ext cx="1490076" cy="1007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05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7" name="Google Shape;1741;p121"/>
          <p:cNvGrpSpPr/>
          <p:nvPr/>
        </p:nvGrpSpPr>
        <p:grpSpPr>
          <a:xfrm>
            <a:off x="168" y="-3"/>
            <a:ext cx="9144015" cy="5143457"/>
            <a:chOff x="-1" y="-1"/>
            <a:chExt cx="9144013" cy="5143455"/>
          </a:xfrm>
        </p:grpSpPr>
        <p:sp>
          <p:nvSpPr>
            <p:cNvPr id="2062" name="Google Shape;1742;p121"/>
            <p:cNvSpPr/>
            <p:nvPr/>
          </p:nvSpPr>
          <p:spPr>
            <a:xfrm>
              <a:off x="181185" y="-2"/>
              <a:ext cx="3598525" cy="490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474" y="0"/>
                  </a:moveTo>
                  <a:cubicBezTo>
                    <a:pt x="195" y="2600"/>
                    <a:pt x="-398" y="5637"/>
                    <a:pt x="289" y="8467"/>
                  </a:cubicBezTo>
                  <a:cubicBezTo>
                    <a:pt x="987" y="11331"/>
                    <a:pt x="3153" y="13885"/>
                    <a:pt x="5939" y="14505"/>
                  </a:cubicBezTo>
                  <a:cubicBezTo>
                    <a:pt x="6485" y="14628"/>
                    <a:pt x="7040" y="14678"/>
                    <a:pt x="7598" y="14678"/>
                  </a:cubicBezTo>
                  <a:cubicBezTo>
                    <a:pt x="8523" y="14678"/>
                    <a:pt x="9456" y="14542"/>
                    <a:pt x="10371" y="14385"/>
                  </a:cubicBezTo>
                  <a:cubicBezTo>
                    <a:pt x="11653" y="14164"/>
                    <a:pt x="12938" y="13896"/>
                    <a:pt x="14231" y="13896"/>
                  </a:cubicBezTo>
                  <a:cubicBezTo>
                    <a:pt x="14420" y="13896"/>
                    <a:pt x="14609" y="13902"/>
                    <a:pt x="14798" y="13914"/>
                  </a:cubicBezTo>
                  <a:cubicBezTo>
                    <a:pt x="16277" y="14006"/>
                    <a:pt x="17806" y="14563"/>
                    <a:pt x="18742" y="15763"/>
                  </a:cubicBezTo>
                  <a:cubicBezTo>
                    <a:pt x="19451" y="16675"/>
                    <a:pt x="19756" y="17875"/>
                    <a:pt x="19789" y="19046"/>
                  </a:cubicBezTo>
                  <a:cubicBezTo>
                    <a:pt x="19817" y="19901"/>
                    <a:pt x="19712" y="20750"/>
                    <a:pt x="19573" y="21600"/>
                  </a:cubicBezTo>
                  <a:lnTo>
                    <a:pt x="20648" y="21600"/>
                  </a:lnTo>
                  <a:cubicBezTo>
                    <a:pt x="20964" y="20429"/>
                    <a:pt x="21202" y="19241"/>
                    <a:pt x="21146" y="18036"/>
                  </a:cubicBezTo>
                  <a:cubicBezTo>
                    <a:pt x="21063" y="16457"/>
                    <a:pt x="20398" y="14827"/>
                    <a:pt x="19102" y="14012"/>
                  </a:cubicBezTo>
                  <a:cubicBezTo>
                    <a:pt x="17950" y="13288"/>
                    <a:pt x="16521" y="13306"/>
                    <a:pt x="15174" y="13134"/>
                  </a:cubicBezTo>
                  <a:cubicBezTo>
                    <a:pt x="13928" y="12978"/>
                    <a:pt x="12676" y="12829"/>
                    <a:pt x="11435" y="12588"/>
                  </a:cubicBezTo>
                  <a:cubicBezTo>
                    <a:pt x="10139" y="12341"/>
                    <a:pt x="7513" y="12180"/>
                    <a:pt x="7153" y="10579"/>
                  </a:cubicBezTo>
                  <a:cubicBezTo>
                    <a:pt x="6715" y="8628"/>
                    <a:pt x="8161" y="7250"/>
                    <a:pt x="9646" y="6458"/>
                  </a:cubicBezTo>
                  <a:cubicBezTo>
                    <a:pt x="13291" y="4506"/>
                    <a:pt x="17490" y="3014"/>
                    <a:pt x="2051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63" name="Google Shape;1743;p121"/>
            <p:cNvSpPr/>
            <p:nvPr/>
          </p:nvSpPr>
          <p:spPr>
            <a:xfrm flipH="1">
              <a:off x="-2" y="4466376"/>
              <a:ext cx="9143660" cy="67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066" name="Google Shape;1744;p121"/>
            <p:cNvGrpSpPr/>
            <p:nvPr/>
          </p:nvGrpSpPr>
          <p:grpSpPr>
            <a:xfrm>
              <a:off x="5791769" y="4"/>
              <a:ext cx="3352244" cy="1892521"/>
              <a:chOff x="0" y="-1"/>
              <a:chExt cx="3352243" cy="1892519"/>
            </a:xfrm>
          </p:grpSpPr>
          <p:sp>
            <p:nvSpPr>
              <p:cNvPr id="2064" name="Google Shape;1745;p121"/>
              <p:cNvSpPr/>
              <p:nvPr/>
            </p:nvSpPr>
            <p:spPr>
              <a:xfrm>
                <a:off x="0" y="6"/>
                <a:ext cx="3352244" cy="189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065" name="Google Shape;1746;p121"/>
              <p:cNvSpPr/>
              <p:nvPr/>
            </p:nvSpPr>
            <p:spPr>
              <a:xfrm>
                <a:off x="588506" y="-2"/>
                <a:ext cx="2762935" cy="56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06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1748;p122"/>
          <p:cNvSpPr/>
          <p:nvPr/>
        </p:nvSpPr>
        <p:spPr>
          <a:xfrm flipH="1">
            <a:off x="5066044" y="-418611"/>
            <a:ext cx="4802758" cy="828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fill="norm" stroke="1" extrusionOk="0">
                <a:moveTo>
                  <a:pt x="0" y="0"/>
                </a:moveTo>
                <a:lnTo>
                  <a:pt x="0" y="6891"/>
                </a:lnTo>
                <a:cubicBezTo>
                  <a:pt x="2137" y="6933"/>
                  <a:pt x="4245" y="7154"/>
                  <a:pt x="6188" y="7724"/>
                </a:cubicBezTo>
                <a:cubicBezTo>
                  <a:pt x="8876" y="8505"/>
                  <a:pt x="10865" y="9915"/>
                  <a:pt x="11658" y="11602"/>
                </a:cubicBezTo>
                <a:cubicBezTo>
                  <a:pt x="12511" y="13427"/>
                  <a:pt x="12091" y="15369"/>
                  <a:pt x="12186" y="17235"/>
                </a:cubicBezTo>
                <a:cubicBezTo>
                  <a:pt x="12263" y="18704"/>
                  <a:pt x="12588" y="20301"/>
                  <a:pt x="13849" y="21600"/>
                </a:cubicBezTo>
                <a:lnTo>
                  <a:pt x="16259" y="21600"/>
                </a:lnTo>
                <a:cubicBezTo>
                  <a:pt x="16028" y="21303"/>
                  <a:pt x="15833" y="20999"/>
                  <a:pt x="15673" y="20684"/>
                </a:cubicBezTo>
                <a:cubicBezTo>
                  <a:pt x="15229" y="19796"/>
                  <a:pt x="15134" y="18859"/>
                  <a:pt x="15312" y="17940"/>
                </a:cubicBezTo>
                <a:cubicBezTo>
                  <a:pt x="15697" y="15987"/>
                  <a:pt x="17070" y="14139"/>
                  <a:pt x="18403" y="12352"/>
                </a:cubicBezTo>
                <a:cubicBezTo>
                  <a:pt x="19770" y="10506"/>
                  <a:pt x="21292" y="8588"/>
                  <a:pt x="21452" y="6549"/>
                </a:cubicBezTo>
                <a:cubicBezTo>
                  <a:pt x="21600" y="4662"/>
                  <a:pt x="20262" y="2903"/>
                  <a:pt x="18409" y="1396"/>
                </a:cubicBezTo>
                <a:cubicBezTo>
                  <a:pt x="17805" y="909"/>
                  <a:pt x="17153" y="442"/>
                  <a:pt x="16455" y="0"/>
                </a:cubicBezTo>
                <a:close/>
              </a:path>
            </a:pathLst>
          </a:custGeom>
          <a:solidFill>
            <a:srgbClr val="FFFFFF">
              <a:alpha val="5892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07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3" name="Google Shape;1751;p123"/>
          <p:cNvGrpSpPr/>
          <p:nvPr/>
        </p:nvGrpSpPr>
        <p:grpSpPr>
          <a:xfrm>
            <a:off x="-2" y="-388028"/>
            <a:ext cx="9144033" cy="5531556"/>
            <a:chOff x="0" y="0"/>
            <a:chExt cx="9144031" cy="5531555"/>
          </a:xfrm>
        </p:grpSpPr>
        <p:grpSp>
          <p:nvGrpSpPr>
            <p:cNvPr id="2091" name="Google Shape;1752;p123"/>
            <p:cNvGrpSpPr/>
            <p:nvPr/>
          </p:nvGrpSpPr>
          <p:grpSpPr>
            <a:xfrm>
              <a:off x="0" y="0"/>
              <a:ext cx="9144032" cy="5531556"/>
              <a:chOff x="0" y="0"/>
              <a:chExt cx="9144031" cy="5531555"/>
            </a:xfrm>
          </p:grpSpPr>
          <p:sp>
            <p:nvSpPr>
              <p:cNvPr id="2083" name="Google Shape;1753;p123"/>
              <p:cNvSpPr/>
              <p:nvPr/>
            </p:nvSpPr>
            <p:spPr>
              <a:xfrm>
                <a:off x="-1" y="1461453"/>
                <a:ext cx="9144005" cy="4070103"/>
              </a:xfrm>
              <a:prstGeom prst="rect">
                <a:avLst/>
              </a:pr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090" name="Google Shape;1754;p123"/>
              <p:cNvGrpSpPr/>
              <p:nvPr/>
            </p:nvGrpSpPr>
            <p:grpSpPr>
              <a:xfrm>
                <a:off x="187" y="0"/>
                <a:ext cx="9143845" cy="2435887"/>
                <a:chOff x="0" y="0"/>
                <a:chExt cx="9143843" cy="2435886"/>
              </a:xfrm>
            </p:grpSpPr>
            <p:sp>
              <p:nvSpPr>
                <p:cNvPr id="2084" name="Google Shape;1755;p123"/>
                <p:cNvSpPr/>
                <p:nvPr/>
              </p:nvSpPr>
              <p:spPr>
                <a:xfrm flipH="1">
                  <a:off x="8720" y="0"/>
                  <a:ext cx="9135123" cy="1360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85" name="Google Shape;1756;p123"/>
                <p:cNvSpPr/>
                <p:nvPr/>
              </p:nvSpPr>
              <p:spPr>
                <a:xfrm flipH="1">
                  <a:off x="-1" y="67251"/>
                  <a:ext cx="9143845" cy="23686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86" name="Google Shape;1757;p123"/>
                <p:cNvSpPr/>
                <p:nvPr/>
              </p:nvSpPr>
              <p:spPr>
                <a:xfrm flipH="1">
                  <a:off x="6108292" y="511124"/>
                  <a:ext cx="2225505" cy="1406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16" h="21600" fill="norm" stroke="1" extrusionOk="0">
                      <a:moveTo>
                        <a:pt x="1327" y="0"/>
                      </a:moveTo>
                      <a:cubicBezTo>
                        <a:pt x="1180" y="0"/>
                        <a:pt x="1068" y="19"/>
                        <a:pt x="995" y="59"/>
                      </a:cubicBezTo>
                      <a:cubicBezTo>
                        <a:pt x="354" y="440"/>
                        <a:pt x="173" y="3069"/>
                        <a:pt x="173" y="3069"/>
                      </a:cubicBezTo>
                      <a:cubicBezTo>
                        <a:pt x="173" y="3069"/>
                        <a:pt x="-269" y="9468"/>
                        <a:pt x="261" y="9468"/>
                      </a:cubicBezTo>
                      <a:cubicBezTo>
                        <a:pt x="304" y="9468"/>
                        <a:pt x="353" y="9426"/>
                        <a:pt x="410" y="9335"/>
                      </a:cubicBezTo>
                      <a:cubicBezTo>
                        <a:pt x="1133" y="8171"/>
                        <a:pt x="2126" y="6135"/>
                        <a:pt x="2365" y="6135"/>
                      </a:cubicBezTo>
                      <a:cubicBezTo>
                        <a:pt x="2374" y="6135"/>
                        <a:pt x="2383" y="6139"/>
                        <a:pt x="2390" y="6146"/>
                      </a:cubicBezTo>
                      <a:cubicBezTo>
                        <a:pt x="2557" y="6349"/>
                        <a:pt x="3548" y="9695"/>
                        <a:pt x="3897" y="10077"/>
                      </a:cubicBezTo>
                      <a:cubicBezTo>
                        <a:pt x="3922" y="10104"/>
                        <a:pt x="3951" y="10118"/>
                        <a:pt x="3982" y="10118"/>
                      </a:cubicBezTo>
                      <a:cubicBezTo>
                        <a:pt x="4384" y="10118"/>
                        <a:pt x="5236" y="8033"/>
                        <a:pt x="5236" y="8033"/>
                      </a:cubicBezTo>
                      <a:cubicBezTo>
                        <a:pt x="5236" y="8033"/>
                        <a:pt x="6393" y="12143"/>
                        <a:pt x="6867" y="12143"/>
                      </a:cubicBezTo>
                      <a:cubicBezTo>
                        <a:pt x="7287" y="12143"/>
                        <a:pt x="7950" y="8092"/>
                        <a:pt x="8635" y="8092"/>
                      </a:cubicBezTo>
                      <a:cubicBezTo>
                        <a:pt x="8701" y="8092"/>
                        <a:pt x="8768" y="8129"/>
                        <a:pt x="8834" y="8212"/>
                      </a:cubicBezTo>
                      <a:cubicBezTo>
                        <a:pt x="9601" y="9156"/>
                        <a:pt x="10466" y="21600"/>
                        <a:pt x="11568" y="21600"/>
                      </a:cubicBezTo>
                      <a:cubicBezTo>
                        <a:pt x="12650" y="21600"/>
                        <a:pt x="14191" y="11190"/>
                        <a:pt x="15184" y="11190"/>
                      </a:cubicBezTo>
                      <a:cubicBezTo>
                        <a:pt x="15202" y="11190"/>
                        <a:pt x="15219" y="11193"/>
                        <a:pt x="15236" y="11200"/>
                      </a:cubicBezTo>
                      <a:cubicBezTo>
                        <a:pt x="16212" y="11576"/>
                        <a:pt x="17067" y="16953"/>
                        <a:pt x="17478" y="16953"/>
                      </a:cubicBezTo>
                      <a:cubicBezTo>
                        <a:pt x="17484" y="16953"/>
                        <a:pt x="17490" y="16952"/>
                        <a:pt x="17495" y="16950"/>
                      </a:cubicBezTo>
                      <a:cubicBezTo>
                        <a:pt x="17900" y="16771"/>
                        <a:pt x="18081" y="15783"/>
                        <a:pt x="18430" y="15423"/>
                      </a:cubicBezTo>
                      <a:cubicBezTo>
                        <a:pt x="18453" y="15399"/>
                        <a:pt x="18476" y="15386"/>
                        <a:pt x="18499" y="15386"/>
                      </a:cubicBezTo>
                      <a:cubicBezTo>
                        <a:pt x="18778" y="15386"/>
                        <a:pt x="19140" y="16942"/>
                        <a:pt x="19441" y="16942"/>
                      </a:cubicBezTo>
                      <a:cubicBezTo>
                        <a:pt x="19513" y="16942"/>
                        <a:pt x="19581" y="16854"/>
                        <a:pt x="19643" y="16636"/>
                      </a:cubicBezTo>
                      <a:cubicBezTo>
                        <a:pt x="19992" y="15423"/>
                        <a:pt x="20983" y="8303"/>
                        <a:pt x="21164" y="7472"/>
                      </a:cubicBezTo>
                      <a:cubicBezTo>
                        <a:pt x="21331" y="6641"/>
                        <a:pt x="21164" y="4281"/>
                        <a:pt x="19713" y="3989"/>
                      </a:cubicBezTo>
                      <a:cubicBezTo>
                        <a:pt x="18248" y="3720"/>
                        <a:pt x="11861" y="2036"/>
                        <a:pt x="8667" y="1564"/>
                      </a:cubicBezTo>
                      <a:cubicBezTo>
                        <a:pt x="5831" y="1145"/>
                        <a:pt x="2489" y="0"/>
                        <a:pt x="13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87" name="Google Shape;1758;p123"/>
                <p:cNvSpPr/>
                <p:nvPr/>
              </p:nvSpPr>
              <p:spPr>
                <a:xfrm flipH="1">
                  <a:off x="6103600" y="511124"/>
                  <a:ext cx="2218995" cy="66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3" h="21600" fill="norm" stroke="1" extrusionOk="0">
                      <a:moveTo>
                        <a:pt x="1218" y="0"/>
                      </a:moveTo>
                      <a:cubicBezTo>
                        <a:pt x="1068" y="0"/>
                        <a:pt x="954" y="40"/>
                        <a:pt x="881" y="123"/>
                      </a:cubicBezTo>
                      <a:cubicBezTo>
                        <a:pt x="227" y="925"/>
                        <a:pt x="43" y="6448"/>
                        <a:pt x="43" y="6448"/>
                      </a:cubicBezTo>
                      <a:cubicBezTo>
                        <a:pt x="43" y="6448"/>
                        <a:pt x="28" y="6920"/>
                        <a:pt x="0" y="7722"/>
                      </a:cubicBezTo>
                      <a:cubicBezTo>
                        <a:pt x="583" y="7536"/>
                        <a:pt x="1171" y="7448"/>
                        <a:pt x="1764" y="7448"/>
                      </a:cubicBezTo>
                      <a:cubicBezTo>
                        <a:pt x="6578" y="7448"/>
                        <a:pt x="11746" y="13215"/>
                        <a:pt x="17579" y="18721"/>
                      </a:cubicBezTo>
                      <a:cubicBezTo>
                        <a:pt x="18658" y="19758"/>
                        <a:pt x="19795" y="20702"/>
                        <a:pt x="20975" y="21600"/>
                      </a:cubicBezTo>
                      <a:cubicBezTo>
                        <a:pt x="21188" y="18721"/>
                        <a:pt x="21358" y="16361"/>
                        <a:pt x="21430" y="15701"/>
                      </a:cubicBezTo>
                      <a:cubicBezTo>
                        <a:pt x="21600" y="13954"/>
                        <a:pt x="21430" y="8997"/>
                        <a:pt x="19937" y="8383"/>
                      </a:cubicBezTo>
                      <a:cubicBezTo>
                        <a:pt x="18459" y="7818"/>
                        <a:pt x="11951" y="4279"/>
                        <a:pt x="8697" y="3286"/>
                      </a:cubicBezTo>
                      <a:cubicBezTo>
                        <a:pt x="5807" y="2407"/>
                        <a:pt x="2403" y="0"/>
                        <a:pt x="1218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88" name="Google Shape;1759;p123"/>
                <p:cNvSpPr/>
                <p:nvPr/>
              </p:nvSpPr>
              <p:spPr>
                <a:xfrm flipH="1">
                  <a:off x="4208321" y="980585"/>
                  <a:ext cx="973762" cy="1238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536" y="0"/>
                      </a:moveTo>
                      <a:cubicBezTo>
                        <a:pt x="1032" y="0"/>
                        <a:pt x="673" y="26"/>
                        <a:pt x="521" y="96"/>
                      </a:cubicBezTo>
                      <a:cubicBezTo>
                        <a:pt x="-91" y="376"/>
                        <a:pt x="6" y="1983"/>
                        <a:pt x="6" y="1983"/>
                      </a:cubicBezTo>
                      <a:cubicBezTo>
                        <a:pt x="6" y="1983"/>
                        <a:pt x="71" y="3055"/>
                        <a:pt x="199" y="4076"/>
                      </a:cubicBezTo>
                      <a:cubicBezTo>
                        <a:pt x="199" y="4076"/>
                        <a:pt x="37" y="8667"/>
                        <a:pt x="843" y="9687"/>
                      </a:cubicBezTo>
                      <a:cubicBezTo>
                        <a:pt x="1647" y="10708"/>
                        <a:pt x="4576" y="11983"/>
                        <a:pt x="4738" y="12825"/>
                      </a:cubicBezTo>
                      <a:cubicBezTo>
                        <a:pt x="4778" y="13087"/>
                        <a:pt x="4933" y="13153"/>
                        <a:pt x="5154" y="13153"/>
                      </a:cubicBezTo>
                      <a:cubicBezTo>
                        <a:pt x="5380" y="13153"/>
                        <a:pt x="5679" y="13082"/>
                        <a:pt x="5986" y="13082"/>
                      </a:cubicBezTo>
                      <a:cubicBezTo>
                        <a:pt x="6335" y="13082"/>
                        <a:pt x="6697" y="13173"/>
                        <a:pt x="6992" y="13564"/>
                      </a:cubicBezTo>
                      <a:cubicBezTo>
                        <a:pt x="7827" y="14636"/>
                        <a:pt x="12013" y="21600"/>
                        <a:pt x="12013" y="21600"/>
                      </a:cubicBezTo>
                      <a:cubicBezTo>
                        <a:pt x="12013" y="21600"/>
                        <a:pt x="14138" y="17084"/>
                        <a:pt x="14942" y="14738"/>
                      </a:cubicBezTo>
                      <a:cubicBezTo>
                        <a:pt x="15714" y="12392"/>
                        <a:pt x="17871" y="13718"/>
                        <a:pt x="18515" y="11881"/>
                      </a:cubicBezTo>
                      <a:cubicBezTo>
                        <a:pt x="19192" y="10070"/>
                        <a:pt x="20478" y="10938"/>
                        <a:pt x="20800" y="8055"/>
                      </a:cubicBezTo>
                      <a:cubicBezTo>
                        <a:pt x="21025" y="7289"/>
                        <a:pt x="21316" y="2927"/>
                        <a:pt x="21412" y="2417"/>
                      </a:cubicBezTo>
                      <a:cubicBezTo>
                        <a:pt x="21509" y="1907"/>
                        <a:pt x="21090" y="504"/>
                        <a:pt x="19609" y="504"/>
                      </a:cubicBezTo>
                      <a:cubicBezTo>
                        <a:pt x="18234" y="480"/>
                        <a:pt x="12473" y="192"/>
                        <a:pt x="9079" y="192"/>
                      </a:cubicBezTo>
                      <a:cubicBezTo>
                        <a:pt x="8819" y="192"/>
                        <a:pt x="8573" y="194"/>
                        <a:pt x="8343" y="197"/>
                      </a:cubicBezTo>
                      <a:cubicBezTo>
                        <a:pt x="8160" y="201"/>
                        <a:pt x="7976" y="202"/>
                        <a:pt x="7789" y="202"/>
                      </a:cubicBezTo>
                      <a:cubicBezTo>
                        <a:pt x="5501" y="202"/>
                        <a:pt x="2951" y="0"/>
                        <a:pt x="1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89" name="Google Shape;1760;p123"/>
                <p:cNvSpPr/>
                <p:nvPr/>
              </p:nvSpPr>
              <p:spPr>
                <a:xfrm flipH="1">
                  <a:off x="4202473" y="978085"/>
                  <a:ext cx="979574" cy="375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6" h="21600" fill="norm" stroke="1" extrusionOk="0">
                      <a:moveTo>
                        <a:pt x="1526" y="0"/>
                      </a:moveTo>
                      <a:cubicBezTo>
                        <a:pt x="1022" y="0"/>
                        <a:pt x="667" y="87"/>
                        <a:pt x="522" y="316"/>
                      </a:cubicBezTo>
                      <a:cubicBezTo>
                        <a:pt x="-91" y="1330"/>
                        <a:pt x="6" y="6557"/>
                        <a:pt x="6" y="6557"/>
                      </a:cubicBezTo>
                      <a:cubicBezTo>
                        <a:pt x="6" y="6557"/>
                        <a:pt x="38" y="10102"/>
                        <a:pt x="168" y="13476"/>
                      </a:cubicBezTo>
                      <a:cubicBezTo>
                        <a:pt x="168" y="13476"/>
                        <a:pt x="135" y="16510"/>
                        <a:pt x="168" y="20137"/>
                      </a:cubicBezTo>
                      <a:cubicBezTo>
                        <a:pt x="4644" y="21114"/>
                        <a:pt x="9121" y="21600"/>
                        <a:pt x="13596" y="21600"/>
                      </a:cubicBezTo>
                      <a:cubicBezTo>
                        <a:pt x="16084" y="21600"/>
                        <a:pt x="18571" y="21450"/>
                        <a:pt x="21056" y="21151"/>
                      </a:cubicBezTo>
                      <a:cubicBezTo>
                        <a:pt x="21218" y="16007"/>
                        <a:pt x="21379" y="9171"/>
                        <a:pt x="21412" y="8078"/>
                      </a:cubicBezTo>
                      <a:cubicBezTo>
                        <a:pt x="21509" y="6304"/>
                        <a:pt x="21121" y="1749"/>
                        <a:pt x="19638" y="1666"/>
                      </a:cubicBezTo>
                      <a:cubicBezTo>
                        <a:pt x="18261" y="1587"/>
                        <a:pt x="12491" y="636"/>
                        <a:pt x="9092" y="636"/>
                      </a:cubicBezTo>
                      <a:cubicBezTo>
                        <a:pt x="8832" y="636"/>
                        <a:pt x="8586" y="640"/>
                        <a:pt x="8355" y="652"/>
                      </a:cubicBezTo>
                      <a:cubicBezTo>
                        <a:pt x="8173" y="665"/>
                        <a:pt x="7988" y="669"/>
                        <a:pt x="7801" y="669"/>
                      </a:cubicBezTo>
                      <a:cubicBezTo>
                        <a:pt x="5506" y="669"/>
                        <a:pt x="2938" y="0"/>
                        <a:pt x="1526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2092" name="Google Shape;1761;p123"/>
            <p:cNvSpPr/>
            <p:nvPr/>
          </p:nvSpPr>
          <p:spPr>
            <a:xfrm>
              <a:off x="-1" y="5085056"/>
              <a:ext cx="9143978" cy="44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102" name="Google Shape;1762;p123"/>
            <p:cNvGrpSpPr/>
            <p:nvPr/>
          </p:nvGrpSpPr>
          <p:grpSpPr>
            <a:xfrm>
              <a:off x="337793" y="1024602"/>
              <a:ext cx="8449119" cy="4195257"/>
              <a:chOff x="0" y="0"/>
              <a:chExt cx="8449117" cy="4195256"/>
            </a:xfrm>
          </p:grpSpPr>
          <p:sp>
            <p:nvSpPr>
              <p:cNvPr id="2093" name="Google Shape;1763;p123"/>
              <p:cNvSpPr/>
              <p:nvPr/>
            </p:nvSpPr>
            <p:spPr>
              <a:xfrm rot="5400000">
                <a:off x="106629" y="2706636"/>
                <a:ext cx="784010" cy="997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096" name="Google Shape;1764;p123"/>
              <p:cNvGrpSpPr/>
              <p:nvPr/>
            </p:nvGrpSpPr>
            <p:grpSpPr>
              <a:xfrm>
                <a:off x="7732400" y="1424933"/>
                <a:ext cx="716718" cy="659759"/>
                <a:chOff x="2" y="0"/>
                <a:chExt cx="716716" cy="659758"/>
              </a:xfrm>
            </p:grpSpPr>
            <p:sp>
              <p:nvSpPr>
                <p:cNvPr id="2094" name="Google Shape;1765;p123"/>
                <p:cNvSpPr/>
                <p:nvPr/>
              </p:nvSpPr>
              <p:spPr>
                <a:xfrm>
                  <a:off x="44025" y="41326"/>
                  <a:ext cx="672695" cy="618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751" y="0"/>
                      </a:moveTo>
                      <a:lnTo>
                        <a:pt x="0" y="2250"/>
                      </a:lnTo>
                      <a:lnTo>
                        <a:pt x="649" y="2904"/>
                      </a:lnTo>
                      <a:cubicBezTo>
                        <a:pt x="649" y="2904"/>
                        <a:pt x="811" y="7149"/>
                        <a:pt x="3016" y="9327"/>
                      </a:cubicBezTo>
                      <a:cubicBezTo>
                        <a:pt x="4528" y="10844"/>
                        <a:pt x="5491" y="11083"/>
                        <a:pt x="5947" y="11083"/>
                      </a:cubicBezTo>
                      <a:cubicBezTo>
                        <a:pt x="6156" y="11083"/>
                        <a:pt x="6259" y="11033"/>
                        <a:pt x="6259" y="11033"/>
                      </a:cubicBezTo>
                      <a:cubicBezTo>
                        <a:pt x="6259" y="12012"/>
                        <a:pt x="6648" y="12956"/>
                        <a:pt x="7330" y="13609"/>
                      </a:cubicBezTo>
                      <a:lnTo>
                        <a:pt x="13816" y="19995"/>
                      </a:lnTo>
                      <a:cubicBezTo>
                        <a:pt x="13816" y="19995"/>
                        <a:pt x="15855" y="21600"/>
                        <a:pt x="16971" y="21600"/>
                      </a:cubicBezTo>
                      <a:cubicBezTo>
                        <a:pt x="17199" y="21600"/>
                        <a:pt x="17388" y="21534"/>
                        <a:pt x="17513" y="21374"/>
                      </a:cubicBezTo>
                      <a:cubicBezTo>
                        <a:pt x="18259" y="20395"/>
                        <a:pt x="17643" y="20250"/>
                        <a:pt x="17967" y="19851"/>
                      </a:cubicBezTo>
                      <a:cubicBezTo>
                        <a:pt x="18064" y="19732"/>
                        <a:pt x="18153" y="19706"/>
                        <a:pt x="18246" y="19706"/>
                      </a:cubicBezTo>
                      <a:cubicBezTo>
                        <a:pt x="18315" y="19706"/>
                        <a:pt x="18385" y="19720"/>
                        <a:pt x="18464" y="19720"/>
                      </a:cubicBezTo>
                      <a:cubicBezTo>
                        <a:pt x="18639" y="19720"/>
                        <a:pt x="18855" y="19654"/>
                        <a:pt x="19167" y="19234"/>
                      </a:cubicBezTo>
                      <a:cubicBezTo>
                        <a:pt x="19848" y="18399"/>
                        <a:pt x="19232" y="18218"/>
                        <a:pt x="19557" y="17819"/>
                      </a:cubicBezTo>
                      <a:cubicBezTo>
                        <a:pt x="19658" y="17694"/>
                        <a:pt x="19750" y="17672"/>
                        <a:pt x="19851" y="17672"/>
                      </a:cubicBezTo>
                      <a:cubicBezTo>
                        <a:pt x="19906" y="17672"/>
                        <a:pt x="19963" y="17678"/>
                        <a:pt x="20026" y="17678"/>
                      </a:cubicBezTo>
                      <a:cubicBezTo>
                        <a:pt x="20220" y="17678"/>
                        <a:pt x="20467" y="17618"/>
                        <a:pt x="20854" y="17129"/>
                      </a:cubicBezTo>
                      <a:cubicBezTo>
                        <a:pt x="21600" y="16186"/>
                        <a:pt x="19199" y="13173"/>
                        <a:pt x="19199" y="13173"/>
                      </a:cubicBezTo>
                      <a:lnTo>
                        <a:pt x="12713" y="6750"/>
                      </a:lnTo>
                      <a:cubicBezTo>
                        <a:pt x="12148" y="6180"/>
                        <a:pt x="11408" y="5858"/>
                        <a:pt x="10668" y="5858"/>
                      </a:cubicBezTo>
                      <a:cubicBezTo>
                        <a:pt x="10561" y="5858"/>
                        <a:pt x="10453" y="5866"/>
                        <a:pt x="10345" y="5880"/>
                      </a:cubicBezTo>
                      <a:cubicBezTo>
                        <a:pt x="10345" y="5880"/>
                        <a:pt x="10638" y="4645"/>
                        <a:pt x="8432" y="2468"/>
                      </a:cubicBezTo>
                      <a:cubicBezTo>
                        <a:pt x="6779" y="836"/>
                        <a:pt x="4231" y="632"/>
                        <a:pt x="3060" y="632"/>
                      </a:cubicBezTo>
                      <a:cubicBezTo>
                        <a:pt x="2670" y="632"/>
                        <a:pt x="2433" y="654"/>
                        <a:pt x="2433" y="654"/>
                      </a:cubicBezTo>
                      <a:lnTo>
                        <a:pt x="1751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95" name="Google Shape;1766;p123"/>
                <p:cNvSpPr/>
                <p:nvPr/>
              </p:nvSpPr>
              <p:spPr>
                <a:xfrm>
                  <a:off x="2" y="-1"/>
                  <a:ext cx="118851" cy="123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0" h="21600" fill="norm" stroke="1" extrusionOk="0">
                      <a:moveTo>
                        <a:pt x="18317" y="7052"/>
                      </a:moveTo>
                      <a:lnTo>
                        <a:pt x="18690" y="7417"/>
                      </a:lnTo>
                      <a:lnTo>
                        <a:pt x="17575" y="8871"/>
                      </a:lnTo>
                      <a:lnTo>
                        <a:pt x="17018" y="8327"/>
                      </a:lnTo>
                      <a:lnTo>
                        <a:pt x="18133" y="7232"/>
                      </a:lnTo>
                      <a:lnTo>
                        <a:pt x="18317" y="7052"/>
                      </a:lnTo>
                      <a:close/>
                      <a:moveTo>
                        <a:pt x="16454" y="9050"/>
                      </a:moveTo>
                      <a:lnTo>
                        <a:pt x="17018" y="9415"/>
                      </a:lnTo>
                      <a:lnTo>
                        <a:pt x="15713" y="10869"/>
                      </a:lnTo>
                      <a:lnTo>
                        <a:pt x="15156" y="10510"/>
                      </a:lnTo>
                      <a:lnTo>
                        <a:pt x="16454" y="9050"/>
                      </a:lnTo>
                      <a:close/>
                      <a:moveTo>
                        <a:pt x="14592" y="11054"/>
                      </a:moveTo>
                      <a:lnTo>
                        <a:pt x="15156" y="11599"/>
                      </a:lnTo>
                      <a:lnTo>
                        <a:pt x="13851" y="12873"/>
                      </a:lnTo>
                      <a:lnTo>
                        <a:pt x="13293" y="12508"/>
                      </a:lnTo>
                      <a:lnTo>
                        <a:pt x="14592" y="11054"/>
                      </a:lnTo>
                      <a:close/>
                      <a:moveTo>
                        <a:pt x="12730" y="13052"/>
                      </a:moveTo>
                      <a:lnTo>
                        <a:pt x="13293" y="13596"/>
                      </a:lnTo>
                      <a:lnTo>
                        <a:pt x="11989" y="15050"/>
                      </a:lnTo>
                      <a:lnTo>
                        <a:pt x="11431" y="14506"/>
                      </a:lnTo>
                      <a:lnTo>
                        <a:pt x="12730" y="13052"/>
                      </a:lnTo>
                      <a:close/>
                      <a:moveTo>
                        <a:pt x="10868" y="15050"/>
                      </a:moveTo>
                      <a:lnTo>
                        <a:pt x="11431" y="15600"/>
                      </a:lnTo>
                      <a:lnTo>
                        <a:pt x="10126" y="17054"/>
                      </a:lnTo>
                      <a:lnTo>
                        <a:pt x="9569" y="16510"/>
                      </a:lnTo>
                      <a:lnTo>
                        <a:pt x="10868" y="15050"/>
                      </a:lnTo>
                      <a:close/>
                      <a:moveTo>
                        <a:pt x="9005" y="17233"/>
                      </a:moveTo>
                      <a:lnTo>
                        <a:pt x="9569" y="17598"/>
                      </a:lnTo>
                      <a:lnTo>
                        <a:pt x="8264" y="19052"/>
                      </a:lnTo>
                      <a:lnTo>
                        <a:pt x="7707" y="18507"/>
                      </a:lnTo>
                      <a:lnTo>
                        <a:pt x="7890" y="18328"/>
                      </a:lnTo>
                      <a:lnTo>
                        <a:pt x="9005" y="17233"/>
                      </a:lnTo>
                      <a:close/>
                      <a:moveTo>
                        <a:pt x="12834" y="0"/>
                      </a:moveTo>
                      <a:cubicBezTo>
                        <a:pt x="11964" y="0"/>
                        <a:pt x="11094" y="371"/>
                        <a:pt x="10500" y="1053"/>
                      </a:cubicBezTo>
                      <a:lnTo>
                        <a:pt x="5654" y="6508"/>
                      </a:lnTo>
                      <a:lnTo>
                        <a:pt x="815" y="11963"/>
                      </a:lnTo>
                      <a:cubicBezTo>
                        <a:pt x="-300" y="13052"/>
                        <a:pt x="-300" y="15050"/>
                        <a:pt x="999" y="16145"/>
                      </a:cubicBezTo>
                      <a:lnTo>
                        <a:pt x="6028" y="20505"/>
                      </a:lnTo>
                      <a:lnTo>
                        <a:pt x="7149" y="19237"/>
                      </a:lnTo>
                      <a:lnTo>
                        <a:pt x="7707" y="19596"/>
                      </a:lnTo>
                      <a:lnTo>
                        <a:pt x="6586" y="20870"/>
                      </a:lnTo>
                      <a:lnTo>
                        <a:pt x="7333" y="21600"/>
                      </a:lnTo>
                      <a:lnTo>
                        <a:pt x="9195" y="19596"/>
                      </a:lnTo>
                      <a:lnTo>
                        <a:pt x="19438" y="8327"/>
                      </a:lnTo>
                      <a:lnTo>
                        <a:pt x="21300" y="6323"/>
                      </a:lnTo>
                      <a:lnTo>
                        <a:pt x="20369" y="5599"/>
                      </a:lnTo>
                      <a:lnTo>
                        <a:pt x="19248" y="6873"/>
                      </a:lnTo>
                      <a:lnTo>
                        <a:pt x="18690" y="6323"/>
                      </a:lnTo>
                      <a:lnTo>
                        <a:pt x="19805" y="5055"/>
                      </a:lnTo>
                      <a:lnTo>
                        <a:pt x="14966" y="873"/>
                      </a:lnTo>
                      <a:cubicBezTo>
                        <a:pt x="14359" y="281"/>
                        <a:pt x="13594" y="0"/>
                        <a:pt x="1283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2097" name="Google Shape;1767;p123"/>
              <p:cNvSpPr/>
              <p:nvPr/>
            </p:nvSpPr>
            <p:spPr>
              <a:xfrm>
                <a:off x="86256" y="0"/>
                <a:ext cx="845040" cy="10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fill="norm" stroke="1" extrusionOk="0">
                    <a:moveTo>
                      <a:pt x="11605" y="887"/>
                    </a:moveTo>
                    <a:cubicBezTo>
                      <a:pt x="11810" y="887"/>
                      <a:pt x="12382" y="1703"/>
                      <a:pt x="12896" y="2748"/>
                    </a:cubicBezTo>
                    <a:cubicBezTo>
                      <a:pt x="13395" y="3852"/>
                      <a:pt x="13831" y="4740"/>
                      <a:pt x="13426" y="4875"/>
                    </a:cubicBezTo>
                    <a:cubicBezTo>
                      <a:pt x="13398" y="4884"/>
                      <a:pt x="13371" y="4888"/>
                      <a:pt x="13344" y="4888"/>
                    </a:cubicBezTo>
                    <a:cubicBezTo>
                      <a:pt x="12969" y="4888"/>
                      <a:pt x="12611" y="4047"/>
                      <a:pt x="12116" y="3017"/>
                    </a:cubicBezTo>
                    <a:cubicBezTo>
                      <a:pt x="11587" y="1913"/>
                      <a:pt x="11369" y="970"/>
                      <a:pt x="11587" y="889"/>
                    </a:cubicBezTo>
                    <a:cubicBezTo>
                      <a:pt x="11592" y="888"/>
                      <a:pt x="11598" y="887"/>
                      <a:pt x="11605" y="887"/>
                    </a:cubicBezTo>
                    <a:close/>
                    <a:moveTo>
                      <a:pt x="1359" y="4439"/>
                    </a:moveTo>
                    <a:cubicBezTo>
                      <a:pt x="1572" y="4439"/>
                      <a:pt x="2134" y="5248"/>
                      <a:pt x="2610" y="6302"/>
                    </a:cubicBezTo>
                    <a:cubicBezTo>
                      <a:pt x="3139" y="7406"/>
                      <a:pt x="3607" y="8269"/>
                      <a:pt x="3171" y="8430"/>
                    </a:cubicBezTo>
                    <a:cubicBezTo>
                      <a:pt x="3134" y="8442"/>
                      <a:pt x="3099" y="8448"/>
                      <a:pt x="3065" y="8448"/>
                    </a:cubicBezTo>
                    <a:cubicBezTo>
                      <a:pt x="2653" y="8448"/>
                      <a:pt x="2351" y="7591"/>
                      <a:pt x="1862" y="6572"/>
                    </a:cubicBezTo>
                    <a:cubicBezTo>
                      <a:pt x="1332" y="5468"/>
                      <a:pt x="1114" y="4525"/>
                      <a:pt x="1332" y="4444"/>
                    </a:cubicBezTo>
                    <a:cubicBezTo>
                      <a:pt x="1341" y="4441"/>
                      <a:pt x="1350" y="4439"/>
                      <a:pt x="1359" y="4439"/>
                    </a:cubicBezTo>
                    <a:close/>
                    <a:moveTo>
                      <a:pt x="12038" y="0"/>
                    </a:moveTo>
                    <a:cubicBezTo>
                      <a:pt x="12033" y="0"/>
                      <a:pt x="12028" y="0"/>
                      <a:pt x="12023" y="0"/>
                    </a:cubicBezTo>
                    <a:cubicBezTo>
                      <a:pt x="11587" y="27"/>
                      <a:pt x="11150" y="135"/>
                      <a:pt x="10745" y="297"/>
                    </a:cubicBezTo>
                    <a:cubicBezTo>
                      <a:pt x="10278" y="512"/>
                      <a:pt x="10059" y="997"/>
                      <a:pt x="10278" y="1401"/>
                    </a:cubicBezTo>
                    <a:cubicBezTo>
                      <a:pt x="10932" y="2694"/>
                      <a:pt x="12148" y="5306"/>
                      <a:pt x="10932" y="5710"/>
                    </a:cubicBezTo>
                    <a:lnTo>
                      <a:pt x="8532" y="6545"/>
                    </a:lnTo>
                    <a:lnTo>
                      <a:pt x="7909" y="6761"/>
                    </a:lnTo>
                    <a:lnTo>
                      <a:pt x="5508" y="7569"/>
                    </a:lnTo>
                    <a:cubicBezTo>
                      <a:pt x="5420" y="7600"/>
                      <a:pt x="5331" y="7616"/>
                      <a:pt x="5243" y="7616"/>
                    </a:cubicBezTo>
                    <a:cubicBezTo>
                      <a:pt x="4146" y="7616"/>
                      <a:pt x="3067" y="5288"/>
                      <a:pt x="2548" y="4067"/>
                    </a:cubicBezTo>
                    <a:cubicBezTo>
                      <a:pt x="2423" y="3722"/>
                      <a:pt x="2059" y="3516"/>
                      <a:pt x="1646" y="3516"/>
                    </a:cubicBezTo>
                    <a:cubicBezTo>
                      <a:pt x="1544" y="3516"/>
                      <a:pt x="1438" y="3528"/>
                      <a:pt x="1332" y="3556"/>
                    </a:cubicBezTo>
                    <a:cubicBezTo>
                      <a:pt x="927" y="3663"/>
                      <a:pt x="522" y="3852"/>
                      <a:pt x="179" y="4094"/>
                    </a:cubicBezTo>
                    <a:cubicBezTo>
                      <a:pt x="-507" y="4606"/>
                      <a:pt x="896" y="6733"/>
                      <a:pt x="2423" y="10046"/>
                    </a:cubicBezTo>
                    <a:cubicBezTo>
                      <a:pt x="3856" y="13116"/>
                      <a:pt x="4137" y="16644"/>
                      <a:pt x="5415" y="19795"/>
                    </a:cubicBezTo>
                    <a:cubicBezTo>
                      <a:pt x="5508" y="20010"/>
                      <a:pt x="5603" y="20227"/>
                      <a:pt x="5696" y="20442"/>
                    </a:cubicBezTo>
                    <a:cubicBezTo>
                      <a:pt x="5758" y="20603"/>
                      <a:pt x="5883" y="20764"/>
                      <a:pt x="6008" y="20899"/>
                    </a:cubicBezTo>
                    <a:cubicBezTo>
                      <a:pt x="6101" y="21007"/>
                      <a:pt x="6194" y="21088"/>
                      <a:pt x="6319" y="21168"/>
                    </a:cubicBezTo>
                    <a:lnTo>
                      <a:pt x="6475" y="21250"/>
                    </a:lnTo>
                    <a:lnTo>
                      <a:pt x="6631" y="21331"/>
                    </a:lnTo>
                    <a:lnTo>
                      <a:pt x="6724" y="21357"/>
                    </a:lnTo>
                    <a:lnTo>
                      <a:pt x="6849" y="21411"/>
                    </a:lnTo>
                    <a:cubicBezTo>
                      <a:pt x="6880" y="21411"/>
                      <a:pt x="6911" y="21411"/>
                      <a:pt x="6943" y="21438"/>
                    </a:cubicBezTo>
                    <a:cubicBezTo>
                      <a:pt x="7129" y="21492"/>
                      <a:pt x="7316" y="21519"/>
                      <a:pt x="7504" y="21546"/>
                    </a:cubicBezTo>
                    <a:lnTo>
                      <a:pt x="7690" y="21573"/>
                    </a:lnTo>
                    <a:cubicBezTo>
                      <a:pt x="7846" y="21573"/>
                      <a:pt x="7971" y="21600"/>
                      <a:pt x="8127" y="21600"/>
                    </a:cubicBezTo>
                    <a:lnTo>
                      <a:pt x="8595" y="21600"/>
                    </a:lnTo>
                    <a:cubicBezTo>
                      <a:pt x="8751" y="21600"/>
                      <a:pt x="8907" y="21573"/>
                      <a:pt x="9062" y="21573"/>
                    </a:cubicBezTo>
                    <a:lnTo>
                      <a:pt x="9312" y="21546"/>
                    </a:lnTo>
                    <a:lnTo>
                      <a:pt x="9779" y="21492"/>
                    </a:lnTo>
                    <a:lnTo>
                      <a:pt x="9935" y="21465"/>
                    </a:lnTo>
                    <a:lnTo>
                      <a:pt x="10059" y="21438"/>
                    </a:lnTo>
                    <a:lnTo>
                      <a:pt x="10340" y="21385"/>
                    </a:lnTo>
                    <a:cubicBezTo>
                      <a:pt x="10403" y="21385"/>
                      <a:pt x="10496" y="21357"/>
                      <a:pt x="10589" y="21331"/>
                    </a:cubicBezTo>
                    <a:cubicBezTo>
                      <a:pt x="10745" y="21303"/>
                      <a:pt x="10932" y="21250"/>
                      <a:pt x="11088" y="21223"/>
                    </a:cubicBezTo>
                    <a:lnTo>
                      <a:pt x="11337" y="21168"/>
                    </a:lnTo>
                    <a:cubicBezTo>
                      <a:pt x="11555" y="21115"/>
                      <a:pt x="11774" y="21061"/>
                      <a:pt x="11960" y="21007"/>
                    </a:cubicBezTo>
                    <a:lnTo>
                      <a:pt x="12272" y="20899"/>
                    </a:lnTo>
                    <a:cubicBezTo>
                      <a:pt x="12491" y="20846"/>
                      <a:pt x="12677" y="20792"/>
                      <a:pt x="12865" y="20738"/>
                    </a:cubicBezTo>
                    <a:lnTo>
                      <a:pt x="13021" y="20684"/>
                    </a:lnTo>
                    <a:lnTo>
                      <a:pt x="13301" y="20603"/>
                    </a:lnTo>
                    <a:lnTo>
                      <a:pt x="13582" y="20523"/>
                    </a:lnTo>
                    <a:cubicBezTo>
                      <a:pt x="13924" y="20388"/>
                      <a:pt x="14236" y="20307"/>
                      <a:pt x="14485" y="20199"/>
                    </a:cubicBezTo>
                    <a:cubicBezTo>
                      <a:pt x="14766" y="20092"/>
                      <a:pt x="14984" y="20010"/>
                      <a:pt x="15264" y="19903"/>
                    </a:cubicBezTo>
                    <a:lnTo>
                      <a:pt x="15669" y="19741"/>
                    </a:lnTo>
                    <a:lnTo>
                      <a:pt x="15950" y="19634"/>
                    </a:lnTo>
                    <a:lnTo>
                      <a:pt x="16231" y="19499"/>
                    </a:lnTo>
                    <a:lnTo>
                      <a:pt x="16667" y="19310"/>
                    </a:lnTo>
                    <a:cubicBezTo>
                      <a:pt x="17072" y="19122"/>
                      <a:pt x="17509" y="18906"/>
                      <a:pt x="17914" y="18691"/>
                    </a:cubicBezTo>
                    <a:lnTo>
                      <a:pt x="18163" y="18556"/>
                    </a:lnTo>
                    <a:cubicBezTo>
                      <a:pt x="18382" y="18448"/>
                      <a:pt x="18568" y="18341"/>
                      <a:pt x="18756" y="18233"/>
                    </a:cubicBezTo>
                    <a:lnTo>
                      <a:pt x="18943" y="18126"/>
                    </a:lnTo>
                    <a:lnTo>
                      <a:pt x="19099" y="18018"/>
                    </a:lnTo>
                    <a:lnTo>
                      <a:pt x="19317" y="17883"/>
                    </a:lnTo>
                    <a:lnTo>
                      <a:pt x="19504" y="17748"/>
                    </a:lnTo>
                    <a:cubicBezTo>
                      <a:pt x="19566" y="17694"/>
                      <a:pt x="19629" y="17641"/>
                      <a:pt x="19690" y="17614"/>
                    </a:cubicBezTo>
                    <a:lnTo>
                      <a:pt x="19878" y="17452"/>
                    </a:lnTo>
                    <a:lnTo>
                      <a:pt x="19971" y="17372"/>
                    </a:lnTo>
                    <a:cubicBezTo>
                      <a:pt x="20096" y="17290"/>
                      <a:pt x="20190" y="17210"/>
                      <a:pt x="20283" y="17129"/>
                    </a:cubicBezTo>
                    <a:cubicBezTo>
                      <a:pt x="20345" y="17075"/>
                      <a:pt x="20376" y="17048"/>
                      <a:pt x="20408" y="16994"/>
                    </a:cubicBezTo>
                    <a:cubicBezTo>
                      <a:pt x="20564" y="16860"/>
                      <a:pt x="20688" y="16698"/>
                      <a:pt x="20813" y="16536"/>
                    </a:cubicBezTo>
                    <a:lnTo>
                      <a:pt x="20875" y="16429"/>
                    </a:lnTo>
                    <a:cubicBezTo>
                      <a:pt x="20906" y="16402"/>
                      <a:pt x="20906" y="16348"/>
                      <a:pt x="20937" y="16321"/>
                    </a:cubicBezTo>
                    <a:cubicBezTo>
                      <a:pt x="20969" y="16267"/>
                      <a:pt x="21000" y="16240"/>
                      <a:pt x="21000" y="16186"/>
                    </a:cubicBezTo>
                    <a:cubicBezTo>
                      <a:pt x="21030" y="16160"/>
                      <a:pt x="21030" y="16106"/>
                      <a:pt x="21062" y="16079"/>
                    </a:cubicBezTo>
                    <a:cubicBezTo>
                      <a:pt x="21062" y="16052"/>
                      <a:pt x="21062" y="16052"/>
                      <a:pt x="21062" y="16025"/>
                    </a:cubicBezTo>
                    <a:cubicBezTo>
                      <a:pt x="21093" y="15998"/>
                      <a:pt x="21093" y="15971"/>
                      <a:pt x="21093" y="15944"/>
                    </a:cubicBezTo>
                    <a:cubicBezTo>
                      <a:pt x="21093" y="15917"/>
                      <a:pt x="21093" y="15890"/>
                      <a:pt x="21093" y="15863"/>
                    </a:cubicBezTo>
                    <a:cubicBezTo>
                      <a:pt x="21093" y="15836"/>
                      <a:pt x="21093" y="15810"/>
                      <a:pt x="21093" y="15782"/>
                    </a:cubicBezTo>
                    <a:cubicBezTo>
                      <a:pt x="21093" y="15756"/>
                      <a:pt x="21093" y="15728"/>
                      <a:pt x="21093" y="15702"/>
                    </a:cubicBezTo>
                    <a:cubicBezTo>
                      <a:pt x="21093" y="15675"/>
                      <a:pt x="21093" y="15648"/>
                      <a:pt x="21093" y="15621"/>
                    </a:cubicBezTo>
                    <a:cubicBezTo>
                      <a:pt x="21093" y="15540"/>
                      <a:pt x="21093" y="15432"/>
                      <a:pt x="21062" y="15352"/>
                    </a:cubicBezTo>
                    <a:cubicBezTo>
                      <a:pt x="21062" y="15325"/>
                      <a:pt x="21062" y="15271"/>
                      <a:pt x="21030" y="15244"/>
                    </a:cubicBezTo>
                    <a:cubicBezTo>
                      <a:pt x="21000" y="15217"/>
                      <a:pt x="21000" y="15163"/>
                      <a:pt x="21000" y="15136"/>
                    </a:cubicBezTo>
                    <a:lnTo>
                      <a:pt x="20937" y="14839"/>
                    </a:lnTo>
                    <a:lnTo>
                      <a:pt x="20844" y="14678"/>
                    </a:lnTo>
                    <a:cubicBezTo>
                      <a:pt x="20813" y="14624"/>
                      <a:pt x="20781" y="14544"/>
                      <a:pt x="20751" y="14463"/>
                    </a:cubicBezTo>
                    <a:cubicBezTo>
                      <a:pt x="19161" y="11447"/>
                      <a:pt x="16574" y="8727"/>
                      <a:pt x="15140" y="5657"/>
                    </a:cubicBezTo>
                    <a:cubicBezTo>
                      <a:pt x="13622" y="2362"/>
                      <a:pt x="12965" y="0"/>
                      <a:pt x="12038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101" name="Google Shape;1768;p123"/>
              <p:cNvGrpSpPr/>
              <p:nvPr/>
            </p:nvGrpSpPr>
            <p:grpSpPr>
              <a:xfrm>
                <a:off x="7216060" y="3604410"/>
                <a:ext cx="886258" cy="590847"/>
                <a:chOff x="-21" y="0"/>
                <a:chExt cx="886256" cy="590846"/>
              </a:xfrm>
            </p:grpSpPr>
            <p:sp>
              <p:nvSpPr>
                <p:cNvPr id="2098" name="Google Shape;1769;p123"/>
                <p:cNvSpPr/>
                <p:nvPr/>
              </p:nvSpPr>
              <p:spPr>
                <a:xfrm>
                  <a:off x="-22" y="4330"/>
                  <a:ext cx="883069" cy="586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99" name="Google Shape;1770;p123"/>
                <p:cNvSpPr/>
                <p:nvPr/>
              </p:nvSpPr>
              <p:spPr>
                <a:xfrm>
                  <a:off x="91080" y="-1"/>
                  <a:ext cx="795156" cy="376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571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100" name="Google Shape;1771;p123"/>
                <p:cNvSpPr/>
                <p:nvPr/>
              </p:nvSpPr>
              <p:spPr>
                <a:xfrm>
                  <a:off x="173984" y="39377"/>
                  <a:ext cx="629412" cy="297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10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51;p13"/>
          <p:cNvGrpSpPr/>
          <p:nvPr/>
        </p:nvGrpSpPr>
        <p:grpSpPr>
          <a:xfrm>
            <a:off x="-1333146" y="-15854"/>
            <a:ext cx="11657804" cy="6097669"/>
            <a:chOff x="0" y="-2"/>
            <a:chExt cx="11657802" cy="6097668"/>
          </a:xfrm>
        </p:grpSpPr>
        <p:grpSp>
          <p:nvGrpSpPr>
            <p:cNvPr id="113" name="Google Shape;52;p13"/>
            <p:cNvGrpSpPr/>
            <p:nvPr/>
          </p:nvGrpSpPr>
          <p:grpSpPr>
            <a:xfrm>
              <a:off x="1333143" y="-3"/>
              <a:ext cx="9144046" cy="3982236"/>
              <a:chOff x="-1" y="-2"/>
              <a:chExt cx="9144044" cy="3982235"/>
            </a:xfrm>
          </p:grpSpPr>
          <p:sp>
            <p:nvSpPr>
              <p:cNvPr id="107" name="Google Shape;53;p13"/>
              <p:cNvSpPr/>
              <p:nvPr/>
            </p:nvSpPr>
            <p:spPr>
              <a:xfrm>
                <a:off x="-1" y="15869"/>
                <a:ext cx="2300443" cy="396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12" name="Google Shape;54;p13"/>
              <p:cNvGrpSpPr/>
              <p:nvPr/>
            </p:nvGrpSpPr>
            <p:grpSpPr>
              <a:xfrm>
                <a:off x="4969887" y="-3"/>
                <a:ext cx="4174157" cy="1927905"/>
                <a:chOff x="0" y="-1"/>
                <a:chExt cx="4174156" cy="1927903"/>
              </a:xfrm>
            </p:grpSpPr>
            <p:sp>
              <p:nvSpPr>
                <p:cNvPr id="108" name="Google Shape;55;p13"/>
                <p:cNvSpPr/>
                <p:nvPr/>
              </p:nvSpPr>
              <p:spPr>
                <a:xfrm>
                  <a:off x="-1" y="-1"/>
                  <a:ext cx="4173336" cy="192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504"/>
                        <a:pt x="169" y="939"/>
                        <a:pt x="402" y="1035"/>
                      </a:cubicBezTo>
                      <a:lnTo>
                        <a:pt x="402" y="1053"/>
                      </a:lnTo>
                      <a:cubicBezTo>
                        <a:pt x="402" y="2409"/>
                        <a:pt x="912" y="3514"/>
                        <a:pt x="1539" y="3514"/>
                      </a:cubicBezTo>
                      <a:cubicBezTo>
                        <a:pt x="1627" y="3514"/>
                        <a:pt x="1716" y="3497"/>
                        <a:pt x="1804" y="3445"/>
                      </a:cubicBezTo>
                      <a:cubicBezTo>
                        <a:pt x="1853" y="4906"/>
                        <a:pt x="2303" y="6150"/>
                        <a:pt x="2941" y="6611"/>
                      </a:cubicBezTo>
                      <a:cubicBezTo>
                        <a:pt x="3115" y="6736"/>
                        <a:pt x="3294" y="6796"/>
                        <a:pt x="3470" y="6796"/>
                      </a:cubicBezTo>
                      <a:cubicBezTo>
                        <a:pt x="3946" y="6796"/>
                        <a:pt x="4407" y="6356"/>
                        <a:pt x="4730" y="5550"/>
                      </a:cubicBezTo>
                      <a:cubicBezTo>
                        <a:pt x="4830" y="5837"/>
                        <a:pt x="4971" y="6037"/>
                        <a:pt x="5132" y="6107"/>
                      </a:cubicBezTo>
                      <a:cubicBezTo>
                        <a:pt x="5116" y="6307"/>
                        <a:pt x="5112" y="6516"/>
                        <a:pt x="5112" y="6716"/>
                      </a:cubicBezTo>
                      <a:cubicBezTo>
                        <a:pt x="5112" y="8438"/>
                        <a:pt x="5638" y="9961"/>
                        <a:pt x="6406" y="10439"/>
                      </a:cubicBezTo>
                      <a:cubicBezTo>
                        <a:pt x="6573" y="10545"/>
                        <a:pt x="6743" y="10596"/>
                        <a:pt x="6910" y="10596"/>
                      </a:cubicBezTo>
                      <a:cubicBezTo>
                        <a:pt x="7512" y="10596"/>
                        <a:pt x="8087" y="9937"/>
                        <a:pt x="8423" y="8795"/>
                      </a:cubicBezTo>
                      <a:cubicBezTo>
                        <a:pt x="8636" y="9897"/>
                        <a:pt x="9136" y="10605"/>
                        <a:pt x="9683" y="10605"/>
                      </a:cubicBezTo>
                      <a:cubicBezTo>
                        <a:pt x="9693" y="10605"/>
                        <a:pt x="9703" y="10605"/>
                        <a:pt x="9713" y="10604"/>
                      </a:cubicBezTo>
                      <a:cubicBezTo>
                        <a:pt x="10276" y="10569"/>
                        <a:pt x="10774" y="9804"/>
                        <a:pt x="10967" y="8664"/>
                      </a:cubicBezTo>
                      <a:cubicBezTo>
                        <a:pt x="11020" y="8687"/>
                        <a:pt x="11074" y="8699"/>
                        <a:pt x="11128" y="8699"/>
                      </a:cubicBezTo>
                      <a:cubicBezTo>
                        <a:pt x="11296" y="8699"/>
                        <a:pt x="11461" y="8586"/>
                        <a:pt x="11598" y="8368"/>
                      </a:cubicBezTo>
                      <a:cubicBezTo>
                        <a:pt x="11682" y="9256"/>
                        <a:pt x="12024" y="9934"/>
                        <a:pt x="12442" y="10039"/>
                      </a:cubicBezTo>
                      <a:cubicBezTo>
                        <a:pt x="12249" y="11987"/>
                        <a:pt x="12880" y="13858"/>
                        <a:pt x="13792" y="14058"/>
                      </a:cubicBezTo>
                      <a:cubicBezTo>
                        <a:pt x="13847" y="14070"/>
                        <a:pt x="13902" y="14077"/>
                        <a:pt x="13956" y="14077"/>
                      </a:cubicBezTo>
                      <a:cubicBezTo>
                        <a:pt x="14794" y="14077"/>
                        <a:pt x="15496" y="12598"/>
                        <a:pt x="15496" y="10735"/>
                      </a:cubicBezTo>
                      <a:cubicBezTo>
                        <a:pt x="15496" y="10665"/>
                        <a:pt x="15496" y="10587"/>
                        <a:pt x="15492" y="10508"/>
                      </a:cubicBezTo>
                      <a:cubicBezTo>
                        <a:pt x="16730" y="13388"/>
                        <a:pt x="19293" y="12501"/>
                        <a:pt x="20443" y="14632"/>
                      </a:cubicBezTo>
                      <a:cubicBezTo>
                        <a:pt x="21463" y="16511"/>
                        <a:pt x="21568" y="20434"/>
                        <a:pt x="21576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09" name="Google Shape;56;p13"/>
                <p:cNvSpPr/>
                <p:nvPr/>
              </p:nvSpPr>
              <p:spPr>
                <a:xfrm>
                  <a:off x="813958" y="-2"/>
                  <a:ext cx="3359391" cy="10504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4" h="21600" fill="norm" stroke="1" extrusionOk="0">
                      <a:moveTo>
                        <a:pt x="63" y="0"/>
                      </a:moveTo>
                      <a:cubicBezTo>
                        <a:pt x="63" y="0"/>
                        <a:pt x="-306" y="4167"/>
                        <a:pt x="747" y="6371"/>
                      </a:cubicBezTo>
                      <a:cubicBezTo>
                        <a:pt x="1022" y="6988"/>
                        <a:pt x="1343" y="7296"/>
                        <a:pt x="1662" y="7296"/>
                      </a:cubicBezTo>
                      <a:cubicBezTo>
                        <a:pt x="2012" y="7296"/>
                        <a:pt x="2361" y="6928"/>
                        <a:pt x="2652" y="6194"/>
                      </a:cubicBezTo>
                      <a:cubicBezTo>
                        <a:pt x="2652" y="6195"/>
                        <a:pt x="2563" y="12549"/>
                        <a:pt x="4345" y="13156"/>
                      </a:cubicBezTo>
                      <a:lnTo>
                        <a:pt x="7298" y="12581"/>
                      </a:lnTo>
                      <a:cubicBezTo>
                        <a:pt x="7298" y="12581"/>
                        <a:pt x="7538" y="14538"/>
                        <a:pt x="8363" y="14538"/>
                      </a:cubicBezTo>
                      <a:cubicBezTo>
                        <a:pt x="8663" y="14538"/>
                        <a:pt x="9041" y="14278"/>
                        <a:pt x="9512" y="13571"/>
                      </a:cubicBezTo>
                      <a:cubicBezTo>
                        <a:pt x="11272" y="10931"/>
                        <a:pt x="11216" y="10002"/>
                        <a:pt x="11215" y="9995"/>
                      </a:cubicBezTo>
                      <a:cubicBezTo>
                        <a:pt x="11216" y="10015"/>
                        <a:pt x="11700" y="17260"/>
                        <a:pt x="13882" y="17562"/>
                      </a:cubicBezTo>
                      <a:cubicBezTo>
                        <a:pt x="13951" y="17572"/>
                        <a:pt x="14017" y="17577"/>
                        <a:pt x="14082" y="17577"/>
                      </a:cubicBezTo>
                      <a:cubicBezTo>
                        <a:pt x="16083" y="17577"/>
                        <a:pt x="16402" y="13172"/>
                        <a:pt x="16402" y="13172"/>
                      </a:cubicBezTo>
                      <a:cubicBezTo>
                        <a:pt x="16402" y="13172"/>
                        <a:pt x="16579" y="20261"/>
                        <a:pt x="18720" y="21362"/>
                      </a:cubicBezTo>
                      <a:cubicBezTo>
                        <a:pt x="19050" y="21529"/>
                        <a:pt x="19340" y="21600"/>
                        <a:pt x="19593" y="21600"/>
                      </a:cubicBezTo>
                      <a:cubicBezTo>
                        <a:pt x="20988" y="21600"/>
                        <a:pt x="21294" y="19463"/>
                        <a:pt x="21294" y="19463"/>
                      </a:cubicBezTo>
                      <a:lnTo>
                        <a:pt x="212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10" name="Google Shape;57;p13"/>
                <p:cNvSpPr/>
                <p:nvPr/>
              </p:nvSpPr>
              <p:spPr>
                <a:xfrm>
                  <a:off x="993059" y="-1"/>
                  <a:ext cx="3181097" cy="1795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6" y="0"/>
                      </a:moveTo>
                      <a:cubicBezTo>
                        <a:pt x="11" y="84"/>
                        <a:pt x="0" y="178"/>
                        <a:pt x="0" y="271"/>
                      </a:cubicBezTo>
                      <a:cubicBezTo>
                        <a:pt x="0" y="728"/>
                        <a:pt x="206" y="1102"/>
                        <a:pt x="464" y="1130"/>
                      </a:cubicBezTo>
                      <a:cubicBezTo>
                        <a:pt x="448" y="1251"/>
                        <a:pt x="443" y="1382"/>
                        <a:pt x="443" y="1522"/>
                      </a:cubicBezTo>
                      <a:cubicBezTo>
                        <a:pt x="439" y="2745"/>
                        <a:pt x="1007" y="3623"/>
                        <a:pt x="1629" y="3623"/>
                      </a:cubicBezTo>
                      <a:cubicBezTo>
                        <a:pt x="1818" y="3623"/>
                        <a:pt x="2014" y="3541"/>
                        <a:pt x="2198" y="3362"/>
                      </a:cubicBezTo>
                      <a:lnTo>
                        <a:pt x="2198" y="3502"/>
                      </a:lnTo>
                      <a:cubicBezTo>
                        <a:pt x="2198" y="5874"/>
                        <a:pt x="3126" y="7938"/>
                        <a:pt x="4434" y="8470"/>
                      </a:cubicBezTo>
                      <a:cubicBezTo>
                        <a:pt x="4649" y="8558"/>
                        <a:pt x="4865" y="8600"/>
                        <a:pt x="5079" y="8600"/>
                      </a:cubicBezTo>
                      <a:cubicBezTo>
                        <a:pt x="6164" y="8600"/>
                        <a:pt x="7182" y="7511"/>
                        <a:pt x="7671" y="5724"/>
                      </a:cubicBezTo>
                      <a:cubicBezTo>
                        <a:pt x="8158" y="6643"/>
                        <a:pt x="8823" y="7119"/>
                        <a:pt x="9494" y="7119"/>
                      </a:cubicBezTo>
                      <a:cubicBezTo>
                        <a:pt x="9970" y="7119"/>
                        <a:pt x="10449" y="6880"/>
                        <a:pt x="10871" y="6388"/>
                      </a:cubicBezTo>
                      <a:cubicBezTo>
                        <a:pt x="11536" y="8114"/>
                        <a:pt x="12592" y="8986"/>
                        <a:pt x="13650" y="8986"/>
                      </a:cubicBezTo>
                      <a:cubicBezTo>
                        <a:pt x="14662" y="8986"/>
                        <a:pt x="15676" y="8187"/>
                        <a:pt x="16349" y="6574"/>
                      </a:cubicBezTo>
                      <a:cubicBezTo>
                        <a:pt x="16918" y="8666"/>
                        <a:pt x="18115" y="9992"/>
                        <a:pt x="19428" y="9992"/>
                      </a:cubicBezTo>
                      <a:cubicBezTo>
                        <a:pt x="19612" y="9992"/>
                        <a:pt x="19792" y="9974"/>
                        <a:pt x="19976" y="9927"/>
                      </a:cubicBezTo>
                      <a:cubicBezTo>
                        <a:pt x="19939" y="10179"/>
                        <a:pt x="19923" y="10441"/>
                        <a:pt x="19923" y="10702"/>
                      </a:cubicBezTo>
                      <a:cubicBezTo>
                        <a:pt x="19923" y="11823"/>
                        <a:pt x="20261" y="12859"/>
                        <a:pt x="20809" y="13420"/>
                      </a:cubicBezTo>
                      <a:cubicBezTo>
                        <a:pt x="20809" y="13420"/>
                        <a:pt x="21336" y="15997"/>
                        <a:pt x="21600" y="21600"/>
                      </a:cubicBezTo>
                      <a:lnTo>
                        <a:pt x="21595" y="13831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11" name="Google Shape;58;p13"/>
                <p:cNvSpPr/>
                <p:nvPr/>
              </p:nvSpPr>
              <p:spPr>
                <a:xfrm>
                  <a:off x="2048282" y="-1"/>
                  <a:ext cx="2125093" cy="433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0"/>
                        <a:pt x="550" y="8159"/>
                        <a:pt x="2589" y="8159"/>
                      </a:cubicBezTo>
                      <a:cubicBezTo>
                        <a:pt x="2904" y="8159"/>
                        <a:pt x="3256" y="7962"/>
                        <a:pt x="3646" y="7512"/>
                      </a:cubicBezTo>
                      <a:cubicBezTo>
                        <a:pt x="3646" y="7512"/>
                        <a:pt x="4464" y="17270"/>
                        <a:pt x="6942" y="17270"/>
                      </a:cubicBezTo>
                      <a:cubicBezTo>
                        <a:pt x="7217" y="17270"/>
                        <a:pt x="7512" y="17150"/>
                        <a:pt x="7829" y="16882"/>
                      </a:cubicBezTo>
                      <a:cubicBezTo>
                        <a:pt x="10993" y="14210"/>
                        <a:pt x="10844" y="3409"/>
                        <a:pt x="10844" y="3407"/>
                      </a:cubicBezTo>
                      <a:cubicBezTo>
                        <a:pt x="10844" y="3409"/>
                        <a:pt x="11563" y="12569"/>
                        <a:pt x="13894" y="12569"/>
                      </a:cubicBezTo>
                      <a:cubicBezTo>
                        <a:pt x="14112" y="12569"/>
                        <a:pt x="14345" y="12489"/>
                        <a:pt x="14592" y="12314"/>
                      </a:cubicBezTo>
                      <a:cubicBezTo>
                        <a:pt x="16565" y="10919"/>
                        <a:pt x="16565" y="4376"/>
                        <a:pt x="16565" y="4376"/>
                      </a:cubicBezTo>
                      <a:cubicBezTo>
                        <a:pt x="16565" y="4376"/>
                        <a:pt x="16960" y="16455"/>
                        <a:pt x="19722" y="20560"/>
                      </a:cubicBezTo>
                      <a:cubicBezTo>
                        <a:pt x="20540" y="21430"/>
                        <a:pt x="21057" y="21600"/>
                        <a:pt x="21337" y="21600"/>
                      </a:cubicBezTo>
                      <a:cubicBezTo>
                        <a:pt x="21518" y="21600"/>
                        <a:pt x="21600" y="21528"/>
                        <a:pt x="21600" y="21528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114" name="Google Shape;59;p13"/>
            <p:cNvSpPr/>
            <p:nvPr/>
          </p:nvSpPr>
          <p:spPr>
            <a:xfrm>
              <a:off x="-1" y="2992070"/>
              <a:ext cx="11646684" cy="17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829" y="882"/>
                    <a:pt x="16719" y="10174"/>
                  </a:cubicBezTo>
                  <a:cubicBezTo>
                    <a:pt x="15042" y="15177"/>
                    <a:pt x="12852" y="17433"/>
                    <a:pt x="10568" y="17433"/>
                  </a:cubicBezTo>
                  <a:cubicBezTo>
                    <a:pt x="8610" y="17433"/>
                    <a:pt x="6584" y="15777"/>
                    <a:pt x="4753" y="12775"/>
                  </a:cubicBezTo>
                  <a:cubicBezTo>
                    <a:pt x="3963" y="11486"/>
                    <a:pt x="3282" y="10991"/>
                    <a:pt x="2703" y="10991"/>
                  </a:cubicBezTo>
                  <a:cubicBezTo>
                    <a:pt x="811" y="10991"/>
                    <a:pt x="0" y="16260"/>
                    <a:pt x="0" y="16260"/>
                  </a:cubicBezTo>
                  <a:lnTo>
                    <a:pt x="0" y="17142"/>
                  </a:lnTo>
                  <a:cubicBezTo>
                    <a:pt x="770" y="13293"/>
                    <a:pt x="1554" y="11884"/>
                    <a:pt x="2381" y="11884"/>
                  </a:cubicBezTo>
                  <a:cubicBezTo>
                    <a:pt x="3550" y="11884"/>
                    <a:pt x="4804" y="14700"/>
                    <a:pt x="6220" y="17422"/>
                  </a:cubicBezTo>
                  <a:cubicBezTo>
                    <a:pt x="7508" y="19895"/>
                    <a:pt x="9114" y="21600"/>
                    <a:pt x="10828" y="21600"/>
                  </a:cubicBezTo>
                  <a:cubicBezTo>
                    <a:pt x="12897" y="21600"/>
                    <a:pt x="15125" y="19115"/>
                    <a:pt x="17148" y="12497"/>
                  </a:cubicBezTo>
                  <a:cubicBezTo>
                    <a:pt x="20517" y="1463"/>
                    <a:pt x="21600" y="1162"/>
                    <a:pt x="21600" y="11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15" name="Google Shape;60;p13"/>
            <p:cNvSpPr/>
            <p:nvPr/>
          </p:nvSpPr>
          <p:spPr>
            <a:xfrm>
              <a:off x="-1" y="3077810"/>
              <a:ext cx="11657804" cy="30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0518" y="174"/>
                    <a:pt x="17149" y="6511"/>
                  </a:cubicBezTo>
                  <a:cubicBezTo>
                    <a:pt x="15125" y="10314"/>
                    <a:pt x="12895" y="11745"/>
                    <a:pt x="10825" y="11745"/>
                  </a:cubicBezTo>
                  <a:cubicBezTo>
                    <a:pt x="9111" y="11745"/>
                    <a:pt x="7507" y="10765"/>
                    <a:pt x="6221" y="9339"/>
                  </a:cubicBezTo>
                  <a:cubicBezTo>
                    <a:pt x="4804" y="7776"/>
                    <a:pt x="3549" y="6159"/>
                    <a:pt x="2380" y="6159"/>
                  </a:cubicBezTo>
                  <a:cubicBezTo>
                    <a:pt x="1553" y="6159"/>
                    <a:pt x="769" y="6968"/>
                    <a:pt x="0" y="917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16" name="Google Shape;61;p13"/>
            <p:cNvSpPr/>
            <p:nvPr/>
          </p:nvSpPr>
          <p:spPr>
            <a:xfrm>
              <a:off x="8659699" y="4395925"/>
              <a:ext cx="857032" cy="95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17" name="Google Shape;62;p13"/>
            <p:cNvSpPr/>
            <p:nvPr/>
          </p:nvSpPr>
          <p:spPr>
            <a:xfrm>
              <a:off x="9763644" y="3870028"/>
              <a:ext cx="541917" cy="33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82" y="960"/>
                  </a:moveTo>
                  <a:cubicBezTo>
                    <a:pt x="17770" y="960"/>
                    <a:pt x="18313" y="1360"/>
                    <a:pt x="18526" y="2137"/>
                  </a:cubicBezTo>
                  <a:cubicBezTo>
                    <a:pt x="18884" y="3332"/>
                    <a:pt x="18022" y="5128"/>
                    <a:pt x="16653" y="6081"/>
                  </a:cubicBezTo>
                  <a:cubicBezTo>
                    <a:pt x="16092" y="6470"/>
                    <a:pt x="15536" y="6664"/>
                    <a:pt x="15046" y="6664"/>
                  </a:cubicBezTo>
                  <a:cubicBezTo>
                    <a:pt x="14337" y="6664"/>
                    <a:pt x="13769" y="6264"/>
                    <a:pt x="13556" y="5481"/>
                  </a:cubicBezTo>
                  <a:cubicBezTo>
                    <a:pt x="13269" y="4168"/>
                    <a:pt x="14131" y="2378"/>
                    <a:pt x="15500" y="1542"/>
                  </a:cubicBezTo>
                  <a:cubicBezTo>
                    <a:pt x="16061" y="1148"/>
                    <a:pt x="16607" y="960"/>
                    <a:pt x="17082" y="960"/>
                  </a:cubicBezTo>
                  <a:close/>
                  <a:moveTo>
                    <a:pt x="13052" y="6676"/>
                  </a:moveTo>
                  <a:cubicBezTo>
                    <a:pt x="13542" y="7312"/>
                    <a:pt x="14117" y="7600"/>
                    <a:pt x="14709" y="7600"/>
                  </a:cubicBezTo>
                  <a:cubicBezTo>
                    <a:pt x="14901" y="7600"/>
                    <a:pt x="15092" y="7571"/>
                    <a:pt x="15284" y="7518"/>
                  </a:cubicBezTo>
                  <a:cubicBezTo>
                    <a:pt x="14709" y="8230"/>
                    <a:pt x="14276" y="9425"/>
                    <a:pt x="14205" y="10620"/>
                  </a:cubicBezTo>
                  <a:cubicBezTo>
                    <a:pt x="13712" y="9991"/>
                    <a:pt x="13141" y="9696"/>
                    <a:pt x="12545" y="9696"/>
                  </a:cubicBezTo>
                  <a:cubicBezTo>
                    <a:pt x="12357" y="9696"/>
                    <a:pt x="12166" y="9726"/>
                    <a:pt x="11974" y="9784"/>
                  </a:cubicBezTo>
                  <a:cubicBezTo>
                    <a:pt x="12549" y="9066"/>
                    <a:pt x="12981" y="7995"/>
                    <a:pt x="13052" y="6676"/>
                  </a:cubicBezTo>
                  <a:close/>
                  <a:moveTo>
                    <a:pt x="10700" y="5357"/>
                  </a:moveTo>
                  <a:cubicBezTo>
                    <a:pt x="11445" y="5357"/>
                    <a:pt x="12041" y="5758"/>
                    <a:pt x="12261" y="6558"/>
                  </a:cubicBezTo>
                  <a:cubicBezTo>
                    <a:pt x="12549" y="7871"/>
                    <a:pt x="11683" y="9549"/>
                    <a:pt x="10317" y="10503"/>
                  </a:cubicBezTo>
                  <a:cubicBezTo>
                    <a:pt x="9782" y="10879"/>
                    <a:pt x="9257" y="11050"/>
                    <a:pt x="8796" y="11050"/>
                  </a:cubicBezTo>
                  <a:cubicBezTo>
                    <a:pt x="8075" y="11050"/>
                    <a:pt x="7511" y="10632"/>
                    <a:pt x="7291" y="9908"/>
                  </a:cubicBezTo>
                  <a:cubicBezTo>
                    <a:pt x="6933" y="8589"/>
                    <a:pt x="7795" y="6800"/>
                    <a:pt x="9164" y="5840"/>
                  </a:cubicBezTo>
                  <a:cubicBezTo>
                    <a:pt x="9697" y="5516"/>
                    <a:pt x="10229" y="5357"/>
                    <a:pt x="10700" y="5357"/>
                  </a:cubicBezTo>
                  <a:close/>
                  <a:moveTo>
                    <a:pt x="18579" y="6217"/>
                  </a:moveTo>
                  <a:cubicBezTo>
                    <a:pt x="19282" y="6217"/>
                    <a:pt x="19824" y="6617"/>
                    <a:pt x="20037" y="7394"/>
                  </a:cubicBezTo>
                  <a:cubicBezTo>
                    <a:pt x="20324" y="8713"/>
                    <a:pt x="19533" y="10503"/>
                    <a:pt x="18093" y="11339"/>
                  </a:cubicBezTo>
                  <a:lnTo>
                    <a:pt x="18093" y="11456"/>
                  </a:lnTo>
                  <a:cubicBezTo>
                    <a:pt x="17561" y="11786"/>
                    <a:pt x="17040" y="11945"/>
                    <a:pt x="16578" y="11945"/>
                  </a:cubicBezTo>
                  <a:cubicBezTo>
                    <a:pt x="15858" y="11945"/>
                    <a:pt x="15287" y="11545"/>
                    <a:pt x="15067" y="10744"/>
                  </a:cubicBezTo>
                  <a:cubicBezTo>
                    <a:pt x="14709" y="9425"/>
                    <a:pt x="15571" y="7753"/>
                    <a:pt x="16940" y="6800"/>
                  </a:cubicBezTo>
                  <a:cubicBezTo>
                    <a:pt x="17529" y="6405"/>
                    <a:pt x="18093" y="6217"/>
                    <a:pt x="18579" y="6217"/>
                  </a:cubicBezTo>
                  <a:close/>
                  <a:moveTo>
                    <a:pt x="6646" y="10980"/>
                  </a:moveTo>
                  <a:cubicBezTo>
                    <a:pt x="7160" y="11645"/>
                    <a:pt x="7813" y="12010"/>
                    <a:pt x="8494" y="12010"/>
                  </a:cubicBezTo>
                  <a:cubicBezTo>
                    <a:pt x="8668" y="12010"/>
                    <a:pt x="8845" y="11986"/>
                    <a:pt x="9019" y="11939"/>
                  </a:cubicBezTo>
                  <a:cubicBezTo>
                    <a:pt x="8373" y="12652"/>
                    <a:pt x="7941" y="13847"/>
                    <a:pt x="7870" y="15165"/>
                  </a:cubicBezTo>
                  <a:cubicBezTo>
                    <a:pt x="7387" y="14453"/>
                    <a:pt x="6823" y="14070"/>
                    <a:pt x="6209" y="14070"/>
                  </a:cubicBezTo>
                  <a:cubicBezTo>
                    <a:pt x="6000" y="14070"/>
                    <a:pt x="5784" y="14117"/>
                    <a:pt x="5564" y="14206"/>
                  </a:cubicBezTo>
                  <a:cubicBezTo>
                    <a:pt x="6213" y="13487"/>
                    <a:pt x="6646" y="12292"/>
                    <a:pt x="6646" y="10980"/>
                  </a:cubicBezTo>
                  <a:close/>
                  <a:moveTo>
                    <a:pt x="4322" y="9726"/>
                  </a:moveTo>
                  <a:cubicBezTo>
                    <a:pt x="5053" y="9726"/>
                    <a:pt x="5631" y="10173"/>
                    <a:pt x="5851" y="10980"/>
                  </a:cubicBezTo>
                  <a:cubicBezTo>
                    <a:pt x="6213" y="12175"/>
                    <a:pt x="5347" y="13970"/>
                    <a:pt x="3978" y="14924"/>
                  </a:cubicBezTo>
                  <a:cubicBezTo>
                    <a:pt x="3446" y="15301"/>
                    <a:pt x="2896" y="15471"/>
                    <a:pt x="2414" y="15471"/>
                  </a:cubicBezTo>
                  <a:cubicBezTo>
                    <a:pt x="1662" y="15471"/>
                    <a:pt x="1059" y="15053"/>
                    <a:pt x="885" y="14329"/>
                  </a:cubicBezTo>
                  <a:cubicBezTo>
                    <a:pt x="598" y="13011"/>
                    <a:pt x="1460" y="11339"/>
                    <a:pt x="2829" y="10261"/>
                  </a:cubicBezTo>
                  <a:cubicBezTo>
                    <a:pt x="3354" y="9896"/>
                    <a:pt x="3868" y="9726"/>
                    <a:pt x="4322" y="9726"/>
                  </a:cubicBezTo>
                  <a:close/>
                  <a:moveTo>
                    <a:pt x="12236" y="10585"/>
                  </a:moveTo>
                  <a:cubicBezTo>
                    <a:pt x="12935" y="10585"/>
                    <a:pt x="13485" y="11033"/>
                    <a:pt x="13702" y="11816"/>
                  </a:cubicBezTo>
                  <a:cubicBezTo>
                    <a:pt x="14060" y="13134"/>
                    <a:pt x="13198" y="14806"/>
                    <a:pt x="11829" y="15760"/>
                  </a:cubicBezTo>
                  <a:lnTo>
                    <a:pt x="11758" y="15760"/>
                  </a:lnTo>
                  <a:cubicBezTo>
                    <a:pt x="11197" y="16148"/>
                    <a:pt x="10651" y="16343"/>
                    <a:pt x="10175" y="16343"/>
                  </a:cubicBezTo>
                  <a:cubicBezTo>
                    <a:pt x="9487" y="16343"/>
                    <a:pt x="8944" y="15942"/>
                    <a:pt x="8732" y="15165"/>
                  </a:cubicBezTo>
                  <a:cubicBezTo>
                    <a:pt x="8373" y="13847"/>
                    <a:pt x="9310" y="12175"/>
                    <a:pt x="10676" y="11221"/>
                  </a:cubicBezTo>
                  <a:cubicBezTo>
                    <a:pt x="11225" y="10785"/>
                    <a:pt x="11765" y="10585"/>
                    <a:pt x="12236" y="10585"/>
                  </a:cubicBezTo>
                  <a:close/>
                  <a:moveTo>
                    <a:pt x="5802" y="15036"/>
                  </a:moveTo>
                  <a:cubicBezTo>
                    <a:pt x="6536" y="15036"/>
                    <a:pt x="7118" y="15436"/>
                    <a:pt x="7291" y="16237"/>
                  </a:cubicBezTo>
                  <a:cubicBezTo>
                    <a:pt x="7653" y="17432"/>
                    <a:pt x="6788" y="19227"/>
                    <a:pt x="5418" y="20181"/>
                  </a:cubicBezTo>
                  <a:cubicBezTo>
                    <a:pt x="4883" y="20558"/>
                    <a:pt x="4347" y="20729"/>
                    <a:pt x="3879" y="20729"/>
                  </a:cubicBezTo>
                  <a:cubicBezTo>
                    <a:pt x="3145" y="20729"/>
                    <a:pt x="2570" y="20311"/>
                    <a:pt x="2396" y="19587"/>
                  </a:cubicBezTo>
                  <a:cubicBezTo>
                    <a:pt x="2034" y="18268"/>
                    <a:pt x="2900" y="16478"/>
                    <a:pt x="4269" y="15519"/>
                  </a:cubicBezTo>
                  <a:cubicBezTo>
                    <a:pt x="4801" y="15195"/>
                    <a:pt x="5333" y="15036"/>
                    <a:pt x="5802" y="15036"/>
                  </a:cubicBezTo>
                  <a:close/>
                  <a:moveTo>
                    <a:pt x="17341" y="0"/>
                  </a:moveTo>
                  <a:cubicBezTo>
                    <a:pt x="16713" y="0"/>
                    <a:pt x="16000" y="230"/>
                    <a:pt x="15284" y="706"/>
                  </a:cubicBezTo>
                  <a:cubicBezTo>
                    <a:pt x="13702" y="1778"/>
                    <a:pt x="12694" y="3691"/>
                    <a:pt x="12694" y="5245"/>
                  </a:cubicBezTo>
                  <a:cubicBezTo>
                    <a:pt x="12350" y="4680"/>
                    <a:pt x="11768" y="4374"/>
                    <a:pt x="11073" y="4374"/>
                  </a:cubicBezTo>
                  <a:cubicBezTo>
                    <a:pt x="10449" y="4374"/>
                    <a:pt x="9736" y="4616"/>
                    <a:pt x="9019" y="5128"/>
                  </a:cubicBezTo>
                  <a:cubicBezTo>
                    <a:pt x="7437" y="6199"/>
                    <a:pt x="6284" y="8230"/>
                    <a:pt x="6429" y="9784"/>
                  </a:cubicBezTo>
                  <a:cubicBezTo>
                    <a:pt x="6039" y="9143"/>
                    <a:pt x="5422" y="8807"/>
                    <a:pt x="4684" y="8807"/>
                  </a:cubicBezTo>
                  <a:cubicBezTo>
                    <a:pt x="4056" y="8807"/>
                    <a:pt x="3343" y="9049"/>
                    <a:pt x="2612" y="9549"/>
                  </a:cubicBezTo>
                  <a:cubicBezTo>
                    <a:pt x="810" y="10744"/>
                    <a:pt x="-339" y="13134"/>
                    <a:pt x="90" y="14806"/>
                  </a:cubicBezTo>
                  <a:cubicBezTo>
                    <a:pt x="331" y="15801"/>
                    <a:pt x="1073" y="16296"/>
                    <a:pt x="2020" y="16296"/>
                  </a:cubicBezTo>
                  <a:cubicBezTo>
                    <a:pt x="2212" y="16296"/>
                    <a:pt x="2407" y="16278"/>
                    <a:pt x="2612" y="16237"/>
                  </a:cubicBezTo>
                  <a:cubicBezTo>
                    <a:pt x="1747" y="17432"/>
                    <a:pt x="1314" y="18868"/>
                    <a:pt x="1605" y="20063"/>
                  </a:cubicBezTo>
                  <a:cubicBezTo>
                    <a:pt x="1864" y="21070"/>
                    <a:pt x="2623" y="21600"/>
                    <a:pt x="3577" y="21600"/>
                  </a:cubicBezTo>
                  <a:cubicBezTo>
                    <a:pt x="4209" y="21600"/>
                    <a:pt x="4922" y="21370"/>
                    <a:pt x="5635" y="20899"/>
                  </a:cubicBezTo>
                  <a:cubicBezTo>
                    <a:pt x="7220" y="19822"/>
                    <a:pt x="8299" y="17791"/>
                    <a:pt x="8228" y="16237"/>
                  </a:cubicBezTo>
                  <a:cubicBezTo>
                    <a:pt x="8579" y="16884"/>
                    <a:pt x="9179" y="17214"/>
                    <a:pt x="9906" y="17214"/>
                  </a:cubicBezTo>
                  <a:cubicBezTo>
                    <a:pt x="10527" y="17214"/>
                    <a:pt x="11243" y="16973"/>
                    <a:pt x="11974" y="16478"/>
                  </a:cubicBezTo>
                  <a:cubicBezTo>
                    <a:pt x="13556" y="15401"/>
                    <a:pt x="14638" y="13487"/>
                    <a:pt x="14564" y="11939"/>
                  </a:cubicBezTo>
                  <a:cubicBezTo>
                    <a:pt x="14943" y="12504"/>
                    <a:pt x="15546" y="12805"/>
                    <a:pt x="16249" y="12805"/>
                  </a:cubicBezTo>
                  <a:cubicBezTo>
                    <a:pt x="16880" y="12805"/>
                    <a:pt x="17593" y="12563"/>
                    <a:pt x="18310" y="12057"/>
                  </a:cubicBezTo>
                  <a:cubicBezTo>
                    <a:pt x="20108" y="10862"/>
                    <a:pt x="21261" y="8589"/>
                    <a:pt x="20828" y="6800"/>
                  </a:cubicBezTo>
                  <a:cubicBezTo>
                    <a:pt x="20587" y="5805"/>
                    <a:pt x="19849" y="5304"/>
                    <a:pt x="18902" y="5304"/>
                  </a:cubicBezTo>
                  <a:cubicBezTo>
                    <a:pt x="18710" y="5304"/>
                    <a:pt x="18512" y="5322"/>
                    <a:pt x="18310" y="5363"/>
                  </a:cubicBezTo>
                  <a:cubicBezTo>
                    <a:pt x="19172" y="4168"/>
                    <a:pt x="19604" y="2738"/>
                    <a:pt x="19317" y="1542"/>
                  </a:cubicBezTo>
                  <a:cubicBezTo>
                    <a:pt x="19055" y="530"/>
                    <a:pt x="18299" y="0"/>
                    <a:pt x="173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19" name="Title Text"/>
          <p:cNvSpPr txBox="1"/>
          <p:nvPr>
            <p:ph type="title"/>
          </p:nvPr>
        </p:nvSpPr>
        <p:spPr>
          <a:xfrm>
            <a:off x="2315098" y="996700"/>
            <a:ext cx="4513804" cy="242730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5500"/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quarter" idx="1"/>
          </p:nvPr>
        </p:nvSpPr>
        <p:spPr>
          <a:xfrm>
            <a:off x="2315098" y="3485774"/>
            <a:ext cx="4513804" cy="463502"/>
          </a:xfrm>
          <a:prstGeom prst="rect">
            <a:avLst/>
          </a:prstGeom>
        </p:spPr>
        <p:txBody>
          <a:bodyPr anchor="ctr"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6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" name="Google Shape;1776;p125"/>
          <p:cNvGrpSpPr/>
          <p:nvPr/>
        </p:nvGrpSpPr>
        <p:grpSpPr>
          <a:xfrm>
            <a:off x="6391723" y="-648790"/>
            <a:ext cx="3095080" cy="1628595"/>
            <a:chOff x="0" y="-1"/>
            <a:chExt cx="3095079" cy="1628593"/>
          </a:xfrm>
        </p:grpSpPr>
        <p:grpSp>
          <p:nvGrpSpPr>
            <p:cNvPr id="2123" name="Google Shape;1777;p125"/>
            <p:cNvGrpSpPr/>
            <p:nvPr/>
          </p:nvGrpSpPr>
          <p:grpSpPr>
            <a:xfrm>
              <a:off x="-1" y="55986"/>
              <a:ext cx="3095081" cy="1572607"/>
              <a:chOff x="0" y="0"/>
              <a:chExt cx="3095079" cy="1572605"/>
            </a:xfrm>
          </p:grpSpPr>
          <p:sp>
            <p:nvSpPr>
              <p:cNvPr id="2118" name="Google Shape;1778;p125"/>
              <p:cNvSpPr/>
              <p:nvPr/>
            </p:nvSpPr>
            <p:spPr>
              <a:xfrm>
                <a:off x="885199" y="445601"/>
                <a:ext cx="1013705" cy="10593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19" name="Google Shape;1779;p125"/>
              <p:cNvSpPr/>
              <p:nvPr/>
            </p:nvSpPr>
            <p:spPr>
              <a:xfrm>
                <a:off x="1607350" y="600901"/>
                <a:ext cx="890103" cy="9717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20" name="Google Shape;1780;p125"/>
              <p:cNvSpPr/>
              <p:nvPr/>
            </p:nvSpPr>
            <p:spPr>
              <a:xfrm>
                <a:off x="2204977" y="480000"/>
                <a:ext cx="890103" cy="8901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21" name="Google Shape;1781;p125"/>
              <p:cNvSpPr/>
              <p:nvPr/>
            </p:nvSpPr>
            <p:spPr>
              <a:xfrm>
                <a:off x="444299" y="740050"/>
                <a:ext cx="527403" cy="5274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22" name="Google Shape;1782;p125"/>
              <p:cNvSpPr/>
              <p:nvPr/>
            </p:nvSpPr>
            <p:spPr>
              <a:xfrm>
                <a:off x="-1" y="-1"/>
                <a:ext cx="971703" cy="971706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128" name="Google Shape;1783;p125"/>
            <p:cNvGrpSpPr/>
            <p:nvPr/>
          </p:nvGrpSpPr>
          <p:grpSpPr>
            <a:xfrm>
              <a:off x="485850" y="-2"/>
              <a:ext cx="2552354" cy="1195442"/>
              <a:chOff x="0" y="-1"/>
              <a:chExt cx="2552352" cy="1195440"/>
            </a:xfrm>
          </p:grpSpPr>
          <p:sp>
            <p:nvSpPr>
              <p:cNvPr id="2124" name="Google Shape;1784;p125"/>
              <p:cNvSpPr/>
              <p:nvPr/>
            </p:nvSpPr>
            <p:spPr>
              <a:xfrm>
                <a:off x="669799" y="117386"/>
                <a:ext cx="890103" cy="971705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25" name="Google Shape;1785;p125"/>
              <p:cNvSpPr/>
              <p:nvPr/>
            </p:nvSpPr>
            <p:spPr>
              <a:xfrm>
                <a:off x="1366276" y="603237"/>
                <a:ext cx="592203" cy="5922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26" name="Google Shape;1786;p125"/>
              <p:cNvSpPr/>
              <p:nvPr/>
            </p:nvSpPr>
            <p:spPr>
              <a:xfrm>
                <a:off x="1662250" y="11"/>
                <a:ext cx="890103" cy="890102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27" name="Google Shape;1787;p125"/>
              <p:cNvSpPr/>
              <p:nvPr/>
            </p:nvSpPr>
            <p:spPr>
              <a:xfrm>
                <a:off x="0" y="-2"/>
                <a:ext cx="971701" cy="971706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grpSp>
        <p:nvGrpSpPr>
          <p:cNvPr id="2139" name="Google Shape;1801;p125"/>
          <p:cNvGrpSpPr/>
          <p:nvPr/>
        </p:nvGrpSpPr>
        <p:grpSpPr>
          <a:xfrm>
            <a:off x="-1" y="4241096"/>
            <a:ext cx="9143884" cy="997871"/>
            <a:chOff x="0" y="0"/>
            <a:chExt cx="9143882" cy="997869"/>
          </a:xfrm>
        </p:grpSpPr>
        <p:grpSp>
          <p:nvGrpSpPr>
            <p:cNvPr id="2132" name="Google Shape;1802;p125"/>
            <p:cNvGrpSpPr/>
            <p:nvPr/>
          </p:nvGrpSpPr>
          <p:grpSpPr>
            <a:xfrm>
              <a:off x="0" y="-1"/>
              <a:ext cx="9143883" cy="902640"/>
              <a:chOff x="0" y="0"/>
              <a:chExt cx="9143881" cy="902638"/>
            </a:xfrm>
          </p:grpSpPr>
          <p:sp>
            <p:nvSpPr>
              <p:cNvPr id="2130" name="Google Shape;1803;p125"/>
              <p:cNvSpPr/>
              <p:nvPr/>
            </p:nvSpPr>
            <p:spPr>
              <a:xfrm>
                <a:off x="74" y="-1"/>
                <a:ext cx="9143809" cy="902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31" name="Google Shape;1804;p125"/>
              <p:cNvSpPr/>
              <p:nvPr/>
            </p:nvSpPr>
            <p:spPr>
              <a:xfrm>
                <a:off x="-1" y="65381"/>
                <a:ext cx="9143809" cy="83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135" name="Google Shape;1805;p125"/>
            <p:cNvGrpSpPr/>
            <p:nvPr/>
          </p:nvGrpSpPr>
          <p:grpSpPr>
            <a:xfrm>
              <a:off x="5893194" y="297641"/>
              <a:ext cx="1261646" cy="700220"/>
              <a:chOff x="-4" y="0"/>
              <a:chExt cx="1261644" cy="700219"/>
            </a:xfrm>
          </p:grpSpPr>
          <p:sp>
            <p:nvSpPr>
              <p:cNvPr id="2133" name="Google Shape;1806;p125"/>
              <p:cNvSpPr/>
              <p:nvPr/>
            </p:nvSpPr>
            <p:spPr>
              <a:xfrm>
                <a:off x="917342" y="-1"/>
                <a:ext cx="344299" cy="30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34" name="Google Shape;1807;p125"/>
              <p:cNvSpPr/>
              <p:nvPr/>
            </p:nvSpPr>
            <p:spPr>
              <a:xfrm>
                <a:off x="-5" y="172859"/>
                <a:ext cx="172813" cy="52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138" name="Google Shape;1808;p125"/>
            <p:cNvGrpSpPr/>
            <p:nvPr/>
          </p:nvGrpSpPr>
          <p:grpSpPr>
            <a:xfrm>
              <a:off x="7611521" y="470488"/>
              <a:ext cx="649934" cy="527382"/>
              <a:chOff x="-15" y="0"/>
              <a:chExt cx="649933" cy="527381"/>
            </a:xfrm>
          </p:grpSpPr>
          <p:sp>
            <p:nvSpPr>
              <p:cNvPr id="2136" name="Google Shape;1809;p125"/>
              <p:cNvSpPr/>
              <p:nvPr/>
            </p:nvSpPr>
            <p:spPr>
              <a:xfrm>
                <a:off x="-16" y="-1"/>
                <a:ext cx="649935" cy="527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3" h="21600" fill="norm" stroke="1" extrusionOk="0">
                    <a:moveTo>
                      <a:pt x="15927" y="0"/>
                    </a:moveTo>
                    <a:cubicBezTo>
                      <a:pt x="15458" y="0"/>
                      <a:pt x="14994" y="90"/>
                      <a:pt x="14542" y="279"/>
                    </a:cubicBezTo>
                    <a:cubicBezTo>
                      <a:pt x="12439" y="1342"/>
                      <a:pt x="9935" y="2316"/>
                      <a:pt x="8267" y="6475"/>
                    </a:cubicBezTo>
                    <a:cubicBezTo>
                      <a:pt x="7198" y="8731"/>
                      <a:pt x="5662" y="10502"/>
                      <a:pt x="3859" y="11563"/>
                    </a:cubicBezTo>
                    <a:cubicBezTo>
                      <a:pt x="1155" y="13155"/>
                      <a:pt x="-1282" y="15899"/>
                      <a:pt x="755" y="19572"/>
                    </a:cubicBezTo>
                    <a:cubicBezTo>
                      <a:pt x="1490" y="21025"/>
                      <a:pt x="2350" y="21600"/>
                      <a:pt x="3247" y="21600"/>
                    </a:cubicBezTo>
                    <a:cubicBezTo>
                      <a:pt x="4673" y="21600"/>
                      <a:pt x="6195" y="20149"/>
                      <a:pt x="7465" y="18466"/>
                    </a:cubicBezTo>
                    <a:cubicBezTo>
                      <a:pt x="8900" y="16652"/>
                      <a:pt x="10670" y="15368"/>
                      <a:pt x="12606" y="14749"/>
                    </a:cubicBezTo>
                    <a:cubicBezTo>
                      <a:pt x="16112" y="14086"/>
                      <a:pt x="17680" y="11342"/>
                      <a:pt x="19149" y="8996"/>
                    </a:cubicBezTo>
                    <a:cubicBezTo>
                      <a:pt x="19616" y="8200"/>
                      <a:pt x="19917" y="7271"/>
                      <a:pt x="20050" y="6297"/>
                    </a:cubicBezTo>
                    <a:cubicBezTo>
                      <a:pt x="20318" y="3421"/>
                      <a:pt x="18915" y="767"/>
                      <a:pt x="16812" y="103"/>
                    </a:cubicBezTo>
                    <a:cubicBezTo>
                      <a:pt x="16517" y="35"/>
                      <a:pt x="16220" y="0"/>
                      <a:pt x="1592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37" name="Google Shape;1810;p125"/>
              <p:cNvSpPr/>
              <p:nvPr/>
            </p:nvSpPr>
            <p:spPr>
              <a:xfrm>
                <a:off x="203897" y="89460"/>
                <a:ext cx="341262" cy="307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0" h="21600" fill="norm" stroke="1" extrusionOk="0">
                    <a:moveTo>
                      <a:pt x="12465" y="0"/>
                    </a:moveTo>
                    <a:cubicBezTo>
                      <a:pt x="7807" y="0"/>
                      <a:pt x="2509" y="1786"/>
                      <a:pt x="126" y="8997"/>
                    </a:cubicBezTo>
                    <a:cubicBezTo>
                      <a:pt x="126" y="8997"/>
                      <a:pt x="-429" y="11367"/>
                      <a:pt x="794" y="11367"/>
                    </a:cubicBezTo>
                    <a:cubicBezTo>
                      <a:pt x="973" y="11367"/>
                      <a:pt x="1192" y="11317"/>
                      <a:pt x="1454" y="11200"/>
                    </a:cubicBezTo>
                    <a:cubicBezTo>
                      <a:pt x="3511" y="10213"/>
                      <a:pt x="2251" y="5657"/>
                      <a:pt x="7228" y="3304"/>
                    </a:cubicBezTo>
                    <a:cubicBezTo>
                      <a:pt x="8888" y="2520"/>
                      <a:pt x="10747" y="2258"/>
                      <a:pt x="12487" y="2258"/>
                    </a:cubicBezTo>
                    <a:cubicBezTo>
                      <a:pt x="15971" y="2258"/>
                      <a:pt x="18978" y="3304"/>
                      <a:pt x="18978" y="3304"/>
                    </a:cubicBezTo>
                    <a:cubicBezTo>
                      <a:pt x="18978" y="3304"/>
                      <a:pt x="18581" y="11427"/>
                      <a:pt x="14929" y="15905"/>
                    </a:cubicBezTo>
                    <a:cubicBezTo>
                      <a:pt x="11280" y="20461"/>
                      <a:pt x="7960" y="17576"/>
                      <a:pt x="6499" y="19474"/>
                    </a:cubicBezTo>
                    <a:cubicBezTo>
                      <a:pt x="4972" y="21373"/>
                      <a:pt x="7827" y="21600"/>
                      <a:pt x="7827" y="21600"/>
                    </a:cubicBezTo>
                    <a:cubicBezTo>
                      <a:pt x="21171" y="21448"/>
                      <a:pt x="20970" y="1711"/>
                      <a:pt x="20970" y="1711"/>
                    </a:cubicBezTo>
                    <a:cubicBezTo>
                      <a:pt x="20970" y="1711"/>
                      <a:pt x="17024" y="0"/>
                      <a:pt x="12465" y="0"/>
                    </a:cubicBezTo>
                    <a:close/>
                  </a:path>
                </a:pathLst>
              </a:custGeom>
              <a:solidFill>
                <a:srgbClr val="0643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14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" name="Google Shape;1812;p126"/>
          <p:cNvGrpSpPr/>
          <p:nvPr/>
        </p:nvGrpSpPr>
        <p:grpSpPr>
          <a:xfrm>
            <a:off x="-27" y="753150"/>
            <a:ext cx="9143808" cy="4390558"/>
            <a:chOff x="0" y="-2"/>
            <a:chExt cx="9143806" cy="4390556"/>
          </a:xfrm>
        </p:grpSpPr>
        <p:grpSp>
          <p:nvGrpSpPr>
            <p:cNvPr id="2149" name="Google Shape;1813;p126"/>
            <p:cNvGrpSpPr/>
            <p:nvPr/>
          </p:nvGrpSpPr>
          <p:grpSpPr>
            <a:xfrm>
              <a:off x="-1" y="-2"/>
              <a:ext cx="9143808" cy="4390557"/>
              <a:chOff x="-1" y="-1"/>
              <a:chExt cx="9143806" cy="4390556"/>
            </a:xfrm>
          </p:grpSpPr>
          <p:sp>
            <p:nvSpPr>
              <p:cNvPr id="2147" name="Google Shape;1814;p126"/>
              <p:cNvSpPr/>
              <p:nvPr/>
            </p:nvSpPr>
            <p:spPr>
              <a:xfrm>
                <a:off x="-2" y="-2"/>
                <a:ext cx="9143809" cy="776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08" y="0"/>
                    </a:moveTo>
                    <a:cubicBezTo>
                      <a:pt x="555" y="0"/>
                      <a:pt x="0" y="3456"/>
                      <a:pt x="0" y="3456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332"/>
                    </a:lnTo>
                    <a:cubicBezTo>
                      <a:pt x="20581" y="7934"/>
                      <a:pt x="16548" y="10858"/>
                      <a:pt x="14152" y="10858"/>
                    </a:cubicBezTo>
                    <a:cubicBezTo>
                      <a:pt x="13688" y="10858"/>
                      <a:pt x="13285" y="10747"/>
                      <a:pt x="12977" y="10533"/>
                    </a:cubicBezTo>
                    <a:cubicBezTo>
                      <a:pt x="11083" y="9247"/>
                      <a:pt x="9245" y="6061"/>
                      <a:pt x="8087" y="3970"/>
                    </a:cubicBezTo>
                    <a:cubicBezTo>
                      <a:pt x="6926" y="1879"/>
                      <a:pt x="4835" y="302"/>
                      <a:pt x="2716" y="13"/>
                    </a:cubicBezTo>
                    <a:cubicBezTo>
                      <a:pt x="2645" y="5"/>
                      <a:pt x="2576" y="0"/>
                      <a:pt x="2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48" name="Google Shape;1815;p126"/>
              <p:cNvSpPr/>
              <p:nvPr/>
            </p:nvSpPr>
            <p:spPr>
              <a:xfrm>
                <a:off x="-2" y="46361"/>
                <a:ext cx="9143809" cy="434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3" y="0"/>
                    </a:moveTo>
                    <a:cubicBezTo>
                      <a:pt x="976" y="0"/>
                      <a:pt x="0" y="784"/>
                      <a:pt x="0" y="784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20"/>
                    </a:lnTo>
                    <a:cubicBezTo>
                      <a:pt x="21600" y="520"/>
                      <a:pt x="19567" y="2104"/>
                      <a:pt x="15599" y="2104"/>
                    </a:cubicBezTo>
                    <a:cubicBezTo>
                      <a:pt x="14038" y="2104"/>
                      <a:pt x="12177" y="1859"/>
                      <a:pt x="10022" y="1175"/>
                    </a:cubicBezTo>
                    <a:cubicBezTo>
                      <a:pt x="7205" y="280"/>
                      <a:pt x="5093" y="0"/>
                      <a:pt x="3553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157" name="Google Shape;1816;p126"/>
            <p:cNvGrpSpPr/>
            <p:nvPr/>
          </p:nvGrpSpPr>
          <p:grpSpPr>
            <a:xfrm>
              <a:off x="594731" y="1574697"/>
              <a:ext cx="8193870" cy="2241187"/>
              <a:chOff x="-20" y="0"/>
              <a:chExt cx="8193869" cy="2241186"/>
            </a:xfrm>
          </p:grpSpPr>
          <p:sp>
            <p:nvSpPr>
              <p:cNvPr id="2150" name="Google Shape;1817;p126"/>
              <p:cNvSpPr/>
              <p:nvPr/>
            </p:nvSpPr>
            <p:spPr>
              <a:xfrm>
                <a:off x="42330" y="0"/>
                <a:ext cx="536904" cy="6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154" name="Google Shape;1818;p126"/>
              <p:cNvGrpSpPr/>
              <p:nvPr/>
            </p:nvGrpSpPr>
            <p:grpSpPr>
              <a:xfrm>
                <a:off x="-21" y="1623892"/>
                <a:ext cx="835906" cy="557325"/>
                <a:chOff x="-20" y="0"/>
                <a:chExt cx="835905" cy="557323"/>
              </a:xfrm>
            </p:grpSpPr>
            <p:sp>
              <p:nvSpPr>
                <p:cNvPr id="2151" name="Google Shape;1819;p126"/>
                <p:cNvSpPr/>
                <p:nvPr/>
              </p:nvSpPr>
              <p:spPr>
                <a:xfrm>
                  <a:off x="-21" y="4085"/>
                  <a:ext cx="832899" cy="55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152" name="Google Shape;1820;p126"/>
                <p:cNvSpPr/>
                <p:nvPr/>
              </p:nvSpPr>
              <p:spPr>
                <a:xfrm>
                  <a:off x="85906" y="0"/>
                  <a:ext cx="749979" cy="355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153" name="Google Shape;1821;p126"/>
                <p:cNvSpPr/>
                <p:nvPr/>
              </p:nvSpPr>
              <p:spPr>
                <a:xfrm>
                  <a:off x="164099" y="37143"/>
                  <a:ext cx="593652" cy="2810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2155" name="Google Shape;1822;p126"/>
              <p:cNvSpPr/>
              <p:nvPr/>
            </p:nvSpPr>
            <p:spPr>
              <a:xfrm>
                <a:off x="7536281" y="565806"/>
                <a:ext cx="657568" cy="73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2" h="21600" fill="norm" stroke="1" extrusionOk="0">
                    <a:moveTo>
                      <a:pt x="10076" y="674"/>
                    </a:moveTo>
                    <a:cubicBezTo>
                      <a:pt x="10092" y="674"/>
                      <a:pt x="10105" y="678"/>
                      <a:pt x="10114" y="687"/>
                    </a:cubicBezTo>
                    <a:cubicBezTo>
                      <a:pt x="10296" y="772"/>
                      <a:pt x="9657" y="1785"/>
                      <a:pt x="8744" y="2882"/>
                    </a:cubicBezTo>
                    <a:cubicBezTo>
                      <a:pt x="7849" y="3908"/>
                      <a:pt x="7034" y="4711"/>
                      <a:pt x="6818" y="4711"/>
                    </a:cubicBezTo>
                    <a:cubicBezTo>
                      <a:pt x="6802" y="4711"/>
                      <a:pt x="6789" y="4707"/>
                      <a:pt x="6780" y="4698"/>
                    </a:cubicBezTo>
                    <a:cubicBezTo>
                      <a:pt x="6643" y="4615"/>
                      <a:pt x="7237" y="3600"/>
                      <a:pt x="8197" y="2503"/>
                    </a:cubicBezTo>
                    <a:cubicBezTo>
                      <a:pt x="9046" y="1442"/>
                      <a:pt x="9855" y="674"/>
                      <a:pt x="10076" y="674"/>
                    </a:cubicBezTo>
                    <a:close/>
                    <a:moveTo>
                      <a:pt x="18996" y="6677"/>
                    </a:moveTo>
                    <a:cubicBezTo>
                      <a:pt x="19005" y="6677"/>
                      <a:pt x="19012" y="6679"/>
                      <a:pt x="19019" y="6683"/>
                    </a:cubicBezTo>
                    <a:cubicBezTo>
                      <a:pt x="19111" y="6769"/>
                      <a:pt x="18425" y="7740"/>
                      <a:pt x="17511" y="8881"/>
                    </a:cubicBezTo>
                    <a:lnTo>
                      <a:pt x="17511" y="8837"/>
                    </a:lnTo>
                    <a:cubicBezTo>
                      <a:pt x="16641" y="9925"/>
                      <a:pt x="15853" y="10745"/>
                      <a:pt x="15662" y="10745"/>
                    </a:cubicBezTo>
                    <a:cubicBezTo>
                      <a:pt x="15653" y="10745"/>
                      <a:pt x="15646" y="10743"/>
                      <a:pt x="15640" y="10739"/>
                    </a:cubicBezTo>
                    <a:cubicBezTo>
                      <a:pt x="15547" y="10653"/>
                      <a:pt x="16234" y="9682"/>
                      <a:pt x="17147" y="8585"/>
                    </a:cubicBezTo>
                    <a:cubicBezTo>
                      <a:pt x="18020" y="7534"/>
                      <a:pt x="18809" y="6677"/>
                      <a:pt x="18996" y="6677"/>
                    </a:cubicBezTo>
                    <a:close/>
                    <a:moveTo>
                      <a:pt x="10402" y="0"/>
                    </a:moveTo>
                    <a:cubicBezTo>
                      <a:pt x="9822" y="0"/>
                      <a:pt x="8184" y="1654"/>
                      <a:pt x="6051" y="4193"/>
                    </a:cubicBezTo>
                    <a:cubicBezTo>
                      <a:pt x="3858" y="6810"/>
                      <a:pt x="433" y="9471"/>
                      <a:pt x="22" y="12680"/>
                    </a:cubicBezTo>
                    <a:cubicBezTo>
                      <a:pt x="-435" y="15932"/>
                      <a:pt x="6233" y="21465"/>
                      <a:pt x="9109" y="21592"/>
                    </a:cubicBezTo>
                    <a:cubicBezTo>
                      <a:pt x="9198" y="21598"/>
                      <a:pt x="9288" y="21600"/>
                      <a:pt x="9376" y="21600"/>
                    </a:cubicBezTo>
                    <a:cubicBezTo>
                      <a:pt x="12114" y="21600"/>
                      <a:pt x="14083" y="19091"/>
                      <a:pt x="15365" y="16144"/>
                    </a:cubicBezTo>
                    <a:cubicBezTo>
                      <a:pt x="16690" y="13102"/>
                      <a:pt x="20708" y="8204"/>
                      <a:pt x="20938" y="7570"/>
                    </a:cubicBezTo>
                    <a:cubicBezTo>
                      <a:pt x="21165" y="6896"/>
                      <a:pt x="20481" y="6429"/>
                      <a:pt x="19383" y="6134"/>
                    </a:cubicBezTo>
                    <a:cubicBezTo>
                      <a:pt x="19165" y="6082"/>
                      <a:pt x="19007" y="6049"/>
                      <a:pt x="18877" y="6049"/>
                    </a:cubicBezTo>
                    <a:cubicBezTo>
                      <a:pt x="18380" y="6049"/>
                      <a:pt x="18303" y="6523"/>
                      <a:pt x="16965" y="8163"/>
                    </a:cubicBezTo>
                    <a:cubicBezTo>
                      <a:pt x="15228" y="10189"/>
                      <a:pt x="14589" y="11498"/>
                      <a:pt x="11759" y="11540"/>
                    </a:cubicBezTo>
                    <a:cubicBezTo>
                      <a:pt x="11745" y="11540"/>
                      <a:pt x="11734" y="11542"/>
                      <a:pt x="11720" y="11542"/>
                    </a:cubicBezTo>
                    <a:cubicBezTo>
                      <a:pt x="8879" y="11542"/>
                      <a:pt x="8611" y="6806"/>
                      <a:pt x="9520" y="5924"/>
                    </a:cubicBezTo>
                    <a:cubicBezTo>
                      <a:pt x="13266" y="2037"/>
                      <a:pt x="12168" y="772"/>
                      <a:pt x="12168" y="772"/>
                    </a:cubicBezTo>
                    <a:cubicBezTo>
                      <a:pt x="12168" y="772"/>
                      <a:pt x="10983" y="223"/>
                      <a:pt x="10479" y="10"/>
                    </a:cubicBezTo>
                    <a:cubicBezTo>
                      <a:pt x="10456" y="2"/>
                      <a:pt x="10431" y="0"/>
                      <a:pt x="1040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56" name="Google Shape;1823;p126"/>
              <p:cNvSpPr/>
              <p:nvPr/>
            </p:nvSpPr>
            <p:spPr>
              <a:xfrm>
                <a:off x="6903266" y="1913102"/>
                <a:ext cx="527323" cy="328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600" fill="norm" stroke="1" extrusionOk="0">
                    <a:moveTo>
                      <a:pt x="17082" y="960"/>
                    </a:moveTo>
                    <a:cubicBezTo>
                      <a:pt x="17770" y="960"/>
                      <a:pt x="18313" y="1360"/>
                      <a:pt x="18526" y="2137"/>
                    </a:cubicBezTo>
                    <a:cubicBezTo>
                      <a:pt x="18884" y="3332"/>
                      <a:pt x="18022" y="5128"/>
                      <a:pt x="16653" y="6081"/>
                    </a:cubicBezTo>
                    <a:cubicBezTo>
                      <a:pt x="16092" y="6470"/>
                      <a:pt x="15536" y="6664"/>
                      <a:pt x="15046" y="6664"/>
                    </a:cubicBezTo>
                    <a:cubicBezTo>
                      <a:pt x="14337" y="6664"/>
                      <a:pt x="13769" y="6264"/>
                      <a:pt x="13556" y="5481"/>
                    </a:cubicBezTo>
                    <a:cubicBezTo>
                      <a:pt x="13269" y="4168"/>
                      <a:pt x="14131" y="2378"/>
                      <a:pt x="15500" y="1542"/>
                    </a:cubicBezTo>
                    <a:cubicBezTo>
                      <a:pt x="16061" y="1148"/>
                      <a:pt x="16607" y="960"/>
                      <a:pt x="17082" y="960"/>
                    </a:cubicBezTo>
                    <a:close/>
                    <a:moveTo>
                      <a:pt x="13052" y="6676"/>
                    </a:moveTo>
                    <a:cubicBezTo>
                      <a:pt x="13542" y="7312"/>
                      <a:pt x="14117" y="7600"/>
                      <a:pt x="14709" y="7600"/>
                    </a:cubicBezTo>
                    <a:cubicBezTo>
                      <a:pt x="14901" y="7600"/>
                      <a:pt x="15092" y="7571"/>
                      <a:pt x="15284" y="7518"/>
                    </a:cubicBezTo>
                    <a:cubicBezTo>
                      <a:pt x="14709" y="8230"/>
                      <a:pt x="14276" y="9425"/>
                      <a:pt x="14205" y="10620"/>
                    </a:cubicBezTo>
                    <a:cubicBezTo>
                      <a:pt x="13712" y="9991"/>
                      <a:pt x="13141" y="9696"/>
                      <a:pt x="12545" y="9696"/>
                    </a:cubicBezTo>
                    <a:cubicBezTo>
                      <a:pt x="12357" y="9696"/>
                      <a:pt x="12166" y="9726"/>
                      <a:pt x="11974" y="9784"/>
                    </a:cubicBezTo>
                    <a:cubicBezTo>
                      <a:pt x="12549" y="9066"/>
                      <a:pt x="12981" y="7995"/>
                      <a:pt x="13052" y="6676"/>
                    </a:cubicBezTo>
                    <a:close/>
                    <a:moveTo>
                      <a:pt x="10700" y="5357"/>
                    </a:moveTo>
                    <a:cubicBezTo>
                      <a:pt x="11445" y="5357"/>
                      <a:pt x="12041" y="5758"/>
                      <a:pt x="12261" y="6558"/>
                    </a:cubicBezTo>
                    <a:cubicBezTo>
                      <a:pt x="12549" y="7871"/>
                      <a:pt x="11683" y="9549"/>
                      <a:pt x="10317" y="10503"/>
                    </a:cubicBezTo>
                    <a:cubicBezTo>
                      <a:pt x="9782" y="10879"/>
                      <a:pt x="9257" y="11050"/>
                      <a:pt x="8796" y="11050"/>
                    </a:cubicBezTo>
                    <a:cubicBezTo>
                      <a:pt x="8075" y="11050"/>
                      <a:pt x="7511" y="10632"/>
                      <a:pt x="7291" y="9908"/>
                    </a:cubicBezTo>
                    <a:cubicBezTo>
                      <a:pt x="6933" y="8589"/>
                      <a:pt x="7795" y="6800"/>
                      <a:pt x="9164" y="5840"/>
                    </a:cubicBezTo>
                    <a:cubicBezTo>
                      <a:pt x="9697" y="5516"/>
                      <a:pt x="10229" y="5357"/>
                      <a:pt x="10700" y="5357"/>
                    </a:cubicBezTo>
                    <a:close/>
                    <a:moveTo>
                      <a:pt x="18579" y="6217"/>
                    </a:moveTo>
                    <a:cubicBezTo>
                      <a:pt x="19282" y="6217"/>
                      <a:pt x="19824" y="6617"/>
                      <a:pt x="20037" y="7394"/>
                    </a:cubicBezTo>
                    <a:cubicBezTo>
                      <a:pt x="20324" y="8713"/>
                      <a:pt x="19533" y="10503"/>
                      <a:pt x="18093" y="11339"/>
                    </a:cubicBezTo>
                    <a:lnTo>
                      <a:pt x="18093" y="11456"/>
                    </a:lnTo>
                    <a:cubicBezTo>
                      <a:pt x="17561" y="11786"/>
                      <a:pt x="17040" y="11945"/>
                      <a:pt x="16578" y="11945"/>
                    </a:cubicBezTo>
                    <a:cubicBezTo>
                      <a:pt x="15858" y="11945"/>
                      <a:pt x="15287" y="11545"/>
                      <a:pt x="15067" y="10744"/>
                    </a:cubicBezTo>
                    <a:cubicBezTo>
                      <a:pt x="14709" y="9425"/>
                      <a:pt x="15571" y="7753"/>
                      <a:pt x="16940" y="6800"/>
                    </a:cubicBezTo>
                    <a:cubicBezTo>
                      <a:pt x="17529" y="6405"/>
                      <a:pt x="18093" y="6217"/>
                      <a:pt x="18579" y="6217"/>
                    </a:cubicBezTo>
                    <a:close/>
                    <a:moveTo>
                      <a:pt x="6646" y="10980"/>
                    </a:moveTo>
                    <a:cubicBezTo>
                      <a:pt x="7160" y="11645"/>
                      <a:pt x="7813" y="12010"/>
                      <a:pt x="8494" y="12010"/>
                    </a:cubicBezTo>
                    <a:cubicBezTo>
                      <a:pt x="8668" y="12010"/>
                      <a:pt x="8845" y="11986"/>
                      <a:pt x="9019" y="11939"/>
                    </a:cubicBezTo>
                    <a:cubicBezTo>
                      <a:pt x="8373" y="12652"/>
                      <a:pt x="7941" y="13847"/>
                      <a:pt x="7870" y="15165"/>
                    </a:cubicBezTo>
                    <a:cubicBezTo>
                      <a:pt x="7387" y="14453"/>
                      <a:pt x="6823" y="14070"/>
                      <a:pt x="6209" y="14070"/>
                    </a:cubicBezTo>
                    <a:cubicBezTo>
                      <a:pt x="6000" y="14070"/>
                      <a:pt x="5784" y="14117"/>
                      <a:pt x="5564" y="14206"/>
                    </a:cubicBezTo>
                    <a:cubicBezTo>
                      <a:pt x="6213" y="13487"/>
                      <a:pt x="6646" y="12292"/>
                      <a:pt x="6646" y="10980"/>
                    </a:cubicBezTo>
                    <a:close/>
                    <a:moveTo>
                      <a:pt x="4322" y="9726"/>
                    </a:moveTo>
                    <a:cubicBezTo>
                      <a:pt x="5053" y="9726"/>
                      <a:pt x="5631" y="10173"/>
                      <a:pt x="5851" y="10980"/>
                    </a:cubicBezTo>
                    <a:cubicBezTo>
                      <a:pt x="6213" y="12175"/>
                      <a:pt x="5347" y="13970"/>
                      <a:pt x="3978" y="14924"/>
                    </a:cubicBezTo>
                    <a:cubicBezTo>
                      <a:pt x="3446" y="15301"/>
                      <a:pt x="2896" y="15471"/>
                      <a:pt x="2414" y="15471"/>
                    </a:cubicBezTo>
                    <a:cubicBezTo>
                      <a:pt x="1662" y="15471"/>
                      <a:pt x="1059" y="15053"/>
                      <a:pt x="885" y="14329"/>
                    </a:cubicBezTo>
                    <a:cubicBezTo>
                      <a:pt x="598" y="13011"/>
                      <a:pt x="1460" y="11339"/>
                      <a:pt x="2829" y="10261"/>
                    </a:cubicBezTo>
                    <a:cubicBezTo>
                      <a:pt x="3354" y="9896"/>
                      <a:pt x="3868" y="9726"/>
                      <a:pt x="4322" y="9726"/>
                    </a:cubicBezTo>
                    <a:close/>
                    <a:moveTo>
                      <a:pt x="12236" y="10585"/>
                    </a:moveTo>
                    <a:cubicBezTo>
                      <a:pt x="12935" y="10585"/>
                      <a:pt x="13485" y="11033"/>
                      <a:pt x="13702" y="11816"/>
                    </a:cubicBezTo>
                    <a:cubicBezTo>
                      <a:pt x="14060" y="13134"/>
                      <a:pt x="13198" y="14806"/>
                      <a:pt x="11829" y="15760"/>
                    </a:cubicBezTo>
                    <a:lnTo>
                      <a:pt x="11758" y="15760"/>
                    </a:lnTo>
                    <a:cubicBezTo>
                      <a:pt x="11197" y="16148"/>
                      <a:pt x="10651" y="16343"/>
                      <a:pt x="10175" y="16343"/>
                    </a:cubicBezTo>
                    <a:cubicBezTo>
                      <a:pt x="9487" y="16343"/>
                      <a:pt x="8944" y="15942"/>
                      <a:pt x="8732" y="15165"/>
                    </a:cubicBezTo>
                    <a:cubicBezTo>
                      <a:pt x="8373" y="13847"/>
                      <a:pt x="9310" y="12175"/>
                      <a:pt x="10676" y="11221"/>
                    </a:cubicBezTo>
                    <a:cubicBezTo>
                      <a:pt x="11225" y="10785"/>
                      <a:pt x="11765" y="10585"/>
                      <a:pt x="12236" y="10585"/>
                    </a:cubicBezTo>
                    <a:close/>
                    <a:moveTo>
                      <a:pt x="5802" y="15036"/>
                    </a:moveTo>
                    <a:cubicBezTo>
                      <a:pt x="6536" y="15036"/>
                      <a:pt x="7118" y="15436"/>
                      <a:pt x="7291" y="16237"/>
                    </a:cubicBezTo>
                    <a:cubicBezTo>
                      <a:pt x="7653" y="17432"/>
                      <a:pt x="6788" y="19227"/>
                      <a:pt x="5418" y="20181"/>
                    </a:cubicBezTo>
                    <a:cubicBezTo>
                      <a:pt x="4883" y="20558"/>
                      <a:pt x="4347" y="20729"/>
                      <a:pt x="3879" y="20729"/>
                    </a:cubicBezTo>
                    <a:cubicBezTo>
                      <a:pt x="3145" y="20729"/>
                      <a:pt x="2570" y="20311"/>
                      <a:pt x="2396" y="19587"/>
                    </a:cubicBezTo>
                    <a:cubicBezTo>
                      <a:pt x="2034" y="18268"/>
                      <a:pt x="2900" y="16478"/>
                      <a:pt x="4269" y="15519"/>
                    </a:cubicBezTo>
                    <a:cubicBezTo>
                      <a:pt x="4801" y="15195"/>
                      <a:pt x="5333" y="15036"/>
                      <a:pt x="5802" y="15036"/>
                    </a:cubicBezTo>
                    <a:close/>
                    <a:moveTo>
                      <a:pt x="17341" y="0"/>
                    </a:moveTo>
                    <a:cubicBezTo>
                      <a:pt x="16713" y="0"/>
                      <a:pt x="16000" y="230"/>
                      <a:pt x="15284" y="706"/>
                    </a:cubicBezTo>
                    <a:cubicBezTo>
                      <a:pt x="13702" y="1778"/>
                      <a:pt x="12694" y="3691"/>
                      <a:pt x="12694" y="5245"/>
                    </a:cubicBezTo>
                    <a:cubicBezTo>
                      <a:pt x="12350" y="4680"/>
                      <a:pt x="11768" y="4374"/>
                      <a:pt x="11073" y="4374"/>
                    </a:cubicBezTo>
                    <a:cubicBezTo>
                      <a:pt x="10449" y="4374"/>
                      <a:pt x="9736" y="4616"/>
                      <a:pt x="9019" y="5128"/>
                    </a:cubicBezTo>
                    <a:cubicBezTo>
                      <a:pt x="7437" y="6199"/>
                      <a:pt x="6284" y="8230"/>
                      <a:pt x="6429" y="9784"/>
                    </a:cubicBezTo>
                    <a:cubicBezTo>
                      <a:pt x="6039" y="9143"/>
                      <a:pt x="5422" y="8807"/>
                      <a:pt x="4684" y="8807"/>
                    </a:cubicBezTo>
                    <a:cubicBezTo>
                      <a:pt x="4056" y="8807"/>
                      <a:pt x="3343" y="9049"/>
                      <a:pt x="2612" y="9549"/>
                    </a:cubicBezTo>
                    <a:cubicBezTo>
                      <a:pt x="810" y="10744"/>
                      <a:pt x="-339" y="13134"/>
                      <a:pt x="90" y="14806"/>
                    </a:cubicBezTo>
                    <a:cubicBezTo>
                      <a:pt x="331" y="15801"/>
                      <a:pt x="1073" y="16296"/>
                      <a:pt x="2020" y="16296"/>
                    </a:cubicBezTo>
                    <a:cubicBezTo>
                      <a:pt x="2212" y="16296"/>
                      <a:pt x="2407" y="16278"/>
                      <a:pt x="2612" y="16237"/>
                    </a:cubicBezTo>
                    <a:cubicBezTo>
                      <a:pt x="1747" y="17432"/>
                      <a:pt x="1314" y="18868"/>
                      <a:pt x="1605" y="20063"/>
                    </a:cubicBezTo>
                    <a:cubicBezTo>
                      <a:pt x="1864" y="21070"/>
                      <a:pt x="2623" y="21600"/>
                      <a:pt x="3577" y="21600"/>
                    </a:cubicBezTo>
                    <a:cubicBezTo>
                      <a:pt x="4209" y="21600"/>
                      <a:pt x="4922" y="21370"/>
                      <a:pt x="5635" y="20899"/>
                    </a:cubicBezTo>
                    <a:cubicBezTo>
                      <a:pt x="7220" y="19822"/>
                      <a:pt x="8299" y="17791"/>
                      <a:pt x="8228" y="16237"/>
                    </a:cubicBezTo>
                    <a:cubicBezTo>
                      <a:pt x="8579" y="16884"/>
                      <a:pt x="9179" y="17214"/>
                      <a:pt x="9906" y="17214"/>
                    </a:cubicBezTo>
                    <a:cubicBezTo>
                      <a:pt x="10527" y="17214"/>
                      <a:pt x="11243" y="16973"/>
                      <a:pt x="11974" y="16478"/>
                    </a:cubicBezTo>
                    <a:cubicBezTo>
                      <a:pt x="13556" y="15401"/>
                      <a:pt x="14638" y="13487"/>
                      <a:pt x="14564" y="11939"/>
                    </a:cubicBezTo>
                    <a:cubicBezTo>
                      <a:pt x="14943" y="12504"/>
                      <a:pt x="15546" y="12805"/>
                      <a:pt x="16249" y="12805"/>
                    </a:cubicBezTo>
                    <a:cubicBezTo>
                      <a:pt x="16880" y="12805"/>
                      <a:pt x="17593" y="12563"/>
                      <a:pt x="18310" y="12057"/>
                    </a:cubicBezTo>
                    <a:cubicBezTo>
                      <a:pt x="20108" y="10862"/>
                      <a:pt x="21261" y="8589"/>
                      <a:pt x="20828" y="6800"/>
                    </a:cubicBezTo>
                    <a:cubicBezTo>
                      <a:pt x="20587" y="5805"/>
                      <a:pt x="19849" y="5304"/>
                      <a:pt x="18902" y="5304"/>
                    </a:cubicBezTo>
                    <a:cubicBezTo>
                      <a:pt x="18710" y="5304"/>
                      <a:pt x="18512" y="5322"/>
                      <a:pt x="18310" y="5363"/>
                    </a:cubicBezTo>
                    <a:cubicBezTo>
                      <a:pt x="19172" y="4168"/>
                      <a:pt x="19604" y="2738"/>
                      <a:pt x="19317" y="1542"/>
                    </a:cubicBezTo>
                    <a:cubicBezTo>
                      <a:pt x="19055" y="530"/>
                      <a:pt x="18299" y="0"/>
                      <a:pt x="17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159" name="Google Shape;1826;p126"/>
          <p:cNvSpPr/>
          <p:nvPr/>
        </p:nvSpPr>
        <p:spPr>
          <a:xfrm>
            <a:off x="0" y="4735381"/>
            <a:ext cx="9143974" cy="40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437" y="0"/>
                  <a:pt x="0" y="3042"/>
                  <a:pt x="0" y="304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3042"/>
                </a:lnTo>
                <a:cubicBezTo>
                  <a:pt x="21600" y="3042"/>
                  <a:pt x="17163" y="0"/>
                  <a:pt x="10800" y="0"/>
                </a:cubicBezTo>
                <a:close/>
              </a:path>
            </a:pathLst>
          </a:custGeom>
          <a:solidFill>
            <a:srgbClr val="0D56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16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4" name="Google Shape;1830;p127"/>
          <p:cNvGrpSpPr/>
          <p:nvPr/>
        </p:nvGrpSpPr>
        <p:grpSpPr>
          <a:xfrm>
            <a:off x="-1" y="523624"/>
            <a:ext cx="9143976" cy="4619657"/>
            <a:chOff x="0" y="-2"/>
            <a:chExt cx="9143975" cy="4619656"/>
          </a:xfrm>
        </p:grpSpPr>
        <p:grpSp>
          <p:nvGrpSpPr>
            <p:cNvPr id="2182" name="Google Shape;1831;p127"/>
            <p:cNvGrpSpPr/>
            <p:nvPr/>
          </p:nvGrpSpPr>
          <p:grpSpPr>
            <a:xfrm>
              <a:off x="445223" y="-3"/>
              <a:ext cx="8257514" cy="4391941"/>
              <a:chOff x="-8" y="-2"/>
              <a:chExt cx="8257513" cy="4391940"/>
            </a:xfrm>
          </p:grpSpPr>
          <p:sp>
            <p:nvSpPr>
              <p:cNvPr id="2167" name="Google Shape;1832;p127"/>
              <p:cNvSpPr/>
              <p:nvPr/>
            </p:nvSpPr>
            <p:spPr>
              <a:xfrm rot="15135427">
                <a:off x="4394068" y="-85520"/>
                <a:ext cx="172811" cy="527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181" name="Google Shape;1833;p127"/>
              <p:cNvGrpSpPr/>
              <p:nvPr/>
            </p:nvGrpSpPr>
            <p:grpSpPr>
              <a:xfrm>
                <a:off x="-9" y="-2"/>
                <a:ext cx="8257514" cy="4391941"/>
                <a:chOff x="-7" y="0"/>
                <a:chExt cx="8257513" cy="4391939"/>
              </a:xfrm>
            </p:grpSpPr>
            <p:grpSp>
              <p:nvGrpSpPr>
                <p:cNvPr id="2171" name="Google Shape;1834;p127"/>
                <p:cNvGrpSpPr/>
                <p:nvPr/>
              </p:nvGrpSpPr>
              <p:grpSpPr>
                <a:xfrm>
                  <a:off x="342975" y="3042705"/>
                  <a:ext cx="665065" cy="1349234"/>
                  <a:chOff x="-10" y="0"/>
                  <a:chExt cx="665064" cy="1349233"/>
                </a:xfrm>
              </p:grpSpPr>
              <p:sp>
                <p:nvSpPr>
                  <p:cNvPr id="2168" name="Google Shape;1835;p127"/>
                  <p:cNvSpPr/>
                  <p:nvPr/>
                </p:nvSpPr>
                <p:spPr>
                  <a:xfrm flipH="1">
                    <a:off x="211800" y="-1"/>
                    <a:ext cx="285705" cy="13492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335" h="21600" fill="norm" stroke="1" extrusionOk="0">
                        <a:moveTo>
                          <a:pt x="6016" y="0"/>
                        </a:moveTo>
                        <a:cubicBezTo>
                          <a:pt x="-5159" y="3200"/>
                          <a:pt x="16190" y="9648"/>
                          <a:pt x="5640" y="14209"/>
                        </a:cubicBezTo>
                        <a:cubicBezTo>
                          <a:pt x="-3450" y="18152"/>
                          <a:pt x="1179" y="21600"/>
                          <a:pt x="1179" y="21600"/>
                        </a:cubicBezTo>
                        <a:lnTo>
                          <a:pt x="8143" y="21600"/>
                        </a:lnTo>
                        <a:cubicBezTo>
                          <a:pt x="8143" y="21600"/>
                          <a:pt x="3639" y="18863"/>
                          <a:pt x="8852" y="15477"/>
                        </a:cubicBezTo>
                        <a:cubicBezTo>
                          <a:pt x="16441" y="10545"/>
                          <a:pt x="9560" y="7004"/>
                          <a:pt x="7558" y="5566"/>
                        </a:cubicBezTo>
                        <a:cubicBezTo>
                          <a:pt x="3056" y="2319"/>
                          <a:pt x="6015" y="0"/>
                          <a:pt x="60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169" name="Google Shape;1836;p127"/>
                  <p:cNvSpPr/>
                  <p:nvPr/>
                </p:nvSpPr>
                <p:spPr>
                  <a:xfrm flipH="1">
                    <a:off x="432684" y="282956"/>
                    <a:ext cx="232370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557" h="21600" fill="norm" stroke="1" extrusionOk="0">
                        <a:moveTo>
                          <a:pt x="8879" y="0"/>
                        </a:moveTo>
                        <a:cubicBezTo>
                          <a:pt x="-1166" y="3072"/>
                          <a:pt x="17894" y="8844"/>
                          <a:pt x="7245" y="12385"/>
                        </a:cubicBezTo>
                        <a:cubicBezTo>
                          <a:pt x="-3403" y="15946"/>
                          <a:pt x="831" y="21600"/>
                          <a:pt x="831" y="21600"/>
                        </a:cubicBezTo>
                        <a:lnTo>
                          <a:pt x="8636" y="21600"/>
                        </a:lnTo>
                        <a:cubicBezTo>
                          <a:pt x="8636" y="21600"/>
                          <a:pt x="3433" y="16396"/>
                          <a:pt x="10816" y="13578"/>
                        </a:cubicBezTo>
                        <a:cubicBezTo>
                          <a:pt x="18197" y="10761"/>
                          <a:pt x="12812" y="6672"/>
                          <a:pt x="10270" y="5009"/>
                        </a:cubicBezTo>
                        <a:cubicBezTo>
                          <a:pt x="5491" y="1840"/>
                          <a:pt x="8879" y="1"/>
                          <a:pt x="8879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170" name="Google Shape;1837;p127"/>
                  <p:cNvSpPr/>
                  <p:nvPr/>
                </p:nvSpPr>
                <p:spPr>
                  <a:xfrm flipH="1">
                    <a:off x="-11" y="282956"/>
                    <a:ext cx="268679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656" h="21600" fill="norm" stroke="1" extrusionOk="0">
                        <a:moveTo>
                          <a:pt x="8216" y="0"/>
                        </a:moveTo>
                        <a:cubicBezTo>
                          <a:pt x="-1799" y="3561"/>
                          <a:pt x="16020" y="9039"/>
                          <a:pt x="6938" y="12404"/>
                        </a:cubicBezTo>
                        <a:cubicBezTo>
                          <a:pt x="-4598" y="16650"/>
                          <a:pt x="1735" y="21600"/>
                          <a:pt x="1735" y="21600"/>
                        </a:cubicBezTo>
                        <a:lnTo>
                          <a:pt x="8067" y="21600"/>
                        </a:lnTo>
                        <a:cubicBezTo>
                          <a:pt x="8067" y="21600"/>
                          <a:pt x="3258" y="17022"/>
                          <a:pt x="9393" y="14244"/>
                        </a:cubicBezTo>
                        <a:cubicBezTo>
                          <a:pt x="17002" y="10800"/>
                          <a:pt x="12633" y="7396"/>
                          <a:pt x="9983" y="5850"/>
                        </a:cubicBezTo>
                        <a:cubicBezTo>
                          <a:pt x="4093" y="2387"/>
                          <a:pt x="8214" y="1"/>
                          <a:pt x="82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180" name="Google Shape;1838;p127"/>
                <p:cNvGrpSpPr/>
                <p:nvPr/>
              </p:nvGrpSpPr>
              <p:grpSpPr>
                <a:xfrm>
                  <a:off x="-8" y="-2"/>
                  <a:ext cx="8257514" cy="4022251"/>
                  <a:chOff x="-6" y="-1"/>
                  <a:chExt cx="8257512" cy="4022249"/>
                </a:xfrm>
              </p:grpSpPr>
              <p:sp>
                <p:nvSpPr>
                  <p:cNvPr id="2172" name="Google Shape;1839;p127"/>
                  <p:cNvSpPr/>
                  <p:nvPr/>
                </p:nvSpPr>
                <p:spPr>
                  <a:xfrm>
                    <a:off x="6918986" y="3173212"/>
                    <a:ext cx="667476" cy="849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fill="norm" stroke="1" extrusionOk="0">
                        <a:moveTo>
                          <a:pt x="1644" y="0"/>
                        </a:moveTo>
                        <a:cubicBezTo>
                          <a:pt x="1482" y="0"/>
                          <a:pt x="1319" y="39"/>
                          <a:pt x="1183" y="120"/>
                        </a:cubicBezTo>
                        <a:lnTo>
                          <a:pt x="365" y="637"/>
                        </a:lnTo>
                        <a:cubicBezTo>
                          <a:pt x="-24" y="808"/>
                          <a:pt x="-111" y="1221"/>
                          <a:pt x="148" y="1495"/>
                        </a:cubicBezTo>
                        <a:lnTo>
                          <a:pt x="4590" y="6480"/>
                        </a:lnTo>
                        <a:cubicBezTo>
                          <a:pt x="4804" y="6720"/>
                          <a:pt x="4719" y="7030"/>
                          <a:pt x="4460" y="7201"/>
                        </a:cubicBezTo>
                        <a:cubicBezTo>
                          <a:pt x="3296" y="7821"/>
                          <a:pt x="3037" y="9093"/>
                          <a:pt x="3857" y="10021"/>
                        </a:cubicBezTo>
                        <a:lnTo>
                          <a:pt x="13730" y="21124"/>
                        </a:lnTo>
                        <a:cubicBezTo>
                          <a:pt x="13993" y="21437"/>
                          <a:pt x="14416" y="21600"/>
                          <a:pt x="14851" y="21600"/>
                        </a:cubicBezTo>
                        <a:cubicBezTo>
                          <a:pt x="15132" y="21600"/>
                          <a:pt x="15416" y="21534"/>
                          <a:pt x="15669" y="21398"/>
                        </a:cubicBezTo>
                        <a:lnTo>
                          <a:pt x="20714" y="18546"/>
                        </a:lnTo>
                        <a:cubicBezTo>
                          <a:pt x="21317" y="18203"/>
                          <a:pt x="21489" y="17480"/>
                          <a:pt x="21058" y="16965"/>
                        </a:cubicBezTo>
                        <a:lnTo>
                          <a:pt x="11185" y="5895"/>
                        </a:lnTo>
                        <a:cubicBezTo>
                          <a:pt x="10688" y="5331"/>
                          <a:pt x="9904" y="5033"/>
                          <a:pt x="9103" y="5033"/>
                        </a:cubicBezTo>
                        <a:cubicBezTo>
                          <a:pt x="8587" y="5033"/>
                          <a:pt x="8065" y="5159"/>
                          <a:pt x="7608" y="5414"/>
                        </a:cubicBezTo>
                        <a:cubicBezTo>
                          <a:pt x="7491" y="5467"/>
                          <a:pt x="7362" y="5494"/>
                          <a:pt x="7234" y="5494"/>
                        </a:cubicBezTo>
                        <a:cubicBezTo>
                          <a:pt x="7032" y="5494"/>
                          <a:pt x="6835" y="5425"/>
                          <a:pt x="6701" y="5277"/>
                        </a:cubicBezTo>
                        <a:lnTo>
                          <a:pt x="2262" y="257"/>
                        </a:lnTo>
                        <a:cubicBezTo>
                          <a:pt x="2130" y="91"/>
                          <a:pt x="1890" y="0"/>
                          <a:pt x="1644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grpSp>
                <p:nvGrpSpPr>
                  <p:cNvPr id="2176" name="Google Shape;1840;p127"/>
                  <p:cNvGrpSpPr/>
                  <p:nvPr/>
                </p:nvGrpSpPr>
                <p:grpSpPr>
                  <a:xfrm>
                    <a:off x="541970" y="-2"/>
                    <a:ext cx="1036538" cy="691091"/>
                    <a:chOff x="-25" y="0"/>
                    <a:chExt cx="1036536" cy="691089"/>
                  </a:xfrm>
                </p:grpSpPr>
                <p:sp>
                  <p:nvSpPr>
                    <p:cNvPr id="2173" name="Google Shape;1841;p127"/>
                    <p:cNvSpPr/>
                    <p:nvPr/>
                  </p:nvSpPr>
                  <p:spPr>
                    <a:xfrm>
                      <a:off x="-26" y="5066"/>
                      <a:ext cx="1032807" cy="6860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83" h="21600" fill="norm" stroke="1" extrusionOk="0">
                          <a:moveTo>
                            <a:pt x="3536" y="0"/>
                          </a:moveTo>
                          <a:cubicBezTo>
                            <a:pt x="2744" y="0"/>
                            <a:pt x="2221" y="259"/>
                            <a:pt x="2063" y="806"/>
                          </a:cubicBezTo>
                          <a:lnTo>
                            <a:pt x="46" y="8140"/>
                          </a:lnTo>
                          <a:cubicBezTo>
                            <a:pt x="-458" y="9958"/>
                            <a:pt x="3282" y="14251"/>
                            <a:pt x="8408" y="17754"/>
                          </a:cubicBezTo>
                          <a:cubicBezTo>
                            <a:pt x="11992" y="20202"/>
                            <a:pt x="15308" y="21600"/>
                            <a:pt x="17152" y="21600"/>
                          </a:cubicBezTo>
                          <a:cubicBezTo>
                            <a:pt x="17947" y="21600"/>
                            <a:pt x="18468" y="21340"/>
                            <a:pt x="18620" y="20793"/>
                          </a:cubicBezTo>
                          <a:lnTo>
                            <a:pt x="20638" y="13426"/>
                          </a:lnTo>
                          <a:cubicBezTo>
                            <a:pt x="21142" y="11608"/>
                            <a:pt x="17380" y="7314"/>
                            <a:pt x="12254" y="3846"/>
                          </a:cubicBezTo>
                          <a:cubicBezTo>
                            <a:pt x="8670" y="1398"/>
                            <a:pt x="5375" y="0"/>
                            <a:pt x="3536" y="0"/>
                          </a:cubicBezTo>
                          <a:close/>
                        </a:path>
                      </a:pathLst>
                    </a:custGeom>
                    <a:solidFill>
                      <a:srgbClr val="0D566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174" name="Google Shape;1842;p127"/>
                    <p:cNvSpPr/>
                    <p:nvPr/>
                  </p:nvSpPr>
                  <p:spPr>
                    <a:xfrm>
                      <a:off x="106525" y="0"/>
                      <a:ext cx="929986" cy="44073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97" h="21600" fill="norm" stroke="1" extrusionOk="0">
                          <a:moveTo>
                            <a:pt x="1294" y="0"/>
                          </a:moveTo>
                          <a:cubicBezTo>
                            <a:pt x="610" y="0"/>
                            <a:pt x="168" y="301"/>
                            <a:pt x="39" y="937"/>
                          </a:cubicBezTo>
                          <a:cubicBezTo>
                            <a:pt x="-451" y="3405"/>
                            <a:pt x="3776" y="9782"/>
                            <a:pt x="9473" y="15233"/>
                          </a:cubicBezTo>
                          <a:cubicBezTo>
                            <a:pt x="13655" y="19234"/>
                            <a:pt x="17472" y="21600"/>
                            <a:pt x="19392" y="21600"/>
                          </a:cubicBezTo>
                          <a:cubicBezTo>
                            <a:pt x="20088" y="21600"/>
                            <a:pt x="20535" y="21288"/>
                            <a:pt x="20659" y="20632"/>
                          </a:cubicBezTo>
                          <a:cubicBezTo>
                            <a:pt x="21149" y="18165"/>
                            <a:pt x="16922" y="11788"/>
                            <a:pt x="11225" y="6336"/>
                          </a:cubicBezTo>
                          <a:cubicBezTo>
                            <a:pt x="7027" y="2359"/>
                            <a:pt x="3210" y="0"/>
                            <a:pt x="1294" y="0"/>
                          </a:cubicBezTo>
                          <a:close/>
                        </a:path>
                      </a:pathLst>
                    </a:custGeom>
                    <a:solidFill>
                      <a:srgbClr val="06435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175" name="Google Shape;1843;p127"/>
                    <p:cNvSpPr/>
                    <p:nvPr/>
                  </p:nvSpPr>
                  <p:spPr>
                    <a:xfrm>
                      <a:off x="203486" y="46058"/>
                      <a:ext cx="736139" cy="3484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03" h="21600" fill="norm" stroke="1" extrusionOk="0">
                          <a:moveTo>
                            <a:pt x="1295" y="0"/>
                          </a:moveTo>
                          <a:cubicBezTo>
                            <a:pt x="610" y="0"/>
                            <a:pt x="168" y="298"/>
                            <a:pt x="36" y="932"/>
                          </a:cubicBezTo>
                          <a:cubicBezTo>
                            <a:pt x="-435" y="3403"/>
                            <a:pt x="3784" y="9776"/>
                            <a:pt x="9480" y="15240"/>
                          </a:cubicBezTo>
                          <a:cubicBezTo>
                            <a:pt x="13670" y="19213"/>
                            <a:pt x="17493" y="21600"/>
                            <a:pt x="19409" y="21600"/>
                          </a:cubicBezTo>
                          <a:cubicBezTo>
                            <a:pt x="20098" y="21600"/>
                            <a:pt x="20540" y="21292"/>
                            <a:pt x="20663" y="20639"/>
                          </a:cubicBezTo>
                          <a:cubicBezTo>
                            <a:pt x="21165" y="18168"/>
                            <a:pt x="16917" y="11728"/>
                            <a:pt x="11221" y="6328"/>
                          </a:cubicBezTo>
                          <a:cubicBezTo>
                            <a:pt x="7023" y="2352"/>
                            <a:pt x="3211" y="0"/>
                            <a:pt x="1295" y="0"/>
                          </a:cubicBezTo>
                          <a:close/>
                        </a:path>
                      </a:pathLst>
                    </a:custGeom>
                    <a:solidFill>
                      <a:srgbClr val="072B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2177" name="Google Shape;1844;p127"/>
                  <p:cNvSpPr/>
                  <p:nvPr/>
                </p:nvSpPr>
                <p:spPr>
                  <a:xfrm>
                    <a:off x="7494808" y="404305"/>
                    <a:ext cx="762698" cy="8489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82" h="21600" fill="norm" stroke="1" extrusionOk="0">
                        <a:moveTo>
                          <a:pt x="10076" y="674"/>
                        </a:moveTo>
                        <a:cubicBezTo>
                          <a:pt x="10092" y="674"/>
                          <a:pt x="10105" y="678"/>
                          <a:pt x="10114" y="687"/>
                        </a:cubicBezTo>
                        <a:cubicBezTo>
                          <a:pt x="10296" y="772"/>
                          <a:pt x="9657" y="1785"/>
                          <a:pt x="8744" y="2882"/>
                        </a:cubicBezTo>
                        <a:cubicBezTo>
                          <a:pt x="7849" y="3908"/>
                          <a:pt x="7034" y="4711"/>
                          <a:pt x="6818" y="4711"/>
                        </a:cubicBezTo>
                        <a:cubicBezTo>
                          <a:pt x="6802" y="4711"/>
                          <a:pt x="6789" y="4707"/>
                          <a:pt x="6780" y="4698"/>
                        </a:cubicBezTo>
                        <a:cubicBezTo>
                          <a:pt x="6643" y="4615"/>
                          <a:pt x="7237" y="3600"/>
                          <a:pt x="8197" y="2503"/>
                        </a:cubicBezTo>
                        <a:cubicBezTo>
                          <a:pt x="9046" y="1442"/>
                          <a:pt x="9855" y="674"/>
                          <a:pt x="10076" y="674"/>
                        </a:cubicBezTo>
                        <a:close/>
                        <a:moveTo>
                          <a:pt x="18996" y="6677"/>
                        </a:moveTo>
                        <a:cubicBezTo>
                          <a:pt x="19005" y="6677"/>
                          <a:pt x="19012" y="6679"/>
                          <a:pt x="19019" y="6683"/>
                        </a:cubicBezTo>
                        <a:cubicBezTo>
                          <a:pt x="19111" y="6769"/>
                          <a:pt x="18425" y="7740"/>
                          <a:pt x="17511" y="8881"/>
                        </a:cubicBezTo>
                        <a:lnTo>
                          <a:pt x="17511" y="8837"/>
                        </a:lnTo>
                        <a:cubicBezTo>
                          <a:pt x="16641" y="9925"/>
                          <a:pt x="15853" y="10745"/>
                          <a:pt x="15662" y="10745"/>
                        </a:cubicBezTo>
                        <a:cubicBezTo>
                          <a:pt x="15653" y="10745"/>
                          <a:pt x="15646" y="10743"/>
                          <a:pt x="15640" y="10739"/>
                        </a:cubicBezTo>
                        <a:cubicBezTo>
                          <a:pt x="15547" y="10653"/>
                          <a:pt x="16234" y="9682"/>
                          <a:pt x="17147" y="8585"/>
                        </a:cubicBezTo>
                        <a:cubicBezTo>
                          <a:pt x="18020" y="7534"/>
                          <a:pt x="18809" y="6677"/>
                          <a:pt x="18996" y="6677"/>
                        </a:cubicBezTo>
                        <a:close/>
                        <a:moveTo>
                          <a:pt x="10402" y="0"/>
                        </a:moveTo>
                        <a:cubicBezTo>
                          <a:pt x="9822" y="0"/>
                          <a:pt x="8184" y="1654"/>
                          <a:pt x="6051" y="4193"/>
                        </a:cubicBezTo>
                        <a:cubicBezTo>
                          <a:pt x="3858" y="6810"/>
                          <a:pt x="433" y="9471"/>
                          <a:pt x="22" y="12680"/>
                        </a:cubicBezTo>
                        <a:cubicBezTo>
                          <a:pt x="-435" y="15932"/>
                          <a:pt x="6233" y="21465"/>
                          <a:pt x="9109" y="21592"/>
                        </a:cubicBezTo>
                        <a:cubicBezTo>
                          <a:pt x="9198" y="21598"/>
                          <a:pt x="9288" y="21600"/>
                          <a:pt x="9376" y="21600"/>
                        </a:cubicBezTo>
                        <a:cubicBezTo>
                          <a:pt x="12114" y="21600"/>
                          <a:pt x="14083" y="19091"/>
                          <a:pt x="15365" y="16144"/>
                        </a:cubicBezTo>
                        <a:cubicBezTo>
                          <a:pt x="16690" y="13102"/>
                          <a:pt x="20708" y="8204"/>
                          <a:pt x="20938" y="7570"/>
                        </a:cubicBezTo>
                        <a:cubicBezTo>
                          <a:pt x="21165" y="6896"/>
                          <a:pt x="20481" y="6429"/>
                          <a:pt x="19383" y="6134"/>
                        </a:cubicBezTo>
                        <a:cubicBezTo>
                          <a:pt x="19165" y="6082"/>
                          <a:pt x="19007" y="6049"/>
                          <a:pt x="18877" y="6049"/>
                        </a:cubicBezTo>
                        <a:cubicBezTo>
                          <a:pt x="18380" y="6049"/>
                          <a:pt x="18303" y="6523"/>
                          <a:pt x="16965" y="8163"/>
                        </a:cubicBezTo>
                        <a:cubicBezTo>
                          <a:pt x="15228" y="10189"/>
                          <a:pt x="14589" y="11498"/>
                          <a:pt x="11759" y="11540"/>
                        </a:cubicBezTo>
                        <a:cubicBezTo>
                          <a:pt x="11745" y="11540"/>
                          <a:pt x="11734" y="11542"/>
                          <a:pt x="11720" y="11542"/>
                        </a:cubicBezTo>
                        <a:cubicBezTo>
                          <a:pt x="8879" y="11542"/>
                          <a:pt x="8611" y="6806"/>
                          <a:pt x="9520" y="5924"/>
                        </a:cubicBezTo>
                        <a:cubicBezTo>
                          <a:pt x="13266" y="2037"/>
                          <a:pt x="12168" y="772"/>
                          <a:pt x="12168" y="772"/>
                        </a:cubicBezTo>
                        <a:cubicBezTo>
                          <a:pt x="12168" y="772"/>
                          <a:pt x="10983" y="223"/>
                          <a:pt x="10479" y="10"/>
                        </a:cubicBezTo>
                        <a:cubicBezTo>
                          <a:pt x="10456" y="2"/>
                          <a:pt x="10431" y="0"/>
                          <a:pt x="1040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178" name="Google Shape;1845;p127"/>
                  <p:cNvSpPr/>
                  <p:nvPr/>
                </p:nvSpPr>
                <p:spPr>
                  <a:xfrm flipH="1">
                    <a:off x="-7" y="1662895"/>
                    <a:ext cx="655568" cy="4078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19" h="21600" fill="norm" stroke="1" extrusionOk="0">
                        <a:moveTo>
                          <a:pt x="17082" y="960"/>
                        </a:moveTo>
                        <a:cubicBezTo>
                          <a:pt x="17770" y="960"/>
                          <a:pt x="18313" y="1360"/>
                          <a:pt x="18526" y="2137"/>
                        </a:cubicBezTo>
                        <a:cubicBezTo>
                          <a:pt x="18884" y="3332"/>
                          <a:pt x="18022" y="5128"/>
                          <a:pt x="16653" y="6081"/>
                        </a:cubicBezTo>
                        <a:cubicBezTo>
                          <a:pt x="16092" y="6470"/>
                          <a:pt x="15536" y="6664"/>
                          <a:pt x="15046" y="6664"/>
                        </a:cubicBezTo>
                        <a:cubicBezTo>
                          <a:pt x="14337" y="6664"/>
                          <a:pt x="13769" y="6264"/>
                          <a:pt x="13556" y="5481"/>
                        </a:cubicBezTo>
                        <a:cubicBezTo>
                          <a:pt x="13269" y="4168"/>
                          <a:pt x="14131" y="2378"/>
                          <a:pt x="15500" y="1542"/>
                        </a:cubicBezTo>
                        <a:cubicBezTo>
                          <a:pt x="16061" y="1148"/>
                          <a:pt x="16607" y="960"/>
                          <a:pt x="17082" y="960"/>
                        </a:cubicBezTo>
                        <a:close/>
                        <a:moveTo>
                          <a:pt x="13052" y="6676"/>
                        </a:moveTo>
                        <a:cubicBezTo>
                          <a:pt x="13542" y="7312"/>
                          <a:pt x="14117" y="7600"/>
                          <a:pt x="14709" y="7600"/>
                        </a:cubicBezTo>
                        <a:cubicBezTo>
                          <a:pt x="14901" y="7600"/>
                          <a:pt x="15092" y="7571"/>
                          <a:pt x="15284" y="7518"/>
                        </a:cubicBezTo>
                        <a:cubicBezTo>
                          <a:pt x="14709" y="8230"/>
                          <a:pt x="14276" y="9425"/>
                          <a:pt x="14205" y="10620"/>
                        </a:cubicBezTo>
                        <a:cubicBezTo>
                          <a:pt x="13712" y="9991"/>
                          <a:pt x="13141" y="9696"/>
                          <a:pt x="12545" y="9696"/>
                        </a:cubicBezTo>
                        <a:cubicBezTo>
                          <a:pt x="12357" y="9696"/>
                          <a:pt x="12166" y="9726"/>
                          <a:pt x="11974" y="9784"/>
                        </a:cubicBezTo>
                        <a:cubicBezTo>
                          <a:pt x="12549" y="9066"/>
                          <a:pt x="12981" y="7995"/>
                          <a:pt x="13052" y="6676"/>
                        </a:cubicBezTo>
                        <a:close/>
                        <a:moveTo>
                          <a:pt x="10700" y="5357"/>
                        </a:moveTo>
                        <a:cubicBezTo>
                          <a:pt x="11445" y="5357"/>
                          <a:pt x="12041" y="5758"/>
                          <a:pt x="12261" y="6558"/>
                        </a:cubicBezTo>
                        <a:cubicBezTo>
                          <a:pt x="12549" y="7871"/>
                          <a:pt x="11683" y="9549"/>
                          <a:pt x="10317" y="10503"/>
                        </a:cubicBezTo>
                        <a:cubicBezTo>
                          <a:pt x="9782" y="10879"/>
                          <a:pt x="9257" y="11050"/>
                          <a:pt x="8796" y="11050"/>
                        </a:cubicBezTo>
                        <a:cubicBezTo>
                          <a:pt x="8075" y="11050"/>
                          <a:pt x="7511" y="10632"/>
                          <a:pt x="7291" y="9908"/>
                        </a:cubicBezTo>
                        <a:cubicBezTo>
                          <a:pt x="6933" y="8589"/>
                          <a:pt x="7795" y="6800"/>
                          <a:pt x="9164" y="5840"/>
                        </a:cubicBezTo>
                        <a:cubicBezTo>
                          <a:pt x="9697" y="5516"/>
                          <a:pt x="10229" y="5357"/>
                          <a:pt x="10700" y="5357"/>
                        </a:cubicBezTo>
                        <a:close/>
                        <a:moveTo>
                          <a:pt x="18579" y="6217"/>
                        </a:moveTo>
                        <a:cubicBezTo>
                          <a:pt x="19282" y="6217"/>
                          <a:pt x="19824" y="6617"/>
                          <a:pt x="20037" y="7394"/>
                        </a:cubicBezTo>
                        <a:cubicBezTo>
                          <a:pt x="20324" y="8713"/>
                          <a:pt x="19533" y="10503"/>
                          <a:pt x="18093" y="11339"/>
                        </a:cubicBezTo>
                        <a:lnTo>
                          <a:pt x="18093" y="11456"/>
                        </a:lnTo>
                        <a:cubicBezTo>
                          <a:pt x="17561" y="11786"/>
                          <a:pt x="17040" y="11945"/>
                          <a:pt x="16578" y="11945"/>
                        </a:cubicBezTo>
                        <a:cubicBezTo>
                          <a:pt x="15858" y="11945"/>
                          <a:pt x="15287" y="11545"/>
                          <a:pt x="15067" y="10744"/>
                        </a:cubicBezTo>
                        <a:cubicBezTo>
                          <a:pt x="14709" y="9425"/>
                          <a:pt x="15571" y="7753"/>
                          <a:pt x="16940" y="6800"/>
                        </a:cubicBezTo>
                        <a:cubicBezTo>
                          <a:pt x="17529" y="6405"/>
                          <a:pt x="18093" y="6217"/>
                          <a:pt x="18579" y="6217"/>
                        </a:cubicBezTo>
                        <a:close/>
                        <a:moveTo>
                          <a:pt x="6646" y="10980"/>
                        </a:moveTo>
                        <a:cubicBezTo>
                          <a:pt x="7160" y="11645"/>
                          <a:pt x="7813" y="12010"/>
                          <a:pt x="8494" y="12010"/>
                        </a:cubicBezTo>
                        <a:cubicBezTo>
                          <a:pt x="8668" y="12010"/>
                          <a:pt x="8845" y="11986"/>
                          <a:pt x="9019" y="11939"/>
                        </a:cubicBezTo>
                        <a:cubicBezTo>
                          <a:pt x="8373" y="12652"/>
                          <a:pt x="7941" y="13847"/>
                          <a:pt x="7870" y="15165"/>
                        </a:cubicBezTo>
                        <a:cubicBezTo>
                          <a:pt x="7387" y="14453"/>
                          <a:pt x="6823" y="14070"/>
                          <a:pt x="6209" y="14070"/>
                        </a:cubicBezTo>
                        <a:cubicBezTo>
                          <a:pt x="6000" y="14070"/>
                          <a:pt x="5784" y="14117"/>
                          <a:pt x="5564" y="14206"/>
                        </a:cubicBezTo>
                        <a:cubicBezTo>
                          <a:pt x="6213" y="13487"/>
                          <a:pt x="6646" y="12292"/>
                          <a:pt x="6646" y="10980"/>
                        </a:cubicBezTo>
                        <a:close/>
                        <a:moveTo>
                          <a:pt x="4322" y="9726"/>
                        </a:moveTo>
                        <a:cubicBezTo>
                          <a:pt x="5053" y="9726"/>
                          <a:pt x="5631" y="10173"/>
                          <a:pt x="5851" y="10980"/>
                        </a:cubicBezTo>
                        <a:cubicBezTo>
                          <a:pt x="6213" y="12175"/>
                          <a:pt x="5347" y="13970"/>
                          <a:pt x="3978" y="14924"/>
                        </a:cubicBezTo>
                        <a:cubicBezTo>
                          <a:pt x="3446" y="15301"/>
                          <a:pt x="2896" y="15471"/>
                          <a:pt x="2414" y="15471"/>
                        </a:cubicBezTo>
                        <a:cubicBezTo>
                          <a:pt x="1662" y="15471"/>
                          <a:pt x="1059" y="15053"/>
                          <a:pt x="885" y="14329"/>
                        </a:cubicBezTo>
                        <a:cubicBezTo>
                          <a:pt x="598" y="13011"/>
                          <a:pt x="1460" y="11339"/>
                          <a:pt x="2829" y="10261"/>
                        </a:cubicBezTo>
                        <a:cubicBezTo>
                          <a:pt x="3354" y="9896"/>
                          <a:pt x="3868" y="9726"/>
                          <a:pt x="4322" y="9726"/>
                        </a:cubicBezTo>
                        <a:close/>
                        <a:moveTo>
                          <a:pt x="12236" y="10585"/>
                        </a:moveTo>
                        <a:cubicBezTo>
                          <a:pt x="12935" y="10585"/>
                          <a:pt x="13485" y="11033"/>
                          <a:pt x="13702" y="11816"/>
                        </a:cubicBezTo>
                        <a:cubicBezTo>
                          <a:pt x="14060" y="13134"/>
                          <a:pt x="13198" y="14806"/>
                          <a:pt x="11829" y="15760"/>
                        </a:cubicBezTo>
                        <a:lnTo>
                          <a:pt x="11758" y="15760"/>
                        </a:lnTo>
                        <a:cubicBezTo>
                          <a:pt x="11197" y="16148"/>
                          <a:pt x="10651" y="16343"/>
                          <a:pt x="10175" y="16343"/>
                        </a:cubicBezTo>
                        <a:cubicBezTo>
                          <a:pt x="9487" y="16343"/>
                          <a:pt x="8944" y="15942"/>
                          <a:pt x="8732" y="15165"/>
                        </a:cubicBezTo>
                        <a:cubicBezTo>
                          <a:pt x="8373" y="13847"/>
                          <a:pt x="9310" y="12175"/>
                          <a:pt x="10676" y="11221"/>
                        </a:cubicBezTo>
                        <a:cubicBezTo>
                          <a:pt x="11225" y="10785"/>
                          <a:pt x="11765" y="10585"/>
                          <a:pt x="12236" y="10585"/>
                        </a:cubicBezTo>
                        <a:close/>
                        <a:moveTo>
                          <a:pt x="5802" y="15036"/>
                        </a:moveTo>
                        <a:cubicBezTo>
                          <a:pt x="6536" y="15036"/>
                          <a:pt x="7118" y="15436"/>
                          <a:pt x="7291" y="16237"/>
                        </a:cubicBezTo>
                        <a:cubicBezTo>
                          <a:pt x="7653" y="17432"/>
                          <a:pt x="6788" y="19227"/>
                          <a:pt x="5418" y="20181"/>
                        </a:cubicBezTo>
                        <a:cubicBezTo>
                          <a:pt x="4883" y="20558"/>
                          <a:pt x="4347" y="20729"/>
                          <a:pt x="3879" y="20729"/>
                        </a:cubicBezTo>
                        <a:cubicBezTo>
                          <a:pt x="3145" y="20729"/>
                          <a:pt x="2570" y="20311"/>
                          <a:pt x="2396" y="19587"/>
                        </a:cubicBezTo>
                        <a:cubicBezTo>
                          <a:pt x="2034" y="18268"/>
                          <a:pt x="2900" y="16478"/>
                          <a:pt x="4269" y="15519"/>
                        </a:cubicBezTo>
                        <a:cubicBezTo>
                          <a:pt x="4801" y="15195"/>
                          <a:pt x="5333" y="15036"/>
                          <a:pt x="5802" y="15036"/>
                        </a:cubicBezTo>
                        <a:close/>
                        <a:moveTo>
                          <a:pt x="17341" y="0"/>
                        </a:moveTo>
                        <a:cubicBezTo>
                          <a:pt x="16713" y="0"/>
                          <a:pt x="16000" y="230"/>
                          <a:pt x="15284" y="706"/>
                        </a:cubicBezTo>
                        <a:cubicBezTo>
                          <a:pt x="13702" y="1778"/>
                          <a:pt x="12694" y="3691"/>
                          <a:pt x="12694" y="5245"/>
                        </a:cubicBezTo>
                        <a:cubicBezTo>
                          <a:pt x="12350" y="4680"/>
                          <a:pt x="11768" y="4374"/>
                          <a:pt x="11073" y="4374"/>
                        </a:cubicBezTo>
                        <a:cubicBezTo>
                          <a:pt x="10449" y="4374"/>
                          <a:pt x="9736" y="4616"/>
                          <a:pt x="9019" y="5128"/>
                        </a:cubicBezTo>
                        <a:cubicBezTo>
                          <a:pt x="7437" y="6199"/>
                          <a:pt x="6284" y="8230"/>
                          <a:pt x="6429" y="9784"/>
                        </a:cubicBezTo>
                        <a:cubicBezTo>
                          <a:pt x="6039" y="9143"/>
                          <a:pt x="5422" y="8807"/>
                          <a:pt x="4684" y="8807"/>
                        </a:cubicBezTo>
                        <a:cubicBezTo>
                          <a:pt x="4056" y="8807"/>
                          <a:pt x="3343" y="9049"/>
                          <a:pt x="2612" y="9549"/>
                        </a:cubicBezTo>
                        <a:cubicBezTo>
                          <a:pt x="810" y="10744"/>
                          <a:pt x="-339" y="13134"/>
                          <a:pt x="90" y="14806"/>
                        </a:cubicBezTo>
                        <a:cubicBezTo>
                          <a:pt x="331" y="15801"/>
                          <a:pt x="1073" y="16296"/>
                          <a:pt x="2020" y="16296"/>
                        </a:cubicBezTo>
                        <a:cubicBezTo>
                          <a:pt x="2212" y="16296"/>
                          <a:pt x="2407" y="16278"/>
                          <a:pt x="2612" y="16237"/>
                        </a:cubicBezTo>
                        <a:cubicBezTo>
                          <a:pt x="1747" y="17432"/>
                          <a:pt x="1314" y="18868"/>
                          <a:pt x="1605" y="20063"/>
                        </a:cubicBezTo>
                        <a:cubicBezTo>
                          <a:pt x="1864" y="21070"/>
                          <a:pt x="2623" y="21600"/>
                          <a:pt x="3577" y="21600"/>
                        </a:cubicBezTo>
                        <a:cubicBezTo>
                          <a:pt x="4209" y="21600"/>
                          <a:pt x="4922" y="21370"/>
                          <a:pt x="5635" y="20899"/>
                        </a:cubicBezTo>
                        <a:cubicBezTo>
                          <a:pt x="7220" y="19822"/>
                          <a:pt x="8299" y="17791"/>
                          <a:pt x="8228" y="16237"/>
                        </a:cubicBezTo>
                        <a:cubicBezTo>
                          <a:pt x="8579" y="16884"/>
                          <a:pt x="9179" y="17214"/>
                          <a:pt x="9906" y="17214"/>
                        </a:cubicBezTo>
                        <a:cubicBezTo>
                          <a:pt x="10527" y="17214"/>
                          <a:pt x="11243" y="16973"/>
                          <a:pt x="11974" y="16478"/>
                        </a:cubicBezTo>
                        <a:cubicBezTo>
                          <a:pt x="13556" y="15401"/>
                          <a:pt x="14638" y="13487"/>
                          <a:pt x="14564" y="11939"/>
                        </a:cubicBezTo>
                        <a:cubicBezTo>
                          <a:pt x="14943" y="12504"/>
                          <a:pt x="15546" y="12805"/>
                          <a:pt x="16249" y="12805"/>
                        </a:cubicBezTo>
                        <a:cubicBezTo>
                          <a:pt x="16880" y="12805"/>
                          <a:pt x="17593" y="12563"/>
                          <a:pt x="18310" y="12057"/>
                        </a:cubicBezTo>
                        <a:cubicBezTo>
                          <a:pt x="20108" y="10862"/>
                          <a:pt x="21261" y="8589"/>
                          <a:pt x="20828" y="6800"/>
                        </a:cubicBezTo>
                        <a:cubicBezTo>
                          <a:pt x="20587" y="5805"/>
                          <a:pt x="19849" y="5304"/>
                          <a:pt x="18902" y="5304"/>
                        </a:cubicBezTo>
                        <a:cubicBezTo>
                          <a:pt x="18710" y="5304"/>
                          <a:pt x="18512" y="5322"/>
                          <a:pt x="18310" y="5363"/>
                        </a:cubicBezTo>
                        <a:cubicBezTo>
                          <a:pt x="19172" y="4168"/>
                          <a:pt x="19604" y="2738"/>
                          <a:pt x="19317" y="1542"/>
                        </a:cubicBezTo>
                        <a:cubicBezTo>
                          <a:pt x="19055" y="530"/>
                          <a:pt x="18299" y="0"/>
                          <a:pt x="17341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179" name="Google Shape;1846;p127"/>
                  <p:cNvSpPr/>
                  <p:nvPr/>
                </p:nvSpPr>
                <p:spPr>
                  <a:xfrm>
                    <a:off x="3768985" y="3479318"/>
                    <a:ext cx="533312" cy="475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sp>
          <p:nvSpPr>
            <p:cNvPr id="2183" name="Google Shape;1847;p127"/>
            <p:cNvSpPr/>
            <p:nvPr/>
          </p:nvSpPr>
          <p:spPr>
            <a:xfrm>
              <a:off x="-1" y="4275077"/>
              <a:ext cx="9143977" cy="34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18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8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" name="Google Shape;1849;p128"/>
          <p:cNvGrpSpPr/>
          <p:nvPr/>
        </p:nvGrpSpPr>
        <p:grpSpPr>
          <a:xfrm>
            <a:off x="-36" y="-3518588"/>
            <a:ext cx="9719062" cy="8662122"/>
            <a:chOff x="0" y="0"/>
            <a:chExt cx="9719060" cy="8662120"/>
          </a:xfrm>
        </p:grpSpPr>
        <p:sp>
          <p:nvSpPr>
            <p:cNvPr id="2192" name="Google Shape;1850;p128"/>
            <p:cNvSpPr/>
            <p:nvPr/>
          </p:nvSpPr>
          <p:spPr>
            <a:xfrm flipH="1">
              <a:off x="186584" y="0"/>
              <a:ext cx="4707317" cy="811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93" name="Google Shape;1851;p128"/>
            <p:cNvSpPr/>
            <p:nvPr/>
          </p:nvSpPr>
          <p:spPr>
            <a:xfrm>
              <a:off x="0" y="7516464"/>
              <a:ext cx="9144119" cy="114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8" y="0"/>
                  </a:moveTo>
                  <a:cubicBezTo>
                    <a:pt x="259" y="0"/>
                    <a:pt x="0" y="67"/>
                    <a:pt x="0" y="6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7009"/>
                  </a:lnTo>
                  <a:cubicBezTo>
                    <a:pt x="21600" y="7009"/>
                    <a:pt x="21287" y="7022"/>
                    <a:pt x="20798" y="7022"/>
                  </a:cubicBezTo>
                  <a:cubicBezTo>
                    <a:pt x="19565" y="7022"/>
                    <a:pt x="17210" y="6941"/>
                    <a:pt x="15911" y="6377"/>
                  </a:cubicBezTo>
                  <a:cubicBezTo>
                    <a:pt x="14097" y="5588"/>
                    <a:pt x="13665" y="5751"/>
                    <a:pt x="12746" y="5576"/>
                  </a:cubicBezTo>
                  <a:cubicBezTo>
                    <a:pt x="11823" y="5400"/>
                    <a:pt x="10499" y="4555"/>
                    <a:pt x="9345" y="4267"/>
                  </a:cubicBezTo>
                  <a:cubicBezTo>
                    <a:pt x="8194" y="3973"/>
                    <a:pt x="7620" y="4762"/>
                    <a:pt x="5046" y="2095"/>
                  </a:cubicBezTo>
                  <a:cubicBezTo>
                    <a:pt x="3307" y="292"/>
                    <a:pt x="1613" y="0"/>
                    <a:pt x="69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197" name="Google Shape;1852;p128"/>
            <p:cNvGrpSpPr/>
            <p:nvPr/>
          </p:nvGrpSpPr>
          <p:grpSpPr>
            <a:xfrm>
              <a:off x="7223767" y="7626124"/>
              <a:ext cx="1273318" cy="501051"/>
              <a:chOff x="4" y="0"/>
              <a:chExt cx="1273317" cy="501050"/>
            </a:xfrm>
          </p:grpSpPr>
          <p:sp>
            <p:nvSpPr>
              <p:cNvPr id="2194" name="Google Shape;1853;p128"/>
              <p:cNvSpPr/>
              <p:nvPr/>
            </p:nvSpPr>
            <p:spPr>
              <a:xfrm flipH="1">
                <a:off x="4" y="194841"/>
                <a:ext cx="1273319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95" name="Google Shape;1854;p128"/>
              <p:cNvSpPr/>
              <p:nvPr/>
            </p:nvSpPr>
            <p:spPr>
              <a:xfrm flipH="1">
                <a:off x="210745" y="-1"/>
                <a:ext cx="798415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96" name="Google Shape;1855;p128"/>
              <p:cNvSpPr/>
              <p:nvPr/>
            </p:nvSpPr>
            <p:spPr>
              <a:xfrm flipH="1">
                <a:off x="18112" y="66137"/>
                <a:ext cx="1172629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200" name="Google Shape;1856;p128"/>
            <p:cNvGrpSpPr/>
            <p:nvPr/>
          </p:nvGrpSpPr>
          <p:grpSpPr>
            <a:xfrm>
              <a:off x="5393068" y="3485251"/>
              <a:ext cx="4325994" cy="1145579"/>
              <a:chOff x="0" y="0"/>
              <a:chExt cx="4325992" cy="1145577"/>
            </a:xfrm>
          </p:grpSpPr>
          <p:sp>
            <p:nvSpPr>
              <p:cNvPr id="2198" name="Google Shape;1857;p128"/>
              <p:cNvSpPr/>
              <p:nvPr/>
            </p:nvSpPr>
            <p:spPr>
              <a:xfrm>
                <a:off x="-1" y="0"/>
                <a:ext cx="4325994" cy="114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199" name="Google Shape;1858;p128"/>
              <p:cNvSpPr/>
              <p:nvPr/>
            </p:nvSpPr>
            <p:spPr>
              <a:xfrm>
                <a:off x="700135" y="6"/>
                <a:ext cx="3097833" cy="63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20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1862;p129"/>
          <p:cNvGrpSpPr/>
          <p:nvPr/>
        </p:nvGrpSpPr>
        <p:grpSpPr>
          <a:xfrm>
            <a:off x="88" y="15"/>
            <a:ext cx="9144119" cy="5143370"/>
            <a:chOff x="44" y="7"/>
            <a:chExt cx="9144117" cy="5143368"/>
          </a:xfrm>
        </p:grpSpPr>
        <p:sp>
          <p:nvSpPr>
            <p:cNvPr id="2209" name="Google Shape;1863;p129"/>
            <p:cNvSpPr/>
            <p:nvPr/>
          </p:nvSpPr>
          <p:spPr>
            <a:xfrm>
              <a:off x="44" y="4399914"/>
              <a:ext cx="9144119" cy="74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73" y="0"/>
                  </a:moveTo>
                  <a:cubicBezTo>
                    <a:pt x="19783" y="0"/>
                    <a:pt x="18878" y="2327"/>
                    <a:pt x="18272" y="2679"/>
                  </a:cubicBezTo>
                  <a:cubicBezTo>
                    <a:pt x="18206" y="2717"/>
                    <a:pt x="18141" y="2734"/>
                    <a:pt x="18076" y="2734"/>
                  </a:cubicBezTo>
                  <a:cubicBezTo>
                    <a:pt x="17562" y="2734"/>
                    <a:pt x="17054" y="1680"/>
                    <a:pt x="16375" y="1680"/>
                  </a:cubicBezTo>
                  <a:cubicBezTo>
                    <a:pt x="16289" y="1680"/>
                    <a:pt x="16200" y="1697"/>
                    <a:pt x="16108" y="1736"/>
                  </a:cubicBezTo>
                  <a:cubicBezTo>
                    <a:pt x="15199" y="2113"/>
                    <a:pt x="12735" y="5699"/>
                    <a:pt x="10790" y="5790"/>
                  </a:cubicBezTo>
                  <a:cubicBezTo>
                    <a:pt x="9208" y="5870"/>
                    <a:pt x="8556" y="7102"/>
                    <a:pt x="7996" y="7102"/>
                  </a:cubicBezTo>
                  <a:cubicBezTo>
                    <a:pt x="7867" y="7102"/>
                    <a:pt x="7743" y="7037"/>
                    <a:pt x="7614" y="6877"/>
                  </a:cubicBezTo>
                  <a:cubicBezTo>
                    <a:pt x="7335" y="6538"/>
                    <a:pt x="7000" y="6349"/>
                    <a:pt x="6591" y="6349"/>
                  </a:cubicBezTo>
                  <a:cubicBezTo>
                    <a:pt x="5982" y="6349"/>
                    <a:pt x="5205" y="6768"/>
                    <a:pt x="4196" y="7730"/>
                  </a:cubicBezTo>
                  <a:cubicBezTo>
                    <a:pt x="2509" y="9331"/>
                    <a:pt x="0" y="10086"/>
                    <a:pt x="0" y="10086"/>
                  </a:cubicBezTo>
                  <a:lnTo>
                    <a:pt x="0" y="21600"/>
                  </a:lnTo>
                  <a:lnTo>
                    <a:pt x="21600" y="21555"/>
                  </a:lnTo>
                  <a:lnTo>
                    <a:pt x="21600" y="37"/>
                  </a:lnTo>
                  <a:cubicBezTo>
                    <a:pt x="21488" y="12"/>
                    <a:pt x="21379" y="0"/>
                    <a:pt x="21273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213" name="Google Shape;1864;p129"/>
            <p:cNvGrpSpPr/>
            <p:nvPr/>
          </p:nvGrpSpPr>
          <p:grpSpPr>
            <a:xfrm>
              <a:off x="7392975" y="4316099"/>
              <a:ext cx="854686" cy="336320"/>
              <a:chOff x="16" y="0"/>
              <a:chExt cx="854685" cy="336319"/>
            </a:xfrm>
          </p:grpSpPr>
          <p:sp>
            <p:nvSpPr>
              <p:cNvPr id="2210" name="Google Shape;1865;p129"/>
              <p:cNvSpPr/>
              <p:nvPr/>
            </p:nvSpPr>
            <p:spPr>
              <a:xfrm>
                <a:off x="16" y="130782"/>
                <a:ext cx="854686" cy="199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211" name="Google Shape;1866;p129"/>
              <p:cNvSpPr/>
              <p:nvPr/>
            </p:nvSpPr>
            <p:spPr>
              <a:xfrm>
                <a:off x="177329" y="-1"/>
                <a:ext cx="535918" cy="92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212" name="Google Shape;1867;p129"/>
              <p:cNvSpPr/>
              <p:nvPr/>
            </p:nvSpPr>
            <p:spPr>
              <a:xfrm>
                <a:off x="55447" y="44392"/>
                <a:ext cx="787101" cy="291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216" name="Google Shape;1868;p129"/>
            <p:cNvGrpSpPr/>
            <p:nvPr/>
          </p:nvGrpSpPr>
          <p:grpSpPr>
            <a:xfrm>
              <a:off x="6015211" y="7"/>
              <a:ext cx="3128805" cy="1590137"/>
              <a:chOff x="50" y="0"/>
              <a:chExt cx="3128804" cy="1590135"/>
            </a:xfrm>
          </p:grpSpPr>
          <p:sp>
            <p:nvSpPr>
              <p:cNvPr id="2214" name="Google Shape;1869;p129"/>
              <p:cNvSpPr/>
              <p:nvPr/>
            </p:nvSpPr>
            <p:spPr>
              <a:xfrm>
                <a:off x="50" y="-1"/>
                <a:ext cx="3128217" cy="978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215" name="Google Shape;1870;p129"/>
              <p:cNvSpPr/>
              <p:nvPr/>
            </p:nvSpPr>
            <p:spPr>
              <a:xfrm>
                <a:off x="312213" y="0"/>
                <a:ext cx="2816642" cy="1590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21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_1_2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1875;p130"/>
          <p:cNvGrpSpPr/>
          <p:nvPr/>
        </p:nvGrpSpPr>
        <p:grpSpPr>
          <a:xfrm>
            <a:off x="97" y="-56"/>
            <a:ext cx="9144019" cy="5143532"/>
            <a:chOff x="48" y="-28"/>
            <a:chExt cx="9144017" cy="5143531"/>
          </a:xfrm>
        </p:grpSpPr>
        <p:sp>
          <p:nvSpPr>
            <p:cNvPr id="2225" name="Google Shape;1876;p130"/>
            <p:cNvSpPr/>
            <p:nvPr/>
          </p:nvSpPr>
          <p:spPr>
            <a:xfrm>
              <a:off x="6891521" y="-29"/>
              <a:ext cx="2252544" cy="5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1" y="0"/>
                  </a:moveTo>
                  <a:cubicBezTo>
                    <a:pt x="15467" y="0"/>
                    <a:pt x="13008" y="290"/>
                    <a:pt x="10961" y="842"/>
                  </a:cubicBezTo>
                  <a:cubicBezTo>
                    <a:pt x="5743" y="2250"/>
                    <a:pt x="6021" y="5360"/>
                    <a:pt x="6386" y="7706"/>
                  </a:cubicBezTo>
                  <a:cubicBezTo>
                    <a:pt x="6857" y="10831"/>
                    <a:pt x="7146" y="13975"/>
                    <a:pt x="5100" y="17025"/>
                  </a:cubicBezTo>
                  <a:cubicBezTo>
                    <a:pt x="4082" y="18550"/>
                    <a:pt x="2518" y="19995"/>
                    <a:pt x="472" y="21304"/>
                  </a:cubicBezTo>
                  <a:cubicBezTo>
                    <a:pt x="311" y="21403"/>
                    <a:pt x="161" y="21501"/>
                    <a:pt x="0" y="21600"/>
                  </a:cubicBezTo>
                  <a:lnTo>
                    <a:pt x="21600" y="21600"/>
                  </a:lnTo>
                  <a:lnTo>
                    <a:pt x="21600" y="232"/>
                  </a:lnTo>
                  <a:cubicBezTo>
                    <a:pt x="20413" y="76"/>
                    <a:pt x="19164" y="0"/>
                    <a:pt x="17911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26" name="Google Shape;1877;p130"/>
            <p:cNvSpPr/>
            <p:nvPr/>
          </p:nvSpPr>
          <p:spPr>
            <a:xfrm>
              <a:off x="48" y="4366728"/>
              <a:ext cx="9144019" cy="77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84" y="0"/>
                  </a:moveTo>
                  <a:cubicBezTo>
                    <a:pt x="5032" y="0"/>
                    <a:pt x="4863" y="74"/>
                    <a:pt x="4673" y="245"/>
                  </a:cubicBezTo>
                  <a:cubicBezTo>
                    <a:pt x="3286" y="3670"/>
                    <a:pt x="1614" y="3708"/>
                    <a:pt x="0" y="511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414"/>
                  </a:lnTo>
                  <a:cubicBezTo>
                    <a:pt x="20747" y="3289"/>
                    <a:pt x="19803" y="3328"/>
                    <a:pt x="18928" y="4013"/>
                  </a:cubicBezTo>
                  <a:cubicBezTo>
                    <a:pt x="18158" y="6646"/>
                    <a:pt x="17297" y="8104"/>
                    <a:pt x="16281" y="8104"/>
                  </a:cubicBezTo>
                  <a:cubicBezTo>
                    <a:pt x="15858" y="8104"/>
                    <a:pt x="15408" y="7852"/>
                    <a:pt x="14926" y="7325"/>
                  </a:cubicBezTo>
                  <a:cubicBezTo>
                    <a:pt x="13587" y="3945"/>
                    <a:pt x="12041" y="3613"/>
                    <a:pt x="10455" y="3613"/>
                  </a:cubicBezTo>
                  <a:cubicBezTo>
                    <a:pt x="10070" y="3613"/>
                    <a:pt x="9682" y="3634"/>
                    <a:pt x="9295" y="3634"/>
                  </a:cubicBezTo>
                  <a:cubicBezTo>
                    <a:pt x="8745" y="3634"/>
                    <a:pt x="8194" y="3594"/>
                    <a:pt x="7651" y="3404"/>
                  </a:cubicBezTo>
                  <a:cubicBezTo>
                    <a:pt x="6456" y="3239"/>
                    <a:pt x="6188" y="0"/>
                    <a:pt x="5184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22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4" name="Google Shape;1884;p131"/>
          <p:cNvGrpSpPr/>
          <p:nvPr/>
        </p:nvGrpSpPr>
        <p:grpSpPr>
          <a:xfrm>
            <a:off x="-1" y="45"/>
            <a:ext cx="9144076" cy="5318522"/>
            <a:chOff x="0" y="22"/>
            <a:chExt cx="9144075" cy="5318521"/>
          </a:xfrm>
        </p:grpSpPr>
        <p:sp>
          <p:nvSpPr>
            <p:cNvPr id="2235" name="Google Shape;1885;p131"/>
            <p:cNvSpPr/>
            <p:nvPr/>
          </p:nvSpPr>
          <p:spPr>
            <a:xfrm flipH="1">
              <a:off x="6411467" y="22"/>
              <a:ext cx="2732536" cy="471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238" name="Google Shape;1886;p131"/>
            <p:cNvGrpSpPr/>
            <p:nvPr/>
          </p:nvGrpSpPr>
          <p:grpSpPr>
            <a:xfrm>
              <a:off x="-1" y="4466214"/>
              <a:ext cx="9144076" cy="679338"/>
              <a:chOff x="0" y="0"/>
              <a:chExt cx="9144075" cy="679337"/>
            </a:xfrm>
          </p:grpSpPr>
          <p:sp>
            <p:nvSpPr>
              <p:cNvPr id="2236" name="Google Shape;1887;p131"/>
              <p:cNvSpPr/>
              <p:nvPr/>
            </p:nvSpPr>
            <p:spPr>
              <a:xfrm>
                <a:off x="-1" y="0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237" name="Google Shape;1888;p131"/>
              <p:cNvSpPr/>
              <p:nvPr/>
            </p:nvSpPr>
            <p:spPr>
              <a:xfrm>
                <a:off x="-1" y="69248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243" name="Google Shape;1889;p131"/>
            <p:cNvGrpSpPr/>
            <p:nvPr/>
          </p:nvGrpSpPr>
          <p:grpSpPr>
            <a:xfrm>
              <a:off x="6346724" y="4723680"/>
              <a:ext cx="1962291" cy="594864"/>
              <a:chOff x="-4" y="1"/>
              <a:chExt cx="1962290" cy="594863"/>
            </a:xfrm>
          </p:grpSpPr>
          <p:sp>
            <p:nvSpPr>
              <p:cNvPr id="2239" name="Google Shape;1890;p131"/>
              <p:cNvSpPr/>
              <p:nvPr/>
            </p:nvSpPr>
            <p:spPr>
              <a:xfrm rot="18678140">
                <a:off x="168701" y="-24728"/>
                <a:ext cx="172811" cy="527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242" name="Google Shape;1891;p131"/>
              <p:cNvGrpSpPr/>
              <p:nvPr/>
            </p:nvGrpSpPr>
            <p:grpSpPr>
              <a:xfrm>
                <a:off x="1312351" y="67482"/>
                <a:ext cx="649936" cy="527384"/>
                <a:chOff x="-15" y="0"/>
                <a:chExt cx="649935" cy="527382"/>
              </a:xfrm>
            </p:grpSpPr>
            <p:sp>
              <p:nvSpPr>
                <p:cNvPr id="2240" name="Google Shape;1892;p131"/>
                <p:cNvSpPr/>
                <p:nvPr/>
              </p:nvSpPr>
              <p:spPr>
                <a:xfrm>
                  <a:off x="-16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241" name="Google Shape;1893;p131"/>
                <p:cNvSpPr/>
                <p:nvPr/>
              </p:nvSpPr>
              <p:spPr>
                <a:xfrm>
                  <a:off x="203897" y="89460"/>
                  <a:ext cx="341263" cy="307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24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_2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5" name="Google Shape;1902;p132"/>
          <p:cNvGrpSpPr/>
          <p:nvPr/>
        </p:nvGrpSpPr>
        <p:grpSpPr>
          <a:xfrm>
            <a:off x="35" y="-367654"/>
            <a:ext cx="9548569" cy="5655431"/>
            <a:chOff x="-1" y="-2"/>
            <a:chExt cx="9548567" cy="5655430"/>
          </a:xfrm>
        </p:grpSpPr>
        <p:grpSp>
          <p:nvGrpSpPr>
            <p:cNvPr id="2254" name="Google Shape;1903;p132"/>
            <p:cNvGrpSpPr/>
            <p:nvPr/>
          </p:nvGrpSpPr>
          <p:grpSpPr>
            <a:xfrm>
              <a:off x="-2" y="4608628"/>
              <a:ext cx="9143885" cy="902534"/>
              <a:chOff x="0" y="0"/>
              <a:chExt cx="9143884" cy="902533"/>
            </a:xfrm>
          </p:grpSpPr>
          <p:sp>
            <p:nvSpPr>
              <p:cNvPr id="2252" name="Google Shape;1904;p132"/>
              <p:cNvSpPr/>
              <p:nvPr/>
            </p:nvSpPr>
            <p:spPr>
              <a:xfrm>
                <a:off x="74" y="0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253" name="Google Shape;1905;p132"/>
              <p:cNvSpPr/>
              <p:nvPr/>
            </p:nvSpPr>
            <p:spPr>
              <a:xfrm>
                <a:off x="-1" y="95752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2255" name="Google Shape;1906;p132"/>
            <p:cNvSpPr/>
            <p:nvPr/>
          </p:nvSpPr>
          <p:spPr>
            <a:xfrm>
              <a:off x="8185326" y="5026773"/>
              <a:ext cx="470729" cy="59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644" y="0"/>
                  </a:moveTo>
                  <a:cubicBezTo>
                    <a:pt x="1482" y="0"/>
                    <a:pt x="1319" y="39"/>
                    <a:pt x="1183" y="120"/>
                  </a:cubicBezTo>
                  <a:lnTo>
                    <a:pt x="365" y="637"/>
                  </a:lnTo>
                  <a:cubicBezTo>
                    <a:pt x="-24" y="808"/>
                    <a:pt x="-111" y="1221"/>
                    <a:pt x="148" y="1495"/>
                  </a:cubicBezTo>
                  <a:lnTo>
                    <a:pt x="4590" y="6480"/>
                  </a:lnTo>
                  <a:cubicBezTo>
                    <a:pt x="4804" y="6720"/>
                    <a:pt x="4719" y="7030"/>
                    <a:pt x="4460" y="7201"/>
                  </a:cubicBezTo>
                  <a:cubicBezTo>
                    <a:pt x="3296" y="7821"/>
                    <a:pt x="3037" y="9093"/>
                    <a:pt x="3857" y="10021"/>
                  </a:cubicBezTo>
                  <a:lnTo>
                    <a:pt x="13730" y="21124"/>
                  </a:lnTo>
                  <a:cubicBezTo>
                    <a:pt x="13993" y="21437"/>
                    <a:pt x="14416" y="21600"/>
                    <a:pt x="14851" y="21600"/>
                  </a:cubicBezTo>
                  <a:cubicBezTo>
                    <a:pt x="15132" y="21600"/>
                    <a:pt x="15416" y="21534"/>
                    <a:pt x="15669" y="21398"/>
                  </a:cubicBezTo>
                  <a:lnTo>
                    <a:pt x="20714" y="18546"/>
                  </a:lnTo>
                  <a:cubicBezTo>
                    <a:pt x="21317" y="18203"/>
                    <a:pt x="21489" y="17480"/>
                    <a:pt x="21058" y="16965"/>
                  </a:cubicBezTo>
                  <a:lnTo>
                    <a:pt x="11185" y="5895"/>
                  </a:lnTo>
                  <a:cubicBezTo>
                    <a:pt x="10688" y="5331"/>
                    <a:pt x="9904" y="5033"/>
                    <a:pt x="9103" y="5033"/>
                  </a:cubicBezTo>
                  <a:cubicBezTo>
                    <a:pt x="8587" y="5033"/>
                    <a:pt x="8065" y="5159"/>
                    <a:pt x="7608" y="5414"/>
                  </a:cubicBezTo>
                  <a:cubicBezTo>
                    <a:pt x="7491" y="5467"/>
                    <a:pt x="7362" y="5494"/>
                    <a:pt x="7234" y="5494"/>
                  </a:cubicBezTo>
                  <a:cubicBezTo>
                    <a:pt x="7032" y="5494"/>
                    <a:pt x="6835" y="5425"/>
                    <a:pt x="6701" y="5277"/>
                  </a:cubicBezTo>
                  <a:lnTo>
                    <a:pt x="2262" y="257"/>
                  </a:lnTo>
                  <a:cubicBezTo>
                    <a:pt x="2130" y="91"/>
                    <a:pt x="1890" y="0"/>
                    <a:pt x="1644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56" name="Google Shape;1907;p132"/>
            <p:cNvSpPr/>
            <p:nvPr/>
          </p:nvSpPr>
          <p:spPr>
            <a:xfrm>
              <a:off x="6271761" y="4996959"/>
              <a:ext cx="591562" cy="6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264" name="Google Shape;1908;p132"/>
            <p:cNvGrpSpPr/>
            <p:nvPr/>
          </p:nvGrpSpPr>
          <p:grpSpPr>
            <a:xfrm>
              <a:off x="7869560" y="-3"/>
              <a:ext cx="1679007" cy="1436807"/>
              <a:chOff x="-1" y="-1"/>
              <a:chExt cx="1679005" cy="1436806"/>
            </a:xfrm>
          </p:grpSpPr>
          <p:grpSp>
            <p:nvGrpSpPr>
              <p:cNvPr id="2260" name="Google Shape;1909;p132"/>
              <p:cNvGrpSpPr/>
              <p:nvPr/>
            </p:nvGrpSpPr>
            <p:grpSpPr>
              <a:xfrm>
                <a:off x="-2" y="68850"/>
                <a:ext cx="1679006" cy="1367955"/>
                <a:chOff x="-1" y="0"/>
                <a:chExt cx="1679005" cy="1367954"/>
              </a:xfrm>
            </p:grpSpPr>
            <p:sp>
              <p:nvSpPr>
                <p:cNvPr id="2257" name="Google Shape;1910;p132"/>
                <p:cNvSpPr/>
                <p:nvPr/>
              </p:nvSpPr>
              <p:spPr>
                <a:xfrm>
                  <a:off x="665300" y="308650"/>
                  <a:ext cx="1013705" cy="10593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258" name="Google Shape;1911;p132"/>
                <p:cNvSpPr/>
                <p:nvPr/>
              </p:nvSpPr>
              <p:spPr>
                <a:xfrm>
                  <a:off x="-2" y="-1"/>
                  <a:ext cx="1013705" cy="9717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259" name="Google Shape;1912;p132"/>
                <p:cNvSpPr/>
                <p:nvPr/>
              </p:nvSpPr>
              <p:spPr>
                <a:xfrm>
                  <a:off x="727100" y="185999"/>
                  <a:ext cx="890105" cy="8901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263" name="Google Shape;1913;p132"/>
              <p:cNvGrpSpPr/>
              <p:nvPr/>
            </p:nvGrpSpPr>
            <p:grpSpPr>
              <a:xfrm>
                <a:off x="184373" y="-2"/>
                <a:ext cx="1385931" cy="890105"/>
                <a:chOff x="-1" y="-1"/>
                <a:chExt cx="1385930" cy="890104"/>
              </a:xfrm>
            </p:grpSpPr>
            <p:sp>
              <p:nvSpPr>
                <p:cNvPr id="2261" name="Google Shape;1914;p132"/>
                <p:cNvSpPr/>
                <p:nvPr/>
              </p:nvSpPr>
              <p:spPr>
                <a:xfrm>
                  <a:off x="-2" y="-2"/>
                  <a:ext cx="735305" cy="7353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262" name="Google Shape;1915;p132"/>
                <p:cNvSpPr/>
                <p:nvPr/>
              </p:nvSpPr>
              <p:spPr>
                <a:xfrm>
                  <a:off x="495825" y="-2"/>
                  <a:ext cx="890105" cy="8901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26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3_1_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8" name="Google Shape;1924;p133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2284" name="Google Shape;1925;p133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2273" name="Google Shape;1926;p133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276" name="Google Shape;1927;p133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2274" name="Google Shape;1928;p133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275" name="Google Shape;1929;p133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283" name="Google Shape;1930;p133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2279" name="Google Shape;1931;p133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2277" name="Google Shape;1932;p133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278" name="Google Shape;1933;p133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282" name="Google Shape;1934;p133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2280" name="Google Shape;1935;p133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281" name="Google Shape;1936;p133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2287" name="Google Shape;1937;p133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2285" name="Google Shape;1938;p133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286" name="Google Shape;1939;p133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28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4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0" name="Google Shape;1954;p134"/>
          <p:cNvGrpSpPr/>
          <p:nvPr/>
        </p:nvGrpSpPr>
        <p:grpSpPr>
          <a:xfrm>
            <a:off x="-2" y="-2604877"/>
            <a:ext cx="10120247" cy="7751035"/>
            <a:chOff x="0" y="0"/>
            <a:chExt cx="10120246" cy="7751034"/>
          </a:xfrm>
        </p:grpSpPr>
        <p:sp>
          <p:nvSpPr>
            <p:cNvPr id="2296" name="Google Shape;1955;p134"/>
            <p:cNvSpPr/>
            <p:nvPr/>
          </p:nvSpPr>
          <p:spPr>
            <a:xfrm>
              <a:off x="5932074" y="0"/>
              <a:ext cx="4188172" cy="722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299" name="Google Shape;1956;p134"/>
            <p:cNvGrpSpPr/>
            <p:nvPr/>
          </p:nvGrpSpPr>
          <p:grpSpPr>
            <a:xfrm>
              <a:off x="-1" y="7158837"/>
              <a:ext cx="9144076" cy="592198"/>
              <a:chOff x="0" y="0"/>
              <a:chExt cx="9144075" cy="592197"/>
            </a:xfrm>
          </p:grpSpPr>
          <p:sp>
            <p:nvSpPr>
              <p:cNvPr id="2297" name="Google Shape;1957;p134"/>
              <p:cNvSpPr/>
              <p:nvPr/>
            </p:nvSpPr>
            <p:spPr>
              <a:xfrm>
                <a:off x="-1" y="-1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298" name="Google Shape;1958;p134"/>
              <p:cNvSpPr/>
              <p:nvPr/>
            </p:nvSpPr>
            <p:spPr>
              <a:xfrm>
                <a:off x="-1" y="116337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30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69;p15"/>
          <p:cNvGrpSpPr/>
          <p:nvPr/>
        </p:nvGrpSpPr>
        <p:grpSpPr>
          <a:xfrm>
            <a:off x="-1333146" y="-15854"/>
            <a:ext cx="11657804" cy="6097669"/>
            <a:chOff x="0" y="-2"/>
            <a:chExt cx="11657802" cy="6097668"/>
          </a:xfrm>
        </p:grpSpPr>
        <p:grpSp>
          <p:nvGrpSpPr>
            <p:cNvPr id="134" name="Google Shape;70;p15"/>
            <p:cNvGrpSpPr/>
            <p:nvPr/>
          </p:nvGrpSpPr>
          <p:grpSpPr>
            <a:xfrm>
              <a:off x="1333143" y="-3"/>
              <a:ext cx="9144046" cy="3982236"/>
              <a:chOff x="-1" y="-2"/>
              <a:chExt cx="9144044" cy="3982235"/>
            </a:xfrm>
          </p:grpSpPr>
          <p:sp>
            <p:nvSpPr>
              <p:cNvPr id="128" name="Google Shape;71;p15"/>
              <p:cNvSpPr/>
              <p:nvPr/>
            </p:nvSpPr>
            <p:spPr>
              <a:xfrm>
                <a:off x="-1" y="15869"/>
                <a:ext cx="2300443" cy="396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33" name="Google Shape;72;p15"/>
              <p:cNvGrpSpPr/>
              <p:nvPr/>
            </p:nvGrpSpPr>
            <p:grpSpPr>
              <a:xfrm>
                <a:off x="4969887" y="-3"/>
                <a:ext cx="4174157" cy="1927905"/>
                <a:chOff x="0" y="-1"/>
                <a:chExt cx="4174156" cy="1927903"/>
              </a:xfrm>
            </p:grpSpPr>
            <p:sp>
              <p:nvSpPr>
                <p:cNvPr id="129" name="Google Shape;73;p15"/>
                <p:cNvSpPr/>
                <p:nvPr/>
              </p:nvSpPr>
              <p:spPr>
                <a:xfrm>
                  <a:off x="-1" y="-1"/>
                  <a:ext cx="4173336" cy="192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504"/>
                        <a:pt x="169" y="939"/>
                        <a:pt x="402" y="1035"/>
                      </a:cubicBezTo>
                      <a:lnTo>
                        <a:pt x="402" y="1053"/>
                      </a:lnTo>
                      <a:cubicBezTo>
                        <a:pt x="402" y="2409"/>
                        <a:pt x="912" y="3514"/>
                        <a:pt x="1539" y="3514"/>
                      </a:cubicBezTo>
                      <a:cubicBezTo>
                        <a:pt x="1627" y="3514"/>
                        <a:pt x="1716" y="3497"/>
                        <a:pt x="1804" y="3445"/>
                      </a:cubicBezTo>
                      <a:cubicBezTo>
                        <a:pt x="1853" y="4906"/>
                        <a:pt x="2303" y="6150"/>
                        <a:pt x="2941" y="6611"/>
                      </a:cubicBezTo>
                      <a:cubicBezTo>
                        <a:pt x="3115" y="6736"/>
                        <a:pt x="3294" y="6796"/>
                        <a:pt x="3470" y="6796"/>
                      </a:cubicBezTo>
                      <a:cubicBezTo>
                        <a:pt x="3946" y="6796"/>
                        <a:pt x="4407" y="6356"/>
                        <a:pt x="4730" y="5550"/>
                      </a:cubicBezTo>
                      <a:cubicBezTo>
                        <a:pt x="4830" y="5837"/>
                        <a:pt x="4971" y="6037"/>
                        <a:pt x="5132" y="6107"/>
                      </a:cubicBezTo>
                      <a:cubicBezTo>
                        <a:pt x="5116" y="6307"/>
                        <a:pt x="5112" y="6516"/>
                        <a:pt x="5112" y="6716"/>
                      </a:cubicBezTo>
                      <a:cubicBezTo>
                        <a:pt x="5112" y="8438"/>
                        <a:pt x="5638" y="9961"/>
                        <a:pt x="6406" y="10439"/>
                      </a:cubicBezTo>
                      <a:cubicBezTo>
                        <a:pt x="6573" y="10545"/>
                        <a:pt x="6743" y="10596"/>
                        <a:pt x="6910" y="10596"/>
                      </a:cubicBezTo>
                      <a:cubicBezTo>
                        <a:pt x="7512" y="10596"/>
                        <a:pt x="8087" y="9937"/>
                        <a:pt x="8423" y="8795"/>
                      </a:cubicBezTo>
                      <a:cubicBezTo>
                        <a:pt x="8636" y="9897"/>
                        <a:pt x="9136" y="10605"/>
                        <a:pt x="9683" y="10605"/>
                      </a:cubicBezTo>
                      <a:cubicBezTo>
                        <a:pt x="9693" y="10605"/>
                        <a:pt x="9703" y="10605"/>
                        <a:pt x="9713" y="10604"/>
                      </a:cubicBezTo>
                      <a:cubicBezTo>
                        <a:pt x="10276" y="10569"/>
                        <a:pt x="10774" y="9804"/>
                        <a:pt x="10967" y="8664"/>
                      </a:cubicBezTo>
                      <a:cubicBezTo>
                        <a:pt x="11020" y="8687"/>
                        <a:pt x="11074" y="8699"/>
                        <a:pt x="11128" y="8699"/>
                      </a:cubicBezTo>
                      <a:cubicBezTo>
                        <a:pt x="11296" y="8699"/>
                        <a:pt x="11461" y="8586"/>
                        <a:pt x="11598" y="8368"/>
                      </a:cubicBezTo>
                      <a:cubicBezTo>
                        <a:pt x="11682" y="9256"/>
                        <a:pt x="12024" y="9934"/>
                        <a:pt x="12442" y="10039"/>
                      </a:cubicBezTo>
                      <a:cubicBezTo>
                        <a:pt x="12249" y="11987"/>
                        <a:pt x="12880" y="13858"/>
                        <a:pt x="13792" y="14058"/>
                      </a:cubicBezTo>
                      <a:cubicBezTo>
                        <a:pt x="13847" y="14070"/>
                        <a:pt x="13902" y="14077"/>
                        <a:pt x="13956" y="14077"/>
                      </a:cubicBezTo>
                      <a:cubicBezTo>
                        <a:pt x="14794" y="14077"/>
                        <a:pt x="15496" y="12598"/>
                        <a:pt x="15496" y="10735"/>
                      </a:cubicBezTo>
                      <a:cubicBezTo>
                        <a:pt x="15496" y="10665"/>
                        <a:pt x="15496" y="10587"/>
                        <a:pt x="15492" y="10508"/>
                      </a:cubicBezTo>
                      <a:cubicBezTo>
                        <a:pt x="16730" y="13388"/>
                        <a:pt x="19293" y="12501"/>
                        <a:pt x="20443" y="14632"/>
                      </a:cubicBezTo>
                      <a:cubicBezTo>
                        <a:pt x="21463" y="16511"/>
                        <a:pt x="21568" y="20434"/>
                        <a:pt x="21576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0" name="Google Shape;74;p15"/>
                <p:cNvSpPr/>
                <p:nvPr/>
              </p:nvSpPr>
              <p:spPr>
                <a:xfrm>
                  <a:off x="813958" y="-2"/>
                  <a:ext cx="3359391" cy="10504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4" h="21600" fill="norm" stroke="1" extrusionOk="0">
                      <a:moveTo>
                        <a:pt x="63" y="0"/>
                      </a:moveTo>
                      <a:cubicBezTo>
                        <a:pt x="63" y="0"/>
                        <a:pt x="-306" y="4167"/>
                        <a:pt x="747" y="6371"/>
                      </a:cubicBezTo>
                      <a:cubicBezTo>
                        <a:pt x="1022" y="6988"/>
                        <a:pt x="1343" y="7296"/>
                        <a:pt x="1662" y="7296"/>
                      </a:cubicBezTo>
                      <a:cubicBezTo>
                        <a:pt x="2012" y="7296"/>
                        <a:pt x="2361" y="6928"/>
                        <a:pt x="2652" y="6194"/>
                      </a:cubicBezTo>
                      <a:cubicBezTo>
                        <a:pt x="2652" y="6195"/>
                        <a:pt x="2563" y="12549"/>
                        <a:pt x="4345" y="13156"/>
                      </a:cubicBezTo>
                      <a:lnTo>
                        <a:pt x="7298" y="12581"/>
                      </a:lnTo>
                      <a:cubicBezTo>
                        <a:pt x="7298" y="12581"/>
                        <a:pt x="7538" y="14538"/>
                        <a:pt x="8363" y="14538"/>
                      </a:cubicBezTo>
                      <a:cubicBezTo>
                        <a:pt x="8663" y="14538"/>
                        <a:pt x="9041" y="14278"/>
                        <a:pt x="9512" y="13571"/>
                      </a:cubicBezTo>
                      <a:cubicBezTo>
                        <a:pt x="11272" y="10931"/>
                        <a:pt x="11216" y="10002"/>
                        <a:pt x="11215" y="9995"/>
                      </a:cubicBezTo>
                      <a:cubicBezTo>
                        <a:pt x="11216" y="10015"/>
                        <a:pt x="11700" y="17260"/>
                        <a:pt x="13882" y="17562"/>
                      </a:cubicBezTo>
                      <a:cubicBezTo>
                        <a:pt x="13951" y="17572"/>
                        <a:pt x="14017" y="17577"/>
                        <a:pt x="14082" y="17577"/>
                      </a:cubicBezTo>
                      <a:cubicBezTo>
                        <a:pt x="16083" y="17577"/>
                        <a:pt x="16402" y="13172"/>
                        <a:pt x="16402" y="13172"/>
                      </a:cubicBezTo>
                      <a:cubicBezTo>
                        <a:pt x="16402" y="13172"/>
                        <a:pt x="16579" y="20261"/>
                        <a:pt x="18720" y="21362"/>
                      </a:cubicBezTo>
                      <a:cubicBezTo>
                        <a:pt x="19050" y="21529"/>
                        <a:pt x="19340" y="21600"/>
                        <a:pt x="19593" y="21600"/>
                      </a:cubicBezTo>
                      <a:cubicBezTo>
                        <a:pt x="20988" y="21600"/>
                        <a:pt x="21294" y="19463"/>
                        <a:pt x="21294" y="19463"/>
                      </a:cubicBezTo>
                      <a:lnTo>
                        <a:pt x="21294" y="0"/>
                      </a:lnTo>
                      <a:close/>
                    </a:path>
                  </a:pathLst>
                </a:cu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1" name="Google Shape;75;p15"/>
                <p:cNvSpPr/>
                <p:nvPr/>
              </p:nvSpPr>
              <p:spPr>
                <a:xfrm>
                  <a:off x="993059" y="-1"/>
                  <a:ext cx="3181097" cy="1795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6" y="0"/>
                      </a:moveTo>
                      <a:cubicBezTo>
                        <a:pt x="11" y="84"/>
                        <a:pt x="0" y="178"/>
                        <a:pt x="0" y="271"/>
                      </a:cubicBezTo>
                      <a:cubicBezTo>
                        <a:pt x="0" y="728"/>
                        <a:pt x="206" y="1102"/>
                        <a:pt x="464" y="1130"/>
                      </a:cubicBezTo>
                      <a:cubicBezTo>
                        <a:pt x="448" y="1251"/>
                        <a:pt x="443" y="1382"/>
                        <a:pt x="443" y="1522"/>
                      </a:cubicBezTo>
                      <a:cubicBezTo>
                        <a:pt x="439" y="2745"/>
                        <a:pt x="1007" y="3623"/>
                        <a:pt x="1629" y="3623"/>
                      </a:cubicBezTo>
                      <a:cubicBezTo>
                        <a:pt x="1818" y="3623"/>
                        <a:pt x="2014" y="3541"/>
                        <a:pt x="2198" y="3362"/>
                      </a:cubicBezTo>
                      <a:lnTo>
                        <a:pt x="2198" y="3502"/>
                      </a:lnTo>
                      <a:cubicBezTo>
                        <a:pt x="2198" y="5874"/>
                        <a:pt x="3126" y="7938"/>
                        <a:pt x="4434" y="8470"/>
                      </a:cubicBezTo>
                      <a:cubicBezTo>
                        <a:pt x="4649" y="8558"/>
                        <a:pt x="4865" y="8600"/>
                        <a:pt x="5079" y="8600"/>
                      </a:cubicBezTo>
                      <a:cubicBezTo>
                        <a:pt x="6164" y="8600"/>
                        <a:pt x="7182" y="7511"/>
                        <a:pt x="7671" y="5724"/>
                      </a:cubicBezTo>
                      <a:cubicBezTo>
                        <a:pt x="8158" y="6643"/>
                        <a:pt x="8823" y="7119"/>
                        <a:pt x="9494" y="7119"/>
                      </a:cubicBezTo>
                      <a:cubicBezTo>
                        <a:pt x="9970" y="7119"/>
                        <a:pt x="10449" y="6880"/>
                        <a:pt x="10871" y="6388"/>
                      </a:cubicBezTo>
                      <a:cubicBezTo>
                        <a:pt x="11536" y="8114"/>
                        <a:pt x="12592" y="8986"/>
                        <a:pt x="13650" y="8986"/>
                      </a:cubicBezTo>
                      <a:cubicBezTo>
                        <a:pt x="14662" y="8986"/>
                        <a:pt x="15676" y="8187"/>
                        <a:pt x="16349" y="6574"/>
                      </a:cubicBezTo>
                      <a:cubicBezTo>
                        <a:pt x="16918" y="8666"/>
                        <a:pt x="18115" y="9992"/>
                        <a:pt x="19428" y="9992"/>
                      </a:cubicBezTo>
                      <a:cubicBezTo>
                        <a:pt x="19612" y="9992"/>
                        <a:pt x="19792" y="9974"/>
                        <a:pt x="19976" y="9927"/>
                      </a:cubicBezTo>
                      <a:cubicBezTo>
                        <a:pt x="19939" y="10179"/>
                        <a:pt x="19923" y="10441"/>
                        <a:pt x="19923" y="10702"/>
                      </a:cubicBezTo>
                      <a:cubicBezTo>
                        <a:pt x="19923" y="11823"/>
                        <a:pt x="20261" y="12859"/>
                        <a:pt x="20809" y="13420"/>
                      </a:cubicBezTo>
                      <a:cubicBezTo>
                        <a:pt x="20809" y="13420"/>
                        <a:pt x="21336" y="15997"/>
                        <a:pt x="21600" y="21600"/>
                      </a:cubicBezTo>
                      <a:lnTo>
                        <a:pt x="21595" y="13831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solidFill>
                  <a:srgbClr val="D4A0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2" name="Google Shape;76;p15"/>
                <p:cNvSpPr/>
                <p:nvPr/>
              </p:nvSpPr>
              <p:spPr>
                <a:xfrm>
                  <a:off x="2048282" y="-1"/>
                  <a:ext cx="2125093" cy="433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0"/>
                        <a:pt x="550" y="8159"/>
                        <a:pt x="2589" y="8159"/>
                      </a:cubicBezTo>
                      <a:cubicBezTo>
                        <a:pt x="2904" y="8159"/>
                        <a:pt x="3256" y="7962"/>
                        <a:pt x="3646" y="7512"/>
                      </a:cubicBezTo>
                      <a:cubicBezTo>
                        <a:pt x="3646" y="7512"/>
                        <a:pt x="4464" y="17270"/>
                        <a:pt x="6942" y="17270"/>
                      </a:cubicBezTo>
                      <a:cubicBezTo>
                        <a:pt x="7217" y="17270"/>
                        <a:pt x="7512" y="17150"/>
                        <a:pt x="7829" y="16882"/>
                      </a:cubicBezTo>
                      <a:cubicBezTo>
                        <a:pt x="10993" y="14210"/>
                        <a:pt x="10844" y="3409"/>
                        <a:pt x="10844" y="3407"/>
                      </a:cubicBezTo>
                      <a:cubicBezTo>
                        <a:pt x="10844" y="3409"/>
                        <a:pt x="11563" y="12569"/>
                        <a:pt x="13894" y="12569"/>
                      </a:cubicBezTo>
                      <a:cubicBezTo>
                        <a:pt x="14112" y="12569"/>
                        <a:pt x="14345" y="12489"/>
                        <a:pt x="14592" y="12314"/>
                      </a:cubicBezTo>
                      <a:cubicBezTo>
                        <a:pt x="16565" y="10919"/>
                        <a:pt x="16565" y="4376"/>
                        <a:pt x="16565" y="4376"/>
                      </a:cubicBezTo>
                      <a:cubicBezTo>
                        <a:pt x="16565" y="4376"/>
                        <a:pt x="16960" y="16455"/>
                        <a:pt x="19722" y="20560"/>
                      </a:cubicBezTo>
                      <a:cubicBezTo>
                        <a:pt x="20540" y="21430"/>
                        <a:pt x="21057" y="21600"/>
                        <a:pt x="21337" y="21600"/>
                      </a:cubicBezTo>
                      <a:cubicBezTo>
                        <a:pt x="21518" y="21600"/>
                        <a:pt x="21600" y="21528"/>
                        <a:pt x="21600" y="21528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135" name="Google Shape;77;p15"/>
            <p:cNvSpPr/>
            <p:nvPr/>
          </p:nvSpPr>
          <p:spPr>
            <a:xfrm>
              <a:off x="-1" y="2992070"/>
              <a:ext cx="11646684" cy="17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829" y="882"/>
                    <a:pt x="16719" y="10174"/>
                  </a:cubicBezTo>
                  <a:cubicBezTo>
                    <a:pt x="15042" y="15177"/>
                    <a:pt x="12852" y="17433"/>
                    <a:pt x="10568" y="17433"/>
                  </a:cubicBezTo>
                  <a:cubicBezTo>
                    <a:pt x="8610" y="17433"/>
                    <a:pt x="6584" y="15777"/>
                    <a:pt x="4753" y="12775"/>
                  </a:cubicBezTo>
                  <a:cubicBezTo>
                    <a:pt x="3963" y="11486"/>
                    <a:pt x="3282" y="10991"/>
                    <a:pt x="2703" y="10991"/>
                  </a:cubicBezTo>
                  <a:cubicBezTo>
                    <a:pt x="811" y="10991"/>
                    <a:pt x="0" y="16260"/>
                    <a:pt x="0" y="16260"/>
                  </a:cubicBezTo>
                  <a:lnTo>
                    <a:pt x="0" y="17142"/>
                  </a:lnTo>
                  <a:cubicBezTo>
                    <a:pt x="770" y="13293"/>
                    <a:pt x="1554" y="11884"/>
                    <a:pt x="2381" y="11884"/>
                  </a:cubicBezTo>
                  <a:cubicBezTo>
                    <a:pt x="3550" y="11884"/>
                    <a:pt x="4804" y="14700"/>
                    <a:pt x="6220" y="17422"/>
                  </a:cubicBezTo>
                  <a:cubicBezTo>
                    <a:pt x="7508" y="19895"/>
                    <a:pt x="9114" y="21600"/>
                    <a:pt x="10828" y="21600"/>
                  </a:cubicBezTo>
                  <a:cubicBezTo>
                    <a:pt x="12897" y="21600"/>
                    <a:pt x="15125" y="19115"/>
                    <a:pt x="17148" y="12497"/>
                  </a:cubicBezTo>
                  <a:cubicBezTo>
                    <a:pt x="20517" y="1463"/>
                    <a:pt x="21600" y="1162"/>
                    <a:pt x="21600" y="11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6" name="Google Shape;78;p15"/>
            <p:cNvSpPr/>
            <p:nvPr/>
          </p:nvSpPr>
          <p:spPr>
            <a:xfrm>
              <a:off x="-1" y="3077810"/>
              <a:ext cx="11657804" cy="30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0518" y="174"/>
                    <a:pt x="17149" y="6511"/>
                  </a:cubicBezTo>
                  <a:cubicBezTo>
                    <a:pt x="15125" y="10314"/>
                    <a:pt x="12895" y="11745"/>
                    <a:pt x="10825" y="11745"/>
                  </a:cubicBezTo>
                  <a:cubicBezTo>
                    <a:pt x="9111" y="11745"/>
                    <a:pt x="7507" y="10765"/>
                    <a:pt x="6221" y="9339"/>
                  </a:cubicBezTo>
                  <a:cubicBezTo>
                    <a:pt x="4804" y="7776"/>
                    <a:pt x="3549" y="6159"/>
                    <a:pt x="2380" y="6159"/>
                  </a:cubicBezTo>
                  <a:cubicBezTo>
                    <a:pt x="1553" y="6159"/>
                    <a:pt x="769" y="6968"/>
                    <a:pt x="0" y="917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7" name="Google Shape;79;p15"/>
            <p:cNvSpPr/>
            <p:nvPr/>
          </p:nvSpPr>
          <p:spPr>
            <a:xfrm>
              <a:off x="8659699" y="4395925"/>
              <a:ext cx="857032" cy="95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8" name="Google Shape;80;p15"/>
            <p:cNvSpPr/>
            <p:nvPr/>
          </p:nvSpPr>
          <p:spPr>
            <a:xfrm>
              <a:off x="9763644" y="3870028"/>
              <a:ext cx="541917" cy="33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82" y="960"/>
                  </a:moveTo>
                  <a:cubicBezTo>
                    <a:pt x="17770" y="960"/>
                    <a:pt x="18313" y="1360"/>
                    <a:pt x="18526" y="2137"/>
                  </a:cubicBezTo>
                  <a:cubicBezTo>
                    <a:pt x="18884" y="3332"/>
                    <a:pt x="18022" y="5128"/>
                    <a:pt x="16653" y="6081"/>
                  </a:cubicBezTo>
                  <a:cubicBezTo>
                    <a:pt x="16092" y="6470"/>
                    <a:pt x="15536" y="6664"/>
                    <a:pt x="15046" y="6664"/>
                  </a:cubicBezTo>
                  <a:cubicBezTo>
                    <a:pt x="14337" y="6664"/>
                    <a:pt x="13769" y="6264"/>
                    <a:pt x="13556" y="5481"/>
                  </a:cubicBezTo>
                  <a:cubicBezTo>
                    <a:pt x="13269" y="4168"/>
                    <a:pt x="14131" y="2378"/>
                    <a:pt x="15500" y="1542"/>
                  </a:cubicBezTo>
                  <a:cubicBezTo>
                    <a:pt x="16061" y="1148"/>
                    <a:pt x="16607" y="960"/>
                    <a:pt x="17082" y="960"/>
                  </a:cubicBezTo>
                  <a:close/>
                  <a:moveTo>
                    <a:pt x="13052" y="6676"/>
                  </a:moveTo>
                  <a:cubicBezTo>
                    <a:pt x="13542" y="7312"/>
                    <a:pt x="14117" y="7600"/>
                    <a:pt x="14709" y="7600"/>
                  </a:cubicBezTo>
                  <a:cubicBezTo>
                    <a:pt x="14901" y="7600"/>
                    <a:pt x="15092" y="7571"/>
                    <a:pt x="15284" y="7518"/>
                  </a:cubicBezTo>
                  <a:cubicBezTo>
                    <a:pt x="14709" y="8230"/>
                    <a:pt x="14276" y="9425"/>
                    <a:pt x="14205" y="10620"/>
                  </a:cubicBezTo>
                  <a:cubicBezTo>
                    <a:pt x="13712" y="9991"/>
                    <a:pt x="13141" y="9696"/>
                    <a:pt x="12545" y="9696"/>
                  </a:cubicBezTo>
                  <a:cubicBezTo>
                    <a:pt x="12357" y="9696"/>
                    <a:pt x="12166" y="9726"/>
                    <a:pt x="11974" y="9784"/>
                  </a:cubicBezTo>
                  <a:cubicBezTo>
                    <a:pt x="12549" y="9066"/>
                    <a:pt x="12981" y="7995"/>
                    <a:pt x="13052" y="6676"/>
                  </a:cubicBezTo>
                  <a:close/>
                  <a:moveTo>
                    <a:pt x="10700" y="5357"/>
                  </a:moveTo>
                  <a:cubicBezTo>
                    <a:pt x="11445" y="5357"/>
                    <a:pt x="12041" y="5758"/>
                    <a:pt x="12261" y="6558"/>
                  </a:cubicBezTo>
                  <a:cubicBezTo>
                    <a:pt x="12549" y="7871"/>
                    <a:pt x="11683" y="9549"/>
                    <a:pt x="10317" y="10503"/>
                  </a:cubicBezTo>
                  <a:cubicBezTo>
                    <a:pt x="9782" y="10879"/>
                    <a:pt x="9257" y="11050"/>
                    <a:pt x="8796" y="11050"/>
                  </a:cubicBezTo>
                  <a:cubicBezTo>
                    <a:pt x="8075" y="11050"/>
                    <a:pt x="7511" y="10632"/>
                    <a:pt x="7291" y="9908"/>
                  </a:cubicBezTo>
                  <a:cubicBezTo>
                    <a:pt x="6933" y="8589"/>
                    <a:pt x="7795" y="6800"/>
                    <a:pt x="9164" y="5840"/>
                  </a:cubicBezTo>
                  <a:cubicBezTo>
                    <a:pt x="9697" y="5516"/>
                    <a:pt x="10229" y="5357"/>
                    <a:pt x="10700" y="5357"/>
                  </a:cubicBezTo>
                  <a:close/>
                  <a:moveTo>
                    <a:pt x="18579" y="6217"/>
                  </a:moveTo>
                  <a:cubicBezTo>
                    <a:pt x="19282" y="6217"/>
                    <a:pt x="19824" y="6617"/>
                    <a:pt x="20037" y="7394"/>
                  </a:cubicBezTo>
                  <a:cubicBezTo>
                    <a:pt x="20324" y="8713"/>
                    <a:pt x="19533" y="10503"/>
                    <a:pt x="18093" y="11339"/>
                  </a:cubicBezTo>
                  <a:lnTo>
                    <a:pt x="18093" y="11456"/>
                  </a:lnTo>
                  <a:cubicBezTo>
                    <a:pt x="17561" y="11786"/>
                    <a:pt x="17040" y="11945"/>
                    <a:pt x="16578" y="11945"/>
                  </a:cubicBezTo>
                  <a:cubicBezTo>
                    <a:pt x="15858" y="11945"/>
                    <a:pt x="15287" y="11545"/>
                    <a:pt x="15067" y="10744"/>
                  </a:cubicBezTo>
                  <a:cubicBezTo>
                    <a:pt x="14709" y="9425"/>
                    <a:pt x="15571" y="7753"/>
                    <a:pt x="16940" y="6800"/>
                  </a:cubicBezTo>
                  <a:cubicBezTo>
                    <a:pt x="17529" y="6405"/>
                    <a:pt x="18093" y="6217"/>
                    <a:pt x="18579" y="6217"/>
                  </a:cubicBezTo>
                  <a:close/>
                  <a:moveTo>
                    <a:pt x="6646" y="10980"/>
                  </a:moveTo>
                  <a:cubicBezTo>
                    <a:pt x="7160" y="11645"/>
                    <a:pt x="7813" y="12010"/>
                    <a:pt x="8494" y="12010"/>
                  </a:cubicBezTo>
                  <a:cubicBezTo>
                    <a:pt x="8668" y="12010"/>
                    <a:pt x="8845" y="11986"/>
                    <a:pt x="9019" y="11939"/>
                  </a:cubicBezTo>
                  <a:cubicBezTo>
                    <a:pt x="8373" y="12652"/>
                    <a:pt x="7941" y="13847"/>
                    <a:pt x="7870" y="15165"/>
                  </a:cubicBezTo>
                  <a:cubicBezTo>
                    <a:pt x="7387" y="14453"/>
                    <a:pt x="6823" y="14070"/>
                    <a:pt x="6209" y="14070"/>
                  </a:cubicBezTo>
                  <a:cubicBezTo>
                    <a:pt x="6000" y="14070"/>
                    <a:pt x="5784" y="14117"/>
                    <a:pt x="5564" y="14206"/>
                  </a:cubicBezTo>
                  <a:cubicBezTo>
                    <a:pt x="6213" y="13487"/>
                    <a:pt x="6646" y="12292"/>
                    <a:pt x="6646" y="10980"/>
                  </a:cubicBezTo>
                  <a:close/>
                  <a:moveTo>
                    <a:pt x="4322" y="9726"/>
                  </a:moveTo>
                  <a:cubicBezTo>
                    <a:pt x="5053" y="9726"/>
                    <a:pt x="5631" y="10173"/>
                    <a:pt x="5851" y="10980"/>
                  </a:cubicBezTo>
                  <a:cubicBezTo>
                    <a:pt x="6213" y="12175"/>
                    <a:pt x="5347" y="13970"/>
                    <a:pt x="3978" y="14924"/>
                  </a:cubicBezTo>
                  <a:cubicBezTo>
                    <a:pt x="3446" y="15301"/>
                    <a:pt x="2896" y="15471"/>
                    <a:pt x="2414" y="15471"/>
                  </a:cubicBezTo>
                  <a:cubicBezTo>
                    <a:pt x="1662" y="15471"/>
                    <a:pt x="1059" y="15053"/>
                    <a:pt x="885" y="14329"/>
                  </a:cubicBezTo>
                  <a:cubicBezTo>
                    <a:pt x="598" y="13011"/>
                    <a:pt x="1460" y="11339"/>
                    <a:pt x="2829" y="10261"/>
                  </a:cubicBezTo>
                  <a:cubicBezTo>
                    <a:pt x="3354" y="9896"/>
                    <a:pt x="3868" y="9726"/>
                    <a:pt x="4322" y="9726"/>
                  </a:cubicBezTo>
                  <a:close/>
                  <a:moveTo>
                    <a:pt x="12236" y="10585"/>
                  </a:moveTo>
                  <a:cubicBezTo>
                    <a:pt x="12935" y="10585"/>
                    <a:pt x="13485" y="11033"/>
                    <a:pt x="13702" y="11816"/>
                  </a:cubicBezTo>
                  <a:cubicBezTo>
                    <a:pt x="14060" y="13134"/>
                    <a:pt x="13198" y="14806"/>
                    <a:pt x="11829" y="15760"/>
                  </a:cubicBezTo>
                  <a:lnTo>
                    <a:pt x="11758" y="15760"/>
                  </a:lnTo>
                  <a:cubicBezTo>
                    <a:pt x="11197" y="16148"/>
                    <a:pt x="10651" y="16343"/>
                    <a:pt x="10175" y="16343"/>
                  </a:cubicBezTo>
                  <a:cubicBezTo>
                    <a:pt x="9487" y="16343"/>
                    <a:pt x="8944" y="15942"/>
                    <a:pt x="8732" y="15165"/>
                  </a:cubicBezTo>
                  <a:cubicBezTo>
                    <a:pt x="8373" y="13847"/>
                    <a:pt x="9310" y="12175"/>
                    <a:pt x="10676" y="11221"/>
                  </a:cubicBezTo>
                  <a:cubicBezTo>
                    <a:pt x="11225" y="10785"/>
                    <a:pt x="11765" y="10585"/>
                    <a:pt x="12236" y="10585"/>
                  </a:cubicBezTo>
                  <a:close/>
                  <a:moveTo>
                    <a:pt x="5802" y="15036"/>
                  </a:moveTo>
                  <a:cubicBezTo>
                    <a:pt x="6536" y="15036"/>
                    <a:pt x="7118" y="15436"/>
                    <a:pt x="7291" y="16237"/>
                  </a:cubicBezTo>
                  <a:cubicBezTo>
                    <a:pt x="7653" y="17432"/>
                    <a:pt x="6788" y="19227"/>
                    <a:pt x="5418" y="20181"/>
                  </a:cubicBezTo>
                  <a:cubicBezTo>
                    <a:pt x="4883" y="20558"/>
                    <a:pt x="4347" y="20729"/>
                    <a:pt x="3879" y="20729"/>
                  </a:cubicBezTo>
                  <a:cubicBezTo>
                    <a:pt x="3145" y="20729"/>
                    <a:pt x="2570" y="20311"/>
                    <a:pt x="2396" y="19587"/>
                  </a:cubicBezTo>
                  <a:cubicBezTo>
                    <a:pt x="2034" y="18268"/>
                    <a:pt x="2900" y="16478"/>
                    <a:pt x="4269" y="15519"/>
                  </a:cubicBezTo>
                  <a:cubicBezTo>
                    <a:pt x="4801" y="15195"/>
                    <a:pt x="5333" y="15036"/>
                    <a:pt x="5802" y="15036"/>
                  </a:cubicBezTo>
                  <a:close/>
                  <a:moveTo>
                    <a:pt x="17341" y="0"/>
                  </a:moveTo>
                  <a:cubicBezTo>
                    <a:pt x="16713" y="0"/>
                    <a:pt x="16000" y="230"/>
                    <a:pt x="15284" y="706"/>
                  </a:cubicBezTo>
                  <a:cubicBezTo>
                    <a:pt x="13702" y="1778"/>
                    <a:pt x="12694" y="3691"/>
                    <a:pt x="12694" y="5245"/>
                  </a:cubicBezTo>
                  <a:cubicBezTo>
                    <a:pt x="12350" y="4680"/>
                    <a:pt x="11768" y="4374"/>
                    <a:pt x="11073" y="4374"/>
                  </a:cubicBezTo>
                  <a:cubicBezTo>
                    <a:pt x="10449" y="4374"/>
                    <a:pt x="9736" y="4616"/>
                    <a:pt x="9019" y="5128"/>
                  </a:cubicBezTo>
                  <a:cubicBezTo>
                    <a:pt x="7437" y="6199"/>
                    <a:pt x="6284" y="8230"/>
                    <a:pt x="6429" y="9784"/>
                  </a:cubicBezTo>
                  <a:cubicBezTo>
                    <a:pt x="6039" y="9143"/>
                    <a:pt x="5422" y="8807"/>
                    <a:pt x="4684" y="8807"/>
                  </a:cubicBezTo>
                  <a:cubicBezTo>
                    <a:pt x="4056" y="8807"/>
                    <a:pt x="3343" y="9049"/>
                    <a:pt x="2612" y="9549"/>
                  </a:cubicBezTo>
                  <a:cubicBezTo>
                    <a:pt x="810" y="10744"/>
                    <a:pt x="-339" y="13134"/>
                    <a:pt x="90" y="14806"/>
                  </a:cubicBezTo>
                  <a:cubicBezTo>
                    <a:pt x="331" y="15801"/>
                    <a:pt x="1073" y="16296"/>
                    <a:pt x="2020" y="16296"/>
                  </a:cubicBezTo>
                  <a:cubicBezTo>
                    <a:pt x="2212" y="16296"/>
                    <a:pt x="2407" y="16278"/>
                    <a:pt x="2612" y="16237"/>
                  </a:cubicBezTo>
                  <a:cubicBezTo>
                    <a:pt x="1747" y="17432"/>
                    <a:pt x="1314" y="18868"/>
                    <a:pt x="1605" y="20063"/>
                  </a:cubicBezTo>
                  <a:cubicBezTo>
                    <a:pt x="1864" y="21070"/>
                    <a:pt x="2623" y="21600"/>
                    <a:pt x="3577" y="21600"/>
                  </a:cubicBezTo>
                  <a:cubicBezTo>
                    <a:pt x="4209" y="21600"/>
                    <a:pt x="4922" y="21370"/>
                    <a:pt x="5635" y="20899"/>
                  </a:cubicBezTo>
                  <a:cubicBezTo>
                    <a:pt x="7220" y="19822"/>
                    <a:pt x="8299" y="17791"/>
                    <a:pt x="8228" y="16237"/>
                  </a:cubicBezTo>
                  <a:cubicBezTo>
                    <a:pt x="8579" y="16884"/>
                    <a:pt x="9179" y="17214"/>
                    <a:pt x="9906" y="17214"/>
                  </a:cubicBezTo>
                  <a:cubicBezTo>
                    <a:pt x="10527" y="17214"/>
                    <a:pt x="11243" y="16973"/>
                    <a:pt x="11974" y="16478"/>
                  </a:cubicBezTo>
                  <a:cubicBezTo>
                    <a:pt x="13556" y="15401"/>
                    <a:pt x="14638" y="13487"/>
                    <a:pt x="14564" y="11939"/>
                  </a:cubicBezTo>
                  <a:cubicBezTo>
                    <a:pt x="14943" y="12504"/>
                    <a:pt x="15546" y="12805"/>
                    <a:pt x="16249" y="12805"/>
                  </a:cubicBezTo>
                  <a:cubicBezTo>
                    <a:pt x="16880" y="12805"/>
                    <a:pt x="17593" y="12563"/>
                    <a:pt x="18310" y="12057"/>
                  </a:cubicBezTo>
                  <a:cubicBezTo>
                    <a:pt x="20108" y="10862"/>
                    <a:pt x="21261" y="8589"/>
                    <a:pt x="20828" y="6800"/>
                  </a:cubicBezTo>
                  <a:cubicBezTo>
                    <a:pt x="20587" y="5805"/>
                    <a:pt x="19849" y="5304"/>
                    <a:pt x="18902" y="5304"/>
                  </a:cubicBezTo>
                  <a:cubicBezTo>
                    <a:pt x="18710" y="5304"/>
                    <a:pt x="18512" y="5322"/>
                    <a:pt x="18310" y="5363"/>
                  </a:cubicBezTo>
                  <a:cubicBezTo>
                    <a:pt x="19172" y="4168"/>
                    <a:pt x="19604" y="2738"/>
                    <a:pt x="19317" y="1542"/>
                  </a:cubicBezTo>
                  <a:cubicBezTo>
                    <a:pt x="19055" y="530"/>
                    <a:pt x="18299" y="0"/>
                    <a:pt x="17341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0" name="Google Shape;1973;p135"/>
          <p:cNvGrpSpPr/>
          <p:nvPr/>
        </p:nvGrpSpPr>
        <p:grpSpPr>
          <a:xfrm>
            <a:off x="-300272" y="-818700"/>
            <a:ext cx="9744545" cy="5962228"/>
            <a:chOff x="-1" y="-3"/>
            <a:chExt cx="9744544" cy="5962226"/>
          </a:xfrm>
        </p:grpSpPr>
        <p:grpSp>
          <p:nvGrpSpPr>
            <p:cNvPr id="2328" name="Google Shape;1974;p135"/>
            <p:cNvGrpSpPr/>
            <p:nvPr/>
          </p:nvGrpSpPr>
          <p:grpSpPr>
            <a:xfrm>
              <a:off x="-2" y="-4"/>
              <a:ext cx="9744545" cy="1968217"/>
              <a:chOff x="0" y="-2"/>
              <a:chExt cx="9744544" cy="1968215"/>
            </a:xfrm>
          </p:grpSpPr>
          <p:grpSp>
            <p:nvGrpSpPr>
              <p:cNvPr id="2317" name="Google Shape;1975;p135"/>
              <p:cNvGrpSpPr/>
              <p:nvPr/>
            </p:nvGrpSpPr>
            <p:grpSpPr>
              <a:xfrm>
                <a:off x="-1" y="-3"/>
                <a:ext cx="2167331" cy="1968217"/>
                <a:chOff x="0" y="-1"/>
                <a:chExt cx="2167330" cy="1968215"/>
              </a:xfrm>
            </p:grpSpPr>
            <p:grpSp>
              <p:nvGrpSpPr>
                <p:cNvPr id="2315" name="Google Shape;1976;p135"/>
                <p:cNvGrpSpPr/>
                <p:nvPr/>
              </p:nvGrpSpPr>
              <p:grpSpPr>
                <a:xfrm>
                  <a:off x="119598" y="386493"/>
                  <a:ext cx="2047733" cy="1581722"/>
                  <a:chOff x="-1" y="0"/>
                  <a:chExt cx="2047732" cy="1581720"/>
                </a:xfrm>
              </p:grpSpPr>
              <p:grpSp>
                <p:nvGrpSpPr>
                  <p:cNvPr id="2311" name="Google Shape;1977;p135"/>
                  <p:cNvGrpSpPr/>
                  <p:nvPr/>
                </p:nvGrpSpPr>
                <p:grpSpPr>
                  <a:xfrm>
                    <a:off x="-3" y="257286"/>
                    <a:ext cx="2047734" cy="1324434"/>
                    <a:chOff x="-1" y="-1"/>
                    <a:chExt cx="2047732" cy="1324432"/>
                  </a:xfrm>
                </p:grpSpPr>
                <p:sp>
                  <p:nvSpPr>
                    <p:cNvPr id="2308" name="Google Shape;1978;p135"/>
                    <p:cNvSpPr/>
                    <p:nvPr/>
                  </p:nvSpPr>
                  <p:spPr>
                    <a:xfrm>
                      <a:off x="1196027" y="-2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309" name="Google Shape;1979;p135"/>
                    <p:cNvSpPr/>
                    <p:nvPr/>
                  </p:nvSpPr>
                  <p:spPr>
                    <a:xfrm>
                      <a:off x="-2" y="352725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310" name="Google Shape;1980;p135"/>
                    <p:cNvSpPr/>
                    <p:nvPr/>
                  </p:nvSpPr>
                  <p:spPr>
                    <a:xfrm>
                      <a:off x="538012" y="165687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314" name="Google Shape;1981;p135"/>
                  <p:cNvGrpSpPr/>
                  <p:nvPr/>
                </p:nvGrpSpPr>
                <p:grpSpPr>
                  <a:xfrm>
                    <a:off x="184373" y="-1"/>
                    <a:ext cx="1654381" cy="1276470"/>
                    <a:chOff x="0" y="-1"/>
                    <a:chExt cx="1654379" cy="1276469"/>
                  </a:xfrm>
                </p:grpSpPr>
                <p:sp>
                  <p:nvSpPr>
                    <p:cNvPr id="2312" name="Google Shape;1982;p135"/>
                    <p:cNvSpPr/>
                    <p:nvPr/>
                  </p:nvSpPr>
                  <p:spPr>
                    <a:xfrm>
                      <a:off x="-1" y="541164"/>
                      <a:ext cx="735305" cy="735305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313" name="Google Shape;1983;p135"/>
                    <p:cNvSpPr/>
                    <p:nvPr/>
                  </p:nvSpPr>
                  <p:spPr>
                    <a:xfrm>
                      <a:off x="682676" y="-2"/>
                      <a:ext cx="971704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2316" name="Google Shape;1984;p135"/>
                <p:cNvSpPr/>
                <p:nvPr/>
              </p:nvSpPr>
              <p:spPr>
                <a:xfrm>
                  <a:off x="-1" y="-2"/>
                  <a:ext cx="1347904" cy="1347906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327" name="Google Shape;1985;p135"/>
              <p:cNvGrpSpPr/>
              <p:nvPr/>
            </p:nvGrpSpPr>
            <p:grpSpPr>
              <a:xfrm>
                <a:off x="7627261" y="92481"/>
                <a:ext cx="2117283" cy="1426272"/>
                <a:chOff x="-3" y="-1"/>
                <a:chExt cx="2117282" cy="1426271"/>
              </a:xfrm>
            </p:grpSpPr>
            <p:grpSp>
              <p:nvGrpSpPr>
                <p:cNvPr id="2325" name="Google Shape;1986;p135"/>
                <p:cNvGrpSpPr/>
                <p:nvPr/>
              </p:nvGrpSpPr>
              <p:grpSpPr>
                <a:xfrm>
                  <a:off x="-4" y="-2"/>
                  <a:ext cx="2117284" cy="1426273"/>
                  <a:chOff x="-2" y="0"/>
                  <a:chExt cx="2117282" cy="1426271"/>
                </a:xfrm>
              </p:grpSpPr>
              <p:grpSp>
                <p:nvGrpSpPr>
                  <p:cNvPr id="2321" name="Google Shape;1987;p135"/>
                  <p:cNvGrpSpPr/>
                  <p:nvPr/>
                </p:nvGrpSpPr>
                <p:grpSpPr>
                  <a:xfrm>
                    <a:off x="-3" y="248076"/>
                    <a:ext cx="2117284" cy="1178196"/>
                    <a:chOff x="-1" y="0"/>
                    <a:chExt cx="2117282" cy="1178194"/>
                  </a:xfrm>
                </p:grpSpPr>
                <p:sp>
                  <p:nvSpPr>
                    <p:cNvPr id="2318" name="Google Shape;1988;p135"/>
                    <p:cNvSpPr/>
                    <p:nvPr/>
                  </p:nvSpPr>
                  <p:spPr>
                    <a:xfrm>
                      <a:off x="1265577" y="152488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319" name="Google Shape;1989;p135"/>
                    <p:cNvSpPr/>
                    <p:nvPr/>
                  </p:nvSpPr>
                  <p:spPr>
                    <a:xfrm>
                      <a:off x="-2" y="-1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320" name="Google Shape;1990;p135"/>
                    <p:cNvSpPr/>
                    <p:nvPr/>
                  </p:nvSpPr>
                  <p:spPr>
                    <a:xfrm>
                      <a:off x="522912" y="206488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324" name="Google Shape;1991;p135"/>
                  <p:cNvGrpSpPr/>
                  <p:nvPr/>
                </p:nvGrpSpPr>
                <p:grpSpPr>
                  <a:xfrm>
                    <a:off x="792999" y="-1"/>
                    <a:ext cx="1324282" cy="1213260"/>
                    <a:chOff x="-1" y="0"/>
                    <a:chExt cx="1324281" cy="1213258"/>
                  </a:xfrm>
                </p:grpSpPr>
                <p:sp>
                  <p:nvSpPr>
                    <p:cNvPr id="2322" name="Google Shape;1992;p135"/>
                    <p:cNvSpPr/>
                    <p:nvPr/>
                  </p:nvSpPr>
                  <p:spPr>
                    <a:xfrm>
                      <a:off x="-2" y="477952"/>
                      <a:ext cx="735305" cy="7353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323" name="Google Shape;1993;p135"/>
                    <p:cNvSpPr/>
                    <p:nvPr/>
                  </p:nvSpPr>
                  <p:spPr>
                    <a:xfrm>
                      <a:off x="352576" y="-1"/>
                      <a:ext cx="971705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2326" name="Google Shape;1994;p135"/>
                <p:cNvSpPr/>
                <p:nvPr/>
              </p:nvSpPr>
              <p:spPr>
                <a:xfrm>
                  <a:off x="293875" y="49814"/>
                  <a:ext cx="971703" cy="9717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2339" name="Google Shape;1995;p135"/>
            <p:cNvGrpSpPr/>
            <p:nvPr/>
          </p:nvGrpSpPr>
          <p:grpSpPr>
            <a:xfrm>
              <a:off x="300195" y="4156685"/>
              <a:ext cx="9144077" cy="1805539"/>
              <a:chOff x="0" y="-2"/>
              <a:chExt cx="9144075" cy="1805538"/>
            </a:xfrm>
          </p:grpSpPr>
          <p:grpSp>
            <p:nvGrpSpPr>
              <p:cNvPr id="2332" name="Google Shape;1996;p135"/>
              <p:cNvGrpSpPr/>
              <p:nvPr/>
            </p:nvGrpSpPr>
            <p:grpSpPr>
              <a:xfrm>
                <a:off x="0" y="-3"/>
                <a:ext cx="9144077" cy="1805540"/>
                <a:chOff x="0" y="-1"/>
                <a:chExt cx="9144075" cy="1805538"/>
              </a:xfrm>
            </p:grpSpPr>
            <p:sp>
              <p:nvSpPr>
                <p:cNvPr id="2329" name="Google Shape;1997;p135"/>
                <p:cNvSpPr/>
                <p:nvPr/>
              </p:nvSpPr>
              <p:spPr>
                <a:xfrm>
                  <a:off x="4423" y="794235"/>
                  <a:ext cx="9135308" cy="1011303"/>
                </a:xfrm>
                <a:prstGeom prst="rect">
                  <a:avLst/>
                </a:pr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330" name="Google Shape;1998;p135"/>
                <p:cNvSpPr/>
                <p:nvPr/>
              </p:nvSpPr>
              <p:spPr>
                <a:xfrm>
                  <a:off x="4413" y="41"/>
                  <a:ext cx="9135354" cy="6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331" name="Google Shape;1999;p135"/>
                <p:cNvSpPr/>
                <p:nvPr/>
              </p:nvSpPr>
              <p:spPr>
                <a:xfrm>
                  <a:off x="0" y="-2"/>
                  <a:ext cx="9144077" cy="1093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338" name="Google Shape;2000;p135"/>
              <p:cNvGrpSpPr/>
              <p:nvPr/>
            </p:nvGrpSpPr>
            <p:grpSpPr>
              <a:xfrm>
                <a:off x="637526" y="471666"/>
                <a:ext cx="8102711" cy="1058184"/>
                <a:chOff x="0" y="0"/>
                <a:chExt cx="8102710" cy="1058183"/>
              </a:xfrm>
            </p:grpSpPr>
            <p:sp>
              <p:nvSpPr>
                <p:cNvPr id="2333" name="Google Shape;2001;p135"/>
                <p:cNvSpPr/>
                <p:nvPr/>
              </p:nvSpPr>
              <p:spPr>
                <a:xfrm>
                  <a:off x="7717987" y="-1"/>
                  <a:ext cx="384723" cy="431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334" name="Google Shape;2002;p135"/>
                <p:cNvSpPr/>
                <p:nvPr/>
              </p:nvSpPr>
              <p:spPr>
                <a:xfrm>
                  <a:off x="-1" y="327375"/>
                  <a:ext cx="495449" cy="730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335" name="Google Shape;2003;p135"/>
                <p:cNvSpPr/>
                <p:nvPr/>
              </p:nvSpPr>
              <p:spPr>
                <a:xfrm>
                  <a:off x="6646102" y="612244"/>
                  <a:ext cx="412846" cy="438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336" name="Google Shape;2004;p135"/>
                <p:cNvSpPr/>
                <p:nvPr/>
              </p:nvSpPr>
              <p:spPr>
                <a:xfrm>
                  <a:off x="5321965" y="654682"/>
                  <a:ext cx="567865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337" name="Google Shape;2005;p135"/>
                <p:cNvSpPr/>
                <p:nvPr/>
              </p:nvSpPr>
              <p:spPr>
                <a:xfrm>
                  <a:off x="1329811" y="327373"/>
                  <a:ext cx="486834" cy="43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2" h="21600" fill="norm" stroke="1" extrusionOk="0">
                      <a:moveTo>
                        <a:pt x="17434" y="0"/>
                      </a:moveTo>
                      <a:lnTo>
                        <a:pt x="11998" y="4799"/>
                      </a:lnTo>
                      <a:cubicBezTo>
                        <a:pt x="11998" y="4799"/>
                        <a:pt x="10466" y="6227"/>
                        <a:pt x="10283" y="7871"/>
                      </a:cubicBezTo>
                      <a:cubicBezTo>
                        <a:pt x="9918" y="11026"/>
                        <a:pt x="8459" y="11762"/>
                        <a:pt x="5539" y="14616"/>
                      </a:cubicBezTo>
                      <a:cubicBezTo>
                        <a:pt x="4299" y="15784"/>
                        <a:pt x="-1028" y="19416"/>
                        <a:pt x="176" y="21276"/>
                      </a:cubicBezTo>
                      <a:cubicBezTo>
                        <a:pt x="356" y="21500"/>
                        <a:pt x="577" y="21600"/>
                        <a:pt x="828" y="21600"/>
                      </a:cubicBezTo>
                      <a:cubicBezTo>
                        <a:pt x="2512" y="21600"/>
                        <a:pt x="5545" y="17134"/>
                        <a:pt x="6561" y="16043"/>
                      </a:cubicBezTo>
                      <a:cubicBezTo>
                        <a:pt x="9334" y="13136"/>
                        <a:pt x="10167" y="11543"/>
                        <a:pt x="12739" y="11543"/>
                      </a:cubicBezTo>
                      <a:cubicBezTo>
                        <a:pt x="12807" y="11543"/>
                        <a:pt x="12876" y="11544"/>
                        <a:pt x="12947" y="11546"/>
                      </a:cubicBezTo>
                      <a:cubicBezTo>
                        <a:pt x="12965" y="11547"/>
                        <a:pt x="12983" y="11547"/>
                        <a:pt x="13001" y="11547"/>
                      </a:cubicBezTo>
                      <a:cubicBezTo>
                        <a:pt x="14335" y="11547"/>
                        <a:pt x="15756" y="9989"/>
                        <a:pt x="15756" y="9989"/>
                      </a:cubicBezTo>
                      <a:lnTo>
                        <a:pt x="20572" y="4368"/>
                      </a:lnTo>
                      <a:lnTo>
                        <a:pt x="20536" y="4324"/>
                      </a:lnTo>
                      <a:lnTo>
                        <a:pt x="15099" y="9124"/>
                      </a:lnTo>
                      <a:lnTo>
                        <a:pt x="14698" y="8562"/>
                      </a:lnTo>
                      <a:lnTo>
                        <a:pt x="19514" y="2939"/>
                      </a:lnTo>
                      <a:lnTo>
                        <a:pt x="19477" y="2897"/>
                      </a:lnTo>
                      <a:lnTo>
                        <a:pt x="14078" y="7697"/>
                      </a:lnTo>
                      <a:lnTo>
                        <a:pt x="13640" y="7091"/>
                      </a:lnTo>
                      <a:lnTo>
                        <a:pt x="18493" y="1470"/>
                      </a:lnTo>
                      <a:lnTo>
                        <a:pt x="18493" y="1427"/>
                      </a:lnTo>
                      <a:lnTo>
                        <a:pt x="13056" y="6227"/>
                      </a:lnTo>
                      <a:lnTo>
                        <a:pt x="12618" y="5664"/>
                      </a:lnTo>
                      <a:lnTo>
                        <a:pt x="17471" y="43"/>
                      </a:lnTo>
                      <a:lnTo>
                        <a:pt x="17434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34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" name="Google Shape;2013;p136"/>
          <p:cNvGrpSpPr/>
          <p:nvPr/>
        </p:nvGrpSpPr>
        <p:grpSpPr>
          <a:xfrm>
            <a:off x="0" y="50"/>
            <a:ext cx="9143657" cy="5143708"/>
            <a:chOff x="0" y="25"/>
            <a:chExt cx="9143656" cy="5143706"/>
          </a:xfrm>
        </p:grpSpPr>
        <p:sp>
          <p:nvSpPr>
            <p:cNvPr id="2348" name="Google Shape;2014;p136"/>
            <p:cNvSpPr/>
            <p:nvPr/>
          </p:nvSpPr>
          <p:spPr>
            <a:xfrm>
              <a:off x="7665971" y="2300586"/>
              <a:ext cx="1296572" cy="230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0982" y="0"/>
                  </a:moveTo>
                  <a:cubicBezTo>
                    <a:pt x="10805" y="0"/>
                    <a:pt x="10629" y="109"/>
                    <a:pt x="10629" y="289"/>
                  </a:cubicBezTo>
                  <a:cubicBezTo>
                    <a:pt x="10629" y="406"/>
                    <a:pt x="10703" y="1991"/>
                    <a:pt x="10806" y="4245"/>
                  </a:cubicBezTo>
                  <a:cubicBezTo>
                    <a:pt x="10380" y="4312"/>
                    <a:pt x="9704" y="4495"/>
                    <a:pt x="9424" y="4654"/>
                  </a:cubicBezTo>
                  <a:cubicBezTo>
                    <a:pt x="9077" y="4851"/>
                    <a:pt x="6812" y="5503"/>
                    <a:pt x="6243" y="5503"/>
                  </a:cubicBezTo>
                  <a:cubicBezTo>
                    <a:pt x="6210" y="5503"/>
                    <a:pt x="6183" y="5501"/>
                    <a:pt x="6162" y="5496"/>
                  </a:cubicBezTo>
                  <a:cubicBezTo>
                    <a:pt x="5807" y="5424"/>
                    <a:pt x="4243" y="4852"/>
                    <a:pt x="4060" y="4852"/>
                  </a:cubicBezTo>
                  <a:cubicBezTo>
                    <a:pt x="4053" y="4852"/>
                    <a:pt x="4049" y="4853"/>
                    <a:pt x="4046" y="4854"/>
                  </a:cubicBezTo>
                  <a:cubicBezTo>
                    <a:pt x="3884" y="4946"/>
                    <a:pt x="5736" y="5739"/>
                    <a:pt x="6162" y="5797"/>
                  </a:cubicBezTo>
                  <a:cubicBezTo>
                    <a:pt x="6191" y="5801"/>
                    <a:pt x="6225" y="5803"/>
                    <a:pt x="6262" y="5803"/>
                  </a:cubicBezTo>
                  <a:cubicBezTo>
                    <a:pt x="6778" y="5803"/>
                    <a:pt x="7971" y="5446"/>
                    <a:pt x="8190" y="5446"/>
                  </a:cubicBezTo>
                  <a:cubicBezTo>
                    <a:pt x="9086" y="5371"/>
                    <a:pt x="9983" y="5254"/>
                    <a:pt x="10865" y="5088"/>
                  </a:cubicBezTo>
                  <a:cubicBezTo>
                    <a:pt x="10909" y="6181"/>
                    <a:pt x="10967" y="7399"/>
                    <a:pt x="11041" y="8659"/>
                  </a:cubicBezTo>
                  <a:cubicBezTo>
                    <a:pt x="9527" y="9335"/>
                    <a:pt x="5853" y="11213"/>
                    <a:pt x="4340" y="11514"/>
                  </a:cubicBezTo>
                  <a:cubicBezTo>
                    <a:pt x="2503" y="11872"/>
                    <a:pt x="181" y="11747"/>
                    <a:pt x="5" y="11847"/>
                  </a:cubicBezTo>
                  <a:cubicBezTo>
                    <a:pt x="-123" y="11926"/>
                    <a:pt x="2258" y="12057"/>
                    <a:pt x="3689" y="12057"/>
                  </a:cubicBezTo>
                  <a:cubicBezTo>
                    <a:pt x="4236" y="12057"/>
                    <a:pt x="4645" y="12038"/>
                    <a:pt x="4722" y="11989"/>
                  </a:cubicBezTo>
                  <a:cubicBezTo>
                    <a:pt x="5016" y="11822"/>
                    <a:pt x="8263" y="10546"/>
                    <a:pt x="8455" y="10437"/>
                  </a:cubicBezTo>
                  <a:cubicBezTo>
                    <a:pt x="8461" y="10433"/>
                    <a:pt x="8466" y="10431"/>
                    <a:pt x="8469" y="10431"/>
                  </a:cubicBezTo>
                  <a:cubicBezTo>
                    <a:pt x="8545" y="10431"/>
                    <a:pt x="7209" y="11796"/>
                    <a:pt x="6897" y="11998"/>
                  </a:cubicBezTo>
                  <a:cubicBezTo>
                    <a:pt x="6827" y="12039"/>
                    <a:pt x="6820" y="12057"/>
                    <a:pt x="6858" y="12057"/>
                  </a:cubicBezTo>
                  <a:cubicBezTo>
                    <a:pt x="7003" y="12057"/>
                    <a:pt x="7802" y="11792"/>
                    <a:pt x="8176" y="11580"/>
                  </a:cubicBezTo>
                  <a:cubicBezTo>
                    <a:pt x="8646" y="11305"/>
                    <a:pt x="9160" y="10170"/>
                    <a:pt x="9322" y="10070"/>
                  </a:cubicBezTo>
                  <a:cubicBezTo>
                    <a:pt x="9424" y="10003"/>
                    <a:pt x="10350" y="9678"/>
                    <a:pt x="11070" y="9427"/>
                  </a:cubicBezTo>
                  <a:cubicBezTo>
                    <a:pt x="11144" y="10946"/>
                    <a:pt x="11217" y="12507"/>
                    <a:pt x="11305" y="13975"/>
                  </a:cubicBezTo>
                  <a:cubicBezTo>
                    <a:pt x="10262" y="14251"/>
                    <a:pt x="8484" y="14785"/>
                    <a:pt x="7646" y="14785"/>
                  </a:cubicBezTo>
                  <a:cubicBezTo>
                    <a:pt x="6603" y="14785"/>
                    <a:pt x="3267" y="14426"/>
                    <a:pt x="2753" y="14426"/>
                  </a:cubicBezTo>
                  <a:cubicBezTo>
                    <a:pt x="2224" y="14426"/>
                    <a:pt x="2606" y="14493"/>
                    <a:pt x="3135" y="14785"/>
                  </a:cubicBezTo>
                  <a:cubicBezTo>
                    <a:pt x="3559" y="15026"/>
                    <a:pt x="6749" y="15459"/>
                    <a:pt x="8112" y="15459"/>
                  </a:cubicBezTo>
                  <a:cubicBezTo>
                    <a:pt x="8402" y="15459"/>
                    <a:pt x="8610" y="15440"/>
                    <a:pt x="8690" y="15394"/>
                  </a:cubicBezTo>
                  <a:cubicBezTo>
                    <a:pt x="9013" y="15219"/>
                    <a:pt x="10380" y="14960"/>
                    <a:pt x="11350" y="14727"/>
                  </a:cubicBezTo>
                  <a:cubicBezTo>
                    <a:pt x="11526" y="18323"/>
                    <a:pt x="11717" y="21253"/>
                    <a:pt x="11761" y="21520"/>
                  </a:cubicBezTo>
                  <a:cubicBezTo>
                    <a:pt x="11773" y="21576"/>
                    <a:pt x="11989" y="21600"/>
                    <a:pt x="12295" y="21600"/>
                  </a:cubicBezTo>
                  <a:cubicBezTo>
                    <a:pt x="13161" y="21600"/>
                    <a:pt x="14747" y="21411"/>
                    <a:pt x="14465" y="21244"/>
                  </a:cubicBezTo>
                  <a:cubicBezTo>
                    <a:pt x="14318" y="21169"/>
                    <a:pt x="13936" y="18741"/>
                    <a:pt x="13481" y="15569"/>
                  </a:cubicBezTo>
                  <a:cubicBezTo>
                    <a:pt x="14436" y="15169"/>
                    <a:pt x="16390" y="14201"/>
                    <a:pt x="16640" y="14142"/>
                  </a:cubicBezTo>
                  <a:cubicBezTo>
                    <a:pt x="16663" y="14137"/>
                    <a:pt x="16704" y="14135"/>
                    <a:pt x="16760" y="14135"/>
                  </a:cubicBezTo>
                  <a:cubicBezTo>
                    <a:pt x="17446" y="14135"/>
                    <a:pt x="20388" y="14484"/>
                    <a:pt x="20755" y="14484"/>
                  </a:cubicBezTo>
                  <a:cubicBezTo>
                    <a:pt x="21137" y="14484"/>
                    <a:pt x="21357" y="14243"/>
                    <a:pt x="20858" y="14243"/>
                  </a:cubicBezTo>
                  <a:cubicBezTo>
                    <a:pt x="20358" y="14243"/>
                    <a:pt x="17331" y="13742"/>
                    <a:pt x="16640" y="13683"/>
                  </a:cubicBezTo>
                  <a:cubicBezTo>
                    <a:pt x="16615" y="13681"/>
                    <a:pt x="16587" y="13680"/>
                    <a:pt x="16557" y="13680"/>
                  </a:cubicBezTo>
                  <a:cubicBezTo>
                    <a:pt x="15915" y="13680"/>
                    <a:pt x="14161" y="14172"/>
                    <a:pt x="13319" y="14443"/>
                  </a:cubicBezTo>
                  <a:cubicBezTo>
                    <a:pt x="13098" y="12949"/>
                    <a:pt x="12878" y="11338"/>
                    <a:pt x="12658" y="9753"/>
                  </a:cubicBezTo>
                  <a:cubicBezTo>
                    <a:pt x="14157" y="10170"/>
                    <a:pt x="18080" y="11054"/>
                    <a:pt x="19182" y="11322"/>
                  </a:cubicBezTo>
                  <a:cubicBezTo>
                    <a:pt x="19905" y="11504"/>
                    <a:pt x="20388" y="11573"/>
                    <a:pt x="20721" y="11573"/>
                  </a:cubicBezTo>
                  <a:cubicBezTo>
                    <a:pt x="21012" y="11573"/>
                    <a:pt x="21190" y="11521"/>
                    <a:pt x="21313" y="11447"/>
                  </a:cubicBezTo>
                  <a:cubicBezTo>
                    <a:pt x="21477" y="11343"/>
                    <a:pt x="21250" y="11325"/>
                    <a:pt x="20945" y="11325"/>
                  </a:cubicBezTo>
                  <a:cubicBezTo>
                    <a:pt x="20785" y="11325"/>
                    <a:pt x="20603" y="11330"/>
                    <a:pt x="20446" y="11330"/>
                  </a:cubicBezTo>
                  <a:cubicBezTo>
                    <a:pt x="20444" y="11330"/>
                    <a:pt x="20442" y="11330"/>
                    <a:pt x="20440" y="11330"/>
                  </a:cubicBezTo>
                  <a:cubicBezTo>
                    <a:pt x="19965" y="11330"/>
                    <a:pt x="16933" y="10354"/>
                    <a:pt x="16713" y="10354"/>
                  </a:cubicBezTo>
                  <a:cubicBezTo>
                    <a:pt x="16710" y="10354"/>
                    <a:pt x="16707" y="10354"/>
                    <a:pt x="16705" y="10354"/>
                  </a:cubicBezTo>
                  <a:cubicBezTo>
                    <a:pt x="16514" y="10354"/>
                    <a:pt x="17248" y="10067"/>
                    <a:pt x="17610" y="9853"/>
                  </a:cubicBezTo>
                  <a:cubicBezTo>
                    <a:pt x="17880" y="9687"/>
                    <a:pt x="17888" y="9522"/>
                    <a:pt x="17809" y="9522"/>
                  </a:cubicBezTo>
                  <a:cubicBezTo>
                    <a:pt x="17781" y="9522"/>
                    <a:pt x="17741" y="9543"/>
                    <a:pt x="17698" y="9594"/>
                  </a:cubicBezTo>
                  <a:cubicBezTo>
                    <a:pt x="17551" y="9786"/>
                    <a:pt x="16229" y="10145"/>
                    <a:pt x="15949" y="10145"/>
                  </a:cubicBezTo>
                  <a:cubicBezTo>
                    <a:pt x="15714" y="10145"/>
                    <a:pt x="13642" y="9294"/>
                    <a:pt x="12540" y="8835"/>
                  </a:cubicBezTo>
                  <a:cubicBezTo>
                    <a:pt x="12349" y="7558"/>
                    <a:pt x="12187" y="6314"/>
                    <a:pt x="12040" y="5188"/>
                  </a:cubicBezTo>
                  <a:cubicBezTo>
                    <a:pt x="13054" y="5513"/>
                    <a:pt x="14568" y="6114"/>
                    <a:pt x="14891" y="6189"/>
                  </a:cubicBezTo>
                  <a:cubicBezTo>
                    <a:pt x="15635" y="6393"/>
                    <a:pt x="16403" y="7619"/>
                    <a:pt x="16544" y="7619"/>
                  </a:cubicBezTo>
                  <a:cubicBezTo>
                    <a:pt x="16559" y="7619"/>
                    <a:pt x="16567" y="7605"/>
                    <a:pt x="16567" y="7574"/>
                  </a:cubicBezTo>
                  <a:cubicBezTo>
                    <a:pt x="16567" y="7357"/>
                    <a:pt x="15817" y="6114"/>
                    <a:pt x="15449" y="5914"/>
                  </a:cubicBezTo>
                  <a:cubicBezTo>
                    <a:pt x="15170" y="5755"/>
                    <a:pt x="13187" y="4796"/>
                    <a:pt x="11938" y="4387"/>
                  </a:cubicBezTo>
                  <a:cubicBezTo>
                    <a:pt x="11614" y="2058"/>
                    <a:pt x="11379" y="397"/>
                    <a:pt x="11320" y="230"/>
                  </a:cubicBezTo>
                  <a:cubicBezTo>
                    <a:pt x="11268" y="70"/>
                    <a:pt x="11125" y="0"/>
                    <a:pt x="10982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49" name="Google Shape;2015;p136"/>
            <p:cNvSpPr/>
            <p:nvPr/>
          </p:nvSpPr>
          <p:spPr>
            <a:xfrm flipH="1">
              <a:off x="6160365" y="25"/>
              <a:ext cx="2983288" cy="514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50" name="Google Shape;2016;p136"/>
            <p:cNvSpPr/>
            <p:nvPr/>
          </p:nvSpPr>
          <p:spPr>
            <a:xfrm>
              <a:off x="0" y="4240951"/>
              <a:ext cx="9143657" cy="90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354" name="Google Shape;2017;p136"/>
            <p:cNvGrpSpPr/>
            <p:nvPr/>
          </p:nvGrpSpPr>
          <p:grpSpPr>
            <a:xfrm>
              <a:off x="6104951" y="4240961"/>
              <a:ext cx="1273320" cy="501051"/>
              <a:chOff x="24" y="0"/>
              <a:chExt cx="1273318" cy="501050"/>
            </a:xfrm>
          </p:grpSpPr>
          <p:sp>
            <p:nvSpPr>
              <p:cNvPr id="2351" name="Google Shape;2018;p136"/>
              <p:cNvSpPr/>
              <p:nvPr/>
            </p:nvSpPr>
            <p:spPr>
              <a:xfrm>
                <a:off x="24" y="194841"/>
                <a:ext cx="1273320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352" name="Google Shape;2019;p136"/>
              <p:cNvSpPr/>
              <p:nvPr/>
            </p:nvSpPr>
            <p:spPr>
              <a:xfrm>
                <a:off x="264186" y="-1"/>
                <a:ext cx="798416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353" name="Google Shape;2020;p136"/>
              <p:cNvSpPr/>
              <p:nvPr/>
            </p:nvSpPr>
            <p:spPr>
              <a:xfrm>
                <a:off x="82606" y="66137"/>
                <a:ext cx="1172630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35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1" name="Google Shape;2024;p137"/>
          <p:cNvGrpSpPr/>
          <p:nvPr/>
        </p:nvGrpSpPr>
        <p:grpSpPr>
          <a:xfrm>
            <a:off x="-3" y="-223380"/>
            <a:ext cx="9145532" cy="5366882"/>
            <a:chOff x="-1" y="0"/>
            <a:chExt cx="9145531" cy="5366880"/>
          </a:xfrm>
        </p:grpSpPr>
        <p:sp>
          <p:nvSpPr>
            <p:cNvPr id="2363" name="Google Shape;2025;p137"/>
            <p:cNvSpPr/>
            <p:nvPr/>
          </p:nvSpPr>
          <p:spPr>
            <a:xfrm flipH="1">
              <a:off x="-2" y="4464330"/>
              <a:ext cx="9144019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366" name="Google Shape;2026;p137"/>
            <p:cNvGrpSpPr/>
            <p:nvPr/>
          </p:nvGrpSpPr>
          <p:grpSpPr>
            <a:xfrm>
              <a:off x="6501411" y="-1"/>
              <a:ext cx="2644119" cy="1244759"/>
              <a:chOff x="0" y="0"/>
              <a:chExt cx="2644117" cy="1244757"/>
            </a:xfrm>
          </p:grpSpPr>
          <p:sp>
            <p:nvSpPr>
              <p:cNvPr id="2364" name="Google Shape;2027;p137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365" name="Google Shape;2028;p137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370" name="Google Shape;2029;p137"/>
            <p:cNvGrpSpPr/>
            <p:nvPr/>
          </p:nvGrpSpPr>
          <p:grpSpPr>
            <a:xfrm>
              <a:off x="736384" y="4582069"/>
              <a:ext cx="1067402" cy="420023"/>
              <a:chOff x="20" y="0"/>
              <a:chExt cx="1067400" cy="420022"/>
            </a:xfrm>
          </p:grpSpPr>
          <p:sp>
            <p:nvSpPr>
              <p:cNvPr id="2367" name="Google Shape;2030;p137"/>
              <p:cNvSpPr/>
              <p:nvPr/>
            </p:nvSpPr>
            <p:spPr>
              <a:xfrm>
                <a:off x="20" y="163332"/>
                <a:ext cx="1067402" cy="24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368" name="Google Shape;2031;p137"/>
              <p:cNvSpPr/>
              <p:nvPr/>
            </p:nvSpPr>
            <p:spPr>
              <a:xfrm>
                <a:off x="221463" y="-1"/>
                <a:ext cx="669298" cy="11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369" name="Google Shape;2032;p137"/>
              <p:cNvSpPr/>
              <p:nvPr/>
            </p:nvSpPr>
            <p:spPr>
              <a:xfrm>
                <a:off x="69247" y="55441"/>
                <a:ext cx="982996" cy="36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37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2" name="Google Shape;2036;p138"/>
          <p:cNvGrpSpPr/>
          <p:nvPr/>
        </p:nvGrpSpPr>
        <p:grpSpPr>
          <a:xfrm>
            <a:off x="-1177" y="-273523"/>
            <a:ext cx="9343404" cy="5760460"/>
            <a:chOff x="0" y="0"/>
            <a:chExt cx="9343403" cy="5760458"/>
          </a:xfrm>
        </p:grpSpPr>
        <p:sp>
          <p:nvSpPr>
            <p:cNvPr id="2379" name="Google Shape;2037;p138"/>
            <p:cNvSpPr/>
            <p:nvPr/>
          </p:nvSpPr>
          <p:spPr>
            <a:xfrm flipH="1">
              <a:off x="6201623" y="-1"/>
              <a:ext cx="3141780" cy="541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382" name="Google Shape;2038;p138"/>
            <p:cNvGrpSpPr/>
            <p:nvPr/>
          </p:nvGrpSpPr>
          <p:grpSpPr>
            <a:xfrm>
              <a:off x="-1" y="4514484"/>
              <a:ext cx="9145166" cy="902498"/>
              <a:chOff x="0" y="0"/>
              <a:chExt cx="9145164" cy="902497"/>
            </a:xfrm>
          </p:grpSpPr>
          <p:sp>
            <p:nvSpPr>
              <p:cNvPr id="2380" name="Google Shape;2039;p138"/>
              <p:cNvSpPr/>
              <p:nvPr/>
            </p:nvSpPr>
            <p:spPr>
              <a:xfrm flipH="1">
                <a:off x="0" y="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381" name="Google Shape;2040;p138"/>
              <p:cNvSpPr/>
              <p:nvPr/>
            </p:nvSpPr>
            <p:spPr>
              <a:xfrm flipH="1">
                <a:off x="1188" y="7590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388" name="Google Shape;2041;p138"/>
            <p:cNvGrpSpPr/>
            <p:nvPr/>
          </p:nvGrpSpPr>
          <p:grpSpPr>
            <a:xfrm>
              <a:off x="584735" y="4861207"/>
              <a:ext cx="7972466" cy="899252"/>
              <a:chOff x="3" y="0"/>
              <a:chExt cx="7972465" cy="899250"/>
            </a:xfrm>
          </p:grpSpPr>
          <p:sp>
            <p:nvSpPr>
              <p:cNvPr id="2383" name="Google Shape;2042;p138"/>
              <p:cNvSpPr/>
              <p:nvPr/>
            </p:nvSpPr>
            <p:spPr>
              <a:xfrm flipH="1">
                <a:off x="7440164" y="140490"/>
                <a:ext cx="532306" cy="475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384" name="Google Shape;2043;p138"/>
              <p:cNvSpPr/>
              <p:nvPr/>
            </p:nvSpPr>
            <p:spPr>
              <a:xfrm flipH="1">
                <a:off x="3" y="80745"/>
                <a:ext cx="268198" cy="818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387" name="Google Shape;2044;p138"/>
              <p:cNvGrpSpPr/>
              <p:nvPr/>
            </p:nvGrpSpPr>
            <p:grpSpPr>
              <a:xfrm>
                <a:off x="1352319" y="0"/>
                <a:ext cx="649936" cy="527383"/>
                <a:chOff x="7" y="0"/>
                <a:chExt cx="649934" cy="527382"/>
              </a:xfrm>
            </p:grpSpPr>
            <p:sp>
              <p:nvSpPr>
                <p:cNvPr id="2385" name="Google Shape;2045;p138"/>
                <p:cNvSpPr/>
                <p:nvPr/>
              </p:nvSpPr>
              <p:spPr>
                <a:xfrm flipH="1">
                  <a:off x="7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386" name="Google Shape;2046;p138"/>
                <p:cNvSpPr/>
                <p:nvPr/>
              </p:nvSpPr>
              <p:spPr>
                <a:xfrm flipH="1">
                  <a:off x="104767" y="89460"/>
                  <a:ext cx="341263" cy="307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2391" name="Google Shape;2047;p138"/>
            <p:cNvGrpSpPr/>
            <p:nvPr/>
          </p:nvGrpSpPr>
          <p:grpSpPr>
            <a:xfrm>
              <a:off x="6035668" y="269772"/>
              <a:ext cx="3109508" cy="1745768"/>
              <a:chOff x="0" y="-1"/>
              <a:chExt cx="3109507" cy="1745766"/>
            </a:xfrm>
          </p:grpSpPr>
          <p:sp>
            <p:nvSpPr>
              <p:cNvPr id="2389" name="Google Shape;2048;p138"/>
              <p:cNvSpPr/>
              <p:nvPr/>
            </p:nvSpPr>
            <p:spPr>
              <a:xfrm>
                <a:off x="17196" y="-2"/>
                <a:ext cx="3092312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390" name="Google Shape;2049;p138"/>
              <p:cNvSpPr/>
              <p:nvPr/>
            </p:nvSpPr>
            <p:spPr>
              <a:xfrm>
                <a:off x="-1" y="3743"/>
                <a:ext cx="3105143" cy="63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39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4" name="Google Shape;2054;p139"/>
          <p:cNvGrpSpPr/>
          <p:nvPr/>
        </p:nvGrpSpPr>
        <p:grpSpPr>
          <a:xfrm>
            <a:off x="238" y="-3755"/>
            <a:ext cx="9569280" cy="5147188"/>
            <a:chOff x="0" y="-2"/>
            <a:chExt cx="9569278" cy="5147186"/>
          </a:xfrm>
        </p:grpSpPr>
        <p:grpSp>
          <p:nvGrpSpPr>
            <p:cNvPr id="2402" name="Google Shape;2055;p139"/>
            <p:cNvGrpSpPr/>
            <p:nvPr/>
          </p:nvGrpSpPr>
          <p:grpSpPr>
            <a:xfrm>
              <a:off x="5992464" y="-3"/>
              <a:ext cx="3576815" cy="1785506"/>
              <a:chOff x="0" y="-1"/>
              <a:chExt cx="3576813" cy="1785504"/>
            </a:xfrm>
          </p:grpSpPr>
          <p:sp>
            <p:nvSpPr>
              <p:cNvPr id="2400" name="Google Shape;2056;p139"/>
              <p:cNvSpPr/>
              <p:nvPr/>
            </p:nvSpPr>
            <p:spPr>
              <a:xfrm>
                <a:off x="0" y="-1"/>
                <a:ext cx="3162697" cy="178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01" name="Google Shape;2057;p139"/>
              <p:cNvSpPr/>
              <p:nvPr/>
            </p:nvSpPr>
            <p:spPr>
              <a:xfrm>
                <a:off x="637572" y="-1"/>
                <a:ext cx="2939243" cy="599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2403" name="Google Shape;2058;p139"/>
            <p:cNvSpPr/>
            <p:nvPr/>
          </p:nvSpPr>
          <p:spPr>
            <a:xfrm>
              <a:off x="-1" y="4612327"/>
              <a:ext cx="9143778" cy="53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" y="0"/>
                  </a:moveTo>
                  <a:cubicBezTo>
                    <a:pt x="1418" y="0"/>
                    <a:pt x="712" y="129"/>
                    <a:pt x="11" y="41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6078"/>
                  </a:lnTo>
                  <a:cubicBezTo>
                    <a:pt x="21168" y="6437"/>
                    <a:pt x="20736" y="6939"/>
                    <a:pt x="20338" y="7548"/>
                  </a:cubicBezTo>
                  <a:cubicBezTo>
                    <a:pt x="19420" y="6378"/>
                    <a:pt x="19207" y="5513"/>
                    <a:pt x="18818" y="5513"/>
                  </a:cubicBezTo>
                  <a:cubicBezTo>
                    <a:pt x="18528" y="5513"/>
                    <a:pt x="18142" y="5994"/>
                    <a:pt x="17291" y="7189"/>
                  </a:cubicBezTo>
                  <a:cubicBezTo>
                    <a:pt x="16590" y="9927"/>
                    <a:pt x="15884" y="10934"/>
                    <a:pt x="15169" y="10934"/>
                  </a:cubicBezTo>
                  <a:cubicBezTo>
                    <a:pt x="13309" y="10934"/>
                    <a:pt x="11386" y="4126"/>
                    <a:pt x="9334" y="3245"/>
                  </a:cubicBezTo>
                  <a:cubicBezTo>
                    <a:pt x="6962" y="1473"/>
                    <a:pt x="4530" y="0"/>
                    <a:pt x="212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40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060;p140"/>
          <p:cNvGrpSpPr/>
          <p:nvPr/>
        </p:nvGrpSpPr>
        <p:grpSpPr>
          <a:xfrm>
            <a:off x="-2" y="1193960"/>
            <a:ext cx="9476454" cy="3949399"/>
            <a:chOff x="0" y="0"/>
            <a:chExt cx="9476452" cy="3949398"/>
          </a:xfrm>
        </p:grpSpPr>
        <p:grpSp>
          <p:nvGrpSpPr>
            <p:cNvPr id="2417" name="Google Shape;2061;p140"/>
            <p:cNvGrpSpPr/>
            <p:nvPr/>
          </p:nvGrpSpPr>
          <p:grpSpPr>
            <a:xfrm>
              <a:off x="215498" y="-1"/>
              <a:ext cx="9260955" cy="3607544"/>
              <a:chOff x="-9" y="0"/>
              <a:chExt cx="9260954" cy="3607543"/>
            </a:xfrm>
          </p:grpSpPr>
          <p:sp>
            <p:nvSpPr>
              <p:cNvPr id="2412" name="Google Shape;2062;p140"/>
              <p:cNvSpPr/>
              <p:nvPr/>
            </p:nvSpPr>
            <p:spPr>
              <a:xfrm>
                <a:off x="-10" y="2084790"/>
                <a:ext cx="447842" cy="441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fill="norm" stroke="1" extrusionOk="0">
                    <a:moveTo>
                      <a:pt x="9601" y="0"/>
                    </a:moveTo>
                    <a:cubicBezTo>
                      <a:pt x="9319" y="0"/>
                      <a:pt x="9027" y="127"/>
                      <a:pt x="8783" y="434"/>
                    </a:cubicBezTo>
                    <a:lnTo>
                      <a:pt x="320" y="9939"/>
                    </a:lnTo>
                    <a:cubicBezTo>
                      <a:pt x="-443" y="10786"/>
                      <a:pt x="291" y="11872"/>
                      <a:pt x="1118" y="11872"/>
                    </a:cubicBezTo>
                    <a:cubicBezTo>
                      <a:pt x="1386" y="11872"/>
                      <a:pt x="1665" y="11757"/>
                      <a:pt x="1905" y="11482"/>
                    </a:cubicBezTo>
                    <a:lnTo>
                      <a:pt x="1972" y="11412"/>
                    </a:lnTo>
                    <a:lnTo>
                      <a:pt x="4670" y="13622"/>
                    </a:lnTo>
                    <a:lnTo>
                      <a:pt x="4636" y="13656"/>
                    </a:lnTo>
                    <a:lnTo>
                      <a:pt x="8243" y="16568"/>
                    </a:lnTo>
                    <a:lnTo>
                      <a:pt x="14144" y="21372"/>
                    </a:lnTo>
                    <a:cubicBezTo>
                      <a:pt x="14322" y="21527"/>
                      <a:pt x="14540" y="21600"/>
                      <a:pt x="14756" y="21600"/>
                    </a:cubicBezTo>
                    <a:cubicBezTo>
                      <a:pt x="15032" y="21600"/>
                      <a:pt x="15304" y="21483"/>
                      <a:pt x="15493" y="21267"/>
                    </a:cubicBezTo>
                    <a:lnTo>
                      <a:pt x="20819" y="15305"/>
                    </a:lnTo>
                    <a:cubicBezTo>
                      <a:pt x="21157" y="14884"/>
                      <a:pt x="21157" y="14287"/>
                      <a:pt x="20787" y="13902"/>
                    </a:cubicBezTo>
                    <a:lnTo>
                      <a:pt x="15729" y="8151"/>
                    </a:lnTo>
                    <a:lnTo>
                      <a:pt x="12695" y="4643"/>
                    </a:lnTo>
                    <a:lnTo>
                      <a:pt x="12660" y="4678"/>
                    </a:lnTo>
                    <a:lnTo>
                      <a:pt x="10334" y="2048"/>
                    </a:lnTo>
                    <a:lnTo>
                      <a:pt x="10401" y="1977"/>
                    </a:lnTo>
                    <a:cubicBezTo>
                      <a:pt x="11210" y="1137"/>
                      <a:pt x="10447" y="0"/>
                      <a:pt x="960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13" name="Google Shape;2063;p140"/>
              <p:cNvSpPr/>
              <p:nvPr/>
            </p:nvSpPr>
            <p:spPr>
              <a:xfrm>
                <a:off x="8087581" y="1161678"/>
                <a:ext cx="405891" cy="432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8" h="21600" fill="norm" stroke="1" extrusionOk="0">
                    <a:moveTo>
                      <a:pt x="9345" y="0"/>
                    </a:moveTo>
                    <a:cubicBezTo>
                      <a:pt x="8385" y="0"/>
                      <a:pt x="7659" y="1311"/>
                      <a:pt x="8677" y="2035"/>
                    </a:cubicBezTo>
                    <a:lnTo>
                      <a:pt x="8750" y="2107"/>
                    </a:lnTo>
                    <a:lnTo>
                      <a:pt x="6863" y="5044"/>
                    </a:lnTo>
                    <a:lnTo>
                      <a:pt x="6789" y="5008"/>
                    </a:lnTo>
                    <a:lnTo>
                      <a:pt x="4310" y="8948"/>
                    </a:lnTo>
                    <a:lnTo>
                      <a:pt x="166" y="15395"/>
                    </a:lnTo>
                    <a:cubicBezTo>
                      <a:pt x="-131" y="15825"/>
                      <a:pt x="-20" y="16397"/>
                      <a:pt x="424" y="16720"/>
                    </a:cubicBezTo>
                    <a:lnTo>
                      <a:pt x="6974" y="21413"/>
                    </a:lnTo>
                    <a:cubicBezTo>
                      <a:pt x="7168" y="21536"/>
                      <a:pt x="7388" y="21600"/>
                      <a:pt x="7606" y="21600"/>
                    </a:cubicBezTo>
                    <a:cubicBezTo>
                      <a:pt x="7890" y="21600"/>
                      <a:pt x="8171" y="21491"/>
                      <a:pt x="8381" y="21269"/>
                    </a:cubicBezTo>
                    <a:lnTo>
                      <a:pt x="13524" y="15538"/>
                    </a:lnTo>
                    <a:lnTo>
                      <a:pt x="16707" y="12136"/>
                    </a:lnTo>
                    <a:lnTo>
                      <a:pt x="16670" y="12099"/>
                    </a:lnTo>
                    <a:lnTo>
                      <a:pt x="19038" y="9486"/>
                    </a:lnTo>
                    <a:lnTo>
                      <a:pt x="19112" y="9521"/>
                    </a:lnTo>
                    <a:cubicBezTo>
                      <a:pt x="19346" y="9692"/>
                      <a:pt x="19584" y="9765"/>
                      <a:pt x="19810" y="9765"/>
                    </a:cubicBezTo>
                    <a:cubicBezTo>
                      <a:pt x="20762" y="9765"/>
                      <a:pt x="21469" y="8461"/>
                      <a:pt x="20481" y="7766"/>
                    </a:cubicBezTo>
                    <a:lnTo>
                      <a:pt x="20518" y="7801"/>
                    </a:lnTo>
                    <a:lnTo>
                      <a:pt x="10046" y="245"/>
                    </a:lnTo>
                    <a:cubicBezTo>
                      <a:pt x="9813" y="74"/>
                      <a:pt x="9572" y="0"/>
                      <a:pt x="9345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14" name="Google Shape;2064;p140"/>
              <p:cNvSpPr/>
              <p:nvPr/>
            </p:nvSpPr>
            <p:spPr>
              <a:xfrm>
                <a:off x="173141" y="2978841"/>
                <a:ext cx="453652" cy="62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2" y="0"/>
                    </a:moveTo>
                    <a:cubicBezTo>
                      <a:pt x="10442" y="0"/>
                      <a:pt x="6108" y="2930"/>
                      <a:pt x="10714" y="7854"/>
                    </a:cubicBezTo>
                    <a:cubicBezTo>
                      <a:pt x="12899" y="10144"/>
                      <a:pt x="10612" y="10981"/>
                      <a:pt x="13137" y="13961"/>
                    </a:cubicBezTo>
                    <a:cubicBezTo>
                      <a:pt x="13513" y="14428"/>
                      <a:pt x="13888" y="14896"/>
                      <a:pt x="14195" y="15364"/>
                    </a:cubicBezTo>
                    <a:cubicBezTo>
                      <a:pt x="13137" y="14478"/>
                      <a:pt x="11226" y="13197"/>
                      <a:pt x="9349" y="10785"/>
                    </a:cubicBezTo>
                    <a:cubicBezTo>
                      <a:pt x="6687" y="7337"/>
                      <a:pt x="0" y="6549"/>
                      <a:pt x="0" y="6549"/>
                    </a:cubicBezTo>
                    <a:cubicBezTo>
                      <a:pt x="0" y="6549"/>
                      <a:pt x="5664" y="9356"/>
                      <a:pt x="6073" y="12064"/>
                    </a:cubicBezTo>
                    <a:cubicBezTo>
                      <a:pt x="6483" y="14773"/>
                      <a:pt x="12557" y="20658"/>
                      <a:pt x="12557" y="20658"/>
                    </a:cubicBezTo>
                    <a:cubicBezTo>
                      <a:pt x="12557" y="20658"/>
                      <a:pt x="12682" y="21600"/>
                      <a:pt x="15720" y="21600"/>
                    </a:cubicBezTo>
                    <a:cubicBezTo>
                      <a:pt x="15865" y="21600"/>
                      <a:pt x="16016" y="21598"/>
                      <a:pt x="16174" y="21593"/>
                    </a:cubicBezTo>
                    <a:lnTo>
                      <a:pt x="16242" y="21593"/>
                    </a:lnTo>
                    <a:cubicBezTo>
                      <a:pt x="17436" y="21593"/>
                      <a:pt x="19348" y="21175"/>
                      <a:pt x="19416" y="18663"/>
                    </a:cubicBezTo>
                    <a:cubicBezTo>
                      <a:pt x="19928" y="17678"/>
                      <a:pt x="20200" y="16620"/>
                      <a:pt x="20200" y="15561"/>
                    </a:cubicBezTo>
                    <a:cubicBezTo>
                      <a:pt x="20474" y="14527"/>
                      <a:pt x="20986" y="12138"/>
                      <a:pt x="20507" y="11154"/>
                    </a:cubicBezTo>
                    <a:cubicBezTo>
                      <a:pt x="19893" y="9848"/>
                      <a:pt x="21600" y="7731"/>
                      <a:pt x="21600" y="7731"/>
                    </a:cubicBezTo>
                    <a:cubicBezTo>
                      <a:pt x="21600" y="7731"/>
                      <a:pt x="18836" y="9110"/>
                      <a:pt x="18665" y="11080"/>
                    </a:cubicBezTo>
                    <a:cubicBezTo>
                      <a:pt x="18597" y="11671"/>
                      <a:pt x="18460" y="12262"/>
                      <a:pt x="18222" y="12828"/>
                    </a:cubicBezTo>
                    <a:cubicBezTo>
                      <a:pt x="17539" y="12212"/>
                      <a:pt x="17505" y="11941"/>
                      <a:pt x="17436" y="10981"/>
                    </a:cubicBezTo>
                    <a:cubicBezTo>
                      <a:pt x="17368" y="9652"/>
                      <a:pt x="14467" y="6672"/>
                      <a:pt x="11363" y="4481"/>
                    </a:cubicBezTo>
                    <a:cubicBezTo>
                      <a:pt x="10646" y="3964"/>
                      <a:pt x="10442" y="0"/>
                      <a:pt x="1044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15" name="Google Shape;2065;p140"/>
              <p:cNvSpPr/>
              <p:nvPr/>
            </p:nvSpPr>
            <p:spPr>
              <a:xfrm>
                <a:off x="8024177" y="2321028"/>
                <a:ext cx="536082" cy="1286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fill="norm" stroke="1" extrusionOk="0">
                    <a:moveTo>
                      <a:pt x="15259" y="0"/>
                    </a:moveTo>
                    <a:cubicBezTo>
                      <a:pt x="15209" y="0"/>
                      <a:pt x="15159" y="3"/>
                      <a:pt x="15109" y="10"/>
                    </a:cubicBezTo>
                    <a:cubicBezTo>
                      <a:pt x="14880" y="47"/>
                      <a:pt x="14737" y="167"/>
                      <a:pt x="14823" y="263"/>
                    </a:cubicBezTo>
                    <a:cubicBezTo>
                      <a:pt x="15679" y="1454"/>
                      <a:pt x="16222" y="2682"/>
                      <a:pt x="16479" y="3921"/>
                    </a:cubicBezTo>
                    <a:lnTo>
                      <a:pt x="15593" y="3753"/>
                    </a:lnTo>
                    <a:lnTo>
                      <a:pt x="15593" y="3067"/>
                    </a:lnTo>
                    <a:cubicBezTo>
                      <a:pt x="15593" y="2940"/>
                      <a:pt x="15359" y="2877"/>
                      <a:pt x="15123" y="2877"/>
                    </a:cubicBezTo>
                    <a:cubicBezTo>
                      <a:pt x="14888" y="2877"/>
                      <a:pt x="14652" y="2940"/>
                      <a:pt x="14652" y="3067"/>
                    </a:cubicBezTo>
                    <a:lnTo>
                      <a:pt x="14652" y="3560"/>
                    </a:lnTo>
                    <a:lnTo>
                      <a:pt x="14081" y="3440"/>
                    </a:lnTo>
                    <a:cubicBezTo>
                      <a:pt x="14006" y="3426"/>
                      <a:pt x="13934" y="3419"/>
                      <a:pt x="13867" y="3419"/>
                    </a:cubicBezTo>
                    <a:cubicBezTo>
                      <a:pt x="13422" y="3419"/>
                      <a:pt x="13185" y="3696"/>
                      <a:pt x="13681" y="3801"/>
                    </a:cubicBezTo>
                    <a:lnTo>
                      <a:pt x="16564" y="4378"/>
                    </a:lnTo>
                    <a:cubicBezTo>
                      <a:pt x="16678" y="5148"/>
                      <a:pt x="16707" y="5918"/>
                      <a:pt x="16621" y="6700"/>
                    </a:cubicBezTo>
                    <a:lnTo>
                      <a:pt x="14880" y="6159"/>
                    </a:lnTo>
                    <a:lnTo>
                      <a:pt x="15308" y="5353"/>
                    </a:lnTo>
                    <a:cubicBezTo>
                      <a:pt x="15391" y="5206"/>
                      <a:pt x="15118" y="5116"/>
                      <a:pt x="14846" y="5116"/>
                    </a:cubicBezTo>
                    <a:cubicBezTo>
                      <a:pt x="14650" y="5116"/>
                      <a:pt x="14455" y="5163"/>
                      <a:pt x="14395" y="5269"/>
                    </a:cubicBezTo>
                    <a:lnTo>
                      <a:pt x="14052" y="5906"/>
                    </a:lnTo>
                    <a:lnTo>
                      <a:pt x="13795" y="5834"/>
                    </a:lnTo>
                    <a:cubicBezTo>
                      <a:pt x="13698" y="5804"/>
                      <a:pt x="13598" y="5792"/>
                      <a:pt x="13506" y="5792"/>
                    </a:cubicBezTo>
                    <a:cubicBezTo>
                      <a:pt x="13114" y="5792"/>
                      <a:pt x="12838" y="6020"/>
                      <a:pt x="13253" y="6147"/>
                    </a:cubicBezTo>
                    <a:lnTo>
                      <a:pt x="16564" y="7158"/>
                    </a:lnTo>
                    <a:lnTo>
                      <a:pt x="16564" y="7242"/>
                    </a:lnTo>
                    <a:cubicBezTo>
                      <a:pt x="16421" y="8024"/>
                      <a:pt x="16193" y="8806"/>
                      <a:pt x="15850" y="9588"/>
                    </a:cubicBezTo>
                    <a:lnTo>
                      <a:pt x="12825" y="8301"/>
                    </a:lnTo>
                    <a:cubicBezTo>
                      <a:pt x="12716" y="8255"/>
                      <a:pt x="12596" y="8236"/>
                      <a:pt x="12482" y="8236"/>
                    </a:cubicBezTo>
                    <a:cubicBezTo>
                      <a:pt x="12119" y="8236"/>
                      <a:pt x="11821" y="8431"/>
                      <a:pt x="12169" y="8577"/>
                    </a:cubicBezTo>
                    <a:lnTo>
                      <a:pt x="13167" y="8999"/>
                    </a:lnTo>
                    <a:lnTo>
                      <a:pt x="12369" y="9215"/>
                    </a:lnTo>
                    <a:cubicBezTo>
                      <a:pt x="12140" y="9275"/>
                      <a:pt x="12083" y="9396"/>
                      <a:pt x="12198" y="9492"/>
                    </a:cubicBezTo>
                    <a:cubicBezTo>
                      <a:pt x="12291" y="9547"/>
                      <a:pt x="12446" y="9577"/>
                      <a:pt x="12607" y="9577"/>
                    </a:cubicBezTo>
                    <a:cubicBezTo>
                      <a:pt x="12690" y="9577"/>
                      <a:pt x="12775" y="9569"/>
                      <a:pt x="12854" y="9552"/>
                    </a:cubicBezTo>
                    <a:lnTo>
                      <a:pt x="13852" y="9288"/>
                    </a:lnTo>
                    <a:lnTo>
                      <a:pt x="15622" y="10046"/>
                    </a:lnTo>
                    <a:cubicBezTo>
                      <a:pt x="15251" y="10792"/>
                      <a:pt x="14766" y="11550"/>
                      <a:pt x="14195" y="12284"/>
                    </a:cubicBezTo>
                    <a:lnTo>
                      <a:pt x="13025" y="11586"/>
                    </a:lnTo>
                    <a:lnTo>
                      <a:pt x="13510" y="10948"/>
                    </a:lnTo>
                    <a:cubicBezTo>
                      <a:pt x="13567" y="10852"/>
                      <a:pt x="13453" y="10743"/>
                      <a:pt x="13196" y="10707"/>
                    </a:cubicBezTo>
                    <a:cubicBezTo>
                      <a:pt x="13145" y="10700"/>
                      <a:pt x="13095" y="10697"/>
                      <a:pt x="13046" y="10697"/>
                    </a:cubicBezTo>
                    <a:cubicBezTo>
                      <a:pt x="12846" y="10697"/>
                      <a:pt x="12671" y="10753"/>
                      <a:pt x="12626" y="10840"/>
                    </a:cubicBezTo>
                    <a:lnTo>
                      <a:pt x="12340" y="11189"/>
                    </a:lnTo>
                    <a:lnTo>
                      <a:pt x="11541" y="10732"/>
                    </a:lnTo>
                    <a:cubicBezTo>
                      <a:pt x="11443" y="10670"/>
                      <a:pt x="11311" y="10644"/>
                      <a:pt x="11180" y="10644"/>
                    </a:cubicBezTo>
                    <a:cubicBezTo>
                      <a:pt x="10852" y="10644"/>
                      <a:pt x="10534" y="10805"/>
                      <a:pt x="10799" y="10960"/>
                    </a:cubicBezTo>
                    <a:lnTo>
                      <a:pt x="13824" y="12729"/>
                    </a:lnTo>
                    <a:cubicBezTo>
                      <a:pt x="13196" y="13487"/>
                      <a:pt x="12426" y="14221"/>
                      <a:pt x="11569" y="14943"/>
                    </a:cubicBezTo>
                    <a:lnTo>
                      <a:pt x="10828" y="14329"/>
                    </a:lnTo>
                    <a:lnTo>
                      <a:pt x="9857" y="13535"/>
                    </a:lnTo>
                    <a:lnTo>
                      <a:pt x="10427" y="12512"/>
                    </a:lnTo>
                    <a:cubicBezTo>
                      <a:pt x="10485" y="12404"/>
                      <a:pt x="10314" y="12296"/>
                      <a:pt x="10057" y="12284"/>
                    </a:cubicBezTo>
                    <a:cubicBezTo>
                      <a:pt x="10011" y="12277"/>
                      <a:pt x="9966" y="12274"/>
                      <a:pt x="9924" y="12274"/>
                    </a:cubicBezTo>
                    <a:cubicBezTo>
                      <a:pt x="9725" y="12274"/>
                      <a:pt x="9561" y="12339"/>
                      <a:pt x="9515" y="12428"/>
                    </a:cubicBezTo>
                    <a:lnTo>
                      <a:pt x="9201" y="12994"/>
                    </a:lnTo>
                    <a:lnTo>
                      <a:pt x="9115" y="12934"/>
                    </a:lnTo>
                    <a:cubicBezTo>
                      <a:pt x="9020" y="12853"/>
                      <a:pt x="8864" y="12820"/>
                      <a:pt x="8710" y="12820"/>
                    </a:cubicBezTo>
                    <a:cubicBezTo>
                      <a:pt x="8401" y="12820"/>
                      <a:pt x="8097" y="12953"/>
                      <a:pt x="8287" y="13114"/>
                    </a:cubicBezTo>
                    <a:lnTo>
                      <a:pt x="9600" y="14185"/>
                    </a:lnTo>
                    <a:lnTo>
                      <a:pt x="8373" y="14125"/>
                    </a:lnTo>
                    <a:cubicBezTo>
                      <a:pt x="8357" y="14124"/>
                      <a:pt x="8340" y="14124"/>
                      <a:pt x="8324" y="14124"/>
                    </a:cubicBezTo>
                    <a:cubicBezTo>
                      <a:pt x="8088" y="14124"/>
                      <a:pt x="7886" y="14204"/>
                      <a:pt x="7859" y="14305"/>
                    </a:cubicBezTo>
                    <a:cubicBezTo>
                      <a:pt x="7831" y="14401"/>
                      <a:pt x="8002" y="14510"/>
                      <a:pt x="8259" y="14522"/>
                    </a:cubicBezTo>
                    <a:lnTo>
                      <a:pt x="10114" y="14606"/>
                    </a:lnTo>
                    <a:lnTo>
                      <a:pt x="11056" y="15376"/>
                    </a:lnTo>
                    <a:cubicBezTo>
                      <a:pt x="10143" y="16086"/>
                      <a:pt x="9143" y="16784"/>
                      <a:pt x="8059" y="17446"/>
                    </a:cubicBezTo>
                    <a:lnTo>
                      <a:pt x="7516" y="16699"/>
                    </a:lnTo>
                    <a:lnTo>
                      <a:pt x="8573" y="15881"/>
                    </a:lnTo>
                    <a:cubicBezTo>
                      <a:pt x="8687" y="15785"/>
                      <a:pt x="8602" y="15665"/>
                      <a:pt x="8373" y="15617"/>
                    </a:cubicBezTo>
                    <a:cubicBezTo>
                      <a:pt x="8305" y="15602"/>
                      <a:pt x="8231" y="15596"/>
                      <a:pt x="8160" y="15596"/>
                    </a:cubicBezTo>
                    <a:cubicBezTo>
                      <a:pt x="7989" y="15596"/>
                      <a:pt x="7825" y="15633"/>
                      <a:pt x="7745" y="15701"/>
                    </a:cubicBezTo>
                    <a:lnTo>
                      <a:pt x="7146" y="16158"/>
                    </a:lnTo>
                    <a:lnTo>
                      <a:pt x="6232" y="14835"/>
                    </a:lnTo>
                    <a:cubicBezTo>
                      <a:pt x="6164" y="14734"/>
                      <a:pt x="5984" y="14691"/>
                      <a:pt x="5801" y="14691"/>
                    </a:cubicBezTo>
                    <a:cubicBezTo>
                      <a:pt x="5525" y="14691"/>
                      <a:pt x="5244" y="14791"/>
                      <a:pt x="5348" y="14943"/>
                    </a:cubicBezTo>
                    <a:lnTo>
                      <a:pt x="5804" y="15629"/>
                    </a:lnTo>
                    <a:lnTo>
                      <a:pt x="4492" y="15497"/>
                    </a:lnTo>
                    <a:cubicBezTo>
                      <a:pt x="4448" y="15492"/>
                      <a:pt x="4407" y="15490"/>
                      <a:pt x="4368" y="15490"/>
                    </a:cubicBezTo>
                    <a:cubicBezTo>
                      <a:pt x="3868" y="15490"/>
                      <a:pt x="3735" y="15826"/>
                      <a:pt x="4292" y="15881"/>
                    </a:cubicBezTo>
                    <a:lnTo>
                      <a:pt x="6119" y="16062"/>
                    </a:lnTo>
                    <a:lnTo>
                      <a:pt x="6575" y="16736"/>
                    </a:lnTo>
                    <a:lnTo>
                      <a:pt x="7374" y="17855"/>
                    </a:lnTo>
                    <a:cubicBezTo>
                      <a:pt x="5234" y="19094"/>
                      <a:pt x="2807" y="20225"/>
                      <a:pt x="153" y="21260"/>
                    </a:cubicBezTo>
                    <a:cubicBezTo>
                      <a:pt x="-46" y="21332"/>
                      <a:pt x="-46" y="21464"/>
                      <a:pt x="125" y="21537"/>
                    </a:cubicBezTo>
                    <a:cubicBezTo>
                      <a:pt x="211" y="21573"/>
                      <a:pt x="296" y="21597"/>
                      <a:pt x="410" y="21597"/>
                    </a:cubicBezTo>
                    <a:cubicBezTo>
                      <a:pt x="436" y="21599"/>
                      <a:pt x="460" y="21600"/>
                      <a:pt x="484" y="21600"/>
                    </a:cubicBezTo>
                    <a:cubicBezTo>
                      <a:pt x="593" y="21600"/>
                      <a:pt x="688" y="21579"/>
                      <a:pt x="781" y="21549"/>
                    </a:cubicBezTo>
                    <a:cubicBezTo>
                      <a:pt x="3492" y="20502"/>
                      <a:pt x="5947" y="19347"/>
                      <a:pt x="8116" y="18096"/>
                    </a:cubicBezTo>
                    <a:lnTo>
                      <a:pt x="11056" y="17915"/>
                    </a:lnTo>
                    <a:lnTo>
                      <a:pt x="11569" y="18637"/>
                    </a:lnTo>
                    <a:cubicBezTo>
                      <a:pt x="11626" y="18721"/>
                      <a:pt x="11797" y="18769"/>
                      <a:pt x="11997" y="18781"/>
                    </a:cubicBezTo>
                    <a:cubicBezTo>
                      <a:pt x="12054" y="18781"/>
                      <a:pt x="12112" y="18781"/>
                      <a:pt x="12169" y="18769"/>
                    </a:cubicBezTo>
                    <a:cubicBezTo>
                      <a:pt x="12397" y="18745"/>
                      <a:pt x="12540" y="18625"/>
                      <a:pt x="12482" y="18529"/>
                    </a:cubicBezTo>
                    <a:lnTo>
                      <a:pt x="11997" y="17855"/>
                    </a:lnTo>
                    <a:lnTo>
                      <a:pt x="15565" y="17638"/>
                    </a:lnTo>
                    <a:cubicBezTo>
                      <a:pt x="16185" y="17615"/>
                      <a:pt x="16092" y="17249"/>
                      <a:pt x="15527" y="17249"/>
                    </a:cubicBezTo>
                    <a:cubicBezTo>
                      <a:pt x="15494" y="17249"/>
                      <a:pt x="15459" y="17251"/>
                      <a:pt x="15422" y="17253"/>
                    </a:cubicBezTo>
                    <a:lnTo>
                      <a:pt x="14965" y="17277"/>
                    </a:lnTo>
                    <a:lnTo>
                      <a:pt x="15622" y="16856"/>
                    </a:lnTo>
                    <a:cubicBezTo>
                      <a:pt x="15765" y="16772"/>
                      <a:pt x="15708" y="16652"/>
                      <a:pt x="15508" y="16591"/>
                    </a:cubicBezTo>
                    <a:cubicBezTo>
                      <a:pt x="15424" y="16569"/>
                      <a:pt x="15333" y="16558"/>
                      <a:pt x="15244" y="16558"/>
                    </a:cubicBezTo>
                    <a:cubicBezTo>
                      <a:pt x="15090" y="16558"/>
                      <a:pt x="14941" y="16590"/>
                      <a:pt x="14852" y="16652"/>
                    </a:cubicBezTo>
                    <a:lnTo>
                      <a:pt x="13767" y="17349"/>
                    </a:lnTo>
                    <a:lnTo>
                      <a:pt x="8886" y="17638"/>
                    </a:lnTo>
                    <a:cubicBezTo>
                      <a:pt x="9971" y="16977"/>
                      <a:pt x="10970" y="16278"/>
                      <a:pt x="11883" y="15569"/>
                    </a:cubicBezTo>
                    <a:lnTo>
                      <a:pt x="16821" y="15099"/>
                    </a:lnTo>
                    <a:lnTo>
                      <a:pt x="17534" y="15508"/>
                    </a:lnTo>
                    <a:cubicBezTo>
                      <a:pt x="17623" y="15561"/>
                      <a:pt x="17767" y="15590"/>
                      <a:pt x="17918" y="15590"/>
                    </a:cubicBezTo>
                    <a:cubicBezTo>
                      <a:pt x="18010" y="15590"/>
                      <a:pt x="18104" y="15579"/>
                      <a:pt x="18191" y="15557"/>
                    </a:cubicBezTo>
                    <a:cubicBezTo>
                      <a:pt x="18390" y="15484"/>
                      <a:pt x="18419" y="15364"/>
                      <a:pt x="18277" y="15280"/>
                    </a:cubicBezTo>
                    <a:lnTo>
                      <a:pt x="17791" y="15003"/>
                    </a:lnTo>
                    <a:lnTo>
                      <a:pt x="18362" y="14955"/>
                    </a:lnTo>
                    <a:cubicBezTo>
                      <a:pt x="18918" y="14899"/>
                      <a:pt x="18786" y="14563"/>
                      <a:pt x="18286" y="14563"/>
                    </a:cubicBezTo>
                    <a:cubicBezTo>
                      <a:pt x="18247" y="14563"/>
                      <a:pt x="18205" y="14566"/>
                      <a:pt x="18162" y="14570"/>
                    </a:cubicBezTo>
                    <a:lnTo>
                      <a:pt x="16907" y="14690"/>
                    </a:lnTo>
                    <a:lnTo>
                      <a:pt x="16022" y="14775"/>
                    </a:lnTo>
                    <a:lnTo>
                      <a:pt x="16421" y="14341"/>
                    </a:lnTo>
                    <a:cubicBezTo>
                      <a:pt x="16567" y="14188"/>
                      <a:pt x="16270" y="14073"/>
                      <a:pt x="15978" y="14073"/>
                    </a:cubicBezTo>
                    <a:cubicBezTo>
                      <a:pt x="15813" y="14073"/>
                      <a:pt x="15647" y="14110"/>
                      <a:pt x="15565" y="14197"/>
                    </a:cubicBezTo>
                    <a:lnTo>
                      <a:pt x="14909" y="14883"/>
                    </a:lnTo>
                    <a:lnTo>
                      <a:pt x="12426" y="15111"/>
                    </a:lnTo>
                    <a:cubicBezTo>
                      <a:pt x="13282" y="14389"/>
                      <a:pt x="14052" y="13643"/>
                      <a:pt x="14708" y="12885"/>
                    </a:cubicBezTo>
                    <a:lnTo>
                      <a:pt x="17020" y="12536"/>
                    </a:lnTo>
                    <a:lnTo>
                      <a:pt x="18304" y="13066"/>
                    </a:lnTo>
                    <a:cubicBezTo>
                      <a:pt x="18390" y="13090"/>
                      <a:pt x="18476" y="13114"/>
                      <a:pt x="18590" y="13114"/>
                    </a:cubicBezTo>
                    <a:cubicBezTo>
                      <a:pt x="18733" y="13114"/>
                      <a:pt x="18876" y="13102"/>
                      <a:pt x="18962" y="13054"/>
                    </a:cubicBezTo>
                    <a:cubicBezTo>
                      <a:pt x="19133" y="12981"/>
                      <a:pt x="19133" y="12849"/>
                      <a:pt x="18962" y="12777"/>
                    </a:cubicBezTo>
                    <a:lnTo>
                      <a:pt x="18020" y="12392"/>
                    </a:lnTo>
                    <a:lnTo>
                      <a:pt x="20331" y="12043"/>
                    </a:lnTo>
                    <a:cubicBezTo>
                      <a:pt x="20837" y="11968"/>
                      <a:pt x="20648" y="11666"/>
                      <a:pt x="20200" y="11666"/>
                    </a:cubicBezTo>
                    <a:cubicBezTo>
                      <a:pt x="20143" y="11666"/>
                      <a:pt x="20082" y="11671"/>
                      <a:pt x="20017" y="11682"/>
                    </a:cubicBezTo>
                    <a:lnTo>
                      <a:pt x="15109" y="12404"/>
                    </a:lnTo>
                    <a:cubicBezTo>
                      <a:pt x="15679" y="11658"/>
                      <a:pt x="16193" y="10900"/>
                      <a:pt x="16564" y="10130"/>
                    </a:cubicBezTo>
                    <a:lnTo>
                      <a:pt x="21016" y="9155"/>
                    </a:lnTo>
                    <a:cubicBezTo>
                      <a:pt x="21478" y="9043"/>
                      <a:pt x="21235" y="8781"/>
                      <a:pt x="20817" y="8781"/>
                    </a:cubicBezTo>
                    <a:cubicBezTo>
                      <a:pt x="20746" y="8781"/>
                      <a:pt x="20668" y="8789"/>
                      <a:pt x="20588" y="8806"/>
                    </a:cubicBezTo>
                    <a:lnTo>
                      <a:pt x="19674" y="9011"/>
                    </a:lnTo>
                    <a:lnTo>
                      <a:pt x="19931" y="8494"/>
                    </a:lnTo>
                    <a:cubicBezTo>
                      <a:pt x="20015" y="8347"/>
                      <a:pt x="19741" y="8257"/>
                      <a:pt x="19474" y="8257"/>
                    </a:cubicBezTo>
                    <a:cubicBezTo>
                      <a:pt x="19283" y="8257"/>
                      <a:pt x="19095" y="8303"/>
                      <a:pt x="19047" y="8409"/>
                    </a:cubicBezTo>
                    <a:lnTo>
                      <a:pt x="18561" y="9252"/>
                    </a:lnTo>
                    <a:lnTo>
                      <a:pt x="16792" y="9649"/>
                    </a:lnTo>
                    <a:cubicBezTo>
                      <a:pt x="17135" y="8854"/>
                      <a:pt x="17392" y="8060"/>
                      <a:pt x="17506" y="7266"/>
                    </a:cubicBezTo>
                    <a:lnTo>
                      <a:pt x="17506" y="7182"/>
                    </a:lnTo>
                    <a:lnTo>
                      <a:pt x="21159" y="6063"/>
                    </a:lnTo>
                    <a:cubicBezTo>
                      <a:pt x="21554" y="5945"/>
                      <a:pt x="21268" y="5709"/>
                      <a:pt x="20887" y="5709"/>
                    </a:cubicBezTo>
                    <a:cubicBezTo>
                      <a:pt x="20799" y="5709"/>
                      <a:pt x="20707" y="5721"/>
                      <a:pt x="20616" y="5750"/>
                    </a:cubicBezTo>
                    <a:lnTo>
                      <a:pt x="17563" y="6676"/>
                    </a:lnTo>
                    <a:cubicBezTo>
                      <a:pt x="17648" y="5894"/>
                      <a:pt x="17619" y="5112"/>
                      <a:pt x="17477" y="4330"/>
                    </a:cubicBezTo>
                    <a:lnTo>
                      <a:pt x="19818" y="3368"/>
                    </a:lnTo>
                    <a:cubicBezTo>
                      <a:pt x="20169" y="3228"/>
                      <a:pt x="19861" y="3032"/>
                      <a:pt x="19490" y="3032"/>
                    </a:cubicBezTo>
                    <a:cubicBezTo>
                      <a:pt x="19381" y="3032"/>
                      <a:pt x="19266" y="3049"/>
                      <a:pt x="19161" y="3091"/>
                    </a:cubicBezTo>
                    <a:lnTo>
                      <a:pt x="17392" y="3825"/>
                    </a:lnTo>
                    <a:cubicBezTo>
                      <a:pt x="17277" y="3283"/>
                      <a:pt x="17106" y="2778"/>
                      <a:pt x="16935" y="2345"/>
                    </a:cubicBezTo>
                    <a:lnTo>
                      <a:pt x="18248" y="1141"/>
                    </a:lnTo>
                    <a:cubicBezTo>
                      <a:pt x="18417" y="983"/>
                      <a:pt x="18117" y="861"/>
                      <a:pt x="17819" y="861"/>
                    </a:cubicBezTo>
                    <a:cubicBezTo>
                      <a:pt x="17663" y="861"/>
                      <a:pt x="17508" y="894"/>
                      <a:pt x="17420" y="973"/>
                    </a:cubicBezTo>
                    <a:lnTo>
                      <a:pt x="16621" y="1671"/>
                    </a:lnTo>
                    <a:cubicBezTo>
                      <a:pt x="16393" y="1153"/>
                      <a:pt x="16078" y="636"/>
                      <a:pt x="15708" y="143"/>
                    </a:cubicBezTo>
                    <a:cubicBezTo>
                      <a:pt x="15639" y="56"/>
                      <a:pt x="15460" y="0"/>
                      <a:pt x="15259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16" name="Google Shape;2066;p140"/>
              <p:cNvSpPr/>
              <p:nvPr/>
            </p:nvSpPr>
            <p:spPr>
              <a:xfrm>
                <a:off x="8593470" y="0"/>
                <a:ext cx="667475" cy="849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2418" name="Google Shape;2067;p140"/>
            <p:cNvSpPr/>
            <p:nvPr/>
          </p:nvSpPr>
          <p:spPr>
            <a:xfrm>
              <a:off x="-1" y="3541421"/>
              <a:ext cx="9143977" cy="40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42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6" name="Google Shape;2071;p141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2429" name="Google Shape;2072;p141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2427" name="Google Shape;2073;p141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28" name="Google Shape;2074;p141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435" name="Google Shape;2075;p141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2430" name="Google Shape;2076;p141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434" name="Google Shape;2077;p141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2431" name="Google Shape;2078;p141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432" name="Google Shape;2079;p141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433" name="Google Shape;2080;p141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43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0" name="Google Shape;2082;p142"/>
          <p:cNvGrpSpPr/>
          <p:nvPr/>
        </p:nvGrpSpPr>
        <p:grpSpPr>
          <a:xfrm>
            <a:off x="-1" y="4532057"/>
            <a:ext cx="9143808" cy="864445"/>
            <a:chOff x="0" y="0"/>
            <a:chExt cx="9143806" cy="864443"/>
          </a:xfrm>
        </p:grpSpPr>
        <p:grpSp>
          <p:nvGrpSpPr>
            <p:cNvPr id="2446" name="Google Shape;2083;p142"/>
            <p:cNvGrpSpPr/>
            <p:nvPr/>
          </p:nvGrpSpPr>
          <p:grpSpPr>
            <a:xfrm>
              <a:off x="-1" y="0"/>
              <a:ext cx="9143808" cy="763654"/>
              <a:chOff x="-1" y="0"/>
              <a:chExt cx="9143806" cy="763653"/>
            </a:xfrm>
          </p:grpSpPr>
          <p:sp>
            <p:nvSpPr>
              <p:cNvPr id="2444" name="Google Shape;2084;p142"/>
              <p:cNvSpPr/>
              <p:nvPr/>
            </p:nvSpPr>
            <p:spPr>
              <a:xfrm>
                <a:off x="-2" y="0"/>
                <a:ext cx="9143809" cy="70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45" name="Google Shape;2085;p142"/>
              <p:cNvSpPr/>
              <p:nvPr/>
            </p:nvSpPr>
            <p:spPr>
              <a:xfrm>
                <a:off x="-2" y="62626"/>
                <a:ext cx="9143809" cy="70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449" name="Google Shape;2086;p142"/>
            <p:cNvGrpSpPr/>
            <p:nvPr/>
          </p:nvGrpSpPr>
          <p:grpSpPr>
            <a:xfrm>
              <a:off x="6114333" y="357701"/>
              <a:ext cx="2516669" cy="506743"/>
              <a:chOff x="18" y="0"/>
              <a:chExt cx="2516668" cy="506742"/>
            </a:xfrm>
          </p:grpSpPr>
          <p:sp>
            <p:nvSpPr>
              <p:cNvPr id="2447" name="Google Shape;2087;p142"/>
              <p:cNvSpPr/>
              <p:nvPr/>
            </p:nvSpPr>
            <p:spPr>
              <a:xfrm>
                <a:off x="18" y="0"/>
                <a:ext cx="567649" cy="506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48" name="Google Shape;2088;p142"/>
              <p:cNvSpPr/>
              <p:nvPr/>
            </p:nvSpPr>
            <p:spPr>
              <a:xfrm>
                <a:off x="2089532" y="53264"/>
                <a:ext cx="427156" cy="45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1" h="21600" fill="norm" stroke="1" extrusionOk="0">
                    <a:moveTo>
                      <a:pt x="9341" y="0"/>
                    </a:moveTo>
                    <a:cubicBezTo>
                      <a:pt x="8414" y="0"/>
                      <a:pt x="7736" y="1224"/>
                      <a:pt x="8624" y="1948"/>
                    </a:cubicBezTo>
                    <a:lnTo>
                      <a:pt x="8730" y="2017"/>
                    </a:lnTo>
                    <a:lnTo>
                      <a:pt x="157" y="15330"/>
                    </a:lnTo>
                    <a:cubicBezTo>
                      <a:pt x="-124" y="15773"/>
                      <a:pt x="-19" y="16355"/>
                      <a:pt x="403" y="16662"/>
                    </a:cubicBezTo>
                    <a:lnTo>
                      <a:pt x="6938" y="21406"/>
                    </a:lnTo>
                    <a:cubicBezTo>
                      <a:pt x="7132" y="21537"/>
                      <a:pt x="7351" y="21600"/>
                      <a:pt x="7567" y="21600"/>
                    </a:cubicBezTo>
                    <a:cubicBezTo>
                      <a:pt x="7858" y="21600"/>
                      <a:pt x="8141" y="21486"/>
                      <a:pt x="8342" y="21270"/>
                    </a:cubicBezTo>
                    <a:lnTo>
                      <a:pt x="18988" y="9459"/>
                    </a:lnTo>
                    <a:lnTo>
                      <a:pt x="19059" y="9526"/>
                    </a:lnTo>
                    <a:cubicBezTo>
                      <a:pt x="19298" y="9712"/>
                      <a:pt x="19544" y="9791"/>
                      <a:pt x="19779" y="9791"/>
                    </a:cubicBezTo>
                    <a:cubicBezTo>
                      <a:pt x="20744" y="9791"/>
                      <a:pt x="21476" y="8439"/>
                      <a:pt x="20429" y="7752"/>
                    </a:cubicBezTo>
                    <a:lnTo>
                      <a:pt x="20429" y="7718"/>
                    </a:lnTo>
                    <a:lnTo>
                      <a:pt x="9995" y="207"/>
                    </a:lnTo>
                    <a:cubicBezTo>
                      <a:pt x="9774" y="63"/>
                      <a:pt x="9552" y="0"/>
                      <a:pt x="9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45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4" name="Google Shape;2091;p143"/>
          <p:cNvGrpSpPr/>
          <p:nvPr/>
        </p:nvGrpSpPr>
        <p:grpSpPr>
          <a:xfrm>
            <a:off x="-782501" y="-33328"/>
            <a:ext cx="10670131" cy="5176828"/>
            <a:chOff x="0" y="-1"/>
            <a:chExt cx="10670130" cy="5176826"/>
          </a:xfrm>
        </p:grpSpPr>
        <p:grpSp>
          <p:nvGrpSpPr>
            <p:cNvPr id="2460" name="Google Shape;2092;p143"/>
            <p:cNvGrpSpPr/>
            <p:nvPr/>
          </p:nvGrpSpPr>
          <p:grpSpPr>
            <a:xfrm>
              <a:off x="6175531" y="-2"/>
              <a:ext cx="4494599" cy="1190221"/>
              <a:chOff x="0" y="0"/>
              <a:chExt cx="4494598" cy="1190219"/>
            </a:xfrm>
          </p:grpSpPr>
          <p:sp>
            <p:nvSpPr>
              <p:cNvPr id="2458" name="Google Shape;2093;p143"/>
              <p:cNvSpPr/>
              <p:nvPr/>
            </p:nvSpPr>
            <p:spPr>
              <a:xfrm>
                <a:off x="0" y="0"/>
                <a:ext cx="4494599" cy="1190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59" name="Google Shape;2094;p143"/>
              <p:cNvSpPr/>
              <p:nvPr/>
            </p:nvSpPr>
            <p:spPr>
              <a:xfrm>
                <a:off x="700126" y="-1"/>
                <a:ext cx="3318523" cy="676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2461" name="Google Shape;2095;p143"/>
            <p:cNvSpPr/>
            <p:nvPr/>
          </p:nvSpPr>
          <p:spPr>
            <a:xfrm>
              <a:off x="-1" y="33345"/>
              <a:ext cx="2443028" cy="424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62" name="Google Shape;2096;p143"/>
            <p:cNvSpPr/>
            <p:nvPr/>
          </p:nvSpPr>
          <p:spPr>
            <a:xfrm>
              <a:off x="1221813" y="4038564"/>
              <a:ext cx="771527" cy="7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2" y="0"/>
                  </a:moveTo>
                  <a:lnTo>
                    <a:pt x="4288" y="293"/>
                  </a:lnTo>
                  <a:cubicBezTo>
                    <a:pt x="4288" y="293"/>
                    <a:pt x="3507" y="16048"/>
                    <a:pt x="0" y="21600"/>
                  </a:cubicBezTo>
                  <a:lnTo>
                    <a:pt x="21600" y="20674"/>
                  </a:lnTo>
                  <a:cubicBezTo>
                    <a:pt x="21600" y="20674"/>
                    <a:pt x="17825" y="13113"/>
                    <a:pt x="18272" y="0"/>
                  </a:cubicBez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63" name="Google Shape;2097;p143"/>
            <p:cNvSpPr/>
            <p:nvPr/>
          </p:nvSpPr>
          <p:spPr>
            <a:xfrm>
              <a:off x="782499" y="4274275"/>
              <a:ext cx="9144016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46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102;p144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2483" name="Google Shape;2103;p144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2472" name="Google Shape;2104;p144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475" name="Google Shape;2105;p144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2473" name="Google Shape;2106;p144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474" name="Google Shape;2107;p144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482" name="Google Shape;2108;p144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2478" name="Google Shape;2109;p144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2476" name="Google Shape;2110;p144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477" name="Google Shape;2111;p144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481" name="Google Shape;2112;p144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2479" name="Google Shape;2113;p144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480" name="Google Shape;2114;p144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2486" name="Google Shape;2115;p144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2484" name="Google Shape;2116;p144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85" name="Google Shape;2117;p144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48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87;p16"/>
          <p:cNvGrpSpPr/>
          <p:nvPr/>
        </p:nvGrpSpPr>
        <p:grpSpPr>
          <a:xfrm>
            <a:off x="193" y="102"/>
            <a:ext cx="9483519" cy="5143436"/>
            <a:chOff x="96" y="51"/>
            <a:chExt cx="9483517" cy="5143434"/>
          </a:xfrm>
        </p:grpSpPr>
        <p:grpSp>
          <p:nvGrpSpPr>
            <p:cNvPr id="156" name="Google Shape;88;p16"/>
            <p:cNvGrpSpPr/>
            <p:nvPr/>
          </p:nvGrpSpPr>
          <p:grpSpPr>
            <a:xfrm>
              <a:off x="96" y="3964369"/>
              <a:ext cx="9144122" cy="1179118"/>
              <a:chOff x="0" y="0"/>
              <a:chExt cx="9144120" cy="1179116"/>
            </a:xfrm>
          </p:grpSpPr>
          <p:sp>
            <p:nvSpPr>
              <p:cNvPr id="147" name="Google Shape;89;p16"/>
              <p:cNvSpPr/>
              <p:nvPr/>
            </p:nvSpPr>
            <p:spPr>
              <a:xfrm>
                <a:off x="0" y="0"/>
                <a:ext cx="9144121" cy="1179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73" y="0"/>
                    </a:moveTo>
                    <a:cubicBezTo>
                      <a:pt x="19783" y="0"/>
                      <a:pt x="18878" y="2327"/>
                      <a:pt x="18272" y="2679"/>
                    </a:cubicBezTo>
                    <a:cubicBezTo>
                      <a:pt x="18206" y="2717"/>
                      <a:pt x="18141" y="2734"/>
                      <a:pt x="18076" y="2734"/>
                    </a:cubicBezTo>
                    <a:cubicBezTo>
                      <a:pt x="17562" y="2734"/>
                      <a:pt x="17054" y="1680"/>
                      <a:pt x="16375" y="1680"/>
                    </a:cubicBezTo>
                    <a:cubicBezTo>
                      <a:pt x="16289" y="1680"/>
                      <a:pt x="16200" y="1697"/>
                      <a:pt x="16108" y="1736"/>
                    </a:cubicBezTo>
                    <a:cubicBezTo>
                      <a:pt x="15199" y="2113"/>
                      <a:pt x="12735" y="5699"/>
                      <a:pt x="10790" y="5790"/>
                    </a:cubicBezTo>
                    <a:cubicBezTo>
                      <a:pt x="9208" y="5870"/>
                      <a:pt x="8556" y="7102"/>
                      <a:pt x="7996" y="7102"/>
                    </a:cubicBezTo>
                    <a:cubicBezTo>
                      <a:pt x="7867" y="7102"/>
                      <a:pt x="7743" y="7037"/>
                      <a:pt x="7614" y="6877"/>
                    </a:cubicBezTo>
                    <a:cubicBezTo>
                      <a:pt x="7335" y="6538"/>
                      <a:pt x="7000" y="6349"/>
                      <a:pt x="6591" y="6349"/>
                    </a:cubicBezTo>
                    <a:cubicBezTo>
                      <a:pt x="5982" y="6349"/>
                      <a:pt x="5205" y="6768"/>
                      <a:pt x="4196" y="7730"/>
                    </a:cubicBezTo>
                    <a:cubicBezTo>
                      <a:pt x="2509" y="9331"/>
                      <a:pt x="0" y="10086"/>
                      <a:pt x="0" y="10086"/>
                    </a:cubicBezTo>
                    <a:lnTo>
                      <a:pt x="0" y="21600"/>
                    </a:lnTo>
                    <a:lnTo>
                      <a:pt x="21600" y="21555"/>
                    </a:lnTo>
                    <a:lnTo>
                      <a:pt x="21600" y="37"/>
                    </a:lnTo>
                    <a:cubicBezTo>
                      <a:pt x="21488" y="12"/>
                      <a:pt x="21379" y="0"/>
                      <a:pt x="21273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51" name="Google Shape;90;p16"/>
              <p:cNvGrpSpPr/>
              <p:nvPr/>
            </p:nvGrpSpPr>
            <p:grpSpPr>
              <a:xfrm>
                <a:off x="2215976" y="521202"/>
                <a:ext cx="854687" cy="336320"/>
                <a:chOff x="16" y="0"/>
                <a:chExt cx="854685" cy="336319"/>
              </a:xfrm>
            </p:grpSpPr>
            <p:sp>
              <p:nvSpPr>
                <p:cNvPr id="148" name="Google Shape;91;p16"/>
                <p:cNvSpPr/>
                <p:nvPr/>
              </p:nvSpPr>
              <p:spPr>
                <a:xfrm>
                  <a:off x="16" y="130783"/>
                  <a:ext cx="854687" cy="199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9" name="Google Shape;92;p16"/>
                <p:cNvSpPr/>
                <p:nvPr/>
              </p:nvSpPr>
              <p:spPr>
                <a:xfrm>
                  <a:off x="177329" y="0"/>
                  <a:ext cx="535919" cy="9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50" name="Google Shape;93;p16"/>
                <p:cNvSpPr/>
                <p:nvPr/>
              </p:nvSpPr>
              <p:spPr>
                <a:xfrm>
                  <a:off x="55447" y="44392"/>
                  <a:ext cx="787101" cy="291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55" name="Google Shape;94;p16"/>
              <p:cNvGrpSpPr/>
              <p:nvPr/>
            </p:nvGrpSpPr>
            <p:grpSpPr>
              <a:xfrm>
                <a:off x="4042857" y="435553"/>
                <a:ext cx="705986" cy="277807"/>
                <a:chOff x="13" y="0"/>
                <a:chExt cx="705984" cy="277805"/>
              </a:xfrm>
            </p:grpSpPr>
            <p:sp>
              <p:nvSpPr>
                <p:cNvPr id="152" name="Google Shape;95;p16"/>
                <p:cNvSpPr/>
                <p:nvPr/>
              </p:nvSpPr>
              <p:spPr>
                <a:xfrm>
                  <a:off x="13" y="108029"/>
                  <a:ext cx="705986" cy="164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53" name="Google Shape;96;p16"/>
                <p:cNvSpPr/>
                <p:nvPr/>
              </p:nvSpPr>
              <p:spPr>
                <a:xfrm>
                  <a:off x="146476" y="0"/>
                  <a:ext cx="442678" cy="763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54" name="Google Shape;97;p16"/>
                <p:cNvSpPr/>
                <p:nvPr/>
              </p:nvSpPr>
              <p:spPr>
                <a:xfrm>
                  <a:off x="45800" y="36669"/>
                  <a:ext cx="650160" cy="241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160" name="Google Shape;98;p16"/>
            <p:cNvGrpSpPr/>
            <p:nvPr/>
          </p:nvGrpSpPr>
          <p:grpSpPr>
            <a:xfrm>
              <a:off x="4111061" y="51"/>
              <a:ext cx="5372554" cy="2871423"/>
              <a:chOff x="87" y="0"/>
              <a:chExt cx="5372553" cy="2871422"/>
            </a:xfrm>
          </p:grpSpPr>
          <p:sp>
            <p:nvSpPr>
              <p:cNvPr id="157" name="Google Shape;99;p16"/>
              <p:cNvSpPr/>
              <p:nvPr/>
            </p:nvSpPr>
            <p:spPr>
              <a:xfrm>
                <a:off x="87" y="10"/>
                <a:ext cx="5371262" cy="167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8" name="Google Shape;100;p16"/>
              <p:cNvSpPr/>
              <p:nvPr/>
            </p:nvSpPr>
            <p:spPr>
              <a:xfrm>
                <a:off x="286448" y="10"/>
                <a:ext cx="5086193" cy="2871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9" name="Google Shape;101;p16"/>
              <p:cNvSpPr/>
              <p:nvPr/>
            </p:nvSpPr>
            <p:spPr>
              <a:xfrm>
                <a:off x="1179360" y="0"/>
                <a:ext cx="4192064" cy="854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A0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4" name="Google Shape;2119;p145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2497" name="Google Shape;2120;p145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2495" name="Google Shape;2121;p145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496" name="Google Shape;2122;p145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503" name="Google Shape;2123;p145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2498" name="Google Shape;2124;p145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502" name="Google Shape;2125;p145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2499" name="Google Shape;2126;p145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00" name="Google Shape;2127;p145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01" name="Google Shape;2128;p145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50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3" name="Google Shape;2133;p147"/>
          <p:cNvGrpSpPr/>
          <p:nvPr/>
        </p:nvGrpSpPr>
        <p:grpSpPr>
          <a:xfrm>
            <a:off x="-1333146" y="-15854"/>
            <a:ext cx="11657804" cy="6097669"/>
            <a:chOff x="0" y="-2"/>
            <a:chExt cx="11657802" cy="6097668"/>
          </a:xfrm>
        </p:grpSpPr>
        <p:grpSp>
          <p:nvGrpSpPr>
            <p:cNvPr id="2518" name="Google Shape;2134;p147"/>
            <p:cNvGrpSpPr/>
            <p:nvPr/>
          </p:nvGrpSpPr>
          <p:grpSpPr>
            <a:xfrm>
              <a:off x="1333143" y="-3"/>
              <a:ext cx="9144046" cy="3982236"/>
              <a:chOff x="-1" y="-2"/>
              <a:chExt cx="9144044" cy="3982235"/>
            </a:xfrm>
          </p:grpSpPr>
          <p:sp>
            <p:nvSpPr>
              <p:cNvPr id="2512" name="Google Shape;2135;p147"/>
              <p:cNvSpPr/>
              <p:nvPr/>
            </p:nvSpPr>
            <p:spPr>
              <a:xfrm>
                <a:off x="-1" y="15869"/>
                <a:ext cx="2300443" cy="396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517" name="Google Shape;2136;p147"/>
              <p:cNvGrpSpPr/>
              <p:nvPr/>
            </p:nvGrpSpPr>
            <p:grpSpPr>
              <a:xfrm>
                <a:off x="4969887" y="-3"/>
                <a:ext cx="4174157" cy="1927905"/>
                <a:chOff x="0" y="-1"/>
                <a:chExt cx="4174156" cy="1927903"/>
              </a:xfrm>
            </p:grpSpPr>
            <p:sp>
              <p:nvSpPr>
                <p:cNvPr id="2513" name="Google Shape;2137;p147"/>
                <p:cNvSpPr/>
                <p:nvPr/>
              </p:nvSpPr>
              <p:spPr>
                <a:xfrm>
                  <a:off x="-1" y="-1"/>
                  <a:ext cx="4173336" cy="192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504"/>
                        <a:pt x="169" y="939"/>
                        <a:pt x="402" y="1035"/>
                      </a:cubicBezTo>
                      <a:lnTo>
                        <a:pt x="402" y="1053"/>
                      </a:lnTo>
                      <a:cubicBezTo>
                        <a:pt x="402" y="2409"/>
                        <a:pt x="912" y="3514"/>
                        <a:pt x="1539" y="3514"/>
                      </a:cubicBezTo>
                      <a:cubicBezTo>
                        <a:pt x="1627" y="3514"/>
                        <a:pt x="1716" y="3497"/>
                        <a:pt x="1804" y="3445"/>
                      </a:cubicBezTo>
                      <a:cubicBezTo>
                        <a:pt x="1853" y="4906"/>
                        <a:pt x="2303" y="6150"/>
                        <a:pt x="2941" y="6611"/>
                      </a:cubicBezTo>
                      <a:cubicBezTo>
                        <a:pt x="3115" y="6736"/>
                        <a:pt x="3294" y="6796"/>
                        <a:pt x="3470" y="6796"/>
                      </a:cubicBezTo>
                      <a:cubicBezTo>
                        <a:pt x="3946" y="6796"/>
                        <a:pt x="4407" y="6356"/>
                        <a:pt x="4730" y="5550"/>
                      </a:cubicBezTo>
                      <a:cubicBezTo>
                        <a:pt x="4830" y="5837"/>
                        <a:pt x="4971" y="6037"/>
                        <a:pt x="5132" y="6107"/>
                      </a:cubicBezTo>
                      <a:cubicBezTo>
                        <a:pt x="5116" y="6307"/>
                        <a:pt x="5112" y="6516"/>
                        <a:pt x="5112" y="6716"/>
                      </a:cubicBezTo>
                      <a:cubicBezTo>
                        <a:pt x="5112" y="8438"/>
                        <a:pt x="5638" y="9961"/>
                        <a:pt x="6406" y="10439"/>
                      </a:cubicBezTo>
                      <a:cubicBezTo>
                        <a:pt x="6573" y="10545"/>
                        <a:pt x="6743" y="10596"/>
                        <a:pt x="6910" y="10596"/>
                      </a:cubicBezTo>
                      <a:cubicBezTo>
                        <a:pt x="7512" y="10596"/>
                        <a:pt x="8087" y="9937"/>
                        <a:pt x="8423" y="8795"/>
                      </a:cubicBezTo>
                      <a:cubicBezTo>
                        <a:pt x="8636" y="9897"/>
                        <a:pt x="9136" y="10605"/>
                        <a:pt x="9683" y="10605"/>
                      </a:cubicBezTo>
                      <a:cubicBezTo>
                        <a:pt x="9693" y="10605"/>
                        <a:pt x="9703" y="10605"/>
                        <a:pt x="9713" y="10604"/>
                      </a:cubicBezTo>
                      <a:cubicBezTo>
                        <a:pt x="10276" y="10569"/>
                        <a:pt x="10774" y="9804"/>
                        <a:pt x="10967" y="8664"/>
                      </a:cubicBezTo>
                      <a:cubicBezTo>
                        <a:pt x="11020" y="8687"/>
                        <a:pt x="11074" y="8699"/>
                        <a:pt x="11128" y="8699"/>
                      </a:cubicBezTo>
                      <a:cubicBezTo>
                        <a:pt x="11296" y="8699"/>
                        <a:pt x="11461" y="8586"/>
                        <a:pt x="11598" y="8368"/>
                      </a:cubicBezTo>
                      <a:cubicBezTo>
                        <a:pt x="11682" y="9256"/>
                        <a:pt x="12024" y="9934"/>
                        <a:pt x="12442" y="10039"/>
                      </a:cubicBezTo>
                      <a:cubicBezTo>
                        <a:pt x="12249" y="11987"/>
                        <a:pt x="12880" y="13858"/>
                        <a:pt x="13792" y="14058"/>
                      </a:cubicBezTo>
                      <a:cubicBezTo>
                        <a:pt x="13847" y="14070"/>
                        <a:pt x="13902" y="14077"/>
                        <a:pt x="13956" y="14077"/>
                      </a:cubicBezTo>
                      <a:cubicBezTo>
                        <a:pt x="14794" y="14077"/>
                        <a:pt x="15496" y="12598"/>
                        <a:pt x="15496" y="10735"/>
                      </a:cubicBezTo>
                      <a:cubicBezTo>
                        <a:pt x="15496" y="10665"/>
                        <a:pt x="15496" y="10587"/>
                        <a:pt x="15492" y="10508"/>
                      </a:cubicBezTo>
                      <a:cubicBezTo>
                        <a:pt x="16730" y="13388"/>
                        <a:pt x="19293" y="12501"/>
                        <a:pt x="20443" y="14632"/>
                      </a:cubicBezTo>
                      <a:cubicBezTo>
                        <a:pt x="21463" y="16511"/>
                        <a:pt x="21568" y="20434"/>
                        <a:pt x="21576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14" name="Google Shape;2138;p147"/>
                <p:cNvSpPr/>
                <p:nvPr/>
              </p:nvSpPr>
              <p:spPr>
                <a:xfrm>
                  <a:off x="813958" y="-2"/>
                  <a:ext cx="3359391" cy="10504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4" h="21600" fill="norm" stroke="1" extrusionOk="0">
                      <a:moveTo>
                        <a:pt x="63" y="0"/>
                      </a:moveTo>
                      <a:cubicBezTo>
                        <a:pt x="63" y="0"/>
                        <a:pt x="-306" y="4167"/>
                        <a:pt x="747" y="6371"/>
                      </a:cubicBezTo>
                      <a:cubicBezTo>
                        <a:pt x="1022" y="6988"/>
                        <a:pt x="1343" y="7296"/>
                        <a:pt x="1662" y="7296"/>
                      </a:cubicBezTo>
                      <a:cubicBezTo>
                        <a:pt x="2012" y="7296"/>
                        <a:pt x="2361" y="6928"/>
                        <a:pt x="2652" y="6194"/>
                      </a:cubicBezTo>
                      <a:cubicBezTo>
                        <a:pt x="2652" y="6195"/>
                        <a:pt x="2563" y="12549"/>
                        <a:pt x="4345" y="13156"/>
                      </a:cubicBezTo>
                      <a:lnTo>
                        <a:pt x="7298" y="12581"/>
                      </a:lnTo>
                      <a:cubicBezTo>
                        <a:pt x="7298" y="12581"/>
                        <a:pt x="7538" y="14538"/>
                        <a:pt x="8363" y="14538"/>
                      </a:cubicBezTo>
                      <a:cubicBezTo>
                        <a:pt x="8663" y="14538"/>
                        <a:pt x="9041" y="14278"/>
                        <a:pt x="9512" y="13571"/>
                      </a:cubicBezTo>
                      <a:cubicBezTo>
                        <a:pt x="11272" y="10931"/>
                        <a:pt x="11216" y="10002"/>
                        <a:pt x="11215" y="9995"/>
                      </a:cubicBezTo>
                      <a:cubicBezTo>
                        <a:pt x="11216" y="10015"/>
                        <a:pt x="11700" y="17260"/>
                        <a:pt x="13882" y="17562"/>
                      </a:cubicBezTo>
                      <a:cubicBezTo>
                        <a:pt x="13951" y="17572"/>
                        <a:pt x="14017" y="17577"/>
                        <a:pt x="14082" y="17577"/>
                      </a:cubicBezTo>
                      <a:cubicBezTo>
                        <a:pt x="16083" y="17577"/>
                        <a:pt x="16402" y="13172"/>
                        <a:pt x="16402" y="13172"/>
                      </a:cubicBezTo>
                      <a:cubicBezTo>
                        <a:pt x="16402" y="13172"/>
                        <a:pt x="16579" y="20261"/>
                        <a:pt x="18720" y="21362"/>
                      </a:cubicBezTo>
                      <a:cubicBezTo>
                        <a:pt x="19050" y="21529"/>
                        <a:pt x="19340" y="21600"/>
                        <a:pt x="19593" y="21600"/>
                      </a:cubicBezTo>
                      <a:cubicBezTo>
                        <a:pt x="20988" y="21600"/>
                        <a:pt x="21294" y="19463"/>
                        <a:pt x="21294" y="19463"/>
                      </a:cubicBezTo>
                      <a:lnTo>
                        <a:pt x="21294" y="0"/>
                      </a:lnTo>
                      <a:close/>
                    </a:path>
                  </a:pathLst>
                </a:cu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15" name="Google Shape;2139;p147"/>
                <p:cNvSpPr/>
                <p:nvPr/>
              </p:nvSpPr>
              <p:spPr>
                <a:xfrm>
                  <a:off x="993059" y="-1"/>
                  <a:ext cx="3181097" cy="1795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6" y="0"/>
                      </a:moveTo>
                      <a:cubicBezTo>
                        <a:pt x="11" y="84"/>
                        <a:pt x="0" y="178"/>
                        <a:pt x="0" y="271"/>
                      </a:cubicBezTo>
                      <a:cubicBezTo>
                        <a:pt x="0" y="728"/>
                        <a:pt x="206" y="1102"/>
                        <a:pt x="464" y="1130"/>
                      </a:cubicBezTo>
                      <a:cubicBezTo>
                        <a:pt x="448" y="1251"/>
                        <a:pt x="443" y="1382"/>
                        <a:pt x="443" y="1522"/>
                      </a:cubicBezTo>
                      <a:cubicBezTo>
                        <a:pt x="439" y="2745"/>
                        <a:pt x="1007" y="3623"/>
                        <a:pt x="1629" y="3623"/>
                      </a:cubicBezTo>
                      <a:cubicBezTo>
                        <a:pt x="1818" y="3623"/>
                        <a:pt x="2014" y="3541"/>
                        <a:pt x="2198" y="3362"/>
                      </a:cubicBezTo>
                      <a:lnTo>
                        <a:pt x="2198" y="3502"/>
                      </a:lnTo>
                      <a:cubicBezTo>
                        <a:pt x="2198" y="5874"/>
                        <a:pt x="3126" y="7938"/>
                        <a:pt x="4434" y="8470"/>
                      </a:cubicBezTo>
                      <a:cubicBezTo>
                        <a:pt x="4649" y="8558"/>
                        <a:pt x="4865" y="8600"/>
                        <a:pt x="5079" y="8600"/>
                      </a:cubicBezTo>
                      <a:cubicBezTo>
                        <a:pt x="6164" y="8600"/>
                        <a:pt x="7182" y="7511"/>
                        <a:pt x="7671" y="5724"/>
                      </a:cubicBezTo>
                      <a:cubicBezTo>
                        <a:pt x="8158" y="6643"/>
                        <a:pt x="8823" y="7119"/>
                        <a:pt x="9494" y="7119"/>
                      </a:cubicBezTo>
                      <a:cubicBezTo>
                        <a:pt x="9970" y="7119"/>
                        <a:pt x="10449" y="6880"/>
                        <a:pt x="10871" y="6388"/>
                      </a:cubicBezTo>
                      <a:cubicBezTo>
                        <a:pt x="11536" y="8114"/>
                        <a:pt x="12592" y="8986"/>
                        <a:pt x="13650" y="8986"/>
                      </a:cubicBezTo>
                      <a:cubicBezTo>
                        <a:pt x="14662" y="8986"/>
                        <a:pt x="15676" y="8187"/>
                        <a:pt x="16349" y="6574"/>
                      </a:cubicBezTo>
                      <a:cubicBezTo>
                        <a:pt x="16918" y="8666"/>
                        <a:pt x="18115" y="9992"/>
                        <a:pt x="19428" y="9992"/>
                      </a:cubicBezTo>
                      <a:cubicBezTo>
                        <a:pt x="19612" y="9992"/>
                        <a:pt x="19792" y="9974"/>
                        <a:pt x="19976" y="9927"/>
                      </a:cubicBezTo>
                      <a:cubicBezTo>
                        <a:pt x="19939" y="10179"/>
                        <a:pt x="19923" y="10441"/>
                        <a:pt x="19923" y="10702"/>
                      </a:cubicBezTo>
                      <a:cubicBezTo>
                        <a:pt x="19923" y="11823"/>
                        <a:pt x="20261" y="12859"/>
                        <a:pt x="20809" y="13420"/>
                      </a:cubicBezTo>
                      <a:cubicBezTo>
                        <a:pt x="20809" y="13420"/>
                        <a:pt x="21336" y="15997"/>
                        <a:pt x="21600" y="21600"/>
                      </a:cubicBezTo>
                      <a:lnTo>
                        <a:pt x="21595" y="13831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solidFill>
                  <a:srgbClr val="D4A0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16" name="Google Shape;2140;p147"/>
                <p:cNvSpPr/>
                <p:nvPr/>
              </p:nvSpPr>
              <p:spPr>
                <a:xfrm>
                  <a:off x="2048282" y="-1"/>
                  <a:ext cx="2125093" cy="433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0"/>
                        <a:pt x="550" y="8159"/>
                        <a:pt x="2589" y="8159"/>
                      </a:cubicBezTo>
                      <a:cubicBezTo>
                        <a:pt x="2904" y="8159"/>
                        <a:pt x="3256" y="7962"/>
                        <a:pt x="3646" y="7512"/>
                      </a:cubicBezTo>
                      <a:cubicBezTo>
                        <a:pt x="3646" y="7512"/>
                        <a:pt x="4464" y="17270"/>
                        <a:pt x="6942" y="17270"/>
                      </a:cubicBezTo>
                      <a:cubicBezTo>
                        <a:pt x="7217" y="17270"/>
                        <a:pt x="7512" y="17150"/>
                        <a:pt x="7829" y="16882"/>
                      </a:cubicBezTo>
                      <a:cubicBezTo>
                        <a:pt x="10993" y="14210"/>
                        <a:pt x="10844" y="3409"/>
                        <a:pt x="10844" y="3407"/>
                      </a:cubicBezTo>
                      <a:cubicBezTo>
                        <a:pt x="10844" y="3409"/>
                        <a:pt x="11563" y="12569"/>
                        <a:pt x="13894" y="12569"/>
                      </a:cubicBezTo>
                      <a:cubicBezTo>
                        <a:pt x="14112" y="12569"/>
                        <a:pt x="14345" y="12489"/>
                        <a:pt x="14592" y="12314"/>
                      </a:cubicBezTo>
                      <a:cubicBezTo>
                        <a:pt x="16565" y="10919"/>
                        <a:pt x="16565" y="4376"/>
                        <a:pt x="16565" y="4376"/>
                      </a:cubicBezTo>
                      <a:cubicBezTo>
                        <a:pt x="16565" y="4376"/>
                        <a:pt x="16960" y="16455"/>
                        <a:pt x="19722" y="20560"/>
                      </a:cubicBezTo>
                      <a:cubicBezTo>
                        <a:pt x="20540" y="21430"/>
                        <a:pt x="21057" y="21600"/>
                        <a:pt x="21337" y="21600"/>
                      </a:cubicBezTo>
                      <a:cubicBezTo>
                        <a:pt x="21518" y="21600"/>
                        <a:pt x="21600" y="21528"/>
                        <a:pt x="21600" y="21528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2519" name="Google Shape;2141;p147"/>
            <p:cNvSpPr/>
            <p:nvPr/>
          </p:nvSpPr>
          <p:spPr>
            <a:xfrm>
              <a:off x="-1" y="2992070"/>
              <a:ext cx="11646684" cy="17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829" y="882"/>
                    <a:pt x="16719" y="10174"/>
                  </a:cubicBezTo>
                  <a:cubicBezTo>
                    <a:pt x="15042" y="15177"/>
                    <a:pt x="12852" y="17433"/>
                    <a:pt x="10568" y="17433"/>
                  </a:cubicBezTo>
                  <a:cubicBezTo>
                    <a:pt x="8610" y="17433"/>
                    <a:pt x="6584" y="15777"/>
                    <a:pt x="4753" y="12775"/>
                  </a:cubicBezTo>
                  <a:cubicBezTo>
                    <a:pt x="3963" y="11486"/>
                    <a:pt x="3282" y="10991"/>
                    <a:pt x="2703" y="10991"/>
                  </a:cubicBezTo>
                  <a:cubicBezTo>
                    <a:pt x="811" y="10991"/>
                    <a:pt x="0" y="16260"/>
                    <a:pt x="0" y="16260"/>
                  </a:cubicBezTo>
                  <a:lnTo>
                    <a:pt x="0" y="17142"/>
                  </a:lnTo>
                  <a:cubicBezTo>
                    <a:pt x="770" y="13293"/>
                    <a:pt x="1554" y="11884"/>
                    <a:pt x="2381" y="11884"/>
                  </a:cubicBezTo>
                  <a:cubicBezTo>
                    <a:pt x="3550" y="11884"/>
                    <a:pt x="4804" y="14700"/>
                    <a:pt x="6220" y="17422"/>
                  </a:cubicBezTo>
                  <a:cubicBezTo>
                    <a:pt x="7508" y="19895"/>
                    <a:pt x="9114" y="21600"/>
                    <a:pt x="10828" y="21600"/>
                  </a:cubicBezTo>
                  <a:cubicBezTo>
                    <a:pt x="12897" y="21600"/>
                    <a:pt x="15125" y="19115"/>
                    <a:pt x="17148" y="12497"/>
                  </a:cubicBezTo>
                  <a:cubicBezTo>
                    <a:pt x="20517" y="1463"/>
                    <a:pt x="21600" y="1162"/>
                    <a:pt x="21600" y="11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20" name="Google Shape;2142;p147"/>
            <p:cNvSpPr/>
            <p:nvPr/>
          </p:nvSpPr>
          <p:spPr>
            <a:xfrm>
              <a:off x="-1" y="3077810"/>
              <a:ext cx="11657804" cy="30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0518" y="174"/>
                    <a:pt x="17149" y="6511"/>
                  </a:cubicBezTo>
                  <a:cubicBezTo>
                    <a:pt x="15125" y="10314"/>
                    <a:pt x="12895" y="11745"/>
                    <a:pt x="10825" y="11745"/>
                  </a:cubicBezTo>
                  <a:cubicBezTo>
                    <a:pt x="9111" y="11745"/>
                    <a:pt x="7507" y="10765"/>
                    <a:pt x="6221" y="9339"/>
                  </a:cubicBezTo>
                  <a:cubicBezTo>
                    <a:pt x="4804" y="7776"/>
                    <a:pt x="3549" y="6159"/>
                    <a:pt x="2380" y="6159"/>
                  </a:cubicBezTo>
                  <a:cubicBezTo>
                    <a:pt x="1553" y="6159"/>
                    <a:pt x="769" y="6968"/>
                    <a:pt x="0" y="917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21" name="Google Shape;2143;p147"/>
            <p:cNvSpPr/>
            <p:nvPr/>
          </p:nvSpPr>
          <p:spPr>
            <a:xfrm>
              <a:off x="8659699" y="4395925"/>
              <a:ext cx="857032" cy="95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22" name="Google Shape;2144;p147"/>
            <p:cNvSpPr/>
            <p:nvPr/>
          </p:nvSpPr>
          <p:spPr>
            <a:xfrm>
              <a:off x="9763644" y="3870028"/>
              <a:ext cx="541917" cy="33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82" y="960"/>
                  </a:moveTo>
                  <a:cubicBezTo>
                    <a:pt x="17770" y="960"/>
                    <a:pt x="18313" y="1360"/>
                    <a:pt x="18526" y="2137"/>
                  </a:cubicBezTo>
                  <a:cubicBezTo>
                    <a:pt x="18884" y="3332"/>
                    <a:pt x="18022" y="5128"/>
                    <a:pt x="16653" y="6081"/>
                  </a:cubicBezTo>
                  <a:cubicBezTo>
                    <a:pt x="16092" y="6470"/>
                    <a:pt x="15536" y="6664"/>
                    <a:pt x="15046" y="6664"/>
                  </a:cubicBezTo>
                  <a:cubicBezTo>
                    <a:pt x="14337" y="6664"/>
                    <a:pt x="13769" y="6264"/>
                    <a:pt x="13556" y="5481"/>
                  </a:cubicBezTo>
                  <a:cubicBezTo>
                    <a:pt x="13269" y="4168"/>
                    <a:pt x="14131" y="2378"/>
                    <a:pt x="15500" y="1542"/>
                  </a:cubicBezTo>
                  <a:cubicBezTo>
                    <a:pt x="16061" y="1148"/>
                    <a:pt x="16607" y="960"/>
                    <a:pt x="17082" y="960"/>
                  </a:cubicBezTo>
                  <a:close/>
                  <a:moveTo>
                    <a:pt x="13052" y="6676"/>
                  </a:moveTo>
                  <a:cubicBezTo>
                    <a:pt x="13542" y="7312"/>
                    <a:pt x="14117" y="7600"/>
                    <a:pt x="14709" y="7600"/>
                  </a:cubicBezTo>
                  <a:cubicBezTo>
                    <a:pt x="14901" y="7600"/>
                    <a:pt x="15092" y="7571"/>
                    <a:pt x="15284" y="7518"/>
                  </a:cubicBezTo>
                  <a:cubicBezTo>
                    <a:pt x="14709" y="8230"/>
                    <a:pt x="14276" y="9425"/>
                    <a:pt x="14205" y="10620"/>
                  </a:cubicBezTo>
                  <a:cubicBezTo>
                    <a:pt x="13712" y="9991"/>
                    <a:pt x="13141" y="9696"/>
                    <a:pt x="12545" y="9696"/>
                  </a:cubicBezTo>
                  <a:cubicBezTo>
                    <a:pt x="12357" y="9696"/>
                    <a:pt x="12166" y="9726"/>
                    <a:pt x="11974" y="9784"/>
                  </a:cubicBezTo>
                  <a:cubicBezTo>
                    <a:pt x="12549" y="9066"/>
                    <a:pt x="12981" y="7995"/>
                    <a:pt x="13052" y="6676"/>
                  </a:cubicBezTo>
                  <a:close/>
                  <a:moveTo>
                    <a:pt x="10700" y="5357"/>
                  </a:moveTo>
                  <a:cubicBezTo>
                    <a:pt x="11445" y="5357"/>
                    <a:pt x="12041" y="5758"/>
                    <a:pt x="12261" y="6558"/>
                  </a:cubicBezTo>
                  <a:cubicBezTo>
                    <a:pt x="12549" y="7871"/>
                    <a:pt x="11683" y="9549"/>
                    <a:pt x="10317" y="10503"/>
                  </a:cubicBezTo>
                  <a:cubicBezTo>
                    <a:pt x="9782" y="10879"/>
                    <a:pt x="9257" y="11050"/>
                    <a:pt x="8796" y="11050"/>
                  </a:cubicBezTo>
                  <a:cubicBezTo>
                    <a:pt x="8075" y="11050"/>
                    <a:pt x="7511" y="10632"/>
                    <a:pt x="7291" y="9908"/>
                  </a:cubicBezTo>
                  <a:cubicBezTo>
                    <a:pt x="6933" y="8589"/>
                    <a:pt x="7795" y="6800"/>
                    <a:pt x="9164" y="5840"/>
                  </a:cubicBezTo>
                  <a:cubicBezTo>
                    <a:pt x="9697" y="5516"/>
                    <a:pt x="10229" y="5357"/>
                    <a:pt x="10700" y="5357"/>
                  </a:cubicBezTo>
                  <a:close/>
                  <a:moveTo>
                    <a:pt x="18579" y="6217"/>
                  </a:moveTo>
                  <a:cubicBezTo>
                    <a:pt x="19282" y="6217"/>
                    <a:pt x="19824" y="6617"/>
                    <a:pt x="20037" y="7394"/>
                  </a:cubicBezTo>
                  <a:cubicBezTo>
                    <a:pt x="20324" y="8713"/>
                    <a:pt x="19533" y="10503"/>
                    <a:pt x="18093" y="11339"/>
                  </a:cubicBezTo>
                  <a:lnTo>
                    <a:pt x="18093" y="11456"/>
                  </a:lnTo>
                  <a:cubicBezTo>
                    <a:pt x="17561" y="11786"/>
                    <a:pt x="17040" y="11945"/>
                    <a:pt x="16578" y="11945"/>
                  </a:cubicBezTo>
                  <a:cubicBezTo>
                    <a:pt x="15858" y="11945"/>
                    <a:pt x="15287" y="11545"/>
                    <a:pt x="15067" y="10744"/>
                  </a:cubicBezTo>
                  <a:cubicBezTo>
                    <a:pt x="14709" y="9425"/>
                    <a:pt x="15571" y="7753"/>
                    <a:pt x="16940" y="6800"/>
                  </a:cubicBezTo>
                  <a:cubicBezTo>
                    <a:pt x="17529" y="6405"/>
                    <a:pt x="18093" y="6217"/>
                    <a:pt x="18579" y="6217"/>
                  </a:cubicBezTo>
                  <a:close/>
                  <a:moveTo>
                    <a:pt x="6646" y="10980"/>
                  </a:moveTo>
                  <a:cubicBezTo>
                    <a:pt x="7160" y="11645"/>
                    <a:pt x="7813" y="12010"/>
                    <a:pt x="8494" y="12010"/>
                  </a:cubicBezTo>
                  <a:cubicBezTo>
                    <a:pt x="8668" y="12010"/>
                    <a:pt x="8845" y="11986"/>
                    <a:pt x="9019" y="11939"/>
                  </a:cubicBezTo>
                  <a:cubicBezTo>
                    <a:pt x="8373" y="12652"/>
                    <a:pt x="7941" y="13847"/>
                    <a:pt x="7870" y="15165"/>
                  </a:cubicBezTo>
                  <a:cubicBezTo>
                    <a:pt x="7387" y="14453"/>
                    <a:pt x="6823" y="14070"/>
                    <a:pt x="6209" y="14070"/>
                  </a:cubicBezTo>
                  <a:cubicBezTo>
                    <a:pt x="6000" y="14070"/>
                    <a:pt x="5784" y="14117"/>
                    <a:pt x="5564" y="14206"/>
                  </a:cubicBezTo>
                  <a:cubicBezTo>
                    <a:pt x="6213" y="13487"/>
                    <a:pt x="6646" y="12292"/>
                    <a:pt x="6646" y="10980"/>
                  </a:cubicBezTo>
                  <a:close/>
                  <a:moveTo>
                    <a:pt x="4322" y="9726"/>
                  </a:moveTo>
                  <a:cubicBezTo>
                    <a:pt x="5053" y="9726"/>
                    <a:pt x="5631" y="10173"/>
                    <a:pt x="5851" y="10980"/>
                  </a:cubicBezTo>
                  <a:cubicBezTo>
                    <a:pt x="6213" y="12175"/>
                    <a:pt x="5347" y="13970"/>
                    <a:pt x="3978" y="14924"/>
                  </a:cubicBezTo>
                  <a:cubicBezTo>
                    <a:pt x="3446" y="15301"/>
                    <a:pt x="2896" y="15471"/>
                    <a:pt x="2414" y="15471"/>
                  </a:cubicBezTo>
                  <a:cubicBezTo>
                    <a:pt x="1662" y="15471"/>
                    <a:pt x="1059" y="15053"/>
                    <a:pt x="885" y="14329"/>
                  </a:cubicBezTo>
                  <a:cubicBezTo>
                    <a:pt x="598" y="13011"/>
                    <a:pt x="1460" y="11339"/>
                    <a:pt x="2829" y="10261"/>
                  </a:cubicBezTo>
                  <a:cubicBezTo>
                    <a:pt x="3354" y="9896"/>
                    <a:pt x="3868" y="9726"/>
                    <a:pt x="4322" y="9726"/>
                  </a:cubicBezTo>
                  <a:close/>
                  <a:moveTo>
                    <a:pt x="12236" y="10585"/>
                  </a:moveTo>
                  <a:cubicBezTo>
                    <a:pt x="12935" y="10585"/>
                    <a:pt x="13485" y="11033"/>
                    <a:pt x="13702" y="11816"/>
                  </a:cubicBezTo>
                  <a:cubicBezTo>
                    <a:pt x="14060" y="13134"/>
                    <a:pt x="13198" y="14806"/>
                    <a:pt x="11829" y="15760"/>
                  </a:cubicBezTo>
                  <a:lnTo>
                    <a:pt x="11758" y="15760"/>
                  </a:lnTo>
                  <a:cubicBezTo>
                    <a:pt x="11197" y="16148"/>
                    <a:pt x="10651" y="16343"/>
                    <a:pt x="10175" y="16343"/>
                  </a:cubicBezTo>
                  <a:cubicBezTo>
                    <a:pt x="9487" y="16343"/>
                    <a:pt x="8944" y="15942"/>
                    <a:pt x="8732" y="15165"/>
                  </a:cubicBezTo>
                  <a:cubicBezTo>
                    <a:pt x="8373" y="13847"/>
                    <a:pt x="9310" y="12175"/>
                    <a:pt x="10676" y="11221"/>
                  </a:cubicBezTo>
                  <a:cubicBezTo>
                    <a:pt x="11225" y="10785"/>
                    <a:pt x="11765" y="10585"/>
                    <a:pt x="12236" y="10585"/>
                  </a:cubicBezTo>
                  <a:close/>
                  <a:moveTo>
                    <a:pt x="5802" y="15036"/>
                  </a:moveTo>
                  <a:cubicBezTo>
                    <a:pt x="6536" y="15036"/>
                    <a:pt x="7118" y="15436"/>
                    <a:pt x="7291" y="16237"/>
                  </a:cubicBezTo>
                  <a:cubicBezTo>
                    <a:pt x="7653" y="17432"/>
                    <a:pt x="6788" y="19227"/>
                    <a:pt x="5418" y="20181"/>
                  </a:cubicBezTo>
                  <a:cubicBezTo>
                    <a:pt x="4883" y="20558"/>
                    <a:pt x="4347" y="20729"/>
                    <a:pt x="3879" y="20729"/>
                  </a:cubicBezTo>
                  <a:cubicBezTo>
                    <a:pt x="3145" y="20729"/>
                    <a:pt x="2570" y="20311"/>
                    <a:pt x="2396" y="19587"/>
                  </a:cubicBezTo>
                  <a:cubicBezTo>
                    <a:pt x="2034" y="18268"/>
                    <a:pt x="2900" y="16478"/>
                    <a:pt x="4269" y="15519"/>
                  </a:cubicBezTo>
                  <a:cubicBezTo>
                    <a:pt x="4801" y="15195"/>
                    <a:pt x="5333" y="15036"/>
                    <a:pt x="5802" y="15036"/>
                  </a:cubicBezTo>
                  <a:close/>
                  <a:moveTo>
                    <a:pt x="17341" y="0"/>
                  </a:moveTo>
                  <a:cubicBezTo>
                    <a:pt x="16713" y="0"/>
                    <a:pt x="16000" y="230"/>
                    <a:pt x="15284" y="706"/>
                  </a:cubicBezTo>
                  <a:cubicBezTo>
                    <a:pt x="13702" y="1778"/>
                    <a:pt x="12694" y="3691"/>
                    <a:pt x="12694" y="5245"/>
                  </a:cubicBezTo>
                  <a:cubicBezTo>
                    <a:pt x="12350" y="4680"/>
                    <a:pt x="11768" y="4374"/>
                    <a:pt x="11073" y="4374"/>
                  </a:cubicBezTo>
                  <a:cubicBezTo>
                    <a:pt x="10449" y="4374"/>
                    <a:pt x="9736" y="4616"/>
                    <a:pt x="9019" y="5128"/>
                  </a:cubicBezTo>
                  <a:cubicBezTo>
                    <a:pt x="7437" y="6199"/>
                    <a:pt x="6284" y="8230"/>
                    <a:pt x="6429" y="9784"/>
                  </a:cubicBezTo>
                  <a:cubicBezTo>
                    <a:pt x="6039" y="9143"/>
                    <a:pt x="5422" y="8807"/>
                    <a:pt x="4684" y="8807"/>
                  </a:cubicBezTo>
                  <a:cubicBezTo>
                    <a:pt x="4056" y="8807"/>
                    <a:pt x="3343" y="9049"/>
                    <a:pt x="2612" y="9549"/>
                  </a:cubicBezTo>
                  <a:cubicBezTo>
                    <a:pt x="810" y="10744"/>
                    <a:pt x="-339" y="13134"/>
                    <a:pt x="90" y="14806"/>
                  </a:cubicBezTo>
                  <a:cubicBezTo>
                    <a:pt x="331" y="15801"/>
                    <a:pt x="1073" y="16296"/>
                    <a:pt x="2020" y="16296"/>
                  </a:cubicBezTo>
                  <a:cubicBezTo>
                    <a:pt x="2212" y="16296"/>
                    <a:pt x="2407" y="16278"/>
                    <a:pt x="2612" y="16237"/>
                  </a:cubicBezTo>
                  <a:cubicBezTo>
                    <a:pt x="1747" y="17432"/>
                    <a:pt x="1314" y="18868"/>
                    <a:pt x="1605" y="20063"/>
                  </a:cubicBezTo>
                  <a:cubicBezTo>
                    <a:pt x="1864" y="21070"/>
                    <a:pt x="2623" y="21600"/>
                    <a:pt x="3577" y="21600"/>
                  </a:cubicBezTo>
                  <a:cubicBezTo>
                    <a:pt x="4209" y="21600"/>
                    <a:pt x="4922" y="21370"/>
                    <a:pt x="5635" y="20899"/>
                  </a:cubicBezTo>
                  <a:cubicBezTo>
                    <a:pt x="7220" y="19822"/>
                    <a:pt x="8299" y="17791"/>
                    <a:pt x="8228" y="16237"/>
                  </a:cubicBezTo>
                  <a:cubicBezTo>
                    <a:pt x="8579" y="16884"/>
                    <a:pt x="9179" y="17214"/>
                    <a:pt x="9906" y="17214"/>
                  </a:cubicBezTo>
                  <a:cubicBezTo>
                    <a:pt x="10527" y="17214"/>
                    <a:pt x="11243" y="16973"/>
                    <a:pt x="11974" y="16478"/>
                  </a:cubicBezTo>
                  <a:cubicBezTo>
                    <a:pt x="13556" y="15401"/>
                    <a:pt x="14638" y="13487"/>
                    <a:pt x="14564" y="11939"/>
                  </a:cubicBezTo>
                  <a:cubicBezTo>
                    <a:pt x="14943" y="12504"/>
                    <a:pt x="15546" y="12805"/>
                    <a:pt x="16249" y="12805"/>
                  </a:cubicBezTo>
                  <a:cubicBezTo>
                    <a:pt x="16880" y="12805"/>
                    <a:pt x="17593" y="12563"/>
                    <a:pt x="18310" y="12057"/>
                  </a:cubicBezTo>
                  <a:cubicBezTo>
                    <a:pt x="20108" y="10862"/>
                    <a:pt x="21261" y="8589"/>
                    <a:pt x="20828" y="6800"/>
                  </a:cubicBezTo>
                  <a:cubicBezTo>
                    <a:pt x="20587" y="5805"/>
                    <a:pt x="19849" y="5304"/>
                    <a:pt x="18902" y="5304"/>
                  </a:cubicBezTo>
                  <a:cubicBezTo>
                    <a:pt x="18710" y="5304"/>
                    <a:pt x="18512" y="5322"/>
                    <a:pt x="18310" y="5363"/>
                  </a:cubicBezTo>
                  <a:cubicBezTo>
                    <a:pt x="19172" y="4168"/>
                    <a:pt x="19604" y="2738"/>
                    <a:pt x="19317" y="1542"/>
                  </a:cubicBezTo>
                  <a:cubicBezTo>
                    <a:pt x="19055" y="530"/>
                    <a:pt x="18299" y="0"/>
                    <a:pt x="17341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52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5" name="Google Shape;2151;p148"/>
          <p:cNvGrpSpPr/>
          <p:nvPr/>
        </p:nvGrpSpPr>
        <p:grpSpPr>
          <a:xfrm>
            <a:off x="193" y="102"/>
            <a:ext cx="9483519" cy="5143436"/>
            <a:chOff x="96" y="51"/>
            <a:chExt cx="9483517" cy="5143434"/>
          </a:xfrm>
        </p:grpSpPr>
        <p:grpSp>
          <p:nvGrpSpPr>
            <p:cNvPr id="2540" name="Google Shape;2152;p148"/>
            <p:cNvGrpSpPr/>
            <p:nvPr/>
          </p:nvGrpSpPr>
          <p:grpSpPr>
            <a:xfrm>
              <a:off x="96" y="3964369"/>
              <a:ext cx="9144122" cy="1179118"/>
              <a:chOff x="0" y="0"/>
              <a:chExt cx="9144120" cy="1179116"/>
            </a:xfrm>
          </p:grpSpPr>
          <p:sp>
            <p:nvSpPr>
              <p:cNvPr id="2531" name="Google Shape;2153;p148"/>
              <p:cNvSpPr/>
              <p:nvPr/>
            </p:nvSpPr>
            <p:spPr>
              <a:xfrm>
                <a:off x="0" y="0"/>
                <a:ext cx="9144121" cy="1179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73" y="0"/>
                    </a:moveTo>
                    <a:cubicBezTo>
                      <a:pt x="19783" y="0"/>
                      <a:pt x="18878" y="2327"/>
                      <a:pt x="18272" y="2679"/>
                    </a:cubicBezTo>
                    <a:cubicBezTo>
                      <a:pt x="18206" y="2717"/>
                      <a:pt x="18141" y="2734"/>
                      <a:pt x="18076" y="2734"/>
                    </a:cubicBezTo>
                    <a:cubicBezTo>
                      <a:pt x="17562" y="2734"/>
                      <a:pt x="17054" y="1680"/>
                      <a:pt x="16375" y="1680"/>
                    </a:cubicBezTo>
                    <a:cubicBezTo>
                      <a:pt x="16289" y="1680"/>
                      <a:pt x="16200" y="1697"/>
                      <a:pt x="16108" y="1736"/>
                    </a:cubicBezTo>
                    <a:cubicBezTo>
                      <a:pt x="15199" y="2113"/>
                      <a:pt x="12735" y="5699"/>
                      <a:pt x="10790" y="5790"/>
                    </a:cubicBezTo>
                    <a:cubicBezTo>
                      <a:pt x="9208" y="5870"/>
                      <a:pt x="8556" y="7102"/>
                      <a:pt x="7996" y="7102"/>
                    </a:cubicBezTo>
                    <a:cubicBezTo>
                      <a:pt x="7867" y="7102"/>
                      <a:pt x="7743" y="7037"/>
                      <a:pt x="7614" y="6877"/>
                    </a:cubicBezTo>
                    <a:cubicBezTo>
                      <a:pt x="7335" y="6538"/>
                      <a:pt x="7000" y="6349"/>
                      <a:pt x="6591" y="6349"/>
                    </a:cubicBezTo>
                    <a:cubicBezTo>
                      <a:pt x="5982" y="6349"/>
                      <a:pt x="5205" y="6768"/>
                      <a:pt x="4196" y="7730"/>
                    </a:cubicBezTo>
                    <a:cubicBezTo>
                      <a:pt x="2509" y="9331"/>
                      <a:pt x="0" y="10086"/>
                      <a:pt x="0" y="10086"/>
                    </a:cubicBezTo>
                    <a:lnTo>
                      <a:pt x="0" y="21600"/>
                    </a:lnTo>
                    <a:lnTo>
                      <a:pt x="21600" y="21555"/>
                    </a:lnTo>
                    <a:lnTo>
                      <a:pt x="21600" y="37"/>
                    </a:lnTo>
                    <a:cubicBezTo>
                      <a:pt x="21488" y="12"/>
                      <a:pt x="21379" y="0"/>
                      <a:pt x="21273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535" name="Google Shape;2154;p148"/>
              <p:cNvGrpSpPr/>
              <p:nvPr/>
            </p:nvGrpSpPr>
            <p:grpSpPr>
              <a:xfrm>
                <a:off x="2215976" y="521202"/>
                <a:ext cx="854687" cy="336320"/>
                <a:chOff x="16" y="0"/>
                <a:chExt cx="854685" cy="336319"/>
              </a:xfrm>
            </p:grpSpPr>
            <p:sp>
              <p:nvSpPr>
                <p:cNvPr id="2532" name="Google Shape;2155;p148"/>
                <p:cNvSpPr/>
                <p:nvPr/>
              </p:nvSpPr>
              <p:spPr>
                <a:xfrm>
                  <a:off x="16" y="130783"/>
                  <a:ext cx="854687" cy="199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33" name="Google Shape;2156;p148"/>
                <p:cNvSpPr/>
                <p:nvPr/>
              </p:nvSpPr>
              <p:spPr>
                <a:xfrm>
                  <a:off x="177329" y="0"/>
                  <a:ext cx="535919" cy="9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34" name="Google Shape;2157;p148"/>
                <p:cNvSpPr/>
                <p:nvPr/>
              </p:nvSpPr>
              <p:spPr>
                <a:xfrm>
                  <a:off x="55447" y="44392"/>
                  <a:ext cx="787101" cy="291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539" name="Google Shape;2158;p148"/>
              <p:cNvGrpSpPr/>
              <p:nvPr/>
            </p:nvGrpSpPr>
            <p:grpSpPr>
              <a:xfrm>
                <a:off x="4042857" y="435553"/>
                <a:ext cx="705986" cy="277807"/>
                <a:chOff x="13" y="0"/>
                <a:chExt cx="705984" cy="277805"/>
              </a:xfrm>
            </p:grpSpPr>
            <p:sp>
              <p:nvSpPr>
                <p:cNvPr id="2536" name="Google Shape;2159;p148"/>
                <p:cNvSpPr/>
                <p:nvPr/>
              </p:nvSpPr>
              <p:spPr>
                <a:xfrm>
                  <a:off x="13" y="108029"/>
                  <a:ext cx="705986" cy="164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37" name="Google Shape;2160;p148"/>
                <p:cNvSpPr/>
                <p:nvPr/>
              </p:nvSpPr>
              <p:spPr>
                <a:xfrm>
                  <a:off x="146476" y="0"/>
                  <a:ext cx="442678" cy="763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38" name="Google Shape;2161;p148"/>
                <p:cNvSpPr/>
                <p:nvPr/>
              </p:nvSpPr>
              <p:spPr>
                <a:xfrm>
                  <a:off x="45800" y="36669"/>
                  <a:ext cx="650160" cy="241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2544" name="Google Shape;2162;p148"/>
            <p:cNvGrpSpPr/>
            <p:nvPr/>
          </p:nvGrpSpPr>
          <p:grpSpPr>
            <a:xfrm>
              <a:off x="4111061" y="51"/>
              <a:ext cx="5372554" cy="2871423"/>
              <a:chOff x="87" y="0"/>
              <a:chExt cx="5372553" cy="2871422"/>
            </a:xfrm>
          </p:grpSpPr>
          <p:sp>
            <p:nvSpPr>
              <p:cNvPr id="2541" name="Google Shape;2163;p148"/>
              <p:cNvSpPr/>
              <p:nvPr/>
            </p:nvSpPr>
            <p:spPr>
              <a:xfrm>
                <a:off x="87" y="10"/>
                <a:ext cx="5371262" cy="167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542" name="Google Shape;2164;p148"/>
              <p:cNvSpPr/>
              <p:nvPr/>
            </p:nvSpPr>
            <p:spPr>
              <a:xfrm>
                <a:off x="286448" y="10"/>
                <a:ext cx="5086193" cy="2871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543" name="Google Shape;2165;p148"/>
              <p:cNvSpPr/>
              <p:nvPr/>
            </p:nvSpPr>
            <p:spPr>
              <a:xfrm>
                <a:off x="1179360" y="0"/>
                <a:ext cx="4192064" cy="854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A0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54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6" name="Google Shape;2169;p149"/>
          <p:cNvGrpSpPr/>
          <p:nvPr/>
        </p:nvGrpSpPr>
        <p:grpSpPr>
          <a:xfrm>
            <a:off x="-272856" y="387596"/>
            <a:ext cx="9936434" cy="4755817"/>
            <a:chOff x="-13" y="-1"/>
            <a:chExt cx="9936433" cy="4755816"/>
          </a:xfrm>
        </p:grpSpPr>
        <p:sp>
          <p:nvSpPr>
            <p:cNvPr id="2553" name="Google Shape;2170;p149"/>
            <p:cNvSpPr/>
            <p:nvPr/>
          </p:nvSpPr>
          <p:spPr>
            <a:xfrm>
              <a:off x="272840" y="4400631"/>
              <a:ext cx="9143978" cy="35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565" name="Google Shape;2171;p149"/>
            <p:cNvGrpSpPr/>
            <p:nvPr/>
          </p:nvGrpSpPr>
          <p:grpSpPr>
            <a:xfrm>
              <a:off x="-14" y="-2"/>
              <a:ext cx="9936434" cy="4597323"/>
              <a:chOff x="-13" y="0"/>
              <a:chExt cx="9936433" cy="4597321"/>
            </a:xfrm>
          </p:grpSpPr>
          <p:sp>
            <p:nvSpPr>
              <p:cNvPr id="2554" name="Google Shape;2172;p149"/>
              <p:cNvSpPr/>
              <p:nvPr/>
            </p:nvSpPr>
            <p:spPr>
              <a:xfrm>
                <a:off x="8489932" y="-1"/>
                <a:ext cx="667476" cy="849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558" name="Google Shape;2173;p149"/>
              <p:cNvGrpSpPr/>
              <p:nvPr/>
            </p:nvGrpSpPr>
            <p:grpSpPr>
              <a:xfrm>
                <a:off x="8899883" y="1307879"/>
                <a:ext cx="1036537" cy="691091"/>
                <a:chOff x="-25" y="0"/>
                <a:chExt cx="1036536" cy="691089"/>
              </a:xfrm>
            </p:grpSpPr>
            <p:sp>
              <p:nvSpPr>
                <p:cNvPr id="2555" name="Google Shape;2174;p149"/>
                <p:cNvSpPr/>
                <p:nvPr/>
              </p:nvSpPr>
              <p:spPr>
                <a:xfrm>
                  <a:off x="-26" y="5066"/>
                  <a:ext cx="1032809" cy="686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56" name="Google Shape;2175;p149"/>
                <p:cNvSpPr/>
                <p:nvPr/>
              </p:nvSpPr>
              <p:spPr>
                <a:xfrm>
                  <a:off x="106525" y="-1"/>
                  <a:ext cx="929987" cy="44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57" name="Google Shape;2176;p149"/>
                <p:cNvSpPr/>
                <p:nvPr/>
              </p:nvSpPr>
              <p:spPr>
                <a:xfrm>
                  <a:off x="203486" y="46058"/>
                  <a:ext cx="736139" cy="348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562" name="Google Shape;2177;p149"/>
              <p:cNvGrpSpPr/>
              <p:nvPr/>
            </p:nvGrpSpPr>
            <p:grpSpPr>
              <a:xfrm>
                <a:off x="8643815" y="3178733"/>
                <a:ext cx="665065" cy="1349234"/>
                <a:chOff x="2" y="0"/>
                <a:chExt cx="665063" cy="1349233"/>
              </a:xfrm>
            </p:grpSpPr>
            <p:sp>
              <p:nvSpPr>
                <p:cNvPr id="2559" name="Google Shape;2178;p149"/>
                <p:cNvSpPr/>
                <p:nvPr/>
              </p:nvSpPr>
              <p:spPr>
                <a:xfrm>
                  <a:off x="167551" y="-1"/>
                  <a:ext cx="285705" cy="134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60" name="Google Shape;2179;p149"/>
                <p:cNvSpPr/>
                <p:nvPr/>
              </p:nvSpPr>
              <p:spPr>
                <a:xfrm>
                  <a:off x="2" y="282956"/>
                  <a:ext cx="232369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61" name="Google Shape;2180;p149"/>
                <p:cNvSpPr/>
                <p:nvPr/>
              </p:nvSpPr>
              <p:spPr>
                <a:xfrm>
                  <a:off x="396389" y="282956"/>
                  <a:ext cx="268678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2563" name="Google Shape;2181;p149"/>
              <p:cNvSpPr/>
              <p:nvPr/>
            </p:nvSpPr>
            <p:spPr>
              <a:xfrm rot="4249985">
                <a:off x="544759" y="4071146"/>
                <a:ext cx="432423" cy="48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600" fill="norm" stroke="1" extrusionOk="0">
                    <a:moveTo>
                      <a:pt x="13413" y="0"/>
                    </a:moveTo>
                    <a:cubicBezTo>
                      <a:pt x="12904" y="0"/>
                      <a:pt x="12448" y="474"/>
                      <a:pt x="12678" y="997"/>
                    </a:cubicBezTo>
                    <a:lnTo>
                      <a:pt x="12618" y="969"/>
                    </a:lnTo>
                    <a:lnTo>
                      <a:pt x="10060" y="1844"/>
                    </a:lnTo>
                    <a:cubicBezTo>
                      <a:pt x="9820" y="1926"/>
                      <a:pt x="9609" y="2090"/>
                      <a:pt x="9428" y="2282"/>
                    </a:cubicBezTo>
                    <a:lnTo>
                      <a:pt x="161" y="13606"/>
                    </a:lnTo>
                    <a:cubicBezTo>
                      <a:pt x="-80" y="13879"/>
                      <a:pt x="-50" y="14290"/>
                      <a:pt x="251" y="14536"/>
                    </a:cubicBezTo>
                    <a:cubicBezTo>
                      <a:pt x="221" y="14563"/>
                      <a:pt x="191" y="14590"/>
                      <a:pt x="161" y="14618"/>
                    </a:cubicBezTo>
                    <a:cubicBezTo>
                      <a:pt x="-110" y="14946"/>
                      <a:pt x="-20" y="15411"/>
                      <a:pt x="311" y="15657"/>
                    </a:cubicBezTo>
                    <a:lnTo>
                      <a:pt x="491" y="15767"/>
                    </a:lnTo>
                    <a:cubicBezTo>
                      <a:pt x="372" y="15821"/>
                      <a:pt x="282" y="15875"/>
                      <a:pt x="221" y="15957"/>
                    </a:cubicBezTo>
                    <a:cubicBezTo>
                      <a:pt x="-50" y="16286"/>
                      <a:pt x="11" y="16751"/>
                      <a:pt x="372" y="16997"/>
                    </a:cubicBezTo>
                    <a:lnTo>
                      <a:pt x="6991" y="21455"/>
                    </a:lnTo>
                    <a:cubicBezTo>
                      <a:pt x="7137" y="21554"/>
                      <a:pt x="7306" y="21600"/>
                      <a:pt x="7474" y="21600"/>
                    </a:cubicBezTo>
                    <a:cubicBezTo>
                      <a:pt x="7725" y="21600"/>
                      <a:pt x="7972" y="21499"/>
                      <a:pt x="8135" y="21319"/>
                    </a:cubicBezTo>
                    <a:cubicBezTo>
                      <a:pt x="8195" y="21209"/>
                      <a:pt x="8255" y="21127"/>
                      <a:pt x="8255" y="21018"/>
                    </a:cubicBezTo>
                    <a:lnTo>
                      <a:pt x="8406" y="21127"/>
                    </a:lnTo>
                    <a:cubicBezTo>
                      <a:pt x="8548" y="21224"/>
                      <a:pt x="8713" y="21270"/>
                      <a:pt x="8879" y="21270"/>
                    </a:cubicBezTo>
                    <a:cubicBezTo>
                      <a:pt x="9132" y="21270"/>
                      <a:pt x="9385" y="21162"/>
                      <a:pt x="9549" y="20963"/>
                    </a:cubicBezTo>
                    <a:cubicBezTo>
                      <a:pt x="9579" y="20936"/>
                      <a:pt x="9579" y="20908"/>
                      <a:pt x="9609" y="20881"/>
                    </a:cubicBezTo>
                    <a:cubicBezTo>
                      <a:pt x="9732" y="20937"/>
                      <a:pt x="9865" y="20965"/>
                      <a:pt x="9996" y="20965"/>
                    </a:cubicBezTo>
                    <a:cubicBezTo>
                      <a:pt x="10252" y="20965"/>
                      <a:pt x="10503" y="20861"/>
                      <a:pt x="10663" y="20662"/>
                    </a:cubicBezTo>
                    <a:lnTo>
                      <a:pt x="12227" y="18747"/>
                    </a:lnTo>
                    <a:lnTo>
                      <a:pt x="12288" y="18803"/>
                    </a:lnTo>
                    <a:lnTo>
                      <a:pt x="18455" y="11280"/>
                    </a:lnTo>
                    <a:lnTo>
                      <a:pt x="18396" y="11226"/>
                    </a:lnTo>
                    <a:lnTo>
                      <a:pt x="19900" y="9393"/>
                    </a:lnTo>
                    <a:cubicBezTo>
                      <a:pt x="20051" y="9175"/>
                      <a:pt x="20171" y="8929"/>
                      <a:pt x="20171" y="8655"/>
                    </a:cubicBezTo>
                    <a:lnTo>
                      <a:pt x="20351" y="6193"/>
                    </a:lnTo>
                    <a:lnTo>
                      <a:pt x="20322" y="6166"/>
                    </a:lnTo>
                    <a:cubicBezTo>
                      <a:pt x="20365" y="6172"/>
                      <a:pt x="20407" y="6175"/>
                      <a:pt x="20448" y="6175"/>
                    </a:cubicBezTo>
                    <a:cubicBezTo>
                      <a:pt x="21173" y="6175"/>
                      <a:pt x="21490" y="5295"/>
                      <a:pt x="20863" y="4880"/>
                    </a:cubicBezTo>
                    <a:lnTo>
                      <a:pt x="13882" y="149"/>
                    </a:lnTo>
                    <a:cubicBezTo>
                      <a:pt x="13733" y="46"/>
                      <a:pt x="13570" y="0"/>
                      <a:pt x="13413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564" name="Google Shape;2182;p149"/>
              <p:cNvSpPr/>
              <p:nvPr/>
            </p:nvSpPr>
            <p:spPr>
              <a:xfrm>
                <a:off x="-14" y="3241588"/>
                <a:ext cx="878293" cy="691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600" fill="norm" stroke="1" extrusionOk="0">
                    <a:moveTo>
                      <a:pt x="17960" y="0"/>
                    </a:moveTo>
                    <a:cubicBezTo>
                      <a:pt x="17934" y="0"/>
                      <a:pt x="17907" y="4"/>
                      <a:pt x="17882" y="12"/>
                    </a:cubicBezTo>
                    <a:lnTo>
                      <a:pt x="10406" y="2138"/>
                    </a:lnTo>
                    <a:lnTo>
                      <a:pt x="1474" y="4656"/>
                    </a:lnTo>
                    <a:cubicBezTo>
                      <a:pt x="410" y="4963"/>
                      <a:pt x="-242" y="6390"/>
                      <a:pt x="84" y="7732"/>
                    </a:cubicBezTo>
                    <a:lnTo>
                      <a:pt x="2974" y="19790"/>
                    </a:lnTo>
                    <a:cubicBezTo>
                      <a:pt x="3239" y="20897"/>
                      <a:pt x="4033" y="21600"/>
                      <a:pt x="4886" y="21600"/>
                    </a:cubicBezTo>
                    <a:cubicBezTo>
                      <a:pt x="5153" y="21600"/>
                      <a:pt x="5426" y="21531"/>
                      <a:pt x="5691" y="21384"/>
                    </a:cubicBezTo>
                    <a:lnTo>
                      <a:pt x="21032" y="12796"/>
                    </a:lnTo>
                    <a:cubicBezTo>
                      <a:pt x="21250" y="12684"/>
                      <a:pt x="21358" y="12376"/>
                      <a:pt x="21315" y="12096"/>
                    </a:cubicBezTo>
                    <a:lnTo>
                      <a:pt x="20880" y="10055"/>
                    </a:lnTo>
                    <a:cubicBezTo>
                      <a:pt x="20846" y="9859"/>
                      <a:pt x="20720" y="9748"/>
                      <a:pt x="20584" y="9748"/>
                    </a:cubicBezTo>
                    <a:cubicBezTo>
                      <a:pt x="20545" y="9748"/>
                      <a:pt x="20506" y="9756"/>
                      <a:pt x="20467" y="9775"/>
                    </a:cubicBezTo>
                    <a:lnTo>
                      <a:pt x="16077" y="12041"/>
                    </a:lnTo>
                    <a:cubicBezTo>
                      <a:pt x="15988" y="12084"/>
                      <a:pt x="15898" y="12103"/>
                      <a:pt x="15809" y="12103"/>
                    </a:cubicBezTo>
                    <a:cubicBezTo>
                      <a:pt x="15489" y="12103"/>
                      <a:pt x="15197" y="11842"/>
                      <a:pt x="15078" y="11425"/>
                    </a:cubicBezTo>
                    <a:lnTo>
                      <a:pt x="13557" y="5467"/>
                    </a:lnTo>
                    <a:cubicBezTo>
                      <a:pt x="13426" y="4879"/>
                      <a:pt x="13687" y="4292"/>
                      <a:pt x="14122" y="4124"/>
                    </a:cubicBezTo>
                    <a:lnTo>
                      <a:pt x="18468" y="2613"/>
                    </a:lnTo>
                    <a:cubicBezTo>
                      <a:pt x="18729" y="2529"/>
                      <a:pt x="18881" y="2166"/>
                      <a:pt x="18772" y="1831"/>
                    </a:cubicBezTo>
                    <a:lnTo>
                      <a:pt x="18316" y="320"/>
                    </a:lnTo>
                    <a:cubicBezTo>
                      <a:pt x="18261" y="130"/>
                      <a:pt x="18110" y="0"/>
                      <a:pt x="17960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56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7" name="Google Shape;2184;p150"/>
          <p:cNvGrpSpPr/>
          <p:nvPr/>
        </p:nvGrpSpPr>
        <p:grpSpPr>
          <a:xfrm>
            <a:off x="-7" y="-2341159"/>
            <a:ext cx="9143659" cy="7484616"/>
            <a:chOff x="-1" y="0"/>
            <a:chExt cx="9143658" cy="7484614"/>
          </a:xfrm>
        </p:grpSpPr>
        <p:sp>
          <p:nvSpPr>
            <p:cNvPr id="2574" name="Google Shape;2185;p150"/>
            <p:cNvSpPr/>
            <p:nvPr/>
          </p:nvSpPr>
          <p:spPr>
            <a:xfrm flipH="1">
              <a:off x="3056733" y="-1"/>
              <a:ext cx="4163299" cy="717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75" name="Google Shape;2186;p150"/>
            <p:cNvSpPr/>
            <p:nvPr/>
          </p:nvSpPr>
          <p:spPr>
            <a:xfrm>
              <a:off x="3837443" y="5694034"/>
              <a:ext cx="1478019" cy="135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7184" y="0"/>
                  </a:moveTo>
                  <a:cubicBezTo>
                    <a:pt x="17025" y="0"/>
                    <a:pt x="16764" y="186"/>
                    <a:pt x="16669" y="289"/>
                  </a:cubicBezTo>
                  <a:cubicBezTo>
                    <a:pt x="16553" y="429"/>
                    <a:pt x="16274" y="2905"/>
                    <a:pt x="15762" y="4061"/>
                  </a:cubicBezTo>
                  <a:cubicBezTo>
                    <a:pt x="15471" y="3515"/>
                    <a:pt x="14691" y="2689"/>
                    <a:pt x="14330" y="1915"/>
                  </a:cubicBezTo>
                  <a:cubicBezTo>
                    <a:pt x="14256" y="1765"/>
                    <a:pt x="14480" y="1394"/>
                    <a:pt x="14408" y="1394"/>
                  </a:cubicBezTo>
                  <a:cubicBezTo>
                    <a:pt x="14401" y="1394"/>
                    <a:pt x="14390" y="1398"/>
                    <a:pt x="14376" y="1406"/>
                  </a:cubicBezTo>
                  <a:cubicBezTo>
                    <a:pt x="14225" y="1496"/>
                    <a:pt x="14074" y="1749"/>
                    <a:pt x="14155" y="1915"/>
                  </a:cubicBezTo>
                  <a:cubicBezTo>
                    <a:pt x="14411" y="2461"/>
                    <a:pt x="15168" y="4163"/>
                    <a:pt x="15552" y="4747"/>
                  </a:cubicBezTo>
                  <a:cubicBezTo>
                    <a:pt x="15296" y="5788"/>
                    <a:pt x="15028" y="6715"/>
                    <a:pt x="14819" y="6867"/>
                  </a:cubicBezTo>
                  <a:cubicBezTo>
                    <a:pt x="14765" y="6905"/>
                    <a:pt x="14696" y="6922"/>
                    <a:pt x="14615" y="6922"/>
                  </a:cubicBezTo>
                  <a:cubicBezTo>
                    <a:pt x="14094" y="6922"/>
                    <a:pt x="13074" y="6229"/>
                    <a:pt x="12177" y="6042"/>
                  </a:cubicBezTo>
                  <a:cubicBezTo>
                    <a:pt x="12282" y="3083"/>
                    <a:pt x="12444" y="1572"/>
                    <a:pt x="12444" y="1572"/>
                  </a:cubicBezTo>
                  <a:lnTo>
                    <a:pt x="8045" y="1305"/>
                  </a:lnTo>
                  <a:cubicBezTo>
                    <a:pt x="8045" y="1305"/>
                    <a:pt x="7649" y="3083"/>
                    <a:pt x="7055" y="6156"/>
                  </a:cubicBezTo>
                  <a:cubicBezTo>
                    <a:pt x="6648" y="6029"/>
                    <a:pt x="5786" y="5775"/>
                    <a:pt x="5402" y="5598"/>
                  </a:cubicBezTo>
                  <a:cubicBezTo>
                    <a:pt x="5472" y="5267"/>
                    <a:pt x="5530" y="4925"/>
                    <a:pt x="5577" y="4582"/>
                  </a:cubicBezTo>
                  <a:cubicBezTo>
                    <a:pt x="5612" y="4124"/>
                    <a:pt x="5612" y="3667"/>
                    <a:pt x="5589" y="3210"/>
                  </a:cubicBezTo>
                  <a:cubicBezTo>
                    <a:pt x="5589" y="3032"/>
                    <a:pt x="5461" y="2918"/>
                    <a:pt x="5286" y="2867"/>
                  </a:cubicBezTo>
                  <a:cubicBezTo>
                    <a:pt x="5266" y="2862"/>
                    <a:pt x="5251" y="2859"/>
                    <a:pt x="5241" y="2859"/>
                  </a:cubicBezTo>
                  <a:cubicBezTo>
                    <a:pt x="5151" y="2859"/>
                    <a:pt x="5414" y="3051"/>
                    <a:pt x="5414" y="3223"/>
                  </a:cubicBezTo>
                  <a:cubicBezTo>
                    <a:pt x="5414" y="3502"/>
                    <a:pt x="4972" y="4391"/>
                    <a:pt x="4879" y="4988"/>
                  </a:cubicBezTo>
                  <a:cubicBezTo>
                    <a:pt x="4809" y="4886"/>
                    <a:pt x="4739" y="4785"/>
                    <a:pt x="4681" y="4683"/>
                  </a:cubicBezTo>
                  <a:cubicBezTo>
                    <a:pt x="3588" y="2989"/>
                    <a:pt x="3132" y="2461"/>
                    <a:pt x="2683" y="2461"/>
                  </a:cubicBezTo>
                  <a:cubicBezTo>
                    <a:pt x="2678" y="2461"/>
                    <a:pt x="2673" y="2461"/>
                    <a:pt x="2667" y="2461"/>
                  </a:cubicBezTo>
                  <a:cubicBezTo>
                    <a:pt x="2493" y="2486"/>
                    <a:pt x="2341" y="2562"/>
                    <a:pt x="2213" y="2689"/>
                  </a:cubicBezTo>
                  <a:cubicBezTo>
                    <a:pt x="2185" y="2723"/>
                    <a:pt x="2187" y="2735"/>
                    <a:pt x="2208" y="2735"/>
                  </a:cubicBezTo>
                  <a:cubicBezTo>
                    <a:pt x="2262" y="2735"/>
                    <a:pt x="2447" y="2650"/>
                    <a:pt x="2568" y="2650"/>
                  </a:cubicBezTo>
                  <a:cubicBezTo>
                    <a:pt x="2574" y="2650"/>
                    <a:pt x="2580" y="2651"/>
                    <a:pt x="2586" y="2651"/>
                  </a:cubicBezTo>
                  <a:cubicBezTo>
                    <a:pt x="2784" y="2740"/>
                    <a:pt x="3261" y="3705"/>
                    <a:pt x="3657" y="4315"/>
                  </a:cubicBezTo>
                  <a:cubicBezTo>
                    <a:pt x="3028" y="4556"/>
                    <a:pt x="2225" y="5229"/>
                    <a:pt x="1957" y="5242"/>
                  </a:cubicBezTo>
                  <a:cubicBezTo>
                    <a:pt x="1954" y="5242"/>
                    <a:pt x="1951" y="5242"/>
                    <a:pt x="1949" y="5242"/>
                  </a:cubicBezTo>
                  <a:cubicBezTo>
                    <a:pt x="1815" y="5242"/>
                    <a:pt x="1710" y="5017"/>
                    <a:pt x="1654" y="5017"/>
                  </a:cubicBezTo>
                  <a:cubicBezTo>
                    <a:pt x="1639" y="5017"/>
                    <a:pt x="1627" y="5034"/>
                    <a:pt x="1620" y="5077"/>
                  </a:cubicBezTo>
                  <a:cubicBezTo>
                    <a:pt x="1585" y="5293"/>
                    <a:pt x="1771" y="5420"/>
                    <a:pt x="1946" y="5420"/>
                  </a:cubicBezTo>
                  <a:cubicBezTo>
                    <a:pt x="2411" y="5394"/>
                    <a:pt x="3622" y="5077"/>
                    <a:pt x="4041" y="4912"/>
                  </a:cubicBezTo>
                  <a:lnTo>
                    <a:pt x="4157" y="5089"/>
                  </a:lnTo>
                  <a:cubicBezTo>
                    <a:pt x="4343" y="5407"/>
                    <a:pt x="4553" y="5712"/>
                    <a:pt x="4786" y="6004"/>
                  </a:cubicBezTo>
                  <a:cubicBezTo>
                    <a:pt x="5018" y="6245"/>
                    <a:pt x="6823" y="7312"/>
                    <a:pt x="6834" y="7312"/>
                  </a:cubicBezTo>
                  <a:cubicBezTo>
                    <a:pt x="6648" y="8252"/>
                    <a:pt x="6543" y="8823"/>
                    <a:pt x="6345" y="9954"/>
                  </a:cubicBezTo>
                  <a:cubicBezTo>
                    <a:pt x="6240" y="10487"/>
                    <a:pt x="6252" y="10500"/>
                    <a:pt x="6136" y="11020"/>
                  </a:cubicBezTo>
                  <a:cubicBezTo>
                    <a:pt x="5415" y="10135"/>
                    <a:pt x="4498" y="9762"/>
                    <a:pt x="4038" y="9762"/>
                  </a:cubicBezTo>
                  <a:cubicBezTo>
                    <a:pt x="4023" y="9762"/>
                    <a:pt x="4008" y="9763"/>
                    <a:pt x="3994" y="9763"/>
                  </a:cubicBezTo>
                  <a:cubicBezTo>
                    <a:pt x="3808" y="9763"/>
                    <a:pt x="3354" y="9979"/>
                    <a:pt x="2958" y="10195"/>
                  </a:cubicBezTo>
                  <a:cubicBezTo>
                    <a:pt x="2679" y="9878"/>
                    <a:pt x="1911" y="9166"/>
                    <a:pt x="1433" y="8582"/>
                  </a:cubicBezTo>
                  <a:cubicBezTo>
                    <a:pt x="1328" y="8456"/>
                    <a:pt x="1462" y="7943"/>
                    <a:pt x="1383" y="7943"/>
                  </a:cubicBezTo>
                  <a:cubicBezTo>
                    <a:pt x="1375" y="7943"/>
                    <a:pt x="1365" y="7948"/>
                    <a:pt x="1352" y="7960"/>
                  </a:cubicBezTo>
                  <a:cubicBezTo>
                    <a:pt x="1224" y="8087"/>
                    <a:pt x="1073" y="8633"/>
                    <a:pt x="1189" y="8785"/>
                  </a:cubicBezTo>
                  <a:cubicBezTo>
                    <a:pt x="1305" y="8925"/>
                    <a:pt x="2120" y="9928"/>
                    <a:pt x="2551" y="10449"/>
                  </a:cubicBezTo>
                  <a:lnTo>
                    <a:pt x="2353" y="10564"/>
                  </a:lnTo>
                  <a:cubicBezTo>
                    <a:pt x="1678" y="10970"/>
                    <a:pt x="956" y="11846"/>
                    <a:pt x="549" y="11922"/>
                  </a:cubicBezTo>
                  <a:cubicBezTo>
                    <a:pt x="538" y="11925"/>
                    <a:pt x="526" y="11926"/>
                    <a:pt x="513" y="11926"/>
                  </a:cubicBezTo>
                  <a:cubicBezTo>
                    <a:pt x="375" y="11926"/>
                    <a:pt x="147" y="11794"/>
                    <a:pt x="48" y="11794"/>
                  </a:cubicBezTo>
                  <a:cubicBezTo>
                    <a:pt x="12" y="11794"/>
                    <a:pt x="-7" y="11811"/>
                    <a:pt x="2" y="11859"/>
                  </a:cubicBezTo>
                  <a:cubicBezTo>
                    <a:pt x="35" y="12038"/>
                    <a:pt x="347" y="12229"/>
                    <a:pt x="519" y="12229"/>
                  </a:cubicBezTo>
                  <a:cubicBezTo>
                    <a:pt x="529" y="12229"/>
                    <a:pt x="539" y="12229"/>
                    <a:pt x="549" y="12227"/>
                  </a:cubicBezTo>
                  <a:cubicBezTo>
                    <a:pt x="921" y="12126"/>
                    <a:pt x="1294" y="11960"/>
                    <a:pt x="1631" y="11770"/>
                  </a:cubicBezTo>
                  <a:cubicBezTo>
                    <a:pt x="1585" y="12087"/>
                    <a:pt x="1852" y="12469"/>
                    <a:pt x="1794" y="12761"/>
                  </a:cubicBezTo>
                  <a:cubicBezTo>
                    <a:pt x="1759" y="12951"/>
                    <a:pt x="1305" y="13281"/>
                    <a:pt x="1468" y="13319"/>
                  </a:cubicBezTo>
                  <a:cubicBezTo>
                    <a:pt x="1503" y="13319"/>
                    <a:pt x="2050" y="13066"/>
                    <a:pt x="2085" y="12900"/>
                  </a:cubicBezTo>
                  <a:cubicBezTo>
                    <a:pt x="2120" y="12710"/>
                    <a:pt x="2271" y="11846"/>
                    <a:pt x="2318" y="11376"/>
                  </a:cubicBezTo>
                  <a:cubicBezTo>
                    <a:pt x="2434" y="11300"/>
                    <a:pt x="3493" y="10627"/>
                    <a:pt x="3680" y="10601"/>
                  </a:cubicBezTo>
                  <a:cubicBezTo>
                    <a:pt x="3936" y="10678"/>
                    <a:pt x="5111" y="11453"/>
                    <a:pt x="5833" y="12342"/>
                  </a:cubicBezTo>
                  <a:cubicBezTo>
                    <a:pt x="4786" y="16571"/>
                    <a:pt x="3296" y="19835"/>
                    <a:pt x="3168" y="20368"/>
                  </a:cubicBezTo>
                  <a:lnTo>
                    <a:pt x="13259" y="21600"/>
                  </a:lnTo>
                  <a:cubicBezTo>
                    <a:pt x="13259" y="21600"/>
                    <a:pt x="12328" y="18209"/>
                    <a:pt x="12154" y="13142"/>
                  </a:cubicBezTo>
                  <a:cubicBezTo>
                    <a:pt x="12607" y="12964"/>
                    <a:pt x="13026" y="12570"/>
                    <a:pt x="13469" y="12532"/>
                  </a:cubicBezTo>
                  <a:cubicBezTo>
                    <a:pt x="13725" y="12811"/>
                    <a:pt x="14190" y="13675"/>
                    <a:pt x="15878" y="14501"/>
                  </a:cubicBezTo>
                  <a:cubicBezTo>
                    <a:pt x="15934" y="14528"/>
                    <a:pt x="16000" y="14540"/>
                    <a:pt x="16068" y="14540"/>
                  </a:cubicBezTo>
                  <a:cubicBezTo>
                    <a:pt x="16282" y="14540"/>
                    <a:pt x="16521" y="14428"/>
                    <a:pt x="16565" y="14361"/>
                  </a:cubicBezTo>
                  <a:cubicBezTo>
                    <a:pt x="16603" y="14305"/>
                    <a:pt x="16554" y="14292"/>
                    <a:pt x="16470" y="14292"/>
                  </a:cubicBezTo>
                  <a:cubicBezTo>
                    <a:pt x="16393" y="14292"/>
                    <a:pt x="16288" y="14303"/>
                    <a:pt x="16192" y="14303"/>
                  </a:cubicBezTo>
                  <a:cubicBezTo>
                    <a:pt x="16104" y="14303"/>
                    <a:pt x="16025" y="14294"/>
                    <a:pt x="15983" y="14259"/>
                  </a:cubicBezTo>
                  <a:cubicBezTo>
                    <a:pt x="15319" y="13700"/>
                    <a:pt x="14807" y="12875"/>
                    <a:pt x="14341" y="12469"/>
                  </a:cubicBezTo>
                  <a:cubicBezTo>
                    <a:pt x="14628" y="12483"/>
                    <a:pt x="14905" y="12489"/>
                    <a:pt x="15168" y="12489"/>
                  </a:cubicBezTo>
                  <a:cubicBezTo>
                    <a:pt x="16538" y="12489"/>
                    <a:pt x="17543" y="12315"/>
                    <a:pt x="17729" y="12177"/>
                  </a:cubicBezTo>
                  <a:cubicBezTo>
                    <a:pt x="17834" y="12087"/>
                    <a:pt x="18090" y="11681"/>
                    <a:pt x="18322" y="11287"/>
                  </a:cubicBezTo>
                  <a:cubicBezTo>
                    <a:pt x="18811" y="11198"/>
                    <a:pt x="20487" y="10703"/>
                    <a:pt x="21197" y="10500"/>
                  </a:cubicBezTo>
                  <a:cubicBezTo>
                    <a:pt x="21372" y="10436"/>
                    <a:pt x="21593" y="10119"/>
                    <a:pt x="21558" y="9941"/>
                  </a:cubicBezTo>
                  <a:cubicBezTo>
                    <a:pt x="21549" y="9903"/>
                    <a:pt x="21532" y="9888"/>
                    <a:pt x="21509" y="9888"/>
                  </a:cubicBezTo>
                  <a:cubicBezTo>
                    <a:pt x="21418" y="9888"/>
                    <a:pt x="21233" y="10142"/>
                    <a:pt x="21093" y="10182"/>
                  </a:cubicBezTo>
                  <a:cubicBezTo>
                    <a:pt x="20313" y="10411"/>
                    <a:pt x="19347" y="10309"/>
                    <a:pt x="18800" y="10462"/>
                  </a:cubicBezTo>
                  <a:cubicBezTo>
                    <a:pt x="19056" y="10004"/>
                    <a:pt x="19358" y="9433"/>
                    <a:pt x="19742" y="8735"/>
                  </a:cubicBezTo>
                  <a:cubicBezTo>
                    <a:pt x="20068" y="8125"/>
                    <a:pt x="20441" y="7439"/>
                    <a:pt x="20511" y="7350"/>
                  </a:cubicBezTo>
                  <a:cubicBezTo>
                    <a:pt x="20627" y="7210"/>
                    <a:pt x="20476" y="6360"/>
                    <a:pt x="20348" y="6233"/>
                  </a:cubicBezTo>
                  <a:cubicBezTo>
                    <a:pt x="20339" y="6224"/>
                    <a:pt x="20332" y="6220"/>
                    <a:pt x="20327" y="6220"/>
                  </a:cubicBezTo>
                  <a:cubicBezTo>
                    <a:pt x="20254" y="6220"/>
                    <a:pt x="20480" y="6979"/>
                    <a:pt x="20371" y="7109"/>
                  </a:cubicBezTo>
                  <a:cubicBezTo>
                    <a:pt x="20278" y="7210"/>
                    <a:pt x="19882" y="7464"/>
                    <a:pt x="19312" y="8519"/>
                  </a:cubicBezTo>
                  <a:cubicBezTo>
                    <a:pt x="19021" y="9052"/>
                    <a:pt x="18509" y="9916"/>
                    <a:pt x="18136" y="10335"/>
                  </a:cubicBezTo>
                  <a:cubicBezTo>
                    <a:pt x="17962" y="9992"/>
                    <a:pt x="17403" y="9585"/>
                    <a:pt x="17228" y="9115"/>
                  </a:cubicBezTo>
                  <a:cubicBezTo>
                    <a:pt x="17162" y="8948"/>
                    <a:pt x="17169" y="8488"/>
                    <a:pt x="17034" y="8488"/>
                  </a:cubicBezTo>
                  <a:cubicBezTo>
                    <a:pt x="17025" y="8488"/>
                    <a:pt x="17017" y="8489"/>
                    <a:pt x="17007" y="8493"/>
                  </a:cubicBezTo>
                  <a:cubicBezTo>
                    <a:pt x="16844" y="8569"/>
                    <a:pt x="16949" y="9001"/>
                    <a:pt x="17019" y="9179"/>
                  </a:cubicBezTo>
                  <a:cubicBezTo>
                    <a:pt x="17368" y="10131"/>
                    <a:pt x="17566" y="10691"/>
                    <a:pt x="17752" y="10970"/>
                  </a:cubicBezTo>
                  <a:cubicBezTo>
                    <a:pt x="17636" y="11186"/>
                    <a:pt x="17531" y="11490"/>
                    <a:pt x="17472" y="11554"/>
                  </a:cubicBezTo>
                  <a:cubicBezTo>
                    <a:pt x="17205" y="11656"/>
                    <a:pt x="15878" y="11630"/>
                    <a:pt x="14248" y="11770"/>
                  </a:cubicBezTo>
                  <a:cubicBezTo>
                    <a:pt x="14551" y="11351"/>
                    <a:pt x="14539" y="10767"/>
                    <a:pt x="14970" y="10233"/>
                  </a:cubicBezTo>
                  <a:cubicBezTo>
                    <a:pt x="15087" y="10081"/>
                    <a:pt x="15703" y="9865"/>
                    <a:pt x="15575" y="9738"/>
                  </a:cubicBezTo>
                  <a:cubicBezTo>
                    <a:pt x="15551" y="9714"/>
                    <a:pt x="15513" y="9703"/>
                    <a:pt x="15466" y="9703"/>
                  </a:cubicBezTo>
                  <a:cubicBezTo>
                    <a:pt x="15267" y="9703"/>
                    <a:pt x="14913" y="9891"/>
                    <a:pt x="14819" y="10004"/>
                  </a:cubicBezTo>
                  <a:cubicBezTo>
                    <a:pt x="13853" y="11224"/>
                    <a:pt x="13585" y="11541"/>
                    <a:pt x="13410" y="11833"/>
                  </a:cubicBezTo>
                  <a:cubicBezTo>
                    <a:pt x="12980" y="11859"/>
                    <a:pt x="12538" y="11897"/>
                    <a:pt x="12107" y="11922"/>
                  </a:cubicBezTo>
                  <a:cubicBezTo>
                    <a:pt x="12072" y="10436"/>
                    <a:pt x="12084" y="8913"/>
                    <a:pt x="12130" y="7503"/>
                  </a:cubicBezTo>
                  <a:cubicBezTo>
                    <a:pt x="12724" y="7632"/>
                    <a:pt x="13328" y="7707"/>
                    <a:pt x="13933" y="7707"/>
                  </a:cubicBezTo>
                  <a:cubicBezTo>
                    <a:pt x="13980" y="7707"/>
                    <a:pt x="14027" y="7707"/>
                    <a:pt x="14074" y="7706"/>
                  </a:cubicBezTo>
                  <a:cubicBezTo>
                    <a:pt x="14772" y="7680"/>
                    <a:pt x="15075" y="7515"/>
                    <a:pt x="15156" y="7452"/>
                  </a:cubicBezTo>
                  <a:cubicBezTo>
                    <a:pt x="15296" y="7350"/>
                    <a:pt x="15401" y="7198"/>
                    <a:pt x="15482" y="7045"/>
                  </a:cubicBezTo>
                  <a:lnTo>
                    <a:pt x="17589" y="6906"/>
                  </a:lnTo>
                  <a:cubicBezTo>
                    <a:pt x="17764" y="6906"/>
                    <a:pt x="18113" y="6575"/>
                    <a:pt x="18101" y="6385"/>
                  </a:cubicBezTo>
                  <a:cubicBezTo>
                    <a:pt x="18101" y="6354"/>
                    <a:pt x="18091" y="6341"/>
                    <a:pt x="18074" y="6341"/>
                  </a:cubicBezTo>
                  <a:cubicBezTo>
                    <a:pt x="17984" y="6341"/>
                    <a:pt x="17700" y="6679"/>
                    <a:pt x="17554" y="6690"/>
                  </a:cubicBezTo>
                  <a:lnTo>
                    <a:pt x="15773" y="6334"/>
                  </a:lnTo>
                  <a:cubicBezTo>
                    <a:pt x="16157" y="5089"/>
                    <a:pt x="16472" y="3807"/>
                    <a:pt x="16728" y="2511"/>
                  </a:cubicBezTo>
                  <a:cubicBezTo>
                    <a:pt x="17333" y="2372"/>
                    <a:pt x="18159" y="2207"/>
                    <a:pt x="18450" y="1876"/>
                  </a:cubicBezTo>
                  <a:cubicBezTo>
                    <a:pt x="18578" y="1711"/>
                    <a:pt x="18578" y="1483"/>
                    <a:pt x="18462" y="1318"/>
                  </a:cubicBezTo>
                  <a:cubicBezTo>
                    <a:pt x="18447" y="1301"/>
                    <a:pt x="18436" y="1294"/>
                    <a:pt x="18428" y="1294"/>
                  </a:cubicBezTo>
                  <a:cubicBezTo>
                    <a:pt x="18374" y="1294"/>
                    <a:pt x="18459" y="1626"/>
                    <a:pt x="18357" y="1737"/>
                  </a:cubicBezTo>
                  <a:cubicBezTo>
                    <a:pt x="18229" y="1864"/>
                    <a:pt x="17426" y="1788"/>
                    <a:pt x="16797" y="1953"/>
                  </a:cubicBezTo>
                  <a:cubicBezTo>
                    <a:pt x="16914" y="1381"/>
                    <a:pt x="16774" y="619"/>
                    <a:pt x="16821" y="479"/>
                  </a:cubicBezTo>
                  <a:cubicBezTo>
                    <a:pt x="16914" y="339"/>
                    <a:pt x="17391" y="149"/>
                    <a:pt x="17275" y="35"/>
                  </a:cubicBezTo>
                  <a:cubicBezTo>
                    <a:pt x="17253" y="11"/>
                    <a:pt x="17221" y="0"/>
                    <a:pt x="17184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76" name="Google Shape;2187;p150"/>
            <p:cNvSpPr/>
            <p:nvPr/>
          </p:nvSpPr>
          <p:spPr>
            <a:xfrm flipH="1">
              <a:off x="-2" y="6807535"/>
              <a:ext cx="9143660" cy="6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57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9" name="Google Shape;2197;p151"/>
          <p:cNvGrpSpPr/>
          <p:nvPr/>
        </p:nvGrpSpPr>
        <p:grpSpPr>
          <a:xfrm>
            <a:off x="-195127" y="338175"/>
            <a:ext cx="9544019" cy="4805159"/>
            <a:chOff x="23" y="-1"/>
            <a:chExt cx="9544018" cy="4805157"/>
          </a:xfrm>
        </p:grpSpPr>
        <p:grpSp>
          <p:nvGrpSpPr>
            <p:cNvPr id="2597" name="Google Shape;2198;p151"/>
            <p:cNvGrpSpPr/>
            <p:nvPr/>
          </p:nvGrpSpPr>
          <p:grpSpPr>
            <a:xfrm>
              <a:off x="23" y="-2"/>
              <a:ext cx="9544019" cy="4577389"/>
              <a:chOff x="23" y="-1"/>
              <a:chExt cx="9544018" cy="4577388"/>
            </a:xfrm>
          </p:grpSpPr>
          <p:grpSp>
            <p:nvGrpSpPr>
              <p:cNvPr id="2592" name="Google Shape;2199;p151"/>
              <p:cNvGrpSpPr/>
              <p:nvPr/>
            </p:nvGrpSpPr>
            <p:grpSpPr>
              <a:xfrm>
                <a:off x="23" y="-2"/>
                <a:ext cx="9544019" cy="3784974"/>
                <a:chOff x="23" y="-1"/>
                <a:chExt cx="9544018" cy="3784972"/>
              </a:xfrm>
            </p:grpSpPr>
            <p:sp>
              <p:nvSpPr>
                <p:cNvPr id="2585" name="Google Shape;2200;p151"/>
                <p:cNvSpPr/>
                <p:nvPr/>
              </p:nvSpPr>
              <p:spPr>
                <a:xfrm>
                  <a:off x="8876566" y="842095"/>
                  <a:ext cx="667476" cy="849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fill="norm" stroke="1" extrusionOk="0">
                      <a:moveTo>
                        <a:pt x="1644" y="0"/>
                      </a:moveTo>
                      <a:cubicBezTo>
                        <a:pt x="1482" y="0"/>
                        <a:pt x="1319" y="39"/>
                        <a:pt x="1183" y="120"/>
                      </a:cubicBezTo>
                      <a:lnTo>
                        <a:pt x="365" y="637"/>
                      </a:lnTo>
                      <a:cubicBezTo>
                        <a:pt x="-24" y="808"/>
                        <a:pt x="-111" y="1221"/>
                        <a:pt x="148" y="1495"/>
                      </a:cubicBezTo>
                      <a:lnTo>
                        <a:pt x="4590" y="6480"/>
                      </a:lnTo>
                      <a:cubicBezTo>
                        <a:pt x="4804" y="6720"/>
                        <a:pt x="4719" y="7030"/>
                        <a:pt x="4460" y="7201"/>
                      </a:cubicBezTo>
                      <a:cubicBezTo>
                        <a:pt x="3296" y="7821"/>
                        <a:pt x="3037" y="9093"/>
                        <a:pt x="3857" y="10021"/>
                      </a:cubicBezTo>
                      <a:lnTo>
                        <a:pt x="13730" y="21124"/>
                      </a:lnTo>
                      <a:cubicBezTo>
                        <a:pt x="13993" y="21437"/>
                        <a:pt x="14416" y="21600"/>
                        <a:pt x="14851" y="21600"/>
                      </a:cubicBezTo>
                      <a:cubicBezTo>
                        <a:pt x="15132" y="21600"/>
                        <a:pt x="15416" y="21534"/>
                        <a:pt x="15669" y="21398"/>
                      </a:cubicBezTo>
                      <a:lnTo>
                        <a:pt x="20714" y="18546"/>
                      </a:lnTo>
                      <a:cubicBezTo>
                        <a:pt x="21317" y="18203"/>
                        <a:pt x="21489" y="17480"/>
                        <a:pt x="21058" y="16965"/>
                      </a:cubicBezTo>
                      <a:lnTo>
                        <a:pt x="11185" y="5895"/>
                      </a:lnTo>
                      <a:cubicBezTo>
                        <a:pt x="10688" y="5331"/>
                        <a:pt x="9904" y="5033"/>
                        <a:pt x="9103" y="5033"/>
                      </a:cubicBezTo>
                      <a:cubicBezTo>
                        <a:pt x="8587" y="5033"/>
                        <a:pt x="8065" y="5159"/>
                        <a:pt x="7608" y="5414"/>
                      </a:cubicBezTo>
                      <a:cubicBezTo>
                        <a:pt x="7491" y="5467"/>
                        <a:pt x="7362" y="5494"/>
                        <a:pt x="7234" y="5494"/>
                      </a:cubicBezTo>
                      <a:cubicBezTo>
                        <a:pt x="7032" y="5494"/>
                        <a:pt x="6835" y="5425"/>
                        <a:pt x="6701" y="5277"/>
                      </a:cubicBezTo>
                      <a:lnTo>
                        <a:pt x="2262" y="257"/>
                      </a:lnTo>
                      <a:cubicBezTo>
                        <a:pt x="2130" y="91"/>
                        <a:pt x="1890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2589" name="Google Shape;2201;p151"/>
                <p:cNvGrpSpPr/>
                <p:nvPr/>
              </p:nvGrpSpPr>
              <p:grpSpPr>
                <a:xfrm>
                  <a:off x="8493230" y="-2"/>
                  <a:ext cx="1036536" cy="691091"/>
                  <a:chOff x="-25" y="0"/>
                  <a:chExt cx="1036535" cy="691089"/>
                </a:xfrm>
              </p:grpSpPr>
              <p:sp>
                <p:nvSpPr>
                  <p:cNvPr id="2586" name="Google Shape;2202;p151"/>
                  <p:cNvSpPr/>
                  <p:nvPr/>
                </p:nvSpPr>
                <p:spPr>
                  <a:xfrm>
                    <a:off x="-26" y="5066"/>
                    <a:ext cx="1032808" cy="686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3" h="21600" fill="norm" stroke="1" extrusionOk="0">
                        <a:moveTo>
                          <a:pt x="3536" y="0"/>
                        </a:moveTo>
                        <a:cubicBezTo>
                          <a:pt x="2744" y="0"/>
                          <a:pt x="2221" y="259"/>
                          <a:pt x="2063" y="806"/>
                        </a:cubicBezTo>
                        <a:lnTo>
                          <a:pt x="46" y="8140"/>
                        </a:lnTo>
                        <a:cubicBezTo>
                          <a:pt x="-458" y="9958"/>
                          <a:pt x="3282" y="14251"/>
                          <a:pt x="8408" y="17754"/>
                        </a:cubicBezTo>
                        <a:cubicBezTo>
                          <a:pt x="11992" y="20202"/>
                          <a:pt x="15308" y="21600"/>
                          <a:pt x="17152" y="21600"/>
                        </a:cubicBezTo>
                        <a:cubicBezTo>
                          <a:pt x="17947" y="21600"/>
                          <a:pt x="18468" y="21340"/>
                          <a:pt x="18620" y="20793"/>
                        </a:cubicBezTo>
                        <a:lnTo>
                          <a:pt x="20638" y="13426"/>
                        </a:lnTo>
                        <a:cubicBezTo>
                          <a:pt x="21142" y="11608"/>
                          <a:pt x="17380" y="7314"/>
                          <a:pt x="12254" y="3846"/>
                        </a:cubicBezTo>
                        <a:cubicBezTo>
                          <a:pt x="8670" y="1398"/>
                          <a:pt x="5375" y="0"/>
                          <a:pt x="353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587" name="Google Shape;2203;p151"/>
                  <p:cNvSpPr/>
                  <p:nvPr/>
                </p:nvSpPr>
                <p:spPr>
                  <a:xfrm>
                    <a:off x="106525" y="-1"/>
                    <a:ext cx="929986" cy="4407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97" h="21600" fill="norm" stroke="1" extrusionOk="0">
                        <a:moveTo>
                          <a:pt x="1294" y="0"/>
                        </a:moveTo>
                        <a:cubicBezTo>
                          <a:pt x="610" y="0"/>
                          <a:pt x="168" y="301"/>
                          <a:pt x="39" y="937"/>
                        </a:cubicBezTo>
                        <a:cubicBezTo>
                          <a:pt x="-451" y="3405"/>
                          <a:pt x="3776" y="9782"/>
                          <a:pt x="9473" y="15233"/>
                        </a:cubicBezTo>
                        <a:cubicBezTo>
                          <a:pt x="13655" y="19234"/>
                          <a:pt x="17472" y="21600"/>
                          <a:pt x="19392" y="21600"/>
                        </a:cubicBezTo>
                        <a:cubicBezTo>
                          <a:pt x="20088" y="21600"/>
                          <a:pt x="20535" y="21288"/>
                          <a:pt x="20659" y="20632"/>
                        </a:cubicBezTo>
                        <a:cubicBezTo>
                          <a:pt x="21149" y="18165"/>
                          <a:pt x="16922" y="11788"/>
                          <a:pt x="11225" y="6336"/>
                        </a:cubicBezTo>
                        <a:cubicBezTo>
                          <a:pt x="7027" y="2359"/>
                          <a:pt x="3210" y="0"/>
                          <a:pt x="1294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588" name="Google Shape;2204;p151"/>
                  <p:cNvSpPr/>
                  <p:nvPr/>
                </p:nvSpPr>
                <p:spPr>
                  <a:xfrm>
                    <a:off x="203486" y="46058"/>
                    <a:ext cx="736138" cy="3484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3" h="21600" fill="norm" stroke="1" extrusionOk="0">
                        <a:moveTo>
                          <a:pt x="1295" y="0"/>
                        </a:moveTo>
                        <a:cubicBezTo>
                          <a:pt x="610" y="0"/>
                          <a:pt x="168" y="298"/>
                          <a:pt x="36" y="932"/>
                        </a:cubicBezTo>
                        <a:cubicBezTo>
                          <a:pt x="-435" y="3403"/>
                          <a:pt x="3784" y="9776"/>
                          <a:pt x="9480" y="15240"/>
                        </a:cubicBezTo>
                        <a:cubicBezTo>
                          <a:pt x="13670" y="19213"/>
                          <a:pt x="17493" y="21600"/>
                          <a:pt x="19409" y="21600"/>
                        </a:cubicBezTo>
                        <a:cubicBezTo>
                          <a:pt x="20098" y="21600"/>
                          <a:pt x="20540" y="21292"/>
                          <a:pt x="20663" y="20639"/>
                        </a:cubicBezTo>
                        <a:cubicBezTo>
                          <a:pt x="21165" y="18168"/>
                          <a:pt x="16917" y="11728"/>
                          <a:pt x="11221" y="6328"/>
                        </a:cubicBezTo>
                        <a:cubicBezTo>
                          <a:pt x="7023" y="2352"/>
                          <a:pt x="3211" y="0"/>
                          <a:pt x="1295" y="0"/>
                        </a:cubicBezTo>
                        <a:close/>
                      </a:path>
                    </a:pathLst>
                  </a:custGeom>
                  <a:solidFill>
                    <a:srgbClr val="072B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2590" name="Google Shape;2205;p151"/>
                <p:cNvSpPr/>
                <p:nvPr/>
              </p:nvSpPr>
              <p:spPr>
                <a:xfrm>
                  <a:off x="23" y="2528157"/>
                  <a:ext cx="762697" cy="848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82" h="21600" fill="norm" stroke="1" extrusionOk="0">
                      <a:moveTo>
                        <a:pt x="10076" y="674"/>
                      </a:moveTo>
                      <a:cubicBezTo>
                        <a:pt x="10092" y="674"/>
                        <a:pt x="10105" y="678"/>
                        <a:pt x="10114" y="687"/>
                      </a:cubicBezTo>
                      <a:cubicBezTo>
                        <a:pt x="10296" y="772"/>
                        <a:pt x="9657" y="1785"/>
                        <a:pt x="8744" y="2882"/>
                      </a:cubicBezTo>
                      <a:cubicBezTo>
                        <a:pt x="7849" y="3908"/>
                        <a:pt x="7034" y="4711"/>
                        <a:pt x="6818" y="4711"/>
                      </a:cubicBezTo>
                      <a:cubicBezTo>
                        <a:pt x="6802" y="4711"/>
                        <a:pt x="6789" y="4707"/>
                        <a:pt x="6780" y="4698"/>
                      </a:cubicBezTo>
                      <a:cubicBezTo>
                        <a:pt x="6643" y="4615"/>
                        <a:pt x="7237" y="3600"/>
                        <a:pt x="8197" y="2503"/>
                      </a:cubicBezTo>
                      <a:cubicBezTo>
                        <a:pt x="9046" y="1442"/>
                        <a:pt x="9855" y="674"/>
                        <a:pt x="10076" y="674"/>
                      </a:cubicBezTo>
                      <a:close/>
                      <a:moveTo>
                        <a:pt x="18996" y="6677"/>
                      </a:moveTo>
                      <a:cubicBezTo>
                        <a:pt x="19005" y="6677"/>
                        <a:pt x="19012" y="6679"/>
                        <a:pt x="19019" y="6683"/>
                      </a:cubicBezTo>
                      <a:cubicBezTo>
                        <a:pt x="19111" y="6769"/>
                        <a:pt x="18425" y="7740"/>
                        <a:pt x="17511" y="8881"/>
                      </a:cubicBezTo>
                      <a:lnTo>
                        <a:pt x="17511" y="8837"/>
                      </a:lnTo>
                      <a:cubicBezTo>
                        <a:pt x="16641" y="9925"/>
                        <a:pt x="15853" y="10745"/>
                        <a:pt x="15662" y="10745"/>
                      </a:cubicBezTo>
                      <a:cubicBezTo>
                        <a:pt x="15653" y="10745"/>
                        <a:pt x="15646" y="10743"/>
                        <a:pt x="15640" y="10739"/>
                      </a:cubicBezTo>
                      <a:cubicBezTo>
                        <a:pt x="15547" y="10653"/>
                        <a:pt x="16234" y="9682"/>
                        <a:pt x="17147" y="8585"/>
                      </a:cubicBezTo>
                      <a:cubicBezTo>
                        <a:pt x="18020" y="7534"/>
                        <a:pt x="18809" y="6677"/>
                        <a:pt x="18996" y="6677"/>
                      </a:cubicBezTo>
                      <a:close/>
                      <a:moveTo>
                        <a:pt x="10402" y="0"/>
                      </a:moveTo>
                      <a:cubicBezTo>
                        <a:pt x="9822" y="0"/>
                        <a:pt x="8184" y="1654"/>
                        <a:pt x="6051" y="4193"/>
                      </a:cubicBezTo>
                      <a:cubicBezTo>
                        <a:pt x="3858" y="6810"/>
                        <a:pt x="433" y="9471"/>
                        <a:pt x="22" y="12680"/>
                      </a:cubicBezTo>
                      <a:cubicBezTo>
                        <a:pt x="-435" y="15932"/>
                        <a:pt x="6233" y="21465"/>
                        <a:pt x="9109" y="21592"/>
                      </a:cubicBezTo>
                      <a:cubicBezTo>
                        <a:pt x="9198" y="21598"/>
                        <a:pt x="9288" y="21600"/>
                        <a:pt x="9376" y="21600"/>
                      </a:cubicBezTo>
                      <a:cubicBezTo>
                        <a:pt x="12114" y="21600"/>
                        <a:pt x="14083" y="19091"/>
                        <a:pt x="15365" y="16144"/>
                      </a:cubicBezTo>
                      <a:cubicBezTo>
                        <a:pt x="16690" y="13102"/>
                        <a:pt x="20708" y="8204"/>
                        <a:pt x="20938" y="7570"/>
                      </a:cubicBezTo>
                      <a:cubicBezTo>
                        <a:pt x="21165" y="6896"/>
                        <a:pt x="20481" y="6429"/>
                        <a:pt x="19383" y="6134"/>
                      </a:cubicBezTo>
                      <a:cubicBezTo>
                        <a:pt x="19165" y="6082"/>
                        <a:pt x="19007" y="6049"/>
                        <a:pt x="18877" y="6049"/>
                      </a:cubicBezTo>
                      <a:cubicBezTo>
                        <a:pt x="18380" y="6049"/>
                        <a:pt x="18303" y="6523"/>
                        <a:pt x="16965" y="8163"/>
                      </a:cubicBezTo>
                      <a:cubicBezTo>
                        <a:pt x="15228" y="10189"/>
                        <a:pt x="14589" y="11498"/>
                        <a:pt x="11759" y="11540"/>
                      </a:cubicBezTo>
                      <a:cubicBezTo>
                        <a:pt x="11745" y="11540"/>
                        <a:pt x="11734" y="11542"/>
                        <a:pt x="11720" y="11542"/>
                      </a:cubicBezTo>
                      <a:cubicBezTo>
                        <a:pt x="8879" y="11542"/>
                        <a:pt x="8611" y="6806"/>
                        <a:pt x="9520" y="5924"/>
                      </a:cubicBezTo>
                      <a:cubicBezTo>
                        <a:pt x="13266" y="2037"/>
                        <a:pt x="12168" y="772"/>
                        <a:pt x="12168" y="772"/>
                      </a:cubicBezTo>
                      <a:cubicBezTo>
                        <a:pt x="12168" y="772"/>
                        <a:pt x="10983" y="223"/>
                        <a:pt x="10479" y="10"/>
                      </a:cubicBezTo>
                      <a:cubicBezTo>
                        <a:pt x="10456" y="2"/>
                        <a:pt x="10431" y="0"/>
                        <a:pt x="10402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91" name="Google Shape;2206;p151"/>
                <p:cNvSpPr/>
                <p:nvPr/>
              </p:nvSpPr>
              <p:spPr>
                <a:xfrm>
                  <a:off x="452042" y="3377096"/>
                  <a:ext cx="655570" cy="407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596" name="Google Shape;2207;p151"/>
              <p:cNvGrpSpPr/>
              <p:nvPr/>
            </p:nvGrpSpPr>
            <p:grpSpPr>
              <a:xfrm>
                <a:off x="8566123" y="3228154"/>
                <a:ext cx="665065" cy="1349234"/>
                <a:chOff x="2" y="0"/>
                <a:chExt cx="665063" cy="1349232"/>
              </a:xfrm>
            </p:grpSpPr>
            <p:sp>
              <p:nvSpPr>
                <p:cNvPr id="2593" name="Google Shape;2208;p151"/>
                <p:cNvSpPr/>
                <p:nvPr/>
              </p:nvSpPr>
              <p:spPr>
                <a:xfrm>
                  <a:off x="167551" y="0"/>
                  <a:ext cx="285705" cy="134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94" name="Google Shape;2209;p151"/>
                <p:cNvSpPr/>
                <p:nvPr/>
              </p:nvSpPr>
              <p:spPr>
                <a:xfrm>
                  <a:off x="2" y="282956"/>
                  <a:ext cx="232369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95" name="Google Shape;2210;p151"/>
                <p:cNvSpPr/>
                <p:nvPr/>
              </p:nvSpPr>
              <p:spPr>
                <a:xfrm>
                  <a:off x="396389" y="282956"/>
                  <a:ext cx="268678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2598" name="Google Shape;2211;p151"/>
            <p:cNvSpPr/>
            <p:nvPr/>
          </p:nvSpPr>
          <p:spPr>
            <a:xfrm>
              <a:off x="195148" y="4512902"/>
              <a:ext cx="9143978" cy="29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60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6" name="Google Shape;2213;p152"/>
          <p:cNvGrpSpPr/>
          <p:nvPr/>
        </p:nvGrpSpPr>
        <p:grpSpPr>
          <a:xfrm>
            <a:off x="241" y="-908424"/>
            <a:ext cx="9450138" cy="6160954"/>
            <a:chOff x="0" y="-1"/>
            <a:chExt cx="9450137" cy="6160953"/>
          </a:xfrm>
        </p:grpSpPr>
        <p:grpSp>
          <p:nvGrpSpPr>
            <p:cNvPr id="2615" name="Google Shape;2214;p152"/>
            <p:cNvGrpSpPr/>
            <p:nvPr/>
          </p:nvGrpSpPr>
          <p:grpSpPr>
            <a:xfrm>
              <a:off x="0" y="5001428"/>
              <a:ext cx="9144111" cy="1159524"/>
              <a:chOff x="0" y="0"/>
              <a:chExt cx="9144110" cy="1159523"/>
            </a:xfrm>
          </p:grpSpPr>
          <p:grpSp>
            <p:nvGrpSpPr>
              <p:cNvPr id="2609" name="Google Shape;2215;p152"/>
              <p:cNvGrpSpPr/>
              <p:nvPr/>
            </p:nvGrpSpPr>
            <p:grpSpPr>
              <a:xfrm>
                <a:off x="-1" y="0"/>
                <a:ext cx="9144111" cy="1050594"/>
                <a:chOff x="0" y="0"/>
                <a:chExt cx="9144110" cy="1050593"/>
              </a:xfrm>
            </p:grpSpPr>
            <p:sp>
              <p:nvSpPr>
                <p:cNvPr id="2607" name="Google Shape;2216;p152"/>
                <p:cNvSpPr/>
                <p:nvPr/>
              </p:nvSpPr>
              <p:spPr>
                <a:xfrm flipH="1">
                  <a:off x="4306" y="40"/>
                  <a:ext cx="9135392" cy="603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08" name="Google Shape;2217;p152"/>
                <p:cNvSpPr/>
                <p:nvPr/>
              </p:nvSpPr>
              <p:spPr>
                <a:xfrm flipH="1">
                  <a:off x="-1" y="-1"/>
                  <a:ext cx="9144112" cy="1050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614" name="Google Shape;2218;p152"/>
              <p:cNvGrpSpPr/>
              <p:nvPr/>
            </p:nvGrpSpPr>
            <p:grpSpPr>
              <a:xfrm>
                <a:off x="443180" y="338875"/>
                <a:ext cx="8260551" cy="820649"/>
                <a:chOff x="1" y="0"/>
                <a:chExt cx="8260550" cy="820647"/>
              </a:xfrm>
            </p:grpSpPr>
            <p:sp>
              <p:nvSpPr>
                <p:cNvPr id="2610" name="Google Shape;2219;p152"/>
                <p:cNvSpPr/>
                <p:nvPr/>
              </p:nvSpPr>
              <p:spPr>
                <a:xfrm>
                  <a:off x="939384" y="389352"/>
                  <a:ext cx="384723" cy="431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11" name="Google Shape;2220;p152"/>
                <p:cNvSpPr/>
                <p:nvPr/>
              </p:nvSpPr>
              <p:spPr>
                <a:xfrm>
                  <a:off x="7880576" y="260169"/>
                  <a:ext cx="379976" cy="560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12" name="Google Shape;2221;p152"/>
                <p:cNvSpPr/>
                <p:nvPr/>
              </p:nvSpPr>
              <p:spPr>
                <a:xfrm>
                  <a:off x="1" y="0"/>
                  <a:ext cx="332882" cy="3533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13" name="Google Shape;2222;p152"/>
                <p:cNvSpPr/>
                <p:nvPr/>
              </p:nvSpPr>
              <p:spPr>
                <a:xfrm>
                  <a:off x="6650792" y="155770"/>
                  <a:ext cx="567864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2625" name="Google Shape;2223;p152"/>
            <p:cNvGrpSpPr/>
            <p:nvPr/>
          </p:nvGrpSpPr>
          <p:grpSpPr>
            <a:xfrm>
              <a:off x="7182607" y="-2"/>
              <a:ext cx="2267531" cy="1968214"/>
              <a:chOff x="-2" y="-1"/>
              <a:chExt cx="2267529" cy="1968213"/>
            </a:xfrm>
          </p:grpSpPr>
          <p:grpSp>
            <p:nvGrpSpPr>
              <p:cNvPr id="2623" name="Google Shape;2224;p152"/>
              <p:cNvGrpSpPr/>
              <p:nvPr/>
            </p:nvGrpSpPr>
            <p:grpSpPr>
              <a:xfrm>
                <a:off x="-4" y="386493"/>
                <a:ext cx="2267531" cy="1581720"/>
                <a:chOff x="-2" y="-1"/>
                <a:chExt cx="2267529" cy="1581719"/>
              </a:xfrm>
            </p:grpSpPr>
            <p:grpSp>
              <p:nvGrpSpPr>
                <p:cNvPr id="2619" name="Google Shape;2225;p152"/>
                <p:cNvGrpSpPr/>
                <p:nvPr/>
              </p:nvGrpSpPr>
              <p:grpSpPr>
                <a:xfrm>
                  <a:off x="-3" y="152549"/>
                  <a:ext cx="1938491" cy="1429170"/>
                  <a:chOff x="0" y="-1"/>
                  <a:chExt cx="1938489" cy="1429168"/>
                </a:xfrm>
              </p:grpSpPr>
              <p:sp>
                <p:nvSpPr>
                  <p:cNvPr id="2616" name="Google Shape;2226;p152"/>
                  <p:cNvSpPr/>
                  <p:nvPr/>
                </p:nvSpPr>
                <p:spPr>
                  <a:xfrm>
                    <a:off x="-1" y="-2"/>
                    <a:ext cx="851702" cy="890108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617" name="Google Shape;2227;p152"/>
                  <p:cNvSpPr/>
                  <p:nvPr/>
                </p:nvSpPr>
                <p:spPr>
                  <a:xfrm>
                    <a:off x="428774" y="457463"/>
                    <a:ext cx="1013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618" name="Google Shape;2228;p152"/>
                  <p:cNvSpPr/>
                  <p:nvPr/>
                </p:nvSpPr>
                <p:spPr>
                  <a:xfrm>
                    <a:off x="966786" y="270426"/>
                    <a:ext cx="971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622" name="Google Shape;2229;p152"/>
                <p:cNvGrpSpPr/>
                <p:nvPr/>
              </p:nvGrpSpPr>
              <p:grpSpPr>
                <a:xfrm>
                  <a:off x="766111" y="-2"/>
                  <a:ext cx="1501417" cy="1276471"/>
                  <a:chOff x="-1" y="0"/>
                  <a:chExt cx="1501415" cy="1276469"/>
                </a:xfrm>
              </p:grpSpPr>
              <p:sp>
                <p:nvSpPr>
                  <p:cNvPr id="2620" name="Google Shape;2230;p152"/>
                  <p:cNvSpPr/>
                  <p:nvPr/>
                </p:nvSpPr>
                <p:spPr>
                  <a:xfrm>
                    <a:off x="-2" y="541164"/>
                    <a:ext cx="735304" cy="735305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621" name="Google Shape;2231;p152"/>
                  <p:cNvSpPr/>
                  <p:nvPr/>
                </p:nvSpPr>
                <p:spPr>
                  <a:xfrm>
                    <a:off x="529712" y="-1"/>
                    <a:ext cx="971703" cy="971707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sp>
            <p:nvSpPr>
              <p:cNvPr id="2624" name="Google Shape;2232;p152"/>
              <p:cNvSpPr/>
              <p:nvPr/>
            </p:nvSpPr>
            <p:spPr>
              <a:xfrm>
                <a:off x="309174" y="-2"/>
                <a:ext cx="1347903" cy="13479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62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236;p153"/>
          <p:cNvGrpSpPr/>
          <p:nvPr/>
        </p:nvGrpSpPr>
        <p:grpSpPr>
          <a:xfrm>
            <a:off x="-3" y="-413325"/>
            <a:ext cx="9330885" cy="5556747"/>
            <a:chOff x="-1" y="0"/>
            <a:chExt cx="9330884" cy="5556745"/>
          </a:xfrm>
        </p:grpSpPr>
        <p:grpSp>
          <p:nvGrpSpPr>
            <p:cNvPr id="2642" name="Google Shape;2237;p153"/>
            <p:cNvGrpSpPr/>
            <p:nvPr/>
          </p:nvGrpSpPr>
          <p:grpSpPr>
            <a:xfrm>
              <a:off x="5791809" y="0"/>
              <a:ext cx="3539074" cy="5327472"/>
              <a:chOff x="40" y="0"/>
              <a:chExt cx="3539072" cy="5327470"/>
            </a:xfrm>
          </p:grpSpPr>
          <p:grpSp>
            <p:nvGrpSpPr>
              <p:cNvPr id="2637" name="Google Shape;2238;p153"/>
              <p:cNvGrpSpPr/>
              <p:nvPr/>
            </p:nvGrpSpPr>
            <p:grpSpPr>
              <a:xfrm>
                <a:off x="1613665" y="629814"/>
                <a:ext cx="1925448" cy="4660907"/>
                <a:chOff x="45" y="0"/>
                <a:chExt cx="1925447" cy="4660905"/>
              </a:xfrm>
            </p:grpSpPr>
            <p:sp>
              <p:nvSpPr>
                <p:cNvPr id="2634" name="Google Shape;2239;p153"/>
                <p:cNvSpPr/>
                <p:nvPr/>
              </p:nvSpPr>
              <p:spPr>
                <a:xfrm>
                  <a:off x="45" y="0"/>
                  <a:ext cx="1925448" cy="2979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5" h="21600" fill="norm" stroke="1" extrusionOk="0">
                      <a:moveTo>
                        <a:pt x="12189" y="0"/>
                      </a:moveTo>
                      <a:cubicBezTo>
                        <a:pt x="11349" y="0"/>
                        <a:pt x="10532" y="178"/>
                        <a:pt x="9921" y="573"/>
                      </a:cubicBezTo>
                      <a:cubicBezTo>
                        <a:pt x="9357" y="997"/>
                        <a:pt x="8919" y="1485"/>
                        <a:pt x="8669" y="2038"/>
                      </a:cubicBezTo>
                      <a:lnTo>
                        <a:pt x="6978" y="4841"/>
                      </a:lnTo>
                      <a:cubicBezTo>
                        <a:pt x="6571" y="4729"/>
                        <a:pt x="6150" y="4677"/>
                        <a:pt x="5727" y="4677"/>
                      </a:cubicBezTo>
                      <a:cubicBezTo>
                        <a:pt x="4167" y="4677"/>
                        <a:pt x="2586" y="5379"/>
                        <a:pt x="1625" y="6265"/>
                      </a:cubicBezTo>
                      <a:cubicBezTo>
                        <a:pt x="-942" y="8622"/>
                        <a:pt x="-409" y="11915"/>
                        <a:pt x="2815" y="13826"/>
                      </a:cubicBezTo>
                      <a:cubicBezTo>
                        <a:pt x="3096" y="14017"/>
                        <a:pt x="3441" y="14208"/>
                        <a:pt x="3441" y="14485"/>
                      </a:cubicBezTo>
                      <a:cubicBezTo>
                        <a:pt x="3441" y="14612"/>
                        <a:pt x="3315" y="14718"/>
                        <a:pt x="3315" y="14845"/>
                      </a:cubicBezTo>
                      <a:cubicBezTo>
                        <a:pt x="3315" y="15037"/>
                        <a:pt x="3441" y="15207"/>
                        <a:pt x="3628" y="15334"/>
                      </a:cubicBezTo>
                      <a:lnTo>
                        <a:pt x="5162" y="16778"/>
                      </a:lnTo>
                      <a:cubicBezTo>
                        <a:pt x="2689" y="17543"/>
                        <a:pt x="2627" y="19901"/>
                        <a:pt x="5038" y="20729"/>
                      </a:cubicBezTo>
                      <a:lnTo>
                        <a:pt x="6070" y="21515"/>
                      </a:lnTo>
                      <a:cubicBezTo>
                        <a:pt x="6230" y="21574"/>
                        <a:pt x="6395" y="21600"/>
                        <a:pt x="6560" y="21600"/>
                      </a:cubicBezTo>
                      <a:cubicBezTo>
                        <a:pt x="7171" y="21600"/>
                        <a:pt x="7778" y="21242"/>
                        <a:pt x="8074" y="20857"/>
                      </a:cubicBezTo>
                      <a:cubicBezTo>
                        <a:pt x="8731" y="19922"/>
                        <a:pt x="8356" y="18818"/>
                        <a:pt x="7197" y="18159"/>
                      </a:cubicBezTo>
                      <a:cubicBezTo>
                        <a:pt x="7010" y="18074"/>
                        <a:pt x="6821" y="17947"/>
                        <a:pt x="6697" y="17819"/>
                      </a:cubicBezTo>
                      <a:cubicBezTo>
                        <a:pt x="6508" y="17565"/>
                        <a:pt x="6665" y="17288"/>
                        <a:pt x="6759" y="17034"/>
                      </a:cubicBezTo>
                      <a:cubicBezTo>
                        <a:pt x="7166" y="15908"/>
                        <a:pt x="6508" y="14718"/>
                        <a:pt x="5131" y="14039"/>
                      </a:cubicBezTo>
                      <a:cubicBezTo>
                        <a:pt x="4912" y="13933"/>
                        <a:pt x="4630" y="13784"/>
                        <a:pt x="4756" y="13613"/>
                      </a:cubicBezTo>
                      <a:cubicBezTo>
                        <a:pt x="4818" y="13550"/>
                        <a:pt x="4912" y="13507"/>
                        <a:pt x="5005" y="13465"/>
                      </a:cubicBezTo>
                      <a:lnTo>
                        <a:pt x="6728" y="12870"/>
                      </a:lnTo>
                      <a:cubicBezTo>
                        <a:pt x="7323" y="12679"/>
                        <a:pt x="7885" y="12403"/>
                        <a:pt x="8324" y="12063"/>
                      </a:cubicBezTo>
                      <a:cubicBezTo>
                        <a:pt x="8887" y="11469"/>
                        <a:pt x="8919" y="10704"/>
                        <a:pt x="8387" y="10109"/>
                      </a:cubicBezTo>
                      <a:cubicBezTo>
                        <a:pt x="7854" y="9515"/>
                        <a:pt x="7041" y="9047"/>
                        <a:pt x="6102" y="8771"/>
                      </a:cubicBezTo>
                      <a:cubicBezTo>
                        <a:pt x="6790" y="8155"/>
                        <a:pt x="8198" y="8389"/>
                        <a:pt x="9295" y="8240"/>
                      </a:cubicBezTo>
                      <a:cubicBezTo>
                        <a:pt x="9608" y="8198"/>
                        <a:pt x="9983" y="8028"/>
                        <a:pt x="9890" y="7815"/>
                      </a:cubicBezTo>
                      <a:cubicBezTo>
                        <a:pt x="11110" y="8473"/>
                        <a:pt x="12550" y="8899"/>
                        <a:pt x="14084" y="9068"/>
                      </a:cubicBezTo>
                      <a:cubicBezTo>
                        <a:pt x="14386" y="9101"/>
                        <a:pt x="14688" y="9117"/>
                        <a:pt x="14988" y="9117"/>
                      </a:cubicBezTo>
                      <a:cubicBezTo>
                        <a:pt x="16241" y="9117"/>
                        <a:pt x="17450" y="8835"/>
                        <a:pt x="18435" y="8304"/>
                      </a:cubicBezTo>
                      <a:cubicBezTo>
                        <a:pt x="19969" y="7412"/>
                        <a:pt x="20438" y="5946"/>
                        <a:pt x="20533" y="4587"/>
                      </a:cubicBezTo>
                      <a:cubicBezTo>
                        <a:pt x="20658" y="3801"/>
                        <a:pt x="20502" y="2994"/>
                        <a:pt x="20094" y="2271"/>
                      </a:cubicBezTo>
                      <a:cubicBezTo>
                        <a:pt x="19594" y="1549"/>
                        <a:pt x="18561" y="933"/>
                        <a:pt x="17402" y="933"/>
                      </a:cubicBezTo>
                      <a:cubicBezTo>
                        <a:pt x="16986" y="933"/>
                        <a:pt x="16570" y="1006"/>
                        <a:pt x="16164" y="1006"/>
                      </a:cubicBezTo>
                      <a:cubicBezTo>
                        <a:pt x="15990" y="1006"/>
                        <a:pt x="15818" y="993"/>
                        <a:pt x="15649" y="954"/>
                      </a:cubicBezTo>
                      <a:cubicBezTo>
                        <a:pt x="15336" y="869"/>
                        <a:pt x="15055" y="742"/>
                        <a:pt x="14804" y="594"/>
                      </a:cubicBezTo>
                      <a:cubicBezTo>
                        <a:pt x="14066" y="215"/>
                        <a:pt x="13114" y="0"/>
                        <a:pt x="1218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35" name="Google Shape;2240;p153"/>
                <p:cNvSpPr/>
                <p:nvPr/>
              </p:nvSpPr>
              <p:spPr>
                <a:xfrm>
                  <a:off x="366728" y="2853175"/>
                  <a:ext cx="510811" cy="17521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340" y="0"/>
                      </a:moveTo>
                      <a:lnTo>
                        <a:pt x="4038" y="82"/>
                      </a:lnTo>
                      <a:lnTo>
                        <a:pt x="0" y="21025"/>
                      </a:lnTo>
                      <a:lnTo>
                        <a:pt x="21600" y="21600"/>
                      </a:lnTo>
                      <a:lnTo>
                        <a:pt x="1634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36" name="Google Shape;2241;p153"/>
                <p:cNvSpPr/>
                <p:nvPr/>
              </p:nvSpPr>
              <p:spPr>
                <a:xfrm>
                  <a:off x="292358" y="3601630"/>
                  <a:ext cx="659550" cy="1059277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641" name="Google Shape;2242;p153"/>
              <p:cNvGrpSpPr/>
              <p:nvPr/>
            </p:nvGrpSpPr>
            <p:grpSpPr>
              <a:xfrm>
                <a:off x="40" y="0"/>
                <a:ext cx="3308103" cy="5327472"/>
                <a:chOff x="40" y="0"/>
                <a:chExt cx="3308102" cy="5327471"/>
              </a:xfrm>
            </p:grpSpPr>
            <p:sp>
              <p:nvSpPr>
                <p:cNvPr id="2638" name="Google Shape;2243;p153"/>
                <p:cNvSpPr/>
                <p:nvPr/>
              </p:nvSpPr>
              <p:spPr>
                <a:xfrm flipH="1">
                  <a:off x="40" y="0"/>
                  <a:ext cx="3308103" cy="3255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8" h="21600" fill="norm" stroke="1" extrusionOk="0">
                      <a:moveTo>
                        <a:pt x="11579" y="0"/>
                      </a:moveTo>
                      <a:cubicBezTo>
                        <a:pt x="11345" y="0"/>
                        <a:pt x="11111" y="20"/>
                        <a:pt x="10878" y="62"/>
                      </a:cubicBezTo>
                      <a:cubicBezTo>
                        <a:pt x="8742" y="420"/>
                        <a:pt x="7011" y="2634"/>
                        <a:pt x="7225" y="4871"/>
                      </a:cubicBezTo>
                      <a:cubicBezTo>
                        <a:pt x="6563" y="4982"/>
                        <a:pt x="5921" y="5161"/>
                        <a:pt x="5280" y="5407"/>
                      </a:cubicBezTo>
                      <a:cubicBezTo>
                        <a:pt x="4831" y="5229"/>
                        <a:pt x="4365" y="5144"/>
                        <a:pt x="3904" y="5144"/>
                      </a:cubicBezTo>
                      <a:cubicBezTo>
                        <a:pt x="2741" y="5144"/>
                        <a:pt x="1608" y="5689"/>
                        <a:pt x="858" y="6682"/>
                      </a:cubicBezTo>
                      <a:cubicBezTo>
                        <a:pt x="-167" y="8091"/>
                        <a:pt x="-189" y="10037"/>
                        <a:pt x="773" y="11491"/>
                      </a:cubicBezTo>
                      <a:cubicBezTo>
                        <a:pt x="1008" y="11826"/>
                        <a:pt x="1307" y="12161"/>
                        <a:pt x="1371" y="12586"/>
                      </a:cubicBezTo>
                      <a:cubicBezTo>
                        <a:pt x="1456" y="13011"/>
                        <a:pt x="1307" y="13370"/>
                        <a:pt x="1435" y="13727"/>
                      </a:cubicBezTo>
                      <a:cubicBezTo>
                        <a:pt x="730" y="13727"/>
                        <a:pt x="153" y="14398"/>
                        <a:pt x="25" y="15136"/>
                      </a:cubicBezTo>
                      <a:cubicBezTo>
                        <a:pt x="-82" y="15852"/>
                        <a:pt x="174" y="16613"/>
                        <a:pt x="495" y="17261"/>
                      </a:cubicBezTo>
                      <a:cubicBezTo>
                        <a:pt x="815" y="17910"/>
                        <a:pt x="1221" y="18536"/>
                        <a:pt x="1456" y="19251"/>
                      </a:cubicBezTo>
                      <a:cubicBezTo>
                        <a:pt x="1649" y="20012"/>
                        <a:pt x="1734" y="20794"/>
                        <a:pt x="1713" y="21600"/>
                      </a:cubicBezTo>
                      <a:lnTo>
                        <a:pt x="3465" y="21130"/>
                      </a:lnTo>
                      <a:cubicBezTo>
                        <a:pt x="4298" y="20415"/>
                        <a:pt x="4298" y="19095"/>
                        <a:pt x="3465" y="18379"/>
                      </a:cubicBezTo>
                      <a:cubicBezTo>
                        <a:pt x="3166" y="18133"/>
                        <a:pt x="2781" y="18022"/>
                        <a:pt x="2460" y="17820"/>
                      </a:cubicBezTo>
                      <a:cubicBezTo>
                        <a:pt x="2119" y="17641"/>
                        <a:pt x="1883" y="17283"/>
                        <a:pt x="1883" y="16881"/>
                      </a:cubicBezTo>
                      <a:cubicBezTo>
                        <a:pt x="1926" y="16277"/>
                        <a:pt x="2610" y="16008"/>
                        <a:pt x="2866" y="15494"/>
                      </a:cubicBezTo>
                      <a:cubicBezTo>
                        <a:pt x="3123" y="14979"/>
                        <a:pt x="2909" y="14354"/>
                        <a:pt x="2738" y="13817"/>
                      </a:cubicBezTo>
                      <a:cubicBezTo>
                        <a:pt x="2546" y="13280"/>
                        <a:pt x="2460" y="12586"/>
                        <a:pt x="2866" y="12184"/>
                      </a:cubicBezTo>
                      <a:cubicBezTo>
                        <a:pt x="3059" y="12005"/>
                        <a:pt x="3294" y="11893"/>
                        <a:pt x="3550" y="11849"/>
                      </a:cubicBezTo>
                      <a:cubicBezTo>
                        <a:pt x="4340" y="11647"/>
                        <a:pt x="5174" y="11536"/>
                        <a:pt x="5900" y="11133"/>
                      </a:cubicBezTo>
                      <a:cubicBezTo>
                        <a:pt x="6626" y="10708"/>
                        <a:pt x="7225" y="9880"/>
                        <a:pt x="7054" y="9030"/>
                      </a:cubicBezTo>
                      <a:cubicBezTo>
                        <a:pt x="6990" y="8628"/>
                        <a:pt x="6755" y="8270"/>
                        <a:pt x="6691" y="7868"/>
                      </a:cubicBezTo>
                      <a:cubicBezTo>
                        <a:pt x="6626" y="7443"/>
                        <a:pt x="6840" y="6928"/>
                        <a:pt x="7225" y="6928"/>
                      </a:cubicBezTo>
                      <a:cubicBezTo>
                        <a:pt x="7716" y="6928"/>
                        <a:pt x="7866" y="7599"/>
                        <a:pt x="7951" y="8091"/>
                      </a:cubicBezTo>
                      <a:cubicBezTo>
                        <a:pt x="8293" y="9791"/>
                        <a:pt x="9661" y="11043"/>
                        <a:pt x="11327" y="11133"/>
                      </a:cubicBezTo>
                      <a:cubicBezTo>
                        <a:pt x="11358" y="11134"/>
                        <a:pt x="11390" y="11135"/>
                        <a:pt x="11422" y="11135"/>
                      </a:cubicBezTo>
                      <a:cubicBezTo>
                        <a:pt x="12036" y="11135"/>
                        <a:pt x="12688" y="10925"/>
                        <a:pt x="12972" y="10350"/>
                      </a:cubicBezTo>
                      <a:cubicBezTo>
                        <a:pt x="13933" y="10961"/>
                        <a:pt x="15068" y="11304"/>
                        <a:pt x="16187" y="11304"/>
                      </a:cubicBezTo>
                      <a:cubicBezTo>
                        <a:pt x="17032" y="11304"/>
                        <a:pt x="17868" y="11109"/>
                        <a:pt x="18612" y="10686"/>
                      </a:cubicBezTo>
                      <a:cubicBezTo>
                        <a:pt x="20343" y="9702"/>
                        <a:pt x="21411" y="7420"/>
                        <a:pt x="20791" y="5475"/>
                      </a:cubicBezTo>
                      <a:cubicBezTo>
                        <a:pt x="20599" y="4781"/>
                        <a:pt x="20193" y="4200"/>
                        <a:pt x="19638" y="3797"/>
                      </a:cubicBezTo>
                      <a:cubicBezTo>
                        <a:pt x="19288" y="3544"/>
                        <a:pt x="18872" y="3415"/>
                        <a:pt x="18451" y="3415"/>
                      </a:cubicBezTo>
                      <a:cubicBezTo>
                        <a:pt x="18203" y="3415"/>
                        <a:pt x="17953" y="3460"/>
                        <a:pt x="17715" y="3551"/>
                      </a:cubicBezTo>
                      <a:cubicBezTo>
                        <a:pt x="17414" y="3691"/>
                        <a:pt x="17088" y="3927"/>
                        <a:pt x="16775" y="3927"/>
                      </a:cubicBezTo>
                      <a:cubicBezTo>
                        <a:pt x="16689" y="3927"/>
                        <a:pt x="16602" y="3908"/>
                        <a:pt x="16519" y="3864"/>
                      </a:cubicBezTo>
                      <a:cubicBezTo>
                        <a:pt x="16284" y="3685"/>
                        <a:pt x="16134" y="3439"/>
                        <a:pt x="16048" y="3171"/>
                      </a:cubicBezTo>
                      <a:cubicBezTo>
                        <a:pt x="15326" y="1319"/>
                        <a:pt x="13470" y="0"/>
                        <a:pt x="1157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39" name="Google Shape;2244;p153"/>
                <p:cNvSpPr/>
                <p:nvPr/>
              </p:nvSpPr>
              <p:spPr>
                <a:xfrm flipH="1">
                  <a:off x="2671090" y="3157483"/>
                  <a:ext cx="474988" cy="209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480" y="0"/>
                      </a:moveTo>
                      <a:lnTo>
                        <a:pt x="3992" y="70"/>
                      </a:lnTo>
                      <a:lnTo>
                        <a:pt x="0" y="21019"/>
                      </a:lnTo>
                      <a:lnTo>
                        <a:pt x="21600" y="21600"/>
                      </a:lnTo>
                      <a:lnTo>
                        <a:pt x="1648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40" name="Google Shape;2245;p153"/>
                <p:cNvSpPr/>
                <p:nvPr/>
              </p:nvSpPr>
              <p:spPr>
                <a:xfrm flipH="1">
                  <a:off x="2601337" y="4060184"/>
                  <a:ext cx="614560" cy="1267288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2643" name="Google Shape;2246;p153"/>
            <p:cNvSpPr/>
            <p:nvPr/>
          </p:nvSpPr>
          <p:spPr>
            <a:xfrm>
              <a:off x="0" y="4654274"/>
              <a:ext cx="9143746" cy="90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" y="0"/>
                  </a:moveTo>
                  <a:cubicBezTo>
                    <a:pt x="34" y="0"/>
                    <a:pt x="17" y="4"/>
                    <a:pt x="0" y="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32"/>
                  </a:lnTo>
                  <a:cubicBezTo>
                    <a:pt x="21145" y="11457"/>
                    <a:pt x="20531" y="9677"/>
                    <a:pt x="20201" y="8551"/>
                  </a:cubicBezTo>
                  <a:cubicBezTo>
                    <a:pt x="20156" y="8440"/>
                    <a:pt x="20110" y="8331"/>
                    <a:pt x="20065" y="8223"/>
                  </a:cubicBezTo>
                  <a:cubicBezTo>
                    <a:pt x="18791" y="5823"/>
                    <a:pt x="17278" y="6259"/>
                    <a:pt x="16538" y="1607"/>
                  </a:cubicBezTo>
                  <a:cubicBezTo>
                    <a:pt x="16459" y="1098"/>
                    <a:pt x="16311" y="734"/>
                    <a:pt x="16140" y="625"/>
                  </a:cubicBezTo>
                  <a:cubicBezTo>
                    <a:pt x="16108" y="607"/>
                    <a:pt x="16076" y="598"/>
                    <a:pt x="16045" y="598"/>
                  </a:cubicBezTo>
                  <a:cubicBezTo>
                    <a:pt x="15640" y="598"/>
                    <a:pt x="15348" y="2059"/>
                    <a:pt x="15105" y="3206"/>
                  </a:cubicBezTo>
                  <a:cubicBezTo>
                    <a:pt x="15094" y="3278"/>
                    <a:pt x="15082" y="3351"/>
                    <a:pt x="15060" y="3387"/>
                  </a:cubicBezTo>
                  <a:cubicBezTo>
                    <a:pt x="13183" y="10514"/>
                    <a:pt x="9441" y="2697"/>
                    <a:pt x="7860" y="12113"/>
                  </a:cubicBezTo>
                  <a:cubicBezTo>
                    <a:pt x="7803" y="12475"/>
                    <a:pt x="7689" y="12803"/>
                    <a:pt x="7564" y="12948"/>
                  </a:cubicBezTo>
                  <a:cubicBezTo>
                    <a:pt x="7196" y="13437"/>
                    <a:pt x="6733" y="13810"/>
                    <a:pt x="6303" y="13810"/>
                  </a:cubicBezTo>
                  <a:cubicBezTo>
                    <a:pt x="5708" y="13810"/>
                    <a:pt x="5176" y="13097"/>
                    <a:pt x="5050" y="10985"/>
                  </a:cubicBezTo>
                  <a:cubicBezTo>
                    <a:pt x="4766" y="4769"/>
                    <a:pt x="2275" y="7169"/>
                    <a:pt x="1365" y="2443"/>
                  </a:cubicBezTo>
                  <a:cubicBezTo>
                    <a:pt x="1331" y="2297"/>
                    <a:pt x="1285" y="2152"/>
                    <a:pt x="1240" y="2007"/>
                  </a:cubicBezTo>
                  <a:cubicBezTo>
                    <a:pt x="745" y="598"/>
                    <a:pt x="352" y="0"/>
                    <a:pt x="52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646" name="Google Shape;2247;p153"/>
            <p:cNvGrpSpPr/>
            <p:nvPr/>
          </p:nvGrpSpPr>
          <p:grpSpPr>
            <a:xfrm>
              <a:off x="427858" y="3099848"/>
              <a:ext cx="1072549" cy="2011423"/>
              <a:chOff x="2" y="0"/>
              <a:chExt cx="1072547" cy="2011421"/>
            </a:xfrm>
          </p:grpSpPr>
          <p:sp>
            <p:nvSpPr>
              <p:cNvPr id="2644" name="Google Shape;2248;p153"/>
              <p:cNvSpPr/>
              <p:nvPr/>
            </p:nvSpPr>
            <p:spPr>
              <a:xfrm flipH="1" rot="164850">
                <a:off x="459299" y="1819548"/>
                <a:ext cx="399974" cy="182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645" name="Google Shape;2249;p153"/>
              <p:cNvSpPr/>
              <p:nvPr/>
            </p:nvSpPr>
            <p:spPr>
              <a:xfrm>
                <a:off x="2" y="0"/>
                <a:ext cx="1072549" cy="1909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8" h="21600" fill="norm" stroke="1" extrusionOk="0">
                    <a:moveTo>
                      <a:pt x="10982" y="0"/>
                    </a:moveTo>
                    <a:cubicBezTo>
                      <a:pt x="10805" y="0"/>
                      <a:pt x="10629" y="109"/>
                      <a:pt x="10629" y="289"/>
                    </a:cubicBezTo>
                    <a:cubicBezTo>
                      <a:pt x="10629" y="406"/>
                      <a:pt x="10703" y="1991"/>
                      <a:pt x="10806" y="4245"/>
                    </a:cubicBezTo>
                    <a:cubicBezTo>
                      <a:pt x="10380" y="4312"/>
                      <a:pt x="9704" y="4495"/>
                      <a:pt x="9424" y="4654"/>
                    </a:cubicBezTo>
                    <a:cubicBezTo>
                      <a:pt x="9077" y="4851"/>
                      <a:pt x="6812" y="5503"/>
                      <a:pt x="6243" y="5503"/>
                    </a:cubicBezTo>
                    <a:cubicBezTo>
                      <a:pt x="6210" y="5503"/>
                      <a:pt x="6183" y="5501"/>
                      <a:pt x="6162" y="5496"/>
                    </a:cubicBezTo>
                    <a:cubicBezTo>
                      <a:pt x="5807" y="5424"/>
                      <a:pt x="4243" y="4852"/>
                      <a:pt x="4060" y="4852"/>
                    </a:cubicBezTo>
                    <a:cubicBezTo>
                      <a:pt x="4053" y="4852"/>
                      <a:pt x="4049" y="4853"/>
                      <a:pt x="4046" y="4854"/>
                    </a:cubicBezTo>
                    <a:cubicBezTo>
                      <a:pt x="3884" y="4946"/>
                      <a:pt x="5736" y="5739"/>
                      <a:pt x="6162" y="5797"/>
                    </a:cubicBezTo>
                    <a:cubicBezTo>
                      <a:pt x="6191" y="5801"/>
                      <a:pt x="6225" y="5803"/>
                      <a:pt x="6262" y="5803"/>
                    </a:cubicBezTo>
                    <a:cubicBezTo>
                      <a:pt x="6778" y="5803"/>
                      <a:pt x="7971" y="5446"/>
                      <a:pt x="8190" y="5446"/>
                    </a:cubicBezTo>
                    <a:cubicBezTo>
                      <a:pt x="9086" y="5371"/>
                      <a:pt x="9983" y="5254"/>
                      <a:pt x="10865" y="5088"/>
                    </a:cubicBezTo>
                    <a:cubicBezTo>
                      <a:pt x="10909" y="6181"/>
                      <a:pt x="10967" y="7399"/>
                      <a:pt x="11041" y="8659"/>
                    </a:cubicBezTo>
                    <a:cubicBezTo>
                      <a:pt x="9527" y="9335"/>
                      <a:pt x="5853" y="11213"/>
                      <a:pt x="4340" y="11514"/>
                    </a:cubicBezTo>
                    <a:cubicBezTo>
                      <a:pt x="2503" y="11872"/>
                      <a:pt x="181" y="11747"/>
                      <a:pt x="5" y="11847"/>
                    </a:cubicBezTo>
                    <a:cubicBezTo>
                      <a:pt x="-123" y="11926"/>
                      <a:pt x="2258" y="12057"/>
                      <a:pt x="3689" y="12057"/>
                    </a:cubicBezTo>
                    <a:cubicBezTo>
                      <a:pt x="4236" y="12057"/>
                      <a:pt x="4645" y="12038"/>
                      <a:pt x="4722" y="11989"/>
                    </a:cubicBezTo>
                    <a:cubicBezTo>
                      <a:pt x="5016" y="11822"/>
                      <a:pt x="8263" y="10546"/>
                      <a:pt x="8455" y="10437"/>
                    </a:cubicBezTo>
                    <a:cubicBezTo>
                      <a:pt x="8461" y="10433"/>
                      <a:pt x="8466" y="10431"/>
                      <a:pt x="8469" y="10431"/>
                    </a:cubicBezTo>
                    <a:cubicBezTo>
                      <a:pt x="8545" y="10431"/>
                      <a:pt x="7209" y="11796"/>
                      <a:pt x="6897" y="11998"/>
                    </a:cubicBezTo>
                    <a:cubicBezTo>
                      <a:pt x="6827" y="12039"/>
                      <a:pt x="6820" y="12057"/>
                      <a:pt x="6858" y="12057"/>
                    </a:cubicBezTo>
                    <a:cubicBezTo>
                      <a:pt x="7003" y="12057"/>
                      <a:pt x="7802" y="11792"/>
                      <a:pt x="8176" y="11580"/>
                    </a:cubicBezTo>
                    <a:cubicBezTo>
                      <a:pt x="8646" y="11305"/>
                      <a:pt x="9160" y="10170"/>
                      <a:pt x="9322" y="10070"/>
                    </a:cubicBezTo>
                    <a:cubicBezTo>
                      <a:pt x="9424" y="10003"/>
                      <a:pt x="10350" y="9678"/>
                      <a:pt x="11070" y="9427"/>
                    </a:cubicBezTo>
                    <a:cubicBezTo>
                      <a:pt x="11144" y="10946"/>
                      <a:pt x="11217" y="12507"/>
                      <a:pt x="11305" y="13975"/>
                    </a:cubicBezTo>
                    <a:cubicBezTo>
                      <a:pt x="10262" y="14251"/>
                      <a:pt x="8484" y="14785"/>
                      <a:pt x="7646" y="14785"/>
                    </a:cubicBezTo>
                    <a:cubicBezTo>
                      <a:pt x="6603" y="14785"/>
                      <a:pt x="3267" y="14426"/>
                      <a:pt x="2753" y="14426"/>
                    </a:cubicBezTo>
                    <a:cubicBezTo>
                      <a:pt x="2224" y="14426"/>
                      <a:pt x="2606" y="14493"/>
                      <a:pt x="3135" y="14785"/>
                    </a:cubicBezTo>
                    <a:cubicBezTo>
                      <a:pt x="3559" y="15026"/>
                      <a:pt x="6749" y="15459"/>
                      <a:pt x="8112" y="15459"/>
                    </a:cubicBezTo>
                    <a:cubicBezTo>
                      <a:pt x="8402" y="15459"/>
                      <a:pt x="8610" y="15440"/>
                      <a:pt x="8690" y="15394"/>
                    </a:cubicBezTo>
                    <a:cubicBezTo>
                      <a:pt x="9013" y="15219"/>
                      <a:pt x="10380" y="14960"/>
                      <a:pt x="11350" y="14727"/>
                    </a:cubicBezTo>
                    <a:cubicBezTo>
                      <a:pt x="11526" y="18323"/>
                      <a:pt x="11717" y="21253"/>
                      <a:pt x="11761" y="21520"/>
                    </a:cubicBezTo>
                    <a:cubicBezTo>
                      <a:pt x="11773" y="21576"/>
                      <a:pt x="11989" y="21600"/>
                      <a:pt x="12295" y="21600"/>
                    </a:cubicBezTo>
                    <a:cubicBezTo>
                      <a:pt x="13161" y="21600"/>
                      <a:pt x="14747" y="21411"/>
                      <a:pt x="14465" y="21244"/>
                    </a:cubicBezTo>
                    <a:cubicBezTo>
                      <a:pt x="14318" y="21169"/>
                      <a:pt x="13936" y="18741"/>
                      <a:pt x="13481" y="15569"/>
                    </a:cubicBezTo>
                    <a:cubicBezTo>
                      <a:pt x="14436" y="15169"/>
                      <a:pt x="16390" y="14201"/>
                      <a:pt x="16640" y="14142"/>
                    </a:cubicBezTo>
                    <a:cubicBezTo>
                      <a:pt x="16663" y="14137"/>
                      <a:pt x="16704" y="14135"/>
                      <a:pt x="16760" y="14135"/>
                    </a:cubicBezTo>
                    <a:cubicBezTo>
                      <a:pt x="17446" y="14135"/>
                      <a:pt x="20388" y="14484"/>
                      <a:pt x="20755" y="14484"/>
                    </a:cubicBezTo>
                    <a:cubicBezTo>
                      <a:pt x="21137" y="14484"/>
                      <a:pt x="21357" y="14243"/>
                      <a:pt x="20858" y="14243"/>
                    </a:cubicBezTo>
                    <a:cubicBezTo>
                      <a:pt x="20358" y="14243"/>
                      <a:pt x="17331" y="13742"/>
                      <a:pt x="16640" y="13683"/>
                    </a:cubicBezTo>
                    <a:cubicBezTo>
                      <a:pt x="16615" y="13681"/>
                      <a:pt x="16587" y="13680"/>
                      <a:pt x="16557" y="13680"/>
                    </a:cubicBezTo>
                    <a:cubicBezTo>
                      <a:pt x="15915" y="13680"/>
                      <a:pt x="14161" y="14172"/>
                      <a:pt x="13319" y="14443"/>
                    </a:cubicBezTo>
                    <a:cubicBezTo>
                      <a:pt x="13098" y="12949"/>
                      <a:pt x="12878" y="11338"/>
                      <a:pt x="12658" y="9753"/>
                    </a:cubicBezTo>
                    <a:cubicBezTo>
                      <a:pt x="14157" y="10170"/>
                      <a:pt x="18080" y="11054"/>
                      <a:pt x="19182" y="11322"/>
                    </a:cubicBezTo>
                    <a:cubicBezTo>
                      <a:pt x="19905" y="11504"/>
                      <a:pt x="20388" y="11573"/>
                      <a:pt x="20721" y="11573"/>
                    </a:cubicBezTo>
                    <a:cubicBezTo>
                      <a:pt x="21012" y="11573"/>
                      <a:pt x="21190" y="11521"/>
                      <a:pt x="21313" y="11447"/>
                    </a:cubicBezTo>
                    <a:cubicBezTo>
                      <a:pt x="21477" y="11343"/>
                      <a:pt x="21250" y="11325"/>
                      <a:pt x="20945" y="11325"/>
                    </a:cubicBezTo>
                    <a:cubicBezTo>
                      <a:pt x="20785" y="11325"/>
                      <a:pt x="20603" y="11330"/>
                      <a:pt x="20446" y="11330"/>
                    </a:cubicBezTo>
                    <a:cubicBezTo>
                      <a:pt x="20444" y="11330"/>
                      <a:pt x="20442" y="11330"/>
                      <a:pt x="20440" y="11330"/>
                    </a:cubicBezTo>
                    <a:cubicBezTo>
                      <a:pt x="19965" y="11330"/>
                      <a:pt x="16933" y="10354"/>
                      <a:pt x="16713" y="10354"/>
                    </a:cubicBezTo>
                    <a:cubicBezTo>
                      <a:pt x="16710" y="10354"/>
                      <a:pt x="16707" y="10354"/>
                      <a:pt x="16705" y="10354"/>
                    </a:cubicBezTo>
                    <a:cubicBezTo>
                      <a:pt x="16514" y="10354"/>
                      <a:pt x="17248" y="10067"/>
                      <a:pt x="17610" y="9853"/>
                    </a:cubicBezTo>
                    <a:cubicBezTo>
                      <a:pt x="17880" y="9687"/>
                      <a:pt x="17888" y="9522"/>
                      <a:pt x="17809" y="9522"/>
                    </a:cubicBezTo>
                    <a:cubicBezTo>
                      <a:pt x="17781" y="9522"/>
                      <a:pt x="17741" y="9543"/>
                      <a:pt x="17698" y="9594"/>
                    </a:cubicBezTo>
                    <a:cubicBezTo>
                      <a:pt x="17551" y="9786"/>
                      <a:pt x="16229" y="10145"/>
                      <a:pt x="15949" y="10145"/>
                    </a:cubicBezTo>
                    <a:cubicBezTo>
                      <a:pt x="15714" y="10145"/>
                      <a:pt x="13642" y="9294"/>
                      <a:pt x="12540" y="8835"/>
                    </a:cubicBezTo>
                    <a:cubicBezTo>
                      <a:pt x="12349" y="7558"/>
                      <a:pt x="12187" y="6314"/>
                      <a:pt x="12040" y="5188"/>
                    </a:cubicBezTo>
                    <a:cubicBezTo>
                      <a:pt x="13054" y="5513"/>
                      <a:pt x="14568" y="6114"/>
                      <a:pt x="14891" y="6189"/>
                    </a:cubicBezTo>
                    <a:cubicBezTo>
                      <a:pt x="15635" y="6393"/>
                      <a:pt x="16403" y="7619"/>
                      <a:pt x="16544" y="7619"/>
                    </a:cubicBezTo>
                    <a:cubicBezTo>
                      <a:pt x="16559" y="7619"/>
                      <a:pt x="16567" y="7605"/>
                      <a:pt x="16567" y="7574"/>
                    </a:cubicBezTo>
                    <a:cubicBezTo>
                      <a:pt x="16567" y="7357"/>
                      <a:pt x="15817" y="6114"/>
                      <a:pt x="15450" y="5914"/>
                    </a:cubicBezTo>
                    <a:cubicBezTo>
                      <a:pt x="15170" y="5755"/>
                      <a:pt x="13187" y="4796"/>
                      <a:pt x="11938" y="4387"/>
                    </a:cubicBezTo>
                    <a:cubicBezTo>
                      <a:pt x="11614" y="2058"/>
                      <a:pt x="11379" y="397"/>
                      <a:pt x="11320" y="230"/>
                    </a:cubicBezTo>
                    <a:cubicBezTo>
                      <a:pt x="11268" y="70"/>
                      <a:pt x="11125" y="0"/>
                      <a:pt x="10982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649" name="Google Shape;2250;p153"/>
            <p:cNvGrpSpPr/>
            <p:nvPr/>
          </p:nvGrpSpPr>
          <p:grpSpPr>
            <a:xfrm>
              <a:off x="-2" y="413565"/>
              <a:ext cx="3367733" cy="1325244"/>
              <a:chOff x="-1" y="0"/>
              <a:chExt cx="3367732" cy="1325242"/>
            </a:xfrm>
          </p:grpSpPr>
          <p:sp>
            <p:nvSpPr>
              <p:cNvPr id="2647" name="Google Shape;2251;p153"/>
              <p:cNvSpPr/>
              <p:nvPr/>
            </p:nvSpPr>
            <p:spPr>
              <a:xfrm flipH="1" rot="10800000">
                <a:off x="6" y="36"/>
                <a:ext cx="3367725" cy="1325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648" name="Google Shape;2252;p153"/>
              <p:cNvSpPr/>
              <p:nvPr/>
            </p:nvSpPr>
            <p:spPr>
              <a:xfrm flipH="1" rot="10800000">
                <a:off x="-2" y="-1"/>
                <a:ext cx="1490076" cy="1007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65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257;p154"/>
          <p:cNvGrpSpPr/>
          <p:nvPr/>
        </p:nvGrpSpPr>
        <p:grpSpPr>
          <a:xfrm>
            <a:off x="168" y="-3"/>
            <a:ext cx="9144015" cy="5143457"/>
            <a:chOff x="-1" y="-1"/>
            <a:chExt cx="9144013" cy="5143455"/>
          </a:xfrm>
        </p:grpSpPr>
        <p:sp>
          <p:nvSpPr>
            <p:cNvPr id="2658" name="Google Shape;2258;p154"/>
            <p:cNvSpPr/>
            <p:nvPr/>
          </p:nvSpPr>
          <p:spPr>
            <a:xfrm>
              <a:off x="181185" y="-2"/>
              <a:ext cx="3598525" cy="490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474" y="0"/>
                  </a:moveTo>
                  <a:cubicBezTo>
                    <a:pt x="195" y="2600"/>
                    <a:pt x="-398" y="5637"/>
                    <a:pt x="289" y="8467"/>
                  </a:cubicBezTo>
                  <a:cubicBezTo>
                    <a:pt x="987" y="11331"/>
                    <a:pt x="3153" y="13885"/>
                    <a:pt x="5939" y="14505"/>
                  </a:cubicBezTo>
                  <a:cubicBezTo>
                    <a:pt x="6485" y="14628"/>
                    <a:pt x="7040" y="14678"/>
                    <a:pt x="7598" y="14678"/>
                  </a:cubicBezTo>
                  <a:cubicBezTo>
                    <a:pt x="8523" y="14678"/>
                    <a:pt x="9456" y="14542"/>
                    <a:pt x="10371" y="14385"/>
                  </a:cubicBezTo>
                  <a:cubicBezTo>
                    <a:pt x="11653" y="14164"/>
                    <a:pt x="12938" y="13896"/>
                    <a:pt x="14231" y="13896"/>
                  </a:cubicBezTo>
                  <a:cubicBezTo>
                    <a:pt x="14420" y="13896"/>
                    <a:pt x="14609" y="13902"/>
                    <a:pt x="14798" y="13914"/>
                  </a:cubicBezTo>
                  <a:cubicBezTo>
                    <a:pt x="16277" y="14006"/>
                    <a:pt x="17806" y="14563"/>
                    <a:pt x="18742" y="15763"/>
                  </a:cubicBezTo>
                  <a:cubicBezTo>
                    <a:pt x="19451" y="16675"/>
                    <a:pt x="19756" y="17875"/>
                    <a:pt x="19789" y="19046"/>
                  </a:cubicBezTo>
                  <a:cubicBezTo>
                    <a:pt x="19817" y="19901"/>
                    <a:pt x="19712" y="20750"/>
                    <a:pt x="19573" y="21600"/>
                  </a:cubicBezTo>
                  <a:lnTo>
                    <a:pt x="20648" y="21600"/>
                  </a:lnTo>
                  <a:cubicBezTo>
                    <a:pt x="20964" y="20429"/>
                    <a:pt x="21202" y="19241"/>
                    <a:pt x="21146" y="18036"/>
                  </a:cubicBezTo>
                  <a:cubicBezTo>
                    <a:pt x="21063" y="16457"/>
                    <a:pt x="20398" y="14827"/>
                    <a:pt x="19102" y="14012"/>
                  </a:cubicBezTo>
                  <a:cubicBezTo>
                    <a:pt x="17950" y="13288"/>
                    <a:pt x="16521" y="13306"/>
                    <a:pt x="15174" y="13134"/>
                  </a:cubicBezTo>
                  <a:cubicBezTo>
                    <a:pt x="13928" y="12978"/>
                    <a:pt x="12676" y="12829"/>
                    <a:pt x="11435" y="12588"/>
                  </a:cubicBezTo>
                  <a:cubicBezTo>
                    <a:pt x="10139" y="12341"/>
                    <a:pt x="7513" y="12180"/>
                    <a:pt x="7153" y="10579"/>
                  </a:cubicBezTo>
                  <a:cubicBezTo>
                    <a:pt x="6715" y="8628"/>
                    <a:pt x="8161" y="7250"/>
                    <a:pt x="9646" y="6458"/>
                  </a:cubicBezTo>
                  <a:cubicBezTo>
                    <a:pt x="13291" y="4506"/>
                    <a:pt x="17490" y="3014"/>
                    <a:pt x="2051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59" name="Google Shape;2259;p154"/>
            <p:cNvSpPr/>
            <p:nvPr/>
          </p:nvSpPr>
          <p:spPr>
            <a:xfrm flipH="1">
              <a:off x="-2" y="4466376"/>
              <a:ext cx="9143660" cy="67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662" name="Google Shape;2260;p154"/>
            <p:cNvGrpSpPr/>
            <p:nvPr/>
          </p:nvGrpSpPr>
          <p:grpSpPr>
            <a:xfrm>
              <a:off x="5791769" y="4"/>
              <a:ext cx="3352244" cy="1892521"/>
              <a:chOff x="0" y="-1"/>
              <a:chExt cx="3352243" cy="1892519"/>
            </a:xfrm>
          </p:grpSpPr>
          <p:sp>
            <p:nvSpPr>
              <p:cNvPr id="2660" name="Google Shape;2261;p154"/>
              <p:cNvSpPr/>
              <p:nvPr/>
            </p:nvSpPr>
            <p:spPr>
              <a:xfrm>
                <a:off x="0" y="6"/>
                <a:ext cx="3352244" cy="189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661" name="Google Shape;2262;p154"/>
              <p:cNvSpPr/>
              <p:nvPr/>
            </p:nvSpPr>
            <p:spPr>
              <a:xfrm>
                <a:off x="588506" y="-2"/>
                <a:ext cx="2762935" cy="56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66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264;p155"/>
          <p:cNvSpPr/>
          <p:nvPr/>
        </p:nvSpPr>
        <p:spPr>
          <a:xfrm flipH="1">
            <a:off x="5066044" y="-418611"/>
            <a:ext cx="4802758" cy="828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fill="norm" stroke="1" extrusionOk="0">
                <a:moveTo>
                  <a:pt x="0" y="0"/>
                </a:moveTo>
                <a:lnTo>
                  <a:pt x="0" y="6891"/>
                </a:lnTo>
                <a:cubicBezTo>
                  <a:pt x="2137" y="6933"/>
                  <a:pt x="4245" y="7154"/>
                  <a:pt x="6188" y="7724"/>
                </a:cubicBezTo>
                <a:cubicBezTo>
                  <a:pt x="8876" y="8505"/>
                  <a:pt x="10865" y="9915"/>
                  <a:pt x="11658" y="11602"/>
                </a:cubicBezTo>
                <a:cubicBezTo>
                  <a:pt x="12511" y="13427"/>
                  <a:pt x="12091" y="15369"/>
                  <a:pt x="12186" y="17235"/>
                </a:cubicBezTo>
                <a:cubicBezTo>
                  <a:pt x="12263" y="18704"/>
                  <a:pt x="12588" y="20301"/>
                  <a:pt x="13849" y="21600"/>
                </a:cubicBezTo>
                <a:lnTo>
                  <a:pt x="16259" y="21600"/>
                </a:lnTo>
                <a:cubicBezTo>
                  <a:pt x="16028" y="21303"/>
                  <a:pt x="15833" y="20999"/>
                  <a:pt x="15673" y="20684"/>
                </a:cubicBezTo>
                <a:cubicBezTo>
                  <a:pt x="15229" y="19796"/>
                  <a:pt x="15134" y="18859"/>
                  <a:pt x="15312" y="17940"/>
                </a:cubicBezTo>
                <a:cubicBezTo>
                  <a:pt x="15697" y="15987"/>
                  <a:pt x="17070" y="14139"/>
                  <a:pt x="18403" y="12352"/>
                </a:cubicBezTo>
                <a:cubicBezTo>
                  <a:pt x="19770" y="10506"/>
                  <a:pt x="21292" y="8588"/>
                  <a:pt x="21452" y="6549"/>
                </a:cubicBezTo>
                <a:cubicBezTo>
                  <a:pt x="21600" y="4662"/>
                  <a:pt x="20262" y="2903"/>
                  <a:pt x="18409" y="1396"/>
                </a:cubicBezTo>
                <a:cubicBezTo>
                  <a:pt x="17805" y="909"/>
                  <a:pt x="17153" y="442"/>
                  <a:pt x="16455" y="0"/>
                </a:cubicBezTo>
                <a:close/>
              </a:path>
            </a:pathLst>
          </a:custGeom>
          <a:solidFill>
            <a:srgbClr val="FFFFFF">
              <a:alpha val="5892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67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05;p17"/>
          <p:cNvGrpSpPr/>
          <p:nvPr/>
        </p:nvGrpSpPr>
        <p:grpSpPr>
          <a:xfrm>
            <a:off x="-272856" y="387596"/>
            <a:ext cx="9936434" cy="4755817"/>
            <a:chOff x="-13" y="-1"/>
            <a:chExt cx="9936433" cy="4755816"/>
          </a:xfrm>
        </p:grpSpPr>
        <p:sp>
          <p:nvSpPr>
            <p:cNvPr id="169" name="Google Shape;106;p17"/>
            <p:cNvSpPr/>
            <p:nvPr/>
          </p:nvSpPr>
          <p:spPr>
            <a:xfrm>
              <a:off x="272840" y="4400631"/>
              <a:ext cx="9143978" cy="35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81" name="Google Shape;107;p17"/>
            <p:cNvGrpSpPr/>
            <p:nvPr/>
          </p:nvGrpSpPr>
          <p:grpSpPr>
            <a:xfrm>
              <a:off x="-14" y="-2"/>
              <a:ext cx="9936434" cy="4597323"/>
              <a:chOff x="-13" y="0"/>
              <a:chExt cx="9936433" cy="4597321"/>
            </a:xfrm>
          </p:grpSpPr>
          <p:sp>
            <p:nvSpPr>
              <p:cNvPr id="170" name="Google Shape;108;p17"/>
              <p:cNvSpPr/>
              <p:nvPr/>
            </p:nvSpPr>
            <p:spPr>
              <a:xfrm>
                <a:off x="8489932" y="-1"/>
                <a:ext cx="667476" cy="849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74" name="Google Shape;109;p17"/>
              <p:cNvGrpSpPr/>
              <p:nvPr/>
            </p:nvGrpSpPr>
            <p:grpSpPr>
              <a:xfrm>
                <a:off x="8899883" y="1307879"/>
                <a:ext cx="1036537" cy="691091"/>
                <a:chOff x="-25" y="0"/>
                <a:chExt cx="1036536" cy="691089"/>
              </a:xfrm>
            </p:grpSpPr>
            <p:sp>
              <p:nvSpPr>
                <p:cNvPr id="171" name="Google Shape;110;p17"/>
                <p:cNvSpPr/>
                <p:nvPr/>
              </p:nvSpPr>
              <p:spPr>
                <a:xfrm>
                  <a:off x="-26" y="5066"/>
                  <a:ext cx="1032809" cy="686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2" name="Google Shape;111;p17"/>
                <p:cNvSpPr/>
                <p:nvPr/>
              </p:nvSpPr>
              <p:spPr>
                <a:xfrm>
                  <a:off x="106525" y="-1"/>
                  <a:ext cx="929987" cy="44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3" name="Google Shape;112;p17"/>
                <p:cNvSpPr/>
                <p:nvPr/>
              </p:nvSpPr>
              <p:spPr>
                <a:xfrm>
                  <a:off x="203486" y="46058"/>
                  <a:ext cx="736139" cy="348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78" name="Google Shape;113;p17"/>
              <p:cNvGrpSpPr/>
              <p:nvPr/>
            </p:nvGrpSpPr>
            <p:grpSpPr>
              <a:xfrm>
                <a:off x="8643815" y="3178733"/>
                <a:ext cx="665065" cy="1349234"/>
                <a:chOff x="2" y="0"/>
                <a:chExt cx="665063" cy="1349233"/>
              </a:xfrm>
            </p:grpSpPr>
            <p:sp>
              <p:nvSpPr>
                <p:cNvPr id="175" name="Google Shape;114;p17"/>
                <p:cNvSpPr/>
                <p:nvPr/>
              </p:nvSpPr>
              <p:spPr>
                <a:xfrm>
                  <a:off x="167551" y="-1"/>
                  <a:ext cx="285705" cy="134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6" name="Google Shape;115;p17"/>
                <p:cNvSpPr/>
                <p:nvPr/>
              </p:nvSpPr>
              <p:spPr>
                <a:xfrm>
                  <a:off x="2" y="282956"/>
                  <a:ext cx="232369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7" name="Google Shape;116;p17"/>
                <p:cNvSpPr/>
                <p:nvPr/>
              </p:nvSpPr>
              <p:spPr>
                <a:xfrm>
                  <a:off x="396389" y="282956"/>
                  <a:ext cx="268678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179" name="Google Shape;117;p17"/>
              <p:cNvSpPr/>
              <p:nvPr/>
            </p:nvSpPr>
            <p:spPr>
              <a:xfrm rot="4249985">
                <a:off x="544759" y="4071146"/>
                <a:ext cx="432423" cy="48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600" fill="norm" stroke="1" extrusionOk="0">
                    <a:moveTo>
                      <a:pt x="13413" y="0"/>
                    </a:moveTo>
                    <a:cubicBezTo>
                      <a:pt x="12904" y="0"/>
                      <a:pt x="12448" y="474"/>
                      <a:pt x="12678" y="997"/>
                    </a:cubicBezTo>
                    <a:lnTo>
                      <a:pt x="12618" y="969"/>
                    </a:lnTo>
                    <a:lnTo>
                      <a:pt x="10060" y="1844"/>
                    </a:lnTo>
                    <a:cubicBezTo>
                      <a:pt x="9820" y="1926"/>
                      <a:pt x="9609" y="2090"/>
                      <a:pt x="9428" y="2282"/>
                    </a:cubicBezTo>
                    <a:lnTo>
                      <a:pt x="161" y="13606"/>
                    </a:lnTo>
                    <a:cubicBezTo>
                      <a:pt x="-80" y="13879"/>
                      <a:pt x="-50" y="14290"/>
                      <a:pt x="251" y="14536"/>
                    </a:cubicBezTo>
                    <a:cubicBezTo>
                      <a:pt x="221" y="14563"/>
                      <a:pt x="191" y="14590"/>
                      <a:pt x="161" y="14618"/>
                    </a:cubicBezTo>
                    <a:cubicBezTo>
                      <a:pt x="-110" y="14946"/>
                      <a:pt x="-20" y="15411"/>
                      <a:pt x="311" y="15657"/>
                    </a:cubicBezTo>
                    <a:lnTo>
                      <a:pt x="491" y="15767"/>
                    </a:lnTo>
                    <a:cubicBezTo>
                      <a:pt x="372" y="15821"/>
                      <a:pt x="282" y="15875"/>
                      <a:pt x="221" y="15957"/>
                    </a:cubicBezTo>
                    <a:cubicBezTo>
                      <a:pt x="-50" y="16286"/>
                      <a:pt x="11" y="16751"/>
                      <a:pt x="372" y="16997"/>
                    </a:cubicBezTo>
                    <a:lnTo>
                      <a:pt x="6991" y="21455"/>
                    </a:lnTo>
                    <a:cubicBezTo>
                      <a:pt x="7137" y="21554"/>
                      <a:pt x="7306" y="21600"/>
                      <a:pt x="7474" y="21600"/>
                    </a:cubicBezTo>
                    <a:cubicBezTo>
                      <a:pt x="7725" y="21600"/>
                      <a:pt x="7972" y="21499"/>
                      <a:pt x="8135" y="21319"/>
                    </a:cubicBezTo>
                    <a:cubicBezTo>
                      <a:pt x="8195" y="21209"/>
                      <a:pt x="8255" y="21127"/>
                      <a:pt x="8255" y="21018"/>
                    </a:cubicBezTo>
                    <a:lnTo>
                      <a:pt x="8406" y="21127"/>
                    </a:lnTo>
                    <a:cubicBezTo>
                      <a:pt x="8548" y="21224"/>
                      <a:pt x="8713" y="21270"/>
                      <a:pt x="8879" y="21270"/>
                    </a:cubicBezTo>
                    <a:cubicBezTo>
                      <a:pt x="9132" y="21270"/>
                      <a:pt x="9385" y="21162"/>
                      <a:pt x="9549" y="20963"/>
                    </a:cubicBezTo>
                    <a:cubicBezTo>
                      <a:pt x="9579" y="20936"/>
                      <a:pt x="9579" y="20908"/>
                      <a:pt x="9609" y="20881"/>
                    </a:cubicBezTo>
                    <a:cubicBezTo>
                      <a:pt x="9732" y="20937"/>
                      <a:pt x="9865" y="20965"/>
                      <a:pt x="9996" y="20965"/>
                    </a:cubicBezTo>
                    <a:cubicBezTo>
                      <a:pt x="10252" y="20965"/>
                      <a:pt x="10503" y="20861"/>
                      <a:pt x="10663" y="20662"/>
                    </a:cubicBezTo>
                    <a:lnTo>
                      <a:pt x="12227" y="18747"/>
                    </a:lnTo>
                    <a:lnTo>
                      <a:pt x="12288" y="18803"/>
                    </a:lnTo>
                    <a:lnTo>
                      <a:pt x="18455" y="11280"/>
                    </a:lnTo>
                    <a:lnTo>
                      <a:pt x="18396" y="11226"/>
                    </a:lnTo>
                    <a:lnTo>
                      <a:pt x="19900" y="9393"/>
                    </a:lnTo>
                    <a:cubicBezTo>
                      <a:pt x="20051" y="9175"/>
                      <a:pt x="20171" y="8929"/>
                      <a:pt x="20171" y="8655"/>
                    </a:cubicBezTo>
                    <a:lnTo>
                      <a:pt x="20351" y="6193"/>
                    </a:lnTo>
                    <a:lnTo>
                      <a:pt x="20322" y="6166"/>
                    </a:lnTo>
                    <a:cubicBezTo>
                      <a:pt x="20365" y="6172"/>
                      <a:pt x="20407" y="6175"/>
                      <a:pt x="20448" y="6175"/>
                    </a:cubicBezTo>
                    <a:cubicBezTo>
                      <a:pt x="21173" y="6175"/>
                      <a:pt x="21490" y="5295"/>
                      <a:pt x="20863" y="4880"/>
                    </a:cubicBezTo>
                    <a:lnTo>
                      <a:pt x="13882" y="149"/>
                    </a:lnTo>
                    <a:cubicBezTo>
                      <a:pt x="13733" y="46"/>
                      <a:pt x="13570" y="0"/>
                      <a:pt x="13413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80" name="Google Shape;118;p17"/>
              <p:cNvSpPr/>
              <p:nvPr/>
            </p:nvSpPr>
            <p:spPr>
              <a:xfrm>
                <a:off x="-14" y="3241588"/>
                <a:ext cx="878293" cy="691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600" fill="norm" stroke="1" extrusionOk="0">
                    <a:moveTo>
                      <a:pt x="17960" y="0"/>
                    </a:moveTo>
                    <a:cubicBezTo>
                      <a:pt x="17934" y="0"/>
                      <a:pt x="17907" y="4"/>
                      <a:pt x="17882" y="12"/>
                    </a:cubicBezTo>
                    <a:lnTo>
                      <a:pt x="10406" y="2138"/>
                    </a:lnTo>
                    <a:lnTo>
                      <a:pt x="1474" y="4656"/>
                    </a:lnTo>
                    <a:cubicBezTo>
                      <a:pt x="410" y="4963"/>
                      <a:pt x="-242" y="6390"/>
                      <a:pt x="84" y="7732"/>
                    </a:cubicBezTo>
                    <a:lnTo>
                      <a:pt x="2974" y="19790"/>
                    </a:lnTo>
                    <a:cubicBezTo>
                      <a:pt x="3239" y="20897"/>
                      <a:pt x="4033" y="21600"/>
                      <a:pt x="4886" y="21600"/>
                    </a:cubicBezTo>
                    <a:cubicBezTo>
                      <a:pt x="5153" y="21600"/>
                      <a:pt x="5426" y="21531"/>
                      <a:pt x="5691" y="21384"/>
                    </a:cubicBezTo>
                    <a:lnTo>
                      <a:pt x="21032" y="12796"/>
                    </a:lnTo>
                    <a:cubicBezTo>
                      <a:pt x="21250" y="12684"/>
                      <a:pt x="21358" y="12376"/>
                      <a:pt x="21315" y="12096"/>
                    </a:cubicBezTo>
                    <a:lnTo>
                      <a:pt x="20880" y="10055"/>
                    </a:lnTo>
                    <a:cubicBezTo>
                      <a:pt x="20846" y="9859"/>
                      <a:pt x="20720" y="9748"/>
                      <a:pt x="20584" y="9748"/>
                    </a:cubicBezTo>
                    <a:cubicBezTo>
                      <a:pt x="20545" y="9748"/>
                      <a:pt x="20506" y="9756"/>
                      <a:pt x="20467" y="9775"/>
                    </a:cubicBezTo>
                    <a:lnTo>
                      <a:pt x="16077" y="12041"/>
                    </a:lnTo>
                    <a:cubicBezTo>
                      <a:pt x="15988" y="12084"/>
                      <a:pt x="15898" y="12103"/>
                      <a:pt x="15809" y="12103"/>
                    </a:cubicBezTo>
                    <a:cubicBezTo>
                      <a:pt x="15489" y="12103"/>
                      <a:pt x="15197" y="11842"/>
                      <a:pt x="15078" y="11425"/>
                    </a:cubicBezTo>
                    <a:lnTo>
                      <a:pt x="13557" y="5467"/>
                    </a:lnTo>
                    <a:cubicBezTo>
                      <a:pt x="13426" y="4879"/>
                      <a:pt x="13687" y="4292"/>
                      <a:pt x="14122" y="4124"/>
                    </a:cubicBezTo>
                    <a:lnTo>
                      <a:pt x="18468" y="2613"/>
                    </a:lnTo>
                    <a:cubicBezTo>
                      <a:pt x="18729" y="2529"/>
                      <a:pt x="18881" y="2166"/>
                      <a:pt x="18772" y="1831"/>
                    </a:cubicBezTo>
                    <a:lnTo>
                      <a:pt x="18316" y="320"/>
                    </a:lnTo>
                    <a:cubicBezTo>
                      <a:pt x="18261" y="130"/>
                      <a:pt x="18110" y="0"/>
                      <a:pt x="17960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267;p156"/>
          <p:cNvGrpSpPr/>
          <p:nvPr/>
        </p:nvGrpSpPr>
        <p:grpSpPr>
          <a:xfrm>
            <a:off x="-2" y="-388028"/>
            <a:ext cx="9144033" cy="5531556"/>
            <a:chOff x="0" y="0"/>
            <a:chExt cx="9144031" cy="5531555"/>
          </a:xfrm>
        </p:grpSpPr>
        <p:grpSp>
          <p:nvGrpSpPr>
            <p:cNvPr id="2687" name="Google Shape;2268;p156"/>
            <p:cNvGrpSpPr/>
            <p:nvPr/>
          </p:nvGrpSpPr>
          <p:grpSpPr>
            <a:xfrm>
              <a:off x="0" y="0"/>
              <a:ext cx="9144032" cy="5531556"/>
              <a:chOff x="0" y="0"/>
              <a:chExt cx="9144031" cy="5531555"/>
            </a:xfrm>
          </p:grpSpPr>
          <p:sp>
            <p:nvSpPr>
              <p:cNvPr id="2679" name="Google Shape;2269;p156"/>
              <p:cNvSpPr/>
              <p:nvPr/>
            </p:nvSpPr>
            <p:spPr>
              <a:xfrm>
                <a:off x="-1" y="1461453"/>
                <a:ext cx="9144005" cy="4070103"/>
              </a:xfrm>
              <a:prstGeom prst="rect">
                <a:avLst/>
              </a:pr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686" name="Google Shape;2270;p156"/>
              <p:cNvGrpSpPr/>
              <p:nvPr/>
            </p:nvGrpSpPr>
            <p:grpSpPr>
              <a:xfrm>
                <a:off x="187" y="0"/>
                <a:ext cx="9143845" cy="2435887"/>
                <a:chOff x="0" y="0"/>
                <a:chExt cx="9143843" cy="2435886"/>
              </a:xfrm>
            </p:grpSpPr>
            <p:sp>
              <p:nvSpPr>
                <p:cNvPr id="2680" name="Google Shape;2271;p156"/>
                <p:cNvSpPr/>
                <p:nvPr/>
              </p:nvSpPr>
              <p:spPr>
                <a:xfrm flipH="1">
                  <a:off x="8720" y="0"/>
                  <a:ext cx="9135123" cy="1360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81" name="Google Shape;2272;p156"/>
                <p:cNvSpPr/>
                <p:nvPr/>
              </p:nvSpPr>
              <p:spPr>
                <a:xfrm flipH="1">
                  <a:off x="-1" y="67251"/>
                  <a:ext cx="9143845" cy="23686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82" name="Google Shape;2273;p156"/>
                <p:cNvSpPr/>
                <p:nvPr/>
              </p:nvSpPr>
              <p:spPr>
                <a:xfrm flipH="1">
                  <a:off x="6108292" y="511124"/>
                  <a:ext cx="2225505" cy="1406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16" h="21600" fill="norm" stroke="1" extrusionOk="0">
                      <a:moveTo>
                        <a:pt x="1327" y="0"/>
                      </a:moveTo>
                      <a:cubicBezTo>
                        <a:pt x="1180" y="0"/>
                        <a:pt x="1068" y="19"/>
                        <a:pt x="995" y="59"/>
                      </a:cubicBezTo>
                      <a:cubicBezTo>
                        <a:pt x="354" y="440"/>
                        <a:pt x="173" y="3069"/>
                        <a:pt x="173" y="3069"/>
                      </a:cubicBezTo>
                      <a:cubicBezTo>
                        <a:pt x="173" y="3069"/>
                        <a:pt x="-269" y="9468"/>
                        <a:pt x="261" y="9468"/>
                      </a:cubicBezTo>
                      <a:cubicBezTo>
                        <a:pt x="304" y="9468"/>
                        <a:pt x="353" y="9426"/>
                        <a:pt x="410" y="9335"/>
                      </a:cubicBezTo>
                      <a:cubicBezTo>
                        <a:pt x="1133" y="8171"/>
                        <a:pt x="2126" y="6135"/>
                        <a:pt x="2365" y="6135"/>
                      </a:cubicBezTo>
                      <a:cubicBezTo>
                        <a:pt x="2374" y="6135"/>
                        <a:pt x="2383" y="6139"/>
                        <a:pt x="2390" y="6146"/>
                      </a:cubicBezTo>
                      <a:cubicBezTo>
                        <a:pt x="2557" y="6349"/>
                        <a:pt x="3548" y="9695"/>
                        <a:pt x="3897" y="10077"/>
                      </a:cubicBezTo>
                      <a:cubicBezTo>
                        <a:pt x="3922" y="10104"/>
                        <a:pt x="3951" y="10118"/>
                        <a:pt x="3982" y="10118"/>
                      </a:cubicBezTo>
                      <a:cubicBezTo>
                        <a:pt x="4384" y="10118"/>
                        <a:pt x="5236" y="8033"/>
                        <a:pt x="5236" y="8033"/>
                      </a:cubicBezTo>
                      <a:cubicBezTo>
                        <a:pt x="5236" y="8033"/>
                        <a:pt x="6393" y="12143"/>
                        <a:pt x="6867" y="12143"/>
                      </a:cubicBezTo>
                      <a:cubicBezTo>
                        <a:pt x="7287" y="12143"/>
                        <a:pt x="7950" y="8092"/>
                        <a:pt x="8635" y="8092"/>
                      </a:cubicBezTo>
                      <a:cubicBezTo>
                        <a:pt x="8701" y="8092"/>
                        <a:pt x="8768" y="8129"/>
                        <a:pt x="8834" y="8212"/>
                      </a:cubicBezTo>
                      <a:cubicBezTo>
                        <a:pt x="9601" y="9156"/>
                        <a:pt x="10466" y="21600"/>
                        <a:pt x="11568" y="21600"/>
                      </a:cubicBezTo>
                      <a:cubicBezTo>
                        <a:pt x="12650" y="21600"/>
                        <a:pt x="14191" y="11190"/>
                        <a:pt x="15184" y="11190"/>
                      </a:cubicBezTo>
                      <a:cubicBezTo>
                        <a:pt x="15202" y="11190"/>
                        <a:pt x="15219" y="11193"/>
                        <a:pt x="15236" y="11200"/>
                      </a:cubicBezTo>
                      <a:cubicBezTo>
                        <a:pt x="16212" y="11576"/>
                        <a:pt x="17067" y="16953"/>
                        <a:pt x="17478" y="16953"/>
                      </a:cubicBezTo>
                      <a:cubicBezTo>
                        <a:pt x="17484" y="16953"/>
                        <a:pt x="17490" y="16952"/>
                        <a:pt x="17495" y="16950"/>
                      </a:cubicBezTo>
                      <a:cubicBezTo>
                        <a:pt x="17900" y="16771"/>
                        <a:pt x="18081" y="15783"/>
                        <a:pt x="18430" y="15423"/>
                      </a:cubicBezTo>
                      <a:cubicBezTo>
                        <a:pt x="18453" y="15399"/>
                        <a:pt x="18476" y="15386"/>
                        <a:pt x="18499" y="15386"/>
                      </a:cubicBezTo>
                      <a:cubicBezTo>
                        <a:pt x="18778" y="15386"/>
                        <a:pt x="19140" y="16942"/>
                        <a:pt x="19441" y="16942"/>
                      </a:cubicBezTo>
                      <a:cubicBezTo>
                        <a:pt x="19513" y="16942"/>
                        <a:pt x="19581" y="16854"/>
                        <a:pt x="19643" y="16636"/>
                      </a:cubicBezTo>
                      <a:cubicBezTo>
                        <a:pt x="19992" y="15423"/>
                        <a:pt x="20983" y="8303"/>
                        <a:pt x="21164" y="7472"/>
                      </a:cubicBezTo>
                      <a:cubicBezTo>
                        <a:pt x="21331" y="6641"/>
                        <a:pt x="21164" y="4281"/>
                        <a:pt x="19713" y="3989"/>
                      </a:cubicBezTo>
                      <a:cubicBezTo>
                        <a:pt x="18248" y="3720"/>
                        <a:pt x="11861" y="2036"/>
                        <a:pt x="8667" y="1564"/>
                      </a:cubicBezTo>
                      <a:cubicBezTo>
                        <a:pt x="5831" y="1145"/>
                        <a:pt x="2489" y="0"/>
                        <a:pt x="13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83" name="Google Shape;2274;p156"/>
                <p:cNvSpPr/>
                <p:nvPr/>
              </p:nvSpPr>
              <p:spPr>
                <a:xfrm flipH="1">
                  <a:off x="6103600" y="511124"/>
                  <a:ext cx="2218995" cy="66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3" h="21600" fill="norm" stroke="1" extrusionOk="0">
                      <a:moveTo>
                        <a:pt x="1218" y="0"/>
                      </a:moveTo>
                      <a:cubicBezTo>
                        <a:pt x="1068" y="0"/>
                        <a:pt x="954" y="40"/>
                        <a:pt x="881" y="123"/>
                      </a:cubicBezTo>
                      <a:cubicBezTo>
                        <a:pt x="227" y="925"/>
                        <a:pt x="43" y="6448"/>
                        <a:pt x="43" y="6448"/>
                      </a:cubicBezTo>
                      <a:cubicBezTo>
                        <a:pt x="43" y="6448"/>
                        <a:pt x="28" y="6920"/>
                        <a:pt x="0" y="7722"/>
                      </a:cubicBezTo>
                      <a:cubicBezTo>
                        <a:pt x="583" y="7536"/>
                        <a:pt x="1171" y="7448"/>
                        <a:pt x="1764" y="7448"/>
                      </a:cubicBezTo>
                      <a:cubicBezTo>
                        <a:pt x="6578" y="7448"/>
                        <a:pt x="11746" y="13215"/>
                        <a:pt x="17579" y="18721"/>
                      </a:cubicBezTo>
                      <a:cubicBezTo>
                        <a:pt x="18658" y="19758"/>
                        <a:pt x="19795" y="20702"/>
                        <a:pt x="20975" y="21600"/>
                      </a:cubicBezTo>
                      <a:cubicBezTo>
                        <a:pt x="21188" y="18721"/>
                        <a:pt x="21358" y="16361"/>
                        <a:pt x="21430" y="15701"/>
                      </a:cubicBezTo>
                      <a:cubicBezTo>
                        <a:pt x="21600" y="13954"/>
                        <a:pt x="21430" y="8997"/>
                        <a:pt x="19937" y="8383"/>
                      </a:cubicBezTo>
                      <a:cubicBezTo>
                        <a:pt x="18459" y="7818"/>
                        <a:pt x="11951" y="4279"/>
                        <a:pt x="8697" y="3286"/>
                      </a:cubicBezTo>
                      <a:cubicBezTo>
                        <a:pt x="5807" y="2407"/>
                        <a:pt x="2403" y="0"/>
                        <a:pt x="1218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84" name="Google Shape;2275;p156"/>
                <p:cNvSpPr/>
                <p:nvPr/>
              </p:nvSpPr>
              <p:spPr>
                <a:xfrm flipH="1">
                  <a:off x="4208321" y="980585"/>
                  <a:ext cx="973762" cy="1238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536" y="0"/>
                      </a:moveTo>
                      <a:cubicBezTo>
                        <a:pt x="1032" y="0"/>
                        <a:pt x="673" y="26"/>
                        <a:pt x="521" y="96"/>
                      </a:cubicBezTo>
                      <a:cubicBezTo>
                        <a:pt x="-91" y="376"/>
                        <a:pt x="6" y="1983"/>
                        <a:pt x="6" y="1983"/>
                      </a:cubicBezTo>
                      <a:cubicBezTo>
                        <a:pt x="6" y="1983"/>
                        <a:pt x="71" y="3055"/>
                        <a:pt x="199" y="4076"/>
                      </a:cubicBezTo>
                      <a:cubicBezTo>
                        <a:pt x="199" y="4076"/>
                        <a:pt x="37" y="8667"/>
                        <a:pt x="843" y="9687"/>
                      </a:cubicBezTo>
                      <a:cubicBezTo>
                        <a:pt x="1647" y="10708"/>
                        <a:pt x="4576" y="11983"/>
                        <a:pt x="4738" y="12825"/>
                      </a:cubicBezTo>
                      <a:cubicBezTo>
                        <a:pt x="4778" y="13087"/>
                        <a:pt x="4933" y="13153"/>
                        <a:pt x="5154" y="13153"/>
                      </a:cubicBezTo>
                      <a:cubicBezTo>
                        <a:pt x="5380" y="13153"/>
                        <a:pt x="5679" y="13082"/>
                        <a:pt x="5986" y="13082"/>
                      </a:cubicBezTo>
                      <a:cubicBezTo>
                        <a:pt x="6335" y="13082"/>
                        <a:pt x="6697" y="13173"/>
                        <a:pt x="6992" y="13564"/>
                      </a:cubicBezTo>
                      <a:cubicBezTo>
                        <a:pt x="7827" y="14636"/>
                        <a:pt x="12013" y="21600"/>
                        <a:pt x="12013" y="21600"/>
                      </a:cubicBezTo>
                      <a:cubicBezTo>
                        <a:pt x="12013" y="21600"/>
                        <a:pt x="14138" y="17084"/>
                        <a:pt x="14942" y="14738"/>
                      </a:cubicBezTo>
                      <a:cubicBezTo>
                        <a:pt x="15714" y="12392"/>
                        <a:pt x="17871" y="13718"/>
                        <a:pt x="18515" y="11881"/>
                      </a:cubicBezTo>
                      <a:cubicBezTo>
                        <a:pt x="19192" y="10070"/>
                        <a:pt x="20478" y="10938"/>
                        <a:pt x="20800" y="8055"/>
                      </a:cubicBezTo>
                      <a:cubicBezTo>
                        <a:pt x="21025" y="7289"/>
                        <a:pt x="21316" y="2927"/>
                        <a:pt x="21412" y="2417"/>
                      </a:cubicBezTo>
                      <a:cubicBezTo>
                        <a:pt x="21509" y="1907"/>
                        <a:pt x="21090" y="504"/>
                        <a:pt x="19609" y="504"/>
                      </a:cubicBezTo>
                      <a:cubicBezTo>
                        <a:pt x="18234" y="480"/>
                        <a:pt x="12473" y="192"/>
                        <a:pt x="9079" y="192"/>
                      </a:cubicBezTo>
                      <a:cubicBezTo>
                        <a:pt x="8819" y="192"/>
                        <a:pt x="8573" y="194"/>
                        <a:pt x="8343" y="197"/>
                      </a:cubicBezTo>
                      <a:cubicBezTo>
                        <a:pt x="8160" y="201"/>
                        <a:pt x="7976" y="202"/>
                        <a:pt x="7789" y="202"/>
                      </a:cubicBezTo>
                      <a:cubicBezTo>
                        <a:pt x="5501" y="202"/>
                        <a:pt x="2951" y="0"/>
                        <a:pt x="1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85" name="Google Shape;2276;p156"/>
                <p:cNvSpPr/>
                <p:nvPr/>
              </p:nvSpPr>
              <p:spPr>
                <a:xfrm flipH="1">
                  <a:off x="4202473" y="978085"/>
                  <a:ext cx="979574" cy="375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6" h="21600" fill="norm" stroke="1" extrusionOk="0">
                      <a:moveTo>
                        <a:pt x="1526" y="0"/>
                      </a:moveTo>
                      <a:cubicBezTo>
                        <a:pt x="1022" y="0"/>
                        <a:pt x="667" y="87"/>
                        <a:pt x="522" y="316"/>
                      </a:cubicBezTo>
                      <a:cubicBezTo>
                        <a:pt x="-91" y="1330"/>
                        <a:pt x="6" y="6557"/>
                        <a:pt x="6" y="6557"/>
                      </a:cubicBezTo>
                      <a:cubicBezTo>
                        <a:pt x="6" y="6557"/>
                        <a:pt x="38" y="10102"/>
                        <a:pt x="168" y="13476"/>
                      </a:cubicBezTo>
                      <a:cubicBezTo>
                        <a:pt x="168" y="13476"/>
                        <a:pt x="135" y="16510"/>
                        <a:pt x="168" y="20137"/>
                      </a:cubicBezTo>
                      <a:cubicBezTo>
                        <a:pt x="4644" y="21114"/>
                        <a:pt x="9121" y="21600"/>
                        <a:pt x="13596" y="21600"/>
                      </a:cubicBezTo>
                      <a:cubicBezTo>
                        <a:pt x="16084" y="21600"/>
                        <a:pt x="18571" y="21450"/>
                        <a:pt x="21056" y="21151"/>
                      </a:cubicBezTo>
                      <a:cubicBezTo>
                        <a:pt x="21218" y="16007"/>
                        <a:pt x="21379" y="9171"/>
                        <a:pt x="21412" y="8078"/>
                      </a:cubicBezTo>
                      <a:cubicBezTo>
                        <a:pt x="21509" y="6304"/>
                        <a:pt x="21121" y="1749"/>
                        <a:pt x="19638" y="1666"/>
                      </a:cubicBezTo>
                      <a:cubicBezTo>
                        <a:pt x="18261" y="1587"/>
                        <a:pt x="12491" y="636"/>
                        <a:pt x="9092" y="636"/>
                      </a:cubicBezTo>
                      <a:cubicBezTo>
                        <a:pt x="8832" y="636"/>
                        <a:pt x="8586" y="640"/>
                        <a:pt x="8355" y="652"/>
                      </a:cubicBezTo>
                      <a:cubicBezTo>
                        <a:pt x="8173" y="665"/>
                        <a:pt x="7988" y="669"/>
                        <a:pt x="7801" y="669"/>
                      </a:cubicBezTo>
                      <a:cubicBezTo>
                        <a:pt x="5506" y="669"/>
                        <a:pt x="2938" y="0"/>
                        <a:pt x="1526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2688" name="Google Shape;2277;p156"/>
            <p:cNvSpPr/>
            <p:nvPr/>
          </p:nvSpPr>
          <p:spPr>
            <a:xfrm>
              <a:off x="-1" y="5085056"/>
              <a:ext cx="9143978" cy="44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698" name="Google Shape;2278;p156"/>
            <p:cNvGrpSpPr/>
            <p:nvPr/>
          </p:nvGrpSpPr>
          <p:grpSpPr>
            <a:xfrm>
              <a:off x="337793" y="1024602"/>
              <a:ext cx="8449119" cy="4195257"/>
              <a:chOff x="0" y="0"/>
              <a:chExt cx="8449117" cy="4195256"/>
            </a:xfrm>
          </p:grpSpPr>
          <p:sp>
            <p:nvSpPr>
              <p:cNvPr id="2689" name="Google Shape;2279;p156"/>
              <p:cNvSpPr/>
              <p:nvPr/>
            </p:nvSpPr>
            <p:spPr>
              <a:xfrm rot="5400000">
                <a:off x="106629" y="2706636"/>
                <a:ext cx="784010" cy="997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692" name="Google Shape;2280;p156"/>
              <p:cNvGrpSpPr/>
              <p:nvPr/>
            </p:nvGrpSpPr>
            <p:grpSpPr>
              <a:xfrm>
                <a:off x="7732400" y="1424933"/>
                <a:ext cx="716718" cy="659759"/>
                <a:chOff x="2" y="0"/>
                <a:chExt cx="716716" cy="659758"/>
              </a:xfrm>
            </p:grpSpPr>
            <p:sp>
              <p:nvSpPr>
                <p:cNvPr id="2690" name="Google Shape;2281;p156"/>
                <p:cNvSpPr/>
                <p:nvPr/>
              </p:nvSpPr>
              <p:spPr>
                <a:xfrm>
                  <a:off x="44025" y="41326"/>
                  <a:ext cx="672695" cy="618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751" y="0"/>
                      </a:moveTo>
                      <a:lnTo>
                        <a:pt x="0" y="2250"/>
                      </a:lnTo>
                      <a:lnTo>
                        <a:pt x="649" y="2904"/>
                      </a:lnTo>
                      <a:cubicBezTo>
                        <a:pt x="649" y="2904"/>
                        <a:pt x="811" y="7149"/>
                        <a:pt x="3016" y="9327"/>
                      </a:cubicBezTo>
                      <a:cubicBezTo>
                        <a:pt x="4528" y="10844"/>
                        <a:pt x="5491" y="11083"/>
                        <a:pt x="5947" y="11083"/>
                      </a:cubicBezTo>
                      <a:cubicBezTo>
                        <a:pt x="6156" y="11083"/>
                        <a:pt x="6259" y="11033"/>
                        <a:pt x="6259" y="11033"/>
                      </a:cubicBezTo>
                      <a:cubicBezTo>
                        <a:pt x="6259" y="12012"/>
                        <a:pt x="6648" y="12956"/>
                        <a:pt x="7330" y="13609"/>
                      </a:cubicBezTo>
                      <a:lnTo>
                        <a:pt x="13816" y="19995"/>
                      </a:lnTo>
                      <a:cubicBezTo>
                        <a:pt x="13816" y="19995"/>
                        <a:pt x="15855" y="21600"/>
                        <a:pt x="16971" y="21600"/>
                      </a:cubicBezTo>
                      <a:cubicBezTo>
                        <a:pt x="17199" y="21600"/>
                        <a:pt x="17388" y="21534"/>
                        <a:pt x="17513" y="21374"/>
                      </a:cubicBezTo>
                      <a:cubicBezTo>
                        <a:pt x="18259" y="20395"/>
                        <a:pt x="17643" y="20250"/>
                        <a:pt x="17967" y="19851"/>
                      </a:cubicBezTo>
                      <a:cubicBezTo>
                        <a:pt x="18064" y="19732"/>
                        <a:pt x="18153" y="19706"/>
                        <a:pt x="18246" y="19706"/>
                      </a:cubicBezTo>
                      <a:cubicBezTo>
                        <a:pt x="18315" y="19706"/>
                        <a:pt x="18385" y="19720"/>
                        <a:pt x="18464" y="19720"/>
                      </a:cubicBezTo>
                      <a:cubicBezTo>
                        <a:pt x="18639" y="19720"/>
                        <a:pt x="18855" y="19654"/>
                        <a:pt x="19167" y="19234"/>
                      </a:cubicBezTo>
                      <a:cubicBezTo>
                        <a:pt x="19848" y="18399"/>
                        <a:pt x="19232" y="18218"/>
                        <a:pt x="19557" y="17819"/>
                      </a:cubicBezTo>
                      <a:cubicBezTo>
                        <a:pt x="19658" y="17694"/>
                        <a:pt x="19750" y="17672"/>
                        <a:pt x="19851" y="17672"/>
                      </a:cubicBezTo>
                      <a:cubicBezTo>
                        <a:pt x="19906" y="17672"/>
                        <a:pt x="19963" y="17678"/>
                        <a:pt x="20026" y="17678"/>
                      </a:cubicBezTo>
                      <a:cubicBezTo>
                        <a:pt x="20220" y="17678"/>
                        <a:pt x="20467" y="17618"/>
                        <a:pt x="20854" y="17129"/>
                      </a:cubicBezTo>
                      <a:cubicBezTo>
                        <a:pt x="21600" y="16186"/>
                        <a:pt x="19199" y="13173"/>
                        <a:pt x="19199" y="13173"/>
                      </a:cubicBezTo>
                      <a:lnTo>
                        <a:pt x="12713" y="6750"/>
                      </a:lnTo>
                      <a:cubicBezTo>
                        <a:pt x="12148" y="6180"/>
                        <a:pt x="11408" y="5858"/>
                        <a:pt x="10668" y="5858"/>
                      </a:cubicBezTo>
                      <a:cubicBezTo>
                        <a:pt x="10561" y="5858"/>
                        <a:pt x="10453" y="5866"/>
                        <a:pt x="10345" y="5880"/>
                      </a:cubicBezTo>
                      <a:cubicBezTo>
                        <a:pt x="10345" y="5880"/>
                        <a:pt x="10638" y="4645"/>
                        <a:pt x="8432" y="2468"/>
                      </a:cubicBezTo>
                      <a:cubicBezTo>
                        <a:pt x="6779" y="836"/>
                        <a:pt x="4231" y="632"/>
                        <a:pt x="3060" y="632"/>
                      </a:cubicBezTo>
                      <a:cubicBezTo>
                        <a:pt x="2670" y="632"/>
                        <a:pt x="2433" y="654"/>
                        <a:pt x="2433" y="654"/>
                      </a:cubicBezTo>
                      <a:lnTo>
                        <a:pt x="1751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91" name="Google Shape;2282;p156"/>
                <p:cNvSpPr/>
                <p:nvPr/>
              </p:nvSpPr>
              <p:spPr>
                <a:xfrm>
                  <a:off x="2" y="-1"/>
                  <a:ext cx="118851" cy="123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0" h="21600" fill="norm" stroke="1" extrusionOk="0">
                      <a:moveTo>
                        <a:pt x="18317" y="7052"/>
                      </a:moveTo>
                      <a:lnTo>
                        <a:pt x="18690" y="7417"/>
                      </a:lnTo>
                      <a:lnTo>
                        <a:pt x="17575" y="8871"/>
                      </a:lnTo>
                      <a:lnTo>
                        <a:pt x="17018" y="8327"/>
                      </a:lnTo>
                      <a:lnTo>
                        <a:pt x="18133" y="7232"/>
                      </a:lnTo>
                      <a:lnTo>
                        <a:pt x="18317" y="7052"/>
                      </a:lnTo>
                      <a:close/>
                      <a:moveTo>
                        <a:pt x="16454" y="9050"/>
                      </a:moveTo>
                      <a:lnTo>
                        <a:pt x="17018" y="9415"/>
                      </a:lnTo>
                      <a:lnTo>
                        <a:pt x="15713" y="10869"/>
                      </a:lnTo>
                      <a:lnTo>
                        <a:pt x="15156" y="10510"/>
                      </a:lnTo>
                      <a:lnTo>
                        <a:pt x="16454" y="9050"/>
                      </a:lnTo>
                      <a:close/>
                      <a:moveTo>
                        <a:pt x="14592" y="11054"/>
                      </a:moveTo>
                      <a:lnTo>
                        <a:pt x="15156" y="11599"/>
                      </a:lnTo>
                      <a:lnTo>
                        <a:pt x="13851" y="12873"/>
                      </a:lnTo>
                      <a:lnTo>
                        <a:pt x="13293" y="12508"/>
                      </a:lnTo>
                      <a:lnTo>
                        <a:pt x="14592" y="11054"/>
                      </a:lnTo>
                      <a:close/>
                      <a:moveTo>
                        <a:pt x="12730" y="13052"/>
                      </a:moveTo>
                      <a:lnTo>
                        <a:pt x="13293" y="13596"/>
                      </a:lnTo>
                      <a:lnTo>
                        <a:pt x="11989" y="15050"/>
                      </a:lnTo>
                      <a:lnTo>
                        <a:pt x="11431" y="14506"/>
                      </a:lnTo>
                      <a:lnTo>
                        <a:pt x="12730" y="13052"/>
                      </a:lnTo>
                      <a:close/>
                      <a:moveTo>
                        <a:pt x="10868" y="15050"/>
                      </a:moveTo>
                      <a:lnTo>
                        <a:pt x="11431" y="15600"/>
                      </a:lnTo>
                      <a:lnTo>
                        <a:pt x="10126" y="17054"/>
                      </a:lnTo>
                      <a:lnTo>
                        <a:pt x="9569" y="16510"/>
                      </a:lnTo>
                      <a:lnTo>
                        <a:pt x="10868" y="15050"/>
                      </a:lnTo>
                      <a:close/>
                      <a:moveTo>
                        <a:pt x="9005" y="17233"/>
                      </a:moveTo>
                      <a:lnTo>
                        <a:pt x="9569" y="17598"/>
                      </a:lnTo>
                      <a:lnTo>
                        <a:pt x="8264" y="19052"/>
                      </a:lnTo>
                      <a:lnTo>
                        <a:pt x="7707" y="18507"/>
                      </a:lnTo>
                      <a:lnTo>
                        <a:pt x="7890" y="18328"/>
                      </a:lnTo>
                      <a:lnTo>
                        <a:pt x="9005" y="17233"/>
                      </a:lnTo>
                      <a:close/>
                      <a:moveTo>
                        <a:pt x="12834" y="0"/>
                      </a:moveTo>
                      <a:cubicBezTo>
                        <a:pt x="11964" y="0"/>
                        <a:pt x="11094" y="371"/>
                        <a:pt x="10500" y="1053"/>
                      </a:cubicBezTo>
                      <a:lnTo>
                        <a:pt x="5654" y="6508"/>
                      </a:lnTo>
                      <a:lnTo>
                        <a:pt x="815" y="11963"/>
                      </a:lnTo>
                      <a:cubicBezTo>
                        <a:pt x="-300" y="13052"/>
                        <a:pt x="-300" y="15050"/>
                        <a:pt x="999" y="16145"/>
                      </a:cubicBezTo>
                      <a:lnTo>
                        <a:pt x="6028" y="20505"/>
                      </a:lnTo>
                      <a:lnTo>
                        <a:pt x="7149" y="19237"/>
                      </a:lnTo>
                      <a:lnTo>
                        <a:pt x="7707" y="19596"/>
                      </a:lnTo>
                      <a:lnTo>
                        <a:pt x="6586" y="20870"/>
                      </a:lnTo>
                      <a:lnTo>
                        <a:pt x="7333" y="21600"/>
                      </a:lnTo>
                      <a:lnTo>
                        <a:pt x="9195" y="19596"/>
                      </a:lnTo>
                      <a:lnTo>
                        <a:pt x="19438" y="8327"/>
                      </a:lnTo>
                      <a:lnTo>
                        <a:pt x="21300" y="6323"/>
                      </a:lnTo>
                      <a:lnTo>
                        <a:pt x="20369" y="5599"/>
                      </a:lnTo>
                      <a:lnTo>
                        <a:pt x="19248" y="6873"/>
                      </a:lnTo>
                      <a:lnTo>
                        <a:pt x="18690" y="6323"/>
                      </a:lnTo>
                      <a:lnTo>
                        <a:pt x="19805" y="5055"/>
                      </a:lnTo>
                      <a:lnTo>
                        <a:pt x="14966" y="873"/>
                      </a:lnTo>
                      <a:cubicBezTo>
                        <a:pt x="14359" y="281"/>
                        <a:pt x="13594" y="0"/>
                        <a:pt x="1283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2693" name="Google Shape;2283;p156"/>
              <p:cNvSpPr/>
              <p:nvPr/>
            </p:nvSpPr>
            <p:spPr>
              <a:xfrm>
                <a:off x="86256" y="0"/>
                <a:ext cx="845040" cy="10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fill="norm" stroke="1" extrusionOk="0">
                    <a:moveTo>
                      <a:pt x="11605" y="887"/>
                    </a:moveTo>
                    <a:cubicBezTo>
                      <a:pt x="11810" y="887"/>
                      <a:pt x="12382" y="1703"/>
                      <a:pt x="12896" y="2748"/>
                    </a:cubicBezTo>
                    <a:cubicBezTo>
                      <a:pt x="13395" y="3852"/>
                      <a:pt x="13831" y="4740"/>
                      <a:pt x="13426" y="4875"/>
                    </a:cubicBezTo>
                    <a:cubicBezTo>
                      <a:pt x="13398" y="4884"/>
                      <a:pt x="13371" y="4888"/>
                      <a:pt x="13344" y="4888"/>
                    </a:cubicBezTo>
                    <a:cubicBezTo>
                      <a:pt x="12969" y="4888"/>
                      <a:pt x="12611" y="4047"/>
                      <a:pt x="12116" y="3017"/>
                    </a:cubicBezTo>
                    <a:cubicBezTo>
                      <a:pt x="11587" y="1913"/>
                      <a:pt x="11369" y="970"/>
                      <a:pt x="11587" y="889"/>
                    </a:cubicBezTo>
                    <a:cubicBezTo>
                      <a:pt x="11592" y="888"/>
                      <a:pt x="11598" y="887"/>
                      <a:pt x="11605" y="887"/>
                    </a:cubicBezTo>
                    <a:close/>
                    <a:moveTo>
                      <a:pt x="1359" y="4439"/>
                    </a:moveTo>
                    <a:cubicBezTo>
                      <a:pt x="1572" y="4439"/>
                      <a:pt x="2134" y="5248"/>
                      <a:pt x="2610" y="6302"/>
                    </a:cubicBezTo>
                    <a:cubicBezTo>
                      <a:pt x="3139" y="7406"/>
                      <a:pt x="3607" y="8269"/>
                      <a:pt x="3171" y="8430"/>
                    </a:cubicBezTo>
                    <a:cubicBezTo>
                      <a:pt x="3134" y="8442"/>
                      <a:pt x="3099" y="8448"/>
                      <a:pt x="3065" y="8448"/>
                    </a:cubicBezTo>
                    <a:cubicBezTo>
                      <a:pt x="2653" y="8448"/>
                      <a:pt x="2351" y="7591"/>
                      <a:pt x="1862" y="6572"/>
                    </a:cubicBezTo>
                    <a:cubicBezTo>
                      <a:pt x="1332" y="5468"/>
                      <a:pt x="1114" y="4525"/>
                      <a:pt x="1332" y="4444"/>
                    </a:cubicBezTo>
                    <a:cubicBezTo>
                      <a:pt x="1341" y="4441"/>
                      <a:pt x="1350" y="4439"/>
                      <a:pt x="1359" y="4439"/>
                    </a:cubicBezTo>
                    <a:close/>
                    <a:moveTo>
                      <a:pt x="12038" y="0"/>
                    </a:moveTo>
                    <a:cubicBezTo>
                      <a:pt x="12033" y="0"/>
                      <a:pt x="12028" y="0"/>
                      <a:pt x="12023" y="0"/>
                    </a:cubicBezTo>
                    <a:cubicBezTo>
                      <a:pt x="11587" y="27"/>
                      <a:pt x="11150" y="135"/>
                      <a:pt x="10745" y="297"/>
                    </a:cubicBezTo>
                    <a:cubicBezTo>
                      <a:pt x="10278" y="512"/>
                      <a:pt x="10059" y="997"/>
                      <a:pt x="10278" y="1401"/>
                    </a:cubicBezTo>
                    <a:cubicBezTo>
                      <a:pt x="10932" y="2694"/>
                      <a:pt x="12148" y="5306"/>
                      <a:pt x="10932" y="5710"/>
                    </a:cubicBezTo>
                    <a:lnTo>
                      <a:pt x="8532" y="6545"/>
                    </a:lnTo>
                    <a:lnTo>
                      <a:pt x="7909" y="6761"/>
                    </a:lnTo>
                    <a:lnTo>
                      <a:pt x="5508" y="7569"/>
                    </a:lnTo>
                    <a:cubicBezTo>
                      <a:pt x="5420" y="7600"/>
                      <a:pt x="5331" y="7616"/>
                      <a:pt x="5243" y="7616"/>
                    </a:cubicBezTo>
                    <a:cubicBezTo>
                      <a:pt x="4146" y="7616"/>
                      <a:pt x="3067" y="5288"/>
                      <a:pt x="2548" y="4067"/>
                    </a:cubicBezTo>
                    <a:cubicBezTo>
                      <a:pt x="2423" y="3722"/>
                      <a:pt x="2059" y="3516"/>
                      <a:pt x="1646" y="3516"/>
                    </a:cubicBezTo>
                    <a:cubicBezTo>
                      <a:pt x="1544" y="3516"/>
                      <a:pt x="1438" y="3528"/>
                      <a:pt x="1332" y="3556"/>
                    </a:cubicBezTo>
                    <a:cubicBezTo>
                      <a:pt x="927" y="3663"/>
                      <a:pt x="522" y="3852"/>
                      <a:pt x="179" y="4094"/>
                    </a:cubicBezTo>
                    <a:cubicBezTo>
                      <a:pt x="-507" y="4606"/>
                      <a:pt x="896" y="6733"/>
                      <a:pt x="2423" y="10046"/>
                    </a:cubicBezTo>
                    <a:cubicBezTo>
                      <a:pt x="3856" y="13116"/>
                      <a:pt x="4137" y="16644"/>
                      <a:pt x="5415" y="19795"/>
                    </a:cubicBezTo>
                    <a:cubicBezTo>
                      <a:pt x="5508" y="20010"/>
                      <a:pt x="5603" y="20227"/>
                      <a:pt x="5696" y="20442"/>
                    </a:cubicBezTo>
                    <a:cubicBezTo>
                      <a:pt x="5758" y="20603"/>
                      <a:pt x="5883" y="20764"/>
                      <a:pt x="6008" y="20899"/>
                    </a:cubicBezTo>
                    <a:cubicBezTo>
                      <a:pt x="6101" y="21007"/>
                      <a:pt x="6194" y="21088"/>
                      <a:pt x="6319" y="21168"/>
                    </a:cubicBezTo>
                    <a:lnTo>
                      <a:pt x="6475" y="21250"/>
                    </a:lnTo>
                    <a:lnTo>
                      <a:pt x="6631" y="21331"/>
                    </a:lnTo>
                    <a:lnTo>
                      <a:pt x="6724" y="21357"/>
                    </a:lnTo>
                    <a:lnTo>
                      <a:pt x="6849" y="21411"/>
                    </a:lnTo>
                    <a:cubicBezTo>
                      <a:pt x="6880" y="21411"/>
                      <a:pt x="6911" y="21411"/>
                      <a:pt x="6943" y="21438"/>
                    </a:cubicBezTo>
                    <a:cubicBezTo>
                      <a:pt x="7129" y="21492"/>
                      <a:pt x="7316" y="21519"/>
                      <a:pt x="7504" y="21546"/>
                    </a:cubicBezTo>
                    <a:lnTo>
                      <a:pt x="7690" y="21573"/>
                    </a:lnTo>
                    <a:cubicBezTo>
                      <a:pt x="7846" y="21573"/>
                      <a:pt x="7971" y="21600"/>
                      <a:pt x="8127" y="21600"/>
                    </a:cubicBezTo>
                    <a:lnTo>
                      <a:pt x="8595" y="21600"/>
                    </a:lnTo>
                    <a:cubicBezTo>
                      <a:pt x="8751" y="21600"/>
                      <a:pt x="8907" y="21573"/>
                      <a:pt x="9062" y="21573"/>
                    </a:cubicBezTo>
                    <a:lnTo>
                      <a:pt x="9312" y="21546"/>
                    </a:lnTo>
                    <a:lnTo>
                      <a:pt x="9779" y="21492"/>
                    </a:lnTo>
                    <a:lnTo>
                      <a:pt x="9935" y="21465"/>
                    </a:lnTo>
                    <a:lnTo>
                      <a:pt x="10059" y="21438"/>
                    </a:lnTo>
                    <a:lnTo>
                      <a:pt x="10340" y="21385"/>
                    </a:lnTo>
                    <a:cubicBezTo>
                      <a:pt x="10403" y="21385"/>
                      <a:pt x="10496" y="21357"/>
                      <a:pt x="10589" y="21331"/>
                    </a:cubicBezTo>
                    <a:cubicBezTo>
                      <a:pt x="10745" y="21303"/>
                      <a:pt x="10932" y="21250"/>
                      <a:pt x="11088" y="21223"/>
                    </a:cubicBezTo>
                    <a:lnTo>
                      <a:pt x="11337" y="21168"/>
                    </a:lnTo>
                    <a:cubicBezTo>
                      <a:pt x="11555" y="21115"/>
                      <a:pt x="11774" y="21061"/>
                      <a:pt x="11960" y="21007"/>
                    </a:cubicBezTo>
                    <a:lnTo>
                      <a:pt x="12272" y="20899"/>
                    </a:lnTo>
                    <a:cubicBezTo>
                      <a:pt x="12491" y="20846"/>
                      <a:pt x="12677" y="20792"/>
                      <a:pt x="12865" y="20738"/>
                    </a:cubicBezTo>
                    <a:lnTo>
                      <a:pt x="13021" y="20684"/>
                    </a:lnTo>
                    <a:lnTo>
                      <a:pt x="13301" y="20603"/>
                    </a:lnTo>
                    <a:lnTo>
                      <a:pt x="13582" y="20523"/>
                    </a:lnTo>
                    <a:cubicBezTo>
                      <a:pt x="13924" y="20388"/>
                      <a:pt x="14236" y="20307"/>
                      <a:pt x="14485" y="20199"/>
                    </a:cubicBezTo>
                    <a:cubicBezTo>
                      <a:pt x="14766" y="20092"/>
                      <a:pt x="14984" y="20010"/>
                      <a:pt x="15264" y="19903"/>
                    </a:cubicBezTo>
                    <a:lnTo>
                      <a:pt x="15669" y="19741"/>
                    </a:lnTo>
                    <a:lnTo>
                      <a:pt x="15950" y="19634"/>
                    </a:lnTo>
                    <a:lnTo>
                      <a:pt x="16231" y="19499"/>
                    </a:lnTo>
                    <a:lnTo>
                      <a:pt x="16667" y="19310"/>
                    </a:lnTo>
                    <a:cubicBezTo>
                      <a:pt x="17072" y="19122"/>
                      <a:pt x="17509" y="18906"/>
                      <a:pt x="17914" y="18691"/>
                    </a:cubicBezTo>
                    <a:lnTo>
                      <a:pt x="18163" y="18556"/>
                    </a:lnTo>
                    <a:cubicBezTo>
                      <a:pt x="18382" y="18448"/>
                      <a:pt x="18568" y="18341"/>
                      <a:pt x="18756" y="18233"/>
                    </a:cubicBezTo>
                    <a:lnTo>
                      <a:pt x="18943" y="18126"/>
                    </a:lnTo>
                    <a:lnTo>
                      <a:pt x="19099" y="18018"/>
                    </a:lnTo>
                    <a:lnTo>
                      <a:pt x="19317" y="17883"/>
                    </a:lnTo>
                    <a:lnTo>
                      <a:pt x="19504" y="17748"/>
                    </a:lnTo>
                    <a:cubicBezTo>
                      <a:pt x="19566" y="17694"/>
                      <a:pt x="19629" y="17641"/>
                      <a:pt x="19690" y="17614"/>
                    </a:cubicBezTo>
                    <a:lnTo>
                      <a:pt x="19878" y="17452"/>
                    </a:lnTo>
                    <a:lnTo>
                      <a:pt x="19971" y="17372"/>
                    </a:lnTo>
                    <a:cubicBezTo>
                      <a:pt x="20096" y="17290"/>
                      <a:pt x="20190" y="17210"/>
                      <a:pt x="20283" y="17129"/>
                    </a:cubicBezTo>
                    <a:cubicBezTo>
                      <a:pt x="20345" y="17075"/>
                      <a:pt x="20376" y="17048"/>
                      <a:pt x="20408" y="16994"/>
                    </a:cubicBezTo>
                    <a:cubicBezTo>
                      <a:pt x="20564" y="16860"/>
                      <a:pt x="20688" y="16698"/>
                      <a:pt x="20813" y="16536"/>
                    </a:cubicBezTo>
                    <a:lnTo>
                      <a:pt x="20875" y="16429"/>
                    </a:lnTo>
                    <a:cubicBezTo>
                      <a:pt x="20906" y="16402"/>
                      <a:pt x="20906" y="16348"/>
                      <a:pt x="20937" y="16321"/>
                    </a:cubicBezTo>
                    <a:cubicBezTo>
                      <a:pt x="20969" y="16267"/>
                      <a:pt x="21000" y="16240"/>
                      <a:pt x="21000" y="16186"/>
                    </a:cubicBezTo>
                    <a:cubicBezTo>
                      <a:pt x="21030" y="16160"/>
                      <a:pt x="21030" y="16106"/>
                      <a:pt x="21062" y="16079"/>
                    </a:cubicBezTo>
                    <a:cubicBezTo>
                      <a:pt x="21062" y="16052"/>
                      <a:pt x="21062" y="16052"/>
                      <a:pt x="21062" y="16025"/>
                    </a:cubicBezTo>
                    <a:cubicBezTo>
                      <a:pt x="21093" y="15998"/>
                      <a:pt x="21093" y="15971"/>
                      <a:pt x="21093" y="15944"/>
                    </a:cubicBezTo>
                    <a:cubicBezTo>
                      <a:pt x="21093" y="15917"/>
                      <a:pt x="21093" y="15890"/>
                      <a:pt x="21093" y="15863"/>
                    </a:cubicBezTo>
                    <a:cubicBezTo>
                      <a:pt x="21093" y="15836"/>
                      <a:pt x="21093" y="15810"/>
                      <a:pt x="21093" y="15782"/>
                    </a:cubicBezTo>
                    <a:cubicBezTo>
                      <a:pt x="21093" y="15756"/>
                      <a:pt x="21093" y="15728"/>
                      <a:pt x="21093" y="15702"/>
                    </a:cubicBezTo>
                    <a:cubicBezTo>
                      <a:pt x="21093" y="15675"/>
                      <a:pt x="21093" y="15648"/>
                      <a:pt x="21093" y="15621"/>
                    </a:cubicBezTo>
                    <a:cubicBezTo>
                      <a:pt x="21093" y="15540"/>
                      <a:pt x="21093" y="15432"/>
                      <a:pt x="21062" y="15352"/>
                    </a:cubicBezTo>
                    <a:cubicBezTo>
                      <a:pt x="21062" y="15325"/>
                      <a:pt x="21062" y="15271"/>
                      <a:pt x="21030" y="15244"/>
                    </a:cubicBezTo>
                    <a:cubicBezTo>
                      <a:pt x="21000" y="15217"/>
                      <a:pt x="21000" y="15163"/>
                      <a:pt x="21000" y="15136"/>
                    </a:cubicBezTo>
                    <a:lnTo>
                      <a:pt x="20937" y="14839"/>
                    </a:lnTo>
                    <a:lnTo>
                      <a:pt x="20844" y="14678"/>
                    </a:lnTo>
                    <a:cubicBezTo>
                      <a:pt x="20813" y="14624"/>
                      <a:pt x="20781" y="14544"/>
                      <a:pt x="20751" y="14463"/>
                    </a:cubicBezTo>
                    <a:cubicBezTo>
                      <a:pt x="19161" y="11447"/>
                      <a:pt x="16574" y="8727"/>
                      <a:pt x="15140" y="5657"/>
                    </a:cubicBezTo>
                    <a:cubicBezTo>
                      <a:pt x="13622" y="2362"/>
                      <a:pt x="12965" y="0"/>
                      <a:pt x="12038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697" name="Google Shape;2284;p156"/>
              <p:cNvGrpSpPr/>
              <p:nvPr/>
            </p:nvGrpSpPr>
            <p:grpSpPr>
              <a:xfrm>
                <a:off x="7216060" y="3604410"/>
                <a:ext cx="886258" cy="590847"/>
                <a:chOff x="-21" y="0"/>
                <a:chExt cx="886256" cy="590846"/>
              </a:xfrm>
            </p:grpSpPr>
            <p:sp>
              <p:nvSpPr>
                <p:cNvPr id="2694" name="Google Shape;2285;p156"/>
                <p:cNvSpPr/>
                <p:nvPr/>
              </p:nvSpPr>
              <p:spPr>
                <a:xfrm>
                  <a:off x="-22" y="4330"/>
                  <a:ext cx="883069" cy="586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95" name="Google Shape;2286;p156"/>
                <p:cNvSpPr/>
                <p:nvPr/>
              </p:nvSpPr>
              <p:spPr>
                <a:xfrm>
                  <a:off x="91080" y="-1"/>
                  <a:ext cx="795156" cy="376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571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696" name="Google Shape;2287;p156"/>
                <p:cNvSpPr/>
                <p:nvPr/>
              </p:nvSpPr>
              <p:spPr>
                <a:xfrm>
                  <a:off x="173984" y="39377"/>
                  <a:ext cx="629412" cy="297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70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6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5" name="Google Shape;2292;p158"/>
          <p:cNvGrpSpPr/>
          <p:nvPr/>
        </p:nvGrpSpPr>
        <p:grpSpPr>
          <a:xfrm>
            <a:off x="6391723" y="-648790"/>
            <a:ext cx="3095080" cy="1628595"/>
            <a:chOff x="0" y="-1"/>
            <a:chExt cx="3095079" cy="1628593"/>
          </a:xfrm>
        </p:grpSpPr>
        <p:grpSp>
          <p:nvGrpSpPr>
            <p:cNvPr id="2719" name="Google Shape;2293;p158"/>
            <p:cNvGrpSpPr/>
            <p:nvPr/>
          </p:nvGrpSpPr>
          <p:grpSpPr>
            <a:xfrm>
              <a:off x="-1" y="55986"/>
              <a:ext cx="3095081" cy="1572607"/>
              <a:chOff x="0" y="0"/>
              <a:chExt cx="3095079" cy="1572605"/>
            </a:xfrm>
          </p:grpSpPr>
          <p:sp>
            <p:nvSpPr>
              <p:cNvPr id="2714" name="Google Shape;2294;p158"/>
              <p:cNvSpPr/>
              <p:nvPr/>
            </p:nvSpPr>
            <p:spPr>
              <a:xfrm>
                <a:off x="885199" y="445601"/>
                <a:ext cx="1013705" cy="10593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15" name="Google Shape;2295;p158"/>
              <p:cNvSpPr/>
              <p:nvPr/>
            </p:nvSpPr>
            <p:spPr>
              <a:xfrm>
                <a:off x="1607350" y="600901"/>
                <a:ext cx="890103" cy="9717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16" name="Google Shape;2296;p158"/>
              <p:cNvSpPr/>
              <p:nvPr/>
            </p:nvSpPr>
            <p:spPr>
              <a:xfrm>
                <a:off x="2204977" y="480000"/>
                <a:ext cx="890103" cy="8901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17" name="Google Shape;2297;p158"/>
              <p:cNvSpPr/>
              <p:nvPr/>
            </p:nvSpPr>
            <p:spPr>
              <a:xfrm>
                <a:off x="444299" y="740050"/>
                <a:ext cx="527403" cy="5274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18" name="Google Shape;2298;p158"/>
              <p:cNvSpPr/>
              <p:nvPr/>
            </p:nvSpPr>
            <p:spPr>
              <a:xfrm>
                <a:off x="-1" y="-1"/>
                <a:ext cx="971703" cy="971706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724" name="Google Shape;2299;p158"/>
            <p:cNvGrpSpPr/>
            <p:nvPr/>
          </p:nvGrpSpPr>
          <p:grpSpPr>
            <a:xfrm>
              <a:off x="485850" y="-2"/>
              <a:ext cx="2552354" cy="1195442"/>
              <a:chOff x="0" y="-1"/>
              <a:chExt cx="2552352" cy="1195440"/>
            </a:xfrm>
          </p:grpSpPr>
          <p:sp>
            <p:nvSpPr>
              <p:cNvPr id="2720" name="Google Shape;2300;p158"/>
              <p:cNvSpPr/>
              <p:nvPr/>
            </p:nvSpPr>
            <p:spPr>
              <a:xfrm>
                <a:off x="669799" y="117386"/>
                <a:ext cx="890103" cy="971705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21" name="Google Shape;2301;p158"/>
              <p:cNvSpPr/>
              <p:nvPr/>
            </p:nvSpPr>
            <p:spPr>
              <a:xfrm>
                <a:off x="1366276" y="603237"/>
                <a:ext cx="592203" cy="5922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22" name="Google Shape;2302;p158"/>
              <p:cNvSpPr/>
              <p:nvPr/>
            </p:nvSpPr>
            <p:spPr>
              <a:xfrm>
                <a:off x="1662250" y="11"/>
                <a:ext cx="890103" cy="890102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23" name="Google Shape;2303;p158"/>
              <p:cNvSpPr/>
              <p:nvPr/>
            </p:nvSpPr>
            <p:spPr>
              <a:xfrm>
                <a:off x="0" y="-2"/>
                <a:ext cx="971701" cy="971706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grpSp>
        <p:nvGrpSpPr>
          <p:cNvPr id="2735" name="Google Shape;2317;p158"/>
          <p:cNvGrpSpPr/>
          <p:nvPr/>
        </p:nvGrpSpPr>
        <p:grpSpPr>
          <a:xfrm>
            <a:off x="-1" y="4241096"/>
            <a:ext cx="9143884" cy="997871"/>
            <a:chOff x="0" y="0"/>
            <a:chExt cx="9143882" cy="997869"/>
          </a:xfrm>
        </p:grpSpPr>
        <p:grpSp>
          <p:nvGrpSpPr>
            <p:cNvPr id="2728" name="Google Shape;2318;p158"/>
            <p:cNvGrpSpPr/>
            <p:nvPr/>
          </p:nvGrpSpPr>
          <p:grpSpPr>
            <a:xfrm>
              <a:off x="0" y="-1"/>
              <a:ext cx="9143883" cy="902640"/>
              <a:chOff x="0" y="0"/>
              <a:chExt cx="9143881" cy="902638"/>
            </a:xfrm>
          </p:grpSpPr>
          <p:sp>
            <p:nvSpPr>
              <p:cNvPr id="2726" name="Google Shape;2319;p158"/>
              <p:cNvSpPr/>
              <p:nvPr/>
            </p:nvSpPr>
            <p:spPr>
              <a:xfrm>
                <a:off x="74" y="-1"/>
                <a:ext cx="9143809" cy="902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27" name="Google Shape;2320;p158"/>
              <p:cNvSpPr/>
              <p:nvPr/>
            </p:nvSpPr>
            <p:spPr>
              <a:xfrm>
                <a:off x="-1" y="65381"/>
                <a:ext cx="9143809" cy="83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731" name="Google Shape;2321;p158"/>
            <p:cNvGrpSpPr/>
            <p:nvPr/>
          </p:nvGrpSpPr>
          <p:grpSpPr>
            <a:xfrm>
              <a:off x="5893194" y="297641"/>
              <a:ext cx="1261646" cy="700220"/>
              <a:chOff x="-4" y="0"/>
              <a:chExt cx="1261644" cy="700219"/>
            </a:xfrm>
          </p:grpSpPr>
          <p:sp>
            <p:nvSpPr>
              <p:cNvPr id="2729" name="Google Shape;2322;p158"/>
              <p:cNvSpPr/>
              <p:nvPr/>
            </p:nvSpPr>
            <p:spPr>
              <a:xfrm>
                <a:off x="917342" y="-1"/>
                <a:ext cx="344299" cy="30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30" name="Google Shape;2323;p158"/>
              <p:cNvSpPr/>
              <p:nvPr/>
            </p:nvSpPr>
            <p:spPr>
              <a:xfrm>
                <a:off x="-5" y="172859"/>
                <a:ext cx="172813" cy="52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734" name="Google Shape;2324;p158"/>
            <p:cNvGrpSpPr/>
            <p:nvPr/>
          </p:nvGrpSpPr>
          <p:grpSpPr>
            <a:xfrm>
              <a:off x="7611521" y="470488"/>
              <a:ext cx="649934" cy="527382"/>
              <a:chOff x="-15" y="0"/>
              <a:chExt cx="649933" cy="527381"/>
            </a:xfrm>
          </p:grpSpPr>
          <p:sp>
            <p:nvSpPr>
              <p:cNvPr id="2732" name="Google Shape;2325;p158"/>
              <p:cNvSpPr/>
              <p:nvPr/>
            </p:nvSpPr>
            <p:spPr>
              <a:xfrm>
                <a:off x="-16" y="-1"/>
                <a:ext cx="649935" cy="527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3" h="21600" fill="norm" stroke="1" extrusionOk="0">
                    <a:moveTo>
                      <a:pt x="15927" y="0"/>
                    </a:moveTo>
                    <a:cubicBezTo>
                      <a:pt x="15458" y="0"/>
                      <a:pt x="14994" y="90"/>
                      <a:pt x="14542" y="279"/>
                    </a:cubicBezTo>
                    <a:cubicBezTo>
                      <a:pt x="12439" y="1342"/>
                      <a:pt x="9935" y="2316"/>
                      <a:pt x="8267" y="6475"/>
                    </a:cubicBezTo>
                    <a:cubicBezTo>
                      <a:pt x="7198" y="8731"/>
                      <a:pt x="5662" y="10502"/>
                      <a:pt x="3859" y="11563"/>
                    </a:cubicBezTo>
                    <a:cubicBezTo>
                      <a:pt x="1155" y="13155"/>
                      <a:pt x="-1282" y="15899"/>
                      <a:pt x="755" y="19572"/>
                    </a:cubicBezTo>
                    <a:cubicBezTo>
                      <a:pt x="1490" y="21025"/>
                      <a:pt x="2350" y="21600"/>
                      <a:pt x="3247" y="21600"/>
                    </a:cubicBezTo>
                    <a:cubicBezTo>
                      <a:pt x="4673" y="21600"/>
                      <a:pt x="6195" y="20149"/>
                      <a:pt x="7465" y="18466"/>
                    </a:cubicBezTo>
                    <a:cubicBezTo>
                      <a:pt x="8900" y="16652"/>
                      <a:pt x="10670" y="15368"/>
                      <a:pt x="12606" y="14749"/>
                    </a:cubicBezTo>
                    <a:cubicBezTo>
                      <a:pt x="16112" y="14086"/>
                      <a:pt x="17680" y="11342"/>
                      <a:pt x="19149" y="8996"/>
                    </a:cubicBezTo>
                    <a:cubicBezTo>
                      <a:pt x="19616" y="8200"/>
                      <a:pt x="19917" y="7271"/>
                      <a:pt x="20050" y="6297"/>
                    </a:cubicBezTo>
                    <a:cubicBezTo>
                      <a:pt x="20318" y="3421"/>
                      <a:pt x="18915" y="767"/>
                      <a:pt x="16812" y="103"/>
                    </a:cubicBezTo>
                    <a:cubicBezTo>
                      <a:pt x="16517" y="35"/>
                      <a:pt x="16220" y="0"/>
                      <a:pt x="1592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33" name="Google Shape;2326;p158"/>
              <p:cNvSpPr/>
              <p:nvPr/>
            </p:nvSpPr>
            <p:spPr>
              <a:xfrm>
                <a:off x="203897" y="89460"/>
                <a:ext cx="341262" cy="307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0" h="21600" fill="norm" stroke="1" extrusionOk="0">
                    <a:moveTo>
                      <a:pt x="12465" y="0"/>
                    </a:moveTo>
                    <a:cubicBezTo>
                      <a:pt x="7807" y="0"/>
                      <a:pt x="2509" y="1786"/>
                      <a:pt x="126" y="8997"/>
                    </a:cubicBezTo>
                    <a:cubicBezTo>
                      <a:pt x="126" y="8997"/>
                      <a:pt x="-429" y="11367"/>
                      <a:pt x="794" y="11367"/>
                    </a:cubicBezTo>
                    <a:cubicBezTo>
                      <a:pt x="973" y="11367"/>
                      <a:pt x="1192" y="11317"/>
                      <a:pt x="1454" y="11200"/>
                    </a:cubicBezTo>
                    <a:cubicBezTo>
                      <a:pt x="3511" y="10213"/>
                      <a:pt x="2251" y="5657"/>
                      <a:pt x="7228" y="3304"/>
                    </a:cubicBezTo>
                    <a:cubicBezTo>
                      <a:pt x="8888" y="2520"/>
                      <a:pt x="10747" y="2258"/>
                      <a:pt x="12487" y="2258"/>
                    </a:cubicBezTo>
                    <a:cubicBezTo>
                      <a:pt x="15971" y="2258"/>
                      <a:pt x="18978" y="3304"/>
                      <a:pt x="18978" y="3304"/>
                    </a:cubicBezTo>
                    <a:cubicBezTo>
                      <a:pt x="18978" y="3304"/>
                      <a:pt x="18581" y="11427"/>
                      <a:pt x="14929" y="15905"/>
                    </a:cubicBezTo>
                    <a:cubicBezTo>
                      <a:pt x="11280" y="20461"/>
                      <a:pt x="7960" y="17576"/>
                      <a:pt x="6499" y="19474"/>
                    </a:cubicBezTo>
                    <a:cubicBezTo>
                      <a:pt x="4972" y="21373"/>
                      <a:pt x="7827" y="21600"/>
                      <a:pt x="7827" y="21600"/>
                    </a:cubicBezTo>
                    <a:cubicBezTo>
                      <a:pt x="21171" y="21448"/>
                      <a:pt x="20970" y="1711"/>
                      <a:pt x="20970" y="1711"/>
                    </a:cubicBezTo>
                    <a:cubicBezTo>
                      <a:pt x="20970" y="1711"/>
                      <a:pt x="17024" y="0"/>
                      <a:pt x="12465" y="0"/>
                    </a:cubicBezTo>
                    <a:close/>
                  </a:path>
                </a:pathLst>
              </a:custGeom>
              <a:solidFill>
                <a:srgbClr val="0643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73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" name="Google Shape;2328;p159"/>
          <p:cNvGrpSpPr/>
          <p:nvPr/>
        </p:nvGrpSpPr>
        <p:grpSpPr>
          <a:xfrm>
            <a:off x="-27" y="753150"/>
            <a:ext cx="9143808" cy="4390558"/>
            <a:chOff x="0" y="-2"/>
            <a:chExt cx="9143806" cy="4390556"/>
          </a:xfrm>
        </p:grpSpPr>
        <p:grpSp>
          <p:nvGrpSpPr>
            <p:cNvPr id="2745" name="Google Shape;2329;p159"/>
            <p:cNvGrpSpPr/>
            <p:nvPr/>
          </p:nvGrpSpPr>
          <p:grpSpPr>
            <a:xfrm>
              <a:off x="-1" y="-2"/>
              <a:ext cx="9143808" cy="4390557"/>
              <a:chOff x="-1" y="-1"/>
              <a:chExt cx="9143806" cy="4390556"/>
            </a:xfrm>
          </p:grpSpPr>
          <p:sp>
            <p:nvSpPr>
              <p:cNvPr id="2743" name="Google Shape;2330;p159"/>
              <p:cNvSpPr/>
              <p:nvPr/>
            </p:nvSpPr>
            <p:spPr>
              <a:xfrm>
                <a:off x="-2" y="-2"/>
                <a:ext cx="9143809" cy="776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08" y="0"/>
                    </a:moveTo>
                    <a:cubicBezTo>
                      <a:pt x="555" y="0"/>
                      <a:pt x="0" y="3456"/>
                      <a:pt x="0" y="3456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332"/>
                    </a:lnTo>
                    <a:cubicBezTo>
                      <a:pt x="20581" y="7934"/>
                      <a:pt x="16548" y="10858"/>
                      <a:pt x="14152" y="10858"/>
                    </a:cubicBezTo>
                    <a:cubicBezTo>
                      <a:pt x="13688" y="10858"/>
                      <a:pt x="13285" y="10747"/>
                      <a:pt x="12977" y="10533"/>
                    </a:cubicBezTo>
                    <a:cubicBezTo>
                      <a:pt x="11083" y="9247"/>
                      <a:pt x="9245" y="6061"/>
                      <a:pt x="8087" y="3970"/>
                    </a:cubicBezTo>
                    <a:cubicBezTo>
                      <a:pt x="6926" y="1879"/>
                      <a:pt x="4835" y="302"/>
                      <a:pt x="2716" y="13"/>
                    </a:cubicBezTo>
                    <a:cubicBezTo>
                      <a:pt x="2645" y="5"/>
                      <a:pt x="2576" y="0"/>
                      <a:pt x="2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44" name="Google Shape;2331;p159"/>
              <p:cNvSpPr/>
              <p:nvPr/>
            </p:nvSpPr>
            <p:spPr>
              <a:xfrm>
                <a:off x="-2" y="46361"/>
                <a:ext cx="9143809" cy="434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3" y="0"/>
                    </a:moveTo>
                    <a:cubicBezTo>
                      <a:pt x="976" y="0"/>
                      <a:pt x="0" y="784"/>
                      <a:pt x="0" y="784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20"/>
                    </a:lnTo>
                    <a:cubicBezTo>
                      <a:pt x="21600" y="520"/>
                      <a:pt x="19567" y="2104"/>
                      <a:pt x="15599" y="2104"/>
                    </a:cubicBezTo>
                    <a:cubicBezTo>
                      <a:pt x="14038" y="2104"/>
                      <a:pt x="12177" y="1859"/>
                      <a:pt x="10022" y="1175"/>
                    </a:cubicBezTo>
                    <a:cubicBezTo>
                      <a:pt x="7205" y="280"/>
                      <a:pt x="5093" y="0"/>
                      <a:pt x="3553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753" name="Google Shape;2332;p159"/>
            <p:cNvGrpSpPr/>
            <p:nvPr/>
          </p:nvGrpSpPr>
          <p:grpSpPr>
            <a:xfrm>
              <a:off x="594731" y="1574697"/>
              <a:ext cx="8193870" cy="2241187"/>
              <a:chOff x="-20" y="0"/>
              <a:chExt cx="8193869" cy="2241186"/>
            </a:xfrm>
          </p:grpSpPr>
          <p:sp>
            <p:nvSpPr>
              <p:cNvPr id="2746" name="Google Shape;2333;p159"/>
              <p:cNvSpPr/>
              <p:nvPr/>
            </p:nvSpPr>
            <p:spPr>
              <a:xfrm>
                <a:off x="42330" y="0"/>
                <a:ext cx="536904" cy="6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750" name="Google Shape;2334;p159"/>
              <p:cNvGrpSpPr/>
              <p:nvPr/>
            </p:nvGrpSpPr>
            <p:grpSpPr>
              <a:xfrm>
                <a:off x="-21" y="1623892"/>
                <a:ext cx="835906" cy="557325"/>
                <a:chOff x="-20" y="0"/>
                <a:chExt cx="835905" cy="557323"/>
              </a:xfrm>
            </p:grpSpPr>
            <p:sp>
              <p:nvSpPr>
                <p:cNvPr id="2747" name="Google Shape;2335;p159"/>
                <p:cNvSpPr/>
                <p:nvPr/>
              </p:nvSpPr>
              <p:spPr>
                <a:xfrm>
                  <a:off x="-21" y="4085"/>
                  <a:ext cx="832899" cy="55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748" name="Google Shape;2336;p159"/>
                <p:cNvSpPr/>
                <p:nvPr/>
              </p:nvSpPr>
              <p:spPr>
                <a:xfrm>
                  <a:off x="85906" y="0"/>
                  <a:ext cx="749979" cy="355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749" name="Google Shape;2337;p159"/>
                <p:cNvSpPr/>
                <p:nvPr/>
              </p:nvSpPr>
              <p:spPr>
                <a:xfrm>
                  <a:off x="164099" y="37143"/>
                  <a:ext cx="593652" cy="2810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2751" name="Google Shape;2338;p159"/>
              <p:cNvSpPr/>
              <p:nvPr/>
            </p:nvSpPr>
            <p:spPr>
              <a:xfrm>
                <a:off x="7536281" y="565806"/>
                <a:ext cx="657568" cy="73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2" h="21600" fill="norm" stroke="1" extrusionOk="0">
                    <a:moveTo>
                      <a:pt x="10076" y="674"/>
                    </a:moveTo>
                    <a:cubicBezTo>
                      <a:pt x="10092" y="674"/>
                      <a:pt x="10105" y="678"/>
                      <a:pt x="10114" y="687"/>
                    </a:cubicBezTo>
                    <a:cubicBezTo>
                      <a:pt x="10296" y="772"/>
                      <a:pt x="9657" y="1785"/>
                      <a:pt x="8744" y="2882"/>
                    </a:cubicBezTo>
                    <a:cubicBezTo>
                      <a:pt x="7849" y="3908"/>
                      <a:pt x="7034" y="4711"/>
                      <a:pt x="6818" y="4711"/>
                    </a:cubicBezTo>
                    <a:cubicBezTo>
                      <a:pt x="6802" y="4711"/>
                      <a:pt x="6789" y="4707"/>
                      <a:pt x="6780" y="4698"/>
                    </a:cubicBezTo>
                    <a:cubicBezTo>
                      <a:pt x="6643" y="4615"/>
                      <a:pt x="7237" y="3600"/>
                      <a:pt x="8197" y="2503"/>
                    </a:cubicBezTo>
                    <a:cubicBezTo>
                      <a:pt x="9046" y="1442"/>
                      <a:pt x="9855" y="674"/>
                      <a:pt x="10076" y="674"/>
                    </a:cubicBezTo>
                    <a:close/>
                    <a:moveTo>
                      <a:pt x="18996" y="6677"/>
                    </a:moveTo>
                    <a:cubicBezTo>
                      <a:pt x="19005" y="6677"/>
                      <a:pt x="19012" y="6679"/>
                      <a:pt x="19019" y="6683"/>
                    </a:cubicBezTo>
                    <a:cubicBezTo>
                      <a:pt x="19111" y="6769"/>
                      <a:pt x="18425" y="7740"/>
                      <a:pt x="17511" y="8881"/>
                    </a:cubicBezTo>
                    <a:lnTo>
                      <a:pt x="17511" y="8837"/>
                    </a:lnTo>
                    <a:cubicBezTo>
                      <a:pt x="16641" y="9925"/>
                      <a:pt x="15853" y="10745"/>
                      <a:pt x="15662" y="10745"/>
                    </a:cubicBezTo>
                    <a:cubicBezTo>
                      <a:pt x="15653" y="10745"/>
                      <a:pt x="15646" y="10743"/>
                      <a:pt x="15640" y="10739"/>
                    </a:cubicBezTo>
                    <a:cubicBezTo>
                      <a:pt x="15547" y="10653"/>
                      <a:pt x="16234" y="9682"/>
                      <a:pt x="17147" y="8585"/>
                    </a:cubicBezTo>
                    <a:cubicBezTo>
                      <a:pt x="18020" y="7534"/>
                      <a:pt x="18809" y="6677"/>
                      <a:pt x="18996" y="6677"/>
                    </a:cubicBezTo>
                    <a:close/>
                    <a:moveTo>
                      <a:pt x="10402" y="0"/>
                    </a:moveTo>
                    <a:cubicBezTo>
                      <a:pt x="9822" y="0"/>
                      <a:pt x="8184" y="1654"/>
                      <a:pt x="6051" y="4193"/>
                    </a:cubicBezTo>
                    <a:cubicBezTo>
                      <a:pt x="3858" y="6810"/>
                      <a:pt x="433" y="9471"/>
                      <a:pt x="22" y="12680"/>
                    </a:cubicBezTo>
                    <a:cubicBezTo>
                      <a:pt x="-435" y="15932"/>
                      <a:pt x="6233" y="21465"/>
                      <a:pt x="9109" y="21592"/>
                    </a:cubicBezTo>
                    <a:cubicBezTo>
                      <a:pt x="9198" y="21598"/>
                      <a:pt x="9288" y="21600"/>
                      <a:pt x="9376" y="21600"/>
                    </a:cubicBezTo>
                    <a:cubicBezTo>
                      <a:pt x="12114" y="21600"/>
                      <a:pt x="14083" y="19091"/>
                      <a:pt x="15365" y="16144"/>
                    </a:cubicBezTo>
                    <a:cubicBezTo>
                      <a:pt x="16690" y="13102"/>
                      <a:pt x="20708" y="8204"/>
                      <a:pt x="20938" y="7570"/>
                    </a:cubicBezTo>
                    <a:cubicBezTo>
                      <a:pt x="21165" y="6896"/>
                      <a:pt x="20481" y="6429"/>
                      <a:pt x="19383" y="6134"/>
                    </a:cubicBezTo>
                    <a:cubicBezTo>
                      <a:pt x="19165" y="6082"/>
                      <a:pt x="19007" y="6049"/>
                      <a:pt x="18877" y="6049"/>
                    </a:cubicBezTo>
                    <a:cubicBezTo>
                      <a:pt x="18380" y="6049"/>
                      <a:pt x="18303" y="6523"/>
                      <a:pt x="16965" y="8163"/>
                    </a:cubicBezTo>
                    <a:cubicBezTo>
                      <a:pt x="15228" y="10189"/>
                      <a:pt x="14589" y="11498"/>
                      <a:pt x="11759" y="11540"/>
                    </a:cubicBezTo>
                    <a:cubicBezTo>
                      <a:pt x="11745" y="11540"/>
                      <a:pt x="11734" y="11542"/>
                      <a:pt x="11720" y="11542"/>
                    </a:cubicBezTo>
                    <a:cubicBezTo>
                      <a:pt x="8879" y="11542"/>
                      <a:pt x="8611" y="6806"/>
                      <a:pt x="9520" y="5924"/>
                    </a:cubicBezTo>
                    <a:cubicBezTo>
                      <a:pt x="13266" y="2037"/>
                      <a:pt x="12168" y="772"/>
                      <a:pt x="12168" y="772"/>
                    </a:cubicBezTo>
                    <a:cubicBezTo>
                      <a:pt x="12168" y="772"/>
                      <a:pt x="10983" y="223"/>
                      <a:pt x="10479" y="10"/>
                    </a:cubicBezTo>
                    <a:cubicBezTo>
                      <a:pt x="10456" y="2"/>
                      <a:pt x="10431" y="0"/>
                      <a:pt x="1040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52" name="Google Shape;2339;p159"/>
              <p:cNvSpPr/>
              <p:nvPr/>
            </p:nvSpPr>
            <p:spPr>
              <a:xfrm>
                <a:off x="6903266" y="1913102"/>
                <a:ext cx="527323" cy="328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600" fill="norm" stroke="1" extrusionOk="0">
                    <a:moveTo>
                      <a:pt x="17082" y="960"/>
                    </a:moveTo>
                    <a:cubicBezTo>
                      <a:pt x="17770" y="960"/>
                      <a:pt x="18313" y="1360"/>
                      <a:pt x="18526" y="2137"/>
                    </a:cubicBezTo>
                    <a:cubicBezTo>
                      <a:pt x="18884" y="3332"/>
                      <a:pt x="18022" y="5128"/>
                      <a:pt x="16653" y="6081"/>
                    </a:cubicBezTo>
                    <a:cubicBezTo>
                      <a:pt x="16092" y="6470"/>
                      <a:pt x="15536" y="6664"/>
                      <a:pt x="15046" y="6664"/>
                    </a:cubicBezTo>
                    <a:cubicBezTo>
                      <a:pt x="14337" y="6664"/>
                      <a:pt x="13769" y="6264"/>
                      <a:pt x="13556" y="5481"/>
                    </a:cubicBezTo>
                    <a:cubicBezTo>
                      <a:pt x="13269" y="4168"/>
                      <a:pt x="14131" y="2378"/>
                      <a:pt x="15500" y="1542"/>
                    </a:cubicBezTo>
                    <a:cubicBezTo>
                      <a:pt x="16061" y="1148"/>
                      <a:pt x="16607" y="960"/>
                      <a:pt x="17082" y="960"/>
                    </a:cubicBezTo>
                    <a:close/>
                    <a:moveTo>
                      <a:pt x="13052" y="6676"/>
                    </a:moveTo>
                    <a:cubicBezTo>
                      <a:pt x="13542" y="7312"/>
                      <a:pt x="14117" y="7600"/>
                      <a:pt x="14709" y="7600"/>
                    </a:cubicBezTo>
                    <a:cubicBezTo>
                      <a:pt x="14901" y="7600"/>
                      <a:pt x="15092" y="7571"/>
                      <a:pt x="15284" y="7518"/>
                    </a:cubicBezTo>
                    <a:cubicBezTo>
                      <a:pt x="14709" y="8230"/>
                      <a:pt x="14276" y="9425"/>
                      <a:pt x="14205" y="10620"/>
                    </a:cubicBezTo>
                    <a:cubicBezTo>
                      <a:pt x="13712" y="9991"/>
                      <a:pt x="13141" y="9696"/>
                      <a:pt x="12545" y="9696"/>
                    </a:cubicBezTo>
                    <a:cubicBezTo>
                      <a:pt x="12357" y="9696"/>
                      <a:pt x="12166" y="9726"/>
                      <a:pt x="11974" y="9784"/>
                    </a:cubicBezTo>
                    <a:cubicBezTo>
                      <a:pt x="12549" y="9066"/>
                      <a:pt x="12981" y="7995"/>
                      <a:pt x="13052" y="6676"/>
                    </a:cubicBezTo>
                    <a:close/>
                    <a:moveTo>
                      <a:pt x="10700" y="5357"/>
                    </a:moveTo>
                    <a:cubicBezTo>
                      <a:pt x="11445" y="5357"/>
                      <a:pt x="12041" y="5758"/>
                      <a:pt x="12261" y="6558"/>
                    </a:cubicBezTo>
                    <a:cubicBezTo>
                      <a:pt x="12549" y="7871"/>
                      <a:pt x="11683" y="9549"/>
                      <a:pt x="10317" y="10503"/>
                    </a:cubicBezTo>
                    <a:cubicBezTo>
                      <a:pt x="9782" y="10879"/>
                      <a:pt x="9257" y="11050"/>
                      <a:pt x="8796" y="11050"/>
                    </a:cubicBezTo>
                    <a:cubicBezTo>
                      <a:pt x="8075" y="11050"/>
                      <a:pt x="7511" y="10632"/>
                      <a:pt x="7291" y="9908"/>
                    </a:cubicBezTo>
                    <a:cubicBezTo>
                      <a:pt x="6933" y="8589"/>
                      <a:pt x="7795" y="6800"/>
                      <a:pt x="9164" y="5840"/>
                    </a:cubicBezTo>
                    <a:cubicBezTo>
                      <a:pt x="9697" y="5516"/>
                      <a:pt x="10229" y="5357"/>
                      <a:pt x="10700" y="5357"/>
                    </a:cubicBezTo>
                    <a:close/>
                    <a:moveTo>
                      <a:pt x="18579" y="6217"/>
                    </a:moveTo>
                    <a:cubicBezTo>
                      <a:pt x="19282" y="6217"/>
                      <a:pt x="19824" y="6617"/>
                      <a:pt x="20037" y="7394"/>
                    </a:cubicBezTo>
                    <a:cubicBezTo>
                      <a:pt x="20324" y="8713"/>
                      <a:pt x="19533" y="10503"/>
                      <a:pt x="18093" y="11339"/>
                    </a:cubicBezTo>
                    <a:lnTo>
                      <a:pt x="18093" y="11456"/>
                    </a:lnTo>
                    <a:cubicBezTo>
                      <a:pt x="17561" y="11786"/>
                      <a:pt x="17040" y="11945"/>
                      <a:pt x="16578" y="11945"/>
                    </a:cubicBezTo>
                    <a:cubicBezTo>
                      <a:pt x="15858" y="11945"/>
                      <a:pt x="15287" y="11545"/>
                      <a:pt x="15067" y="10744"/>
                    </a:cubicBezTo>
                    <a:cubicBezTo>
                      <a:pt x="14709" y="9425"/>
                      <a:pt x="15571" y="7753"/>
                      <a:pt x="16940" y="6800"/>
                    </a:cubicBezTo>
                    <a:cubicBezTo>
                      <a:pt x="17529" y="6405"/>
                      <a:pt x="18093" y="6217"/>
                      <a:pt x="18579" y="6217"/>
                    </a:cubicBezTo>
                    <a:close/>
                    <a:moveTo>
                      <a:pt x="6646" y="10980"/>
                    </a:moveTo>
                    <a:cubicBezTo>
                      <a:pt x="7160" y="11645"/>
                      <a:pt x="7813" y="12010"/>
                      <a:pt x="8494" y="12010"/>
                    </a:cubicBezTo>
                    <a:cubicBezTo>
                      <a:pt x="8668" y="12010"/>
                      <a:pt x="8845" y="11986"/>
                      <a:pt x="9019" y="11939"/>
                    </a:cubicBezTo>
                    <a:cubicBezTo>
                      <a:pt x="8373" y="12652"/>
                      <a:pt x="7941" y="13847"/>
                      <a:pt x="7870" y="15165"/>
                    </a:cubicBezTo>
                    <a:cubicBezTo>
                      <a:pt x="7387" y="14453"/>
                      <a:pt x="6823" y="14070"/>
                      <a:pt x="6209" y="14070"/>
                    </a:cubicBezTo>
                    <a:cubicBezTo>
                      <a:pt x="6000" y="14070"/>
                      <a:pt x="5784" y="14117"/>
                      <a:pt x="5564" y="14206"/>
                    </a:cubicBezTo>
                    <a:cubicBezTo>
                      <a:pt x="6213" y="13487"/>
                      <a:pt x="6646" y="12292"/>
                      <a:pt x="6646" y="10980"/>
                    </a:cubicBezTo>
                    <a:close/>
                    <a:moveTo>
                      <a:pt x="4322" y="9726"/>
                    </a:moveTo>
                    <a:cubicBezTo>
                      <a:pt x="5053" y="9726"/>
                      <a:pt x="5631" y="10173"/>
                      <a:pt x="5851" y="10980"/>
                    </a:cubicBezTo>
                    <a:cubicBezTo>
                      <a:pt x="6213" y="12175"/>
                      <a:pt x="5347" y="13970"/>
                      <a:pt x="3978" y="14924"/>
                    </a:cubicBezTo>
                    <a:cubicBezTo>
                      <a:pt x="3446" y="15301"/>
                      <a:pt x="2896" y="15471"/>
                      <a:pt x="2414" y="15471"/>
                    </a:cubicBezTo>
                    <a:cubicBezTo>
                      <a:pt x="1662" y="15471"/>
                      <a:pt x="1059" y="15053"/>
                      <a:pt x="885" y="14329"/>
                    </a:cubicBezTo>
                    <a:cubicBezTo>
                      <a:pt x="598" y="13011"/>
                      <a:pt x="1460" y="11339"/>
                      <a:pt x="2829" y="10261"/>
                    </a:cubicBezTo>
                    <a:cubicBezTo>
                      <a:pt x="3354" y="9896"/>
                      <a:pt x="3868" y="9726"/>
                      <a:pt x="4322" y="9726"/>
                    </a:cubicBezTo>
                    <a:close/>
                    <a:moveTo>
                      <a:pt x="12236" y="10585"/>
                    </a:moveTo>
                    <a:cubicBezTo>
                      <a:pt x="12935" y="10585"/>
                      <a:pt x="13485" y="11033"/>
                      <a:pt x="13702" y="11816"/>
                    </a:cubicBezTo>
                    <a:cubicBezTo>
                      <a:pt x="14060" y="13134"/>
                      <a:pt x="13198" y="14806"/>
                      <a:pt x="11829" y="15760"/>
                    </a:cubicBezTo>
                    <a:lnTo>
                      <a:pt x="11758" y="15760"/>
                    </a:lnTo>
                    <a:cubicBezTo>
                      <a:pt x="11197" y="16148"/>
                      <a:pt x="10651" y="16343"/>
                      <a:pt x="10175" y="16343"/>
                    </a:cubicBezTo>
                    <a:cubicBezTo>
                      <a:pt x="9487" y="16343"/>
                      <a:pt x="8944" y="15942"/>
                      <a:pt x="8732" y="15165"/>
                    </a:cubicBezTo>
                    <a:cubicBezTo>
                      <a:pt x="8373" y="13847"/>
                      <a:pt x="9310" y="12175"/>
                      <a:pt x="10676" y="11221"/>
                    </a:cubicBezTo>
                    <a:cubicBezTo>
                      <a:pt x="11225" y="10785"/>
                      <a:pt x="11765" y="10585"/>
                      <a:pt x="12236" y="10585"/>
                    </a:cubicBezTo>
                    <a:close/>
                    <a:moveTo>
                      <a:pt x="5802" y="15036"/>
                    </a:moveTo>
                    <a:cubicBezTo>
                      <a:pt x="6536" y="15036"/>
                      <a:pt x="7118" y="15436"/>
                      <a:pt x="7291" y="16237"/>
                    </a:cubicBezTo>
                    <a:cubicBezTo>
                      <a:pt x="7653" y="17432"/>
                      <a:pt x="6788" y="19227"/>
                      <a:pt x="5418" y="20181"/>
                    </a:cubicBezTo>
                    <a:cubicBezTo>
                      <a:pt x="4883" y="20558"/>
                      <a:pt x="4347" y="20729"/>
                      <a:pt x="3879" y="20729"/>
                    </a:cubicBezTo>
                    <a:cubicBezTo>
                      <a:pt x="3145" y="20729"/>
                      <a:pt x="2570" y="20311"/>
                      <a:pt x="2396" y="19587"/>
                    </a:cubicBezTo>
                    <a:cubicBezTo>
                      <a:pt x="2034" y="18268"/>
                      <a:pt x="2900" y="16478"/>
                      <a:pt x="4269" y="15519"/>
                    </a:cubicBezTo>
                    <a:cubicBezTo>
                      <a:pt x="4801" y="15195"/>
                      <a:pt x="5333" y="15036"/>
                      <a:pt x="5802" y="15036"/>
                    </a:cubicBezTo>
                    <a:close/>
                    <a:moveTo>
                      <a:pt x="17341" y="0"/>
                    </a:moveTo>
                    <a:cubicBezTo>
                      <a:pt x="16713" y="0"/>
                      <a:pt x="16000" y="230"/>
                      <a:pt x="15284" y="706"/>
                    </a:cubicBezTo>
                    <a:cubicBezTo>
                      <a:pt x="13702" y="1778"/>
                      <a:pt x="12694" y="3691"/>
                      <a:pt x="12694" y="5245"/>
                    </a:cubicBezTo>
                    <a:cubicBezTo>
                      <a:pt x="12350" y="4680"/>
                      <a:pt x="11768" y="4374"/>
                      <a:pt x="11073" y="4374"/>
                    </a:cubicBezTo>
                    <a:cubicBezTo>
                      <a:pt x="10449" y="4374"/>
                      <a:pt x="9736" y="4616"/>
                      <a:pt x="9019" y="5128"/>
                    </a:cubicBezTo>
                    <a:cubicBezTo>
                      <a:pt x="7437" y="6199"/>
                      <a:pt x="6284" y="8230"/>
                      <a:pt x="6429" y="9784"/>
                    </a:cubicBezTo>
                    <a:cubicBezTo>
                      <a:pt x="6039" y="9143"/>
                      <a:pt x="5422" y="8807"/>
                      <a:pt x="4684" y="8807"/>
                    </a:cubicBezTo>
                    <a:cubicBezTo>
                      <a:pt x="4056" y="8807"/>
                      <a:pt x="3343" y="9049"/>
                      <a:pt x="2612" y="9549"/>
                    </a:cubicBezTo>
                    <a:cubicBezTo>
                      <a:pt x="810" y="10744"/>
                      <a:pt x="-339" y="13134"/>
                      <a:pt x="90" y="14806"/>
                    </a:cubicBezTo>
                    <a:cubicBezTo>
                      <a:pt x="331" y="15801"/>
                      <a:pt x="1073" y="16296"/>
                      <a:pt x="2020" y="16296"/>
                    </a:cubicBezTo>
                    <a:cubicBezTo>
                      <a:pt x="2212" y="16296"/>
                      <a:pt x="2407" y="16278"/>
                      <a:pt x="2612" y="16237"/>
                    </a:cubicBezTo>
                    <a:cubicBezTo>
                      <a:pt x="1747" y="17432"/>
                      <a:pt x="1314" y="18868"/>
                      <a:pt x="1605" y="20063"/>
                    </a:cubicBezTo>
                    <a:cubicBezTo>
                      <a:pt x="1864" y="21070"/>
                      <a:pt x="2623" y="21600"/>
                      <a:pt x="3577" y="21600"/>
                    </a:cubicBezTo>
                    <a:cubicBezTo>
                      <a:pt x="4209" y="21600"/>
                      <a:pt x="4922" y="21370"/>
                      <a:pt x="5635" y="20899"/>
                    </a:cubicBezTo>
                    <a:cubicBezTo>
                      <a:pt x="7220" y="19822"/>
                      <a:pt x="8299" y="17791"/>
                      <a:pt x="8228" y="16237"/>
                    </a:cubicBezTo>
                    <a:cubicBezTo>
                      <a:pt x="8579" y="16884"/>
                      <a:pt x="9179" y="17214"/>
                      <a:pt x="9906" y="17214"/>
                    </a:cubicBezTo>
                    <a:cubicBezTo>
                      <a:pt x="10527" y="17214"/>
                      <a:pt x="11243" y="16973"/>
                      <a:pt x="11974" y="16478"/>
                    </a:cubicBezTo>
                    <a:cubicBezTo>
                      <a:pt x="13556" y="15401"/>
                      <a:pt x="14638" y="13487"/>
                      <a:pt x="14564" y="11939"/>
                    </a:cubicBezTo>
                    <a:cubicBezTo>
                      <a:pt x="14943" y="12504"/>
                      <a:pt x="15546" y="12805"/>
                      <a:pt x="16249" y="12805"/>
                    </a:cubicBezTo>
                    <a:cubicBezTo>
                      <a:pt x="16880" y="12805"/>
                      <a:pt x="17593" y="12563"/>
                      <a:pt x="18310" y="12057"/>
                    </a:cubicBezTo>
                    <a:cubicBezTo>
                      <a:pt x="20108" y="10862"/>
                      <a:pt x="21261" y="8589"/>
                      <a:pt x="20828" y="6800"/>
                    </a:cubicBezTo>
                    <a:cubicBezTo>
                      <a:pt x="20587" y="5805"/>
                      <a:pt x="19849" y="5304"/>
                      <a:pt x="18902" y="5304"/>
                    </a:cubicBezTo>
                    <a:cubicBezTo>
                      <a:pt x="18710" y="5304"/>
                      <a:pt x="18512" y="5322"/>
                      <a:pt x="18310" y="5363"/>
                    </a:cubicBezTo>
                    <a:cubicBezTo>
                      <a:pt x="19172" y="4168"/>
                      <a:pt x="19604" y="2738"/>
                      <a:pt x="19317" y="1542"/>
                    </a:cubicBezTo>
                    <a:cubicBezTo>
                      <a:pt x="19055" y="530"/>
                      <a:pt x="18299" y="0"/>
                      <a:pt x="17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755" name="Google Shape;2342;p159"/>
          <p:cNvSpPr/>
          <p:nvPr/>
        </p:nvSpPr>
        <p:spPr>
          <a:xfrm>
            <a:off x="0" y="4735381"/>
            <a:ext cx="9143974" cy="40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437" y="0"/>
                  <a:pt x="0" y="3042"/>
                  <a:pt x="0" y="304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3042"/>
                </a:lnTo>
                <a:cubicBezTo>
                  <a:pt x="21600" y="3042"/>
                  <a:pt x="17163" y="0"/>
                  <a:pt x="10800" y="0"/>
                </a:cubicBezTo>
                <a:close/>
              </a:path>
            </a:pathLst>
          </a:custGeom>
          <a:solidFill>
            <a:srgbClr val="0D56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5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0" name="Google Shape;2346;p160"/>
          <p:cNvGrpSpPr/>
          <p:nvPr/>
        </p:nvGrpSpPr>
        <p:grpSpPr>
          <a:xfrm>
            <a:off x="-1" y="523624"/>
            <a:ext cx="9143976" cy="4619657"/>
            <a:chOff x="0" y="-2"/>
            <a:chExt cx="9143975" cy="4619656"/>
          </a:xfrm>
        </p:grpSpPr>
        <p:grpSp>
          <p:nvGrpSpPr>
            <p:cNvPr id="2778" name="Google Shape;2347;p160"/>
            <p:cNvGrpSpPr/>
            <p:nvPr/>
          </p:nvGrpSpPr>
          <p:grpSpPr>
            <a:xfrm>
              <a:off x="445223" y="-3"/>
              <a:ext cx="8257514" cy="4391941"/>
              <a:chOff x="-8" y="-2"/>
              <a:chExt cx="8257513" cy="4391940"/>
            </a:xfrm>
          </p:grpSpPr>
          <p:sp>
            <p:nvSpPr>
              <p:cNvPr id="2763" name="Google Shape;2348;p160"/>
              <p:cNvSpPr/>
              <p:nvPr/>
            </p:nvSpPr>
            <p:spPr>
              <a:xfrm rot="15135427">
                <a:off x="4394068" y="-85520"/>
                <a:ext cx="172811" cy="527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777" name="Google Shape;2349;p160"/>
              <p:cNvGrpSpPr/>
              <p:nvPr/>
            </p:nvGrpSpPr>
            <p:grpSpPr>
              <a:xfrm>
                <a:off x="-9" y="-2"/>
                <a:ext cx="8257514" cy="4391941"/>
                <a:chOff x="-7" y="0"/>
                <a:chExt cx="8257513" cy="4391939"/>
              </a:xfrm>
            </p:grpSpPr>
            <p:grpSp>
              <p:nvGrpSpPr>
                <p:cNvPr id="2767" name="Google Shape;2350;p160"/>
                <p:cNvGrpSpPr/>
                <p:nvPr/>
              </p:nvGrpSpPr>
              <p:grpSpPr>
                <a:xfrm>
                  <a:off x="342975" y="3042705"/>
                  <a:ext cx="665065" cy="1349234"/>
                  <a:chOff x="-10" y="0"/>
                  <a:chExt cx="665064" cy="1349233"/>
                </a:xfrm>
              </p:grpSpPr>
              <p:sp>
                <p:nvSpPr>
                  <p:cNvPr id="2764" name="Google Shape;2351;p160"/>
                  <p:cNvSpPr/>
                  <p:nvPr/>
                </p:nvSpPr>
                <p:spPr>
                  <a:xfrm flipH="1">
                    <a:off x="211800" y="-1"/>
                    <a:ext cx="285705" cy="13492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335" h="21600" fill="norm" stroke="1" extrusionOk="0">
                        <a:moveTo>
                          <a:pt x="6016" y="0"/>
                        </a:moveTo>
                        <a:cubicBezTo>
                          <a:pt x="-5159" y="3200"/>
                          <a:pt x="16190" y="9648"/>
                          <a:pt x="5640" y="14209"/>
                        </a:cubicBezTo>
                        <a:cubicBezTo>
                          <a:pt x="-3450" y="18152"/>
                          <a:pt x="1179" y="21600"/>
                          <a:pt x="1179" y="21600"/>
                        </a:cubicBezTo>
                        <a:lnTo>
                          <a:pt x="8143" y="21600"/>
                        </a:lnTo>
                        <a:cubicBezTo>
                          <a:pt x="8143" y="21600"/>
                          <a:pt x="3639" y="18863"/>
                          <a:pt x="8852" y="15477"/>
                        </a:cubicBezTo>
                        <a:cubicBezTo>
                          <a:pt x="16441" y="10545"/>
                          <a:pt x="9560" y="7004"/>
                          <a:pt x="7558" y="5566"/>
                        </a:cubicBezTo>
                        <a:cubicBezTo>
                          <a:pt x="3056" y="2319"/>
                          <a:pt x="6015" y="0"/>
                          <a:pt x="60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765" name="Google Shape;2352;p160"/>
                  <p:cNvSpPr/>
                  <p:nvPr/>
                </p:nvSpPr>
                <p:spPr>
                  <a:xfrm flipH="1">
                    <a:off x="432684" y="282956"/>
                    <a:ext cx="232370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557" h="21600" fill="norm" stroke="1" extrusionOk="0">
                        <a:moveTo>
                          <a:pt x="8879" y="0"/>
                        </a:moveTo>
                        <a:cubicBezTo>
                          <a:pt x="-1166" y="3072"/>
                          <a:pt x="17894" y="8844"/>
                          <a:pt x="7245" y="12385"/>
                        </a:cubicBezTo>
                        <a:cubicBezTo>
                          <a:pt x="-3403" y="15946"/>
                          <a:pt x="831" y="21600"/>
                          <a:pt x="831" y="21600"/>
                        </a:cubicBezTo>
                        <a:lnTo>
                          <a:pt x="8636" y="21600"/>
                        </a:lnTo>
                        <a:cubicBezTo>
                          <a:pt x="8636" y="21600"/>
                          <a:pt x="3433" y="16396"/>
                          <a:pt x="10816" y="13578"/>
                        </a:cubicBezTo>
                        <a:cubicBezTo>
                          <a:pt x="18197" y="10761"/>
                          <a:pt x="12812" y="6672"/>
                          <a:pt x="10270" y="5009"/>
                        </a:cubicBezTo>
                        <a:cubicBezTo>
                          <a:pt x="5491" y="1840"/>
                          <a:pt x="8879" y="1"/>
                          <a:pt x="8879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766" name="Google Shape;2353;p160"/>
                  <p:cNvSpPr/>
                  <p:nvPr/>
                </p:nvSpPr>
                <p:spPr>
                  <a:xfrm flipH="1">
                    <a:off x="-11" y="282956"/>
                    <a:ext cx="268679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656" h="21600" fill="norm" stroke="1" extrusionOk="0">
                        <a:moveTo>
                          <a:pt x="8216" y="0"/>
                        </a:moveTo>
                        <a:cubicBezTo>
                          <a:pt x="-1799" y="3561"/>
                          <a:pt x="16020" y="9039"/>
                          <a:pt x="6938" y="12404"/>
                        </a:cubicBezTo>
                        <a:cubicBezTo>
                          <a:pt x="-4598" y="16650"/>
                          <a:pt x="1735" y="21600"/>
                          <a:pt x="1735" y="21600"/>
                        </a:cubicBezTo>
                        <a:lnTo>
                          <a:pt x="8067" y="21600"/>
                        </a:lnTo>
                        <a:cubicBezTo>
                          <a:pt x="8067" y="21600"/>
                          <a:pt x="3258" y="17022"/>
                          <a:pt x="9393" y="14244"/>
                        </a:cubicBezTo>
                        <a:cubicBezTo>
                          <a:pt x="17002" y="10800"/>
                          <a:pt x="12633" y="7396"/>
                          <a:pt x="9983" y="5850"/>
                        </a:cubicBezTo>
                        <a:cubicBezTo>
                          <a:pt x="4093" y="2387"/>
                          <a:pt x="8214" y="1"/>
                          <a:pt x="82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776" name="Google Shape;2354;p160"/>
                <p:cNvGrpSpPr/>
                <p:nvPr/>
              </p:nvGrpSpPr>
              <p:grpSpPr>
                <a:xfrm>
                  <a:off x="-8" y="-2"/>
                  <a:ext cx="8257514" cy="4022251"/>
                  <a:chOff x="-6" y="-1"/>
                  <a:chExt cx="8257512" cy="4022249"/>
                </a:xfrm>
              </p:grpSpPr>
              <p:sp>
                <p:nvSpPr>
                  <p:cNvPr id="2768" name="Google Shape;2355;p160"/>
                  <p:cNvSpPr/>
                  <p:nvPr/>
                </p:nvSpPr>
                <p:spPr>
                  <a:xfrm>
                    <a:off x="6918986" y="3173212"/>
                    <a:ext cx="667476" cy="849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fill="norm" stroke="1" extrusionOk="0">
                        <a:moveTo>
                          <a:pt x="1644" y="0"/>
                        </a:moveTo>
                        <a:cubicBezTo>
                          <a:pt x="1482" y="0"/>
                          <a:pt x="1319" y="39"/>
                          <a:pt x="1183" y="120"/>
                        </a:cubicBezTo>
                        <a:lnTo>
                          <a:pt x="365" y="637"/>
                        </a:lnTo>
                        <a:cubicBezTo>
                          <a:pt x="-24" y="808"/>
                          <a:pt x="-111" y="1221"/>
                          <a:pt x="148" y="1495"/>
                        </a:cubicBezTo>
                        <a:lnTo>
                          <a:pt x="4590" y="6480"/>
                        </a:lnTo>
                        <a:cubicBezTo>
                          <a:pt x="4804" y="6720"/>
                          <a:pt x="4719" y="7030"/>
                          <a:pt x="4460" y="7201"/>
                        </a:cubicBezTo>
                        <a:cubicBezTo>
                          <a:pt x="3296" y="7821"/>
                          <a:pt x="3037" y="9093"/>
                          <a:pt x="3857" y="10021"/>
                        </a:cubicBezTo>
                        <a:lnTo>
                          <a:pt x="13730" y="21124"/>
                        </a:lnTo>
                        <a:cubicBezTo>
                          <a:pt x="13993" y="21437"/>
                          <a:pt x="14416" y="21600"/>
                          <a:pt x="14851" y="21600"/>
                        </a:cubicBezTo>
                        <a:cubicBezTo>
                          <a:pt x="15132" y="21600"/>
                          <a:pt x="15416" y="21534"/>
                          <a:pt x="15669" y="21398"/>
                        </a:cubicBezTo>
                        <a:lnTo>
                          <a:pt x="20714" y="18546"/>
                        </a:lnTo>
                        <a:cubicBezTo>
                          <a:pt x="21317" y="18203"/>
                          <a:pt x="21489" y="17480"/>
                          <a:pt x="21058" y="16965"/>
                        </a:cubicBezTo>
                        <a:lnTo>
                          <a:pt x="11185" y="5895"/>
                        </a:lnTo>
                        <a:cubicBezTo>
                          <a:pt x="10688" y="5331"/>
                          <a:pt x="9904" y="5033"/>
                          <a:pt x="9103" y="5033"/>
                        </a:cubicBezTo>
                        <a:cubicBezTo>
                          <a:pt x="8587" y="5033"/>
                          <a:pt x="8065" y="5159"/>
                          <a:pt x="7608" y="5414"/>
                        </a:cubicBezTo>
                        <a:cubicBezTo>
                          <a:pt x="7491" y="5467"/>
                          <a:pt x="7362" y="5494"/>
                          <a:pt x="7234" y="5494"/>
                        </a:cubicBezTo>
                        <a:cubicBezTo>
                          <a:pt x="7032" y="5494"/>
                          <a:pt x="6835" y="5425"/>
                          <a:pt x="6701" y="5277"/>
                        </a:cubicBezTo>
                        <a:lnTo>
                          <a:pt x="2262" y="257"/>
                        </a:lnTo>
                        <a:cubicBezTo>
                          <a:pt x="2130" y="91"/>
                          <a:pt x="1890" y="0"/>
                          <a:pt x="1644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grpSp>
                <p:nvGrpSpPr>
                  <p:cNvPr id="2772" name="Google Shape;2356;p160"/>
                  <p:cNvGrpSpPr/>
                  <p:nvPr/>
                </p:nvGrpSpPr>
                <p:grpSpPr>
                  <a:xfrm>
                    <a:off x="541970" y="-2"/>
                    <a:ext cx="1036538" cy="691091"/>
                    <a:chOff x="-25" y="0"/>
                    <a:chExt cx="1036536" cy="691089"/>
                  </a:xfrm>
                </p:grpSpPr>
                <p:sp>
                  <p:nvSpPr>
                    <p:cNvPr id="2769" name="Google Shape;2357;p160"/>
                    <p:cNvSpPr/>
                    <p:nvPr/>
                  </p:nvSpPr>
                  <p:spPr>
                    <a:xfrm>
                      <a:off x="-26" y="5066"/>
                      <a:ext cx="1032807" cy="6860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83" h="21600" fill="norm" stroke="1" extrusionOk="0">
                          <a:moveTo>
                            <a:pt x="3536" y="0"/>
                          </a:moveTo>
                          <a:cubicBezTo>
                            <a:pt x="2744" y="0"/>
                            <a:pt x="2221" y="259"/>
                            <a:pt x="2063" y="806"/>
                          </a:cubicBezTo>
                          <a:lnTo>
                            <a:pt x="46" y="8140"/>
                          </a:lnTo>
                          <a:cubicBezTo>
                            <a:pt x="-458" y="9958"/>
                            <a:pt x="3282" y="14251"/>
                            <a:pt x="8408" y="17754"/>
                          </a:cubicBezTo>
                          <a:cubicBezTo>
                            <a:pt x="11992" y="20202"/>
                            <a:pt x="15308" y="21600"/>
                            <a:pt x="17152" y="21600"/>
                          </a:cubicBezTo>
                          <a:cubicBezTo>
                            <a:pt x="17947" y="21600"/>
                            <a:pt x="18468" y="21340"/>
                            <a:pt x="18620" y="20793"/>
                          </a:cubicBezTo>
                          <a:lnTo>
                            <a:pt x="20638" y="13426"/>
                          </a:lnTo>
                          <a:cubicBezTo>
                            <a:pt x="21142" y="11608"/>
                            <a:pt x="17380" y="7314"/>
                            <a:pt x="12254" y="3846"/>
                          </a:cubicBezTo>
                          <a:cubicBezTo>
                            <a:pt x="8670" y="1398"/>
                            <a:pt x="5375" y="0"/>
                            <a:pt x="3536" y="0"/>
                          </a:cubicBezTo>
                          <a:close/>
                        </a:path>
                      </a:pathLst>
                    </a:custGeom>
                    <a:solidFill>
                      <a:srgbClr val="0D566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770" name="Google Shape;2358;p160"/>
                    <p:cNvSpPr/>
                    <p:nvPr/>
                  </p:nvSpPr>
                  <p:spPr>
                    <a:xfrm>
                      <a:off x="106525" y="0"/>
                      <a:ext cx="929986" cy="44073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97" h="21600" fill="norm" stroke="1" extrusionOk="0">
                          <a:moveTo>
                            <a:pt x="1294" y="0"/>
                          </a:moveTo>
                          <a:cubicBezTo>
                            <a:pt x="610" y="0"/>
                            <a:pt x="168" y="301"/>
                            <a:pt x="39" y="937"/>
                          </a:cubicBezTo>
                          <a:cubicBezTo>
                            <a:pt x="-451" y="3405"/>
                            <a:pt x="3776" y="9782"/>
                            <a:pt x="9473" y="15233"/>
                          </a:cubicBezTo>
                          <a:cubicBezTo>
                            <a:pt x="13655" y="19234"/>
                            <a:pt x="17472" y="21600"/>
                            <a:pt x="19392" y="21600"/>
                          </a:cubicBezTo>
                          <a:cubicBezTo>
                            <a:pt x="20088" y="21600"/>
                            <a:pt x="20535" y="21288"/>
                            <a:pt x="20659" y="20632"/>
                          </a:cubicBezTo>
                          <a:cubicBezTo>
                            <a:pt x="21149" y="18165"/>
                            <a:pt x="16922" y="11788"/>
                            <a:pt x="11225" y="6336"/>
                          </a:cubicBezTo>
                          <a:cubicBezTo>
                            <a:pt x="7027" y="2359"/>
                            <a:pt x="3210" y="0"/>
                            <a:pt x="1294" y="0"/>
                          </a:cubicBezTo>
                          <a:close/>
                        </a:path>
                      </a:pathLst>
                    </a:custGeom>
                    <a:solidFill>
                      <a:srgbClr val="06435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771" name="Google Shape;2359;p160"/>
                    <p:cNvSpPr/>
                    <p:nvPr/>
                  </p:nvSpPr>
                  <p:spPr>
                    <a:xfrm>
                      <a:off x="203486" y="46058"/>
                      <a:ext cx="736139" cy="3484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03" h="21600" fill="norm" stroke="1" extrusionOk="0">
                          <a:moveTo>
                            <a:pt x="1295" y="0"/>
                          </a:moveTo>
                          <a:cubicBezTo>
                            <a:pt x="610" y="0"/>
                            <a:pt x="168" y="298"/>
                            <a:pt x="36" y="932"/>
                          </a:cubicBezTo>
                          <a:cubicBezTo>
                            <a:pt x="-435" y="3403"/>
                            <a:pt x="3784" y="9776"/>
                            <a:pt x="9480" y="15240"/>
                          </a:cubicBezTo>
                          <a:cubicBezTo>
                            <a:pt x="13670" y="19213"/>
                            <a:pt x="17493" y="21600"/>
                            <a:pt x="19409" y="21600"/>
                          </a:cubicBezTo>
                          <a:cubicBezTo>
                            <a:pt x="20098" y="21600"/>
                            <a:pt x="20540" y="21292"/>
                            <a:pt x="20663" y="20639"/>
                          </a:cubicBezTo>
                          <a:cubicBezTo>
                            <a:pt x="21165" y="18168"/>
                            <a:pt x="16917" y="11728"/>
                            <a:pt x="11221" y="6328"/>
                          </a:cubicBezTo>
                          <a:cubicBezTo>
                            <a:pt x="7023" y="2352"/>
                            <a:pt x="3211" y="0"/>
                            <a:pt x="1295" y="0"/>
                          </a:cubicBezTo>
                          <a:close/>
                        </a:path>
                      </a:pathLst>
                    </a:custGeom>
                    <a:solidFill>
                      <a:srgbClr val="072B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2773" name="Google Shape;2360;p160"/>
                  <p:cNvSpPr/>
                  <p:nvPr/>
                </p:nvSpPr>
                <p:spPr>
                  <a:xfrm>
                    <a:off x="7494808" y="404305"/>
                    <a:ext cx="762698" cy="8489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82" h="21600" fill="norm" stroke="1" extrusionOk="0">
                        <a:moveTo>
                          <a:pt x="10076" y="674"/>
                        </a:moveTo>
                        <a:cubicBezTo>
                          <a:pt x="10092" y="674"/>
                          <a:pt x="10105" y="678"/>
                          <a:pt x="10114" y="687"/>
                        </a:cubicBezTo>
                        <a:cubicBezTo>
                          <a:pt x="10296" y="772"/>
                          <a:pt x="9657" y="1785"/>
                          <a:pt x="8744" y="2882"/>
                        </a:cubicBezTo>
                        <a:cubicBezTo>
                          <a:pt x="7849" y="3908"/>
                          <a:pt x="7034" y="4711"/>
                          <a:pt x="6818" y="4711"/>
                        </a:cubicBezTo>
                        <a:cubicBezTo>
                          <a:pt x="6802" y="4711"/>
                          <a:pt x="6789" y="4707"/>
                          <a:pt x="6780" y="4698"/>
                        </a:cubicBezTo>
                        <a:cubicBezTo>
                          <a:pt x="6643" y="4615"/>
                          <a:pt x="7237" y="3600"/>
                          <a:pt x="8197" y="2503"/>
                        </a:cubicBezTo>
                        <a:cubicBezTo>
                          <a:pt x="9046" y="1442"/>
                          <a:pt x="9855" y="674"/>
                          <a:pt x="10076" y="674"/>
                        </a:cubicBezTo>
                        <a:close/>
                        <a:moveTo>
                          <a:pt x="18996" y="6677"/>
                        </a:moveTo>
                        <a:cubicBezTo>
                          <a:pt x="19005" y="6677"/>
                          <a:pt x="19012" y="6679"/>
                          <a:pt x="19019" y="6683"/>
                        </a:cubicBezTo>
                        <a:cubicBezTo>
                          <a:pt x="19111" y="6769"/>
                          <a:pt x="18425" y="7740"/>
                          <a:pt x="17511" y="8881"/>
                        </a:cubicBezTo>
                        <a:lnTo>
                          <a:pt x="17511" y="8837"/>
                        </a:lnTo>
                        <a:cubicBezTo>
                          <a:pt x="16641" y="9925"/>
                          <a:pt x="15853" y="10745"/>
                          <a:pt x="15662" y="10745"/>
                        </a:cubicBezTo>
                        <a:cubicBezTo>
                          <a:pt x="15653" y="10745"/>
                          <a:pt x="15646" y="10743"/>
                          <a:pt x="15640" y="10739"/>
                        </a:cubicBezTo>
                        <a:cubicBezTo>
                          <a:pt x="15547" y="10653"/>
                          <a:pt x="16234" y="9682"/>
                          <a:pt x="17147" y="8585"/>
                        </a:cubicBezTo>
                        <a:cubicBezTo>
                          <a:pt x="18020" y="7534"/>
                          <a:pt x="18809" y="6677"/>
                          <a:pt x="18996" y="6677"/>
                        </a:cubicBezTo>
                        <a:close/>
                        <a:moveTo>
                          <a:pt x="10402" y="0"/>
                        </a:moveTo>
                        <a:cubicBezTo>
                          <a:pt x="9822" y="0"/>
                          <a:pt x="8184" y="1654"/>
                          <a:pt x="6051" y="4193"/>
                        </a:cubicBezTo>
                        <a:cubicBezTo>
                          <a:pt x="3858" y="6810"/>
                          <a:pt x="433" y="9471"/>
                          <a:pt x="22" y="12680"/>
                        </a:cubicBezTo>
                        <a:cubicBezTo>
                          <a:pt x="-435" y="15932"/>
                          <a:pt x="6233" y="21465"/>
                          <a:pt x="9109" y="21592"/>
                        </a:cubicBezTo>
                        <a:cubicBezTo>
                          <a:pt x="9198" y="21598"/>
                          <a:pt x="9288" y="21600"/>
                          <a:pt x="9376" y="21600"/>
                        </a:cubicBezTo>
                        <a:cubicBezTo>
                          <a:pt x="12114" y="21600"/>
                          <a:pt x="14083" y="19091"/>
                          <a:pt x="15365" y="16144"/>
                        </a:cubicBezTo>
                        <a:cubicBezTo>
                          <a:pt x="16690" y="13102"/>
                          <a:pt x="20708" y="8204"/>
                          <a:pt x="20938" y="7570"/>
                        </a:cubicBezTo>
                        <a:cubicBezTo>
                          <a:pt x="21165" y="6896"/>
                          <a:pt x="20481" y="6429"/>
                          <a:pt x="19383" y="6134"/>
                        </a:cubicBezTo>
                        <a:cubicBezTo>
                          <a:pt x="19165" y="6082"/>
                          <a:pt x="19007" y="6049"/>
                          <a:pt x="18877" y="6049"/>
                        </a:cubicBezTo>
                        <a:cubicBezTo>
                          <a:pt x="18380" y="6049"/>
                          <a:pt x="18303" y="6523"/>
                          <a:pt x="16965" y="8163"/>
                        </a:cubicBezTo>
                        <a:cubicBezTo>
                          <a:pt x="15228" y="10189"/>
                          <a:pt x="14589" y="11498"/>
                          <a:pt x="11759" y="11540"/>
                        </a:cubicBezTo>
                        <a:cubicBezTo>
                          <a:pt x="11745" y="11540"/>
                          <a:pt x="11734" y="11542"/>
                          <a:pt x="11720" y="11542"/>
                        </a:cubicBezTo>
                        <a:cubicBezTo>
                          <a:pt x="8879" y="11542"/>
                          <a:pt x="8611" y="6806"/>
                          <a:pt x="9520" y="5924"/>
                        </a:cubicBezTo>
                        <a:cubicBezTo>
                          <a:pt x="13266" y="2037"/>
                          <a:pt x="12168" y="772"/>
                          <a:pt x="12168" y="772"/>
                        </a:cubicBezTo>
                        <a:cubicBezTo>
                          <a:pt x="12168" y="772"/>
                          <a:pt x="10983" y="223"/>
                          <a:pt x="10479" y="10"/>
                        </a:cubicBezTo>
                        <a:cubicBezTo>
                          <a:pt x="10456" y="2"/>
                          <a:pt x="10431" y="0"/>
                          <a:pt x="1040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774" name="Google Shape;2361;p160"/>
                  <p:cNvSpPr/>
                  <p:nvPr/>
                </p:nvSpPr>
                <p:spPr>
                  <a:xfrm flipH="1">
                    <a:off x="-7" y="1662895"/>
                    <a:ext cx="655568" cy="4078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19" h="21600" fill="norm" stroke="1" extrusionOk="0">
                        <a:moveTo>
                          <a:pt x="17082" y="960"/>
                        </a:moveTo>
                        <a:cubicBezTo>
                          <a:pt x="17770" y="960"/>
                          <a:pt x="18313" y="1360"/>
                          <a:pt x="18526" y="2137"/>
                        </a:cubicBezTo>
                        <a:cubicBezTo>
                          <a:pt x="18884" y="3332"/>
                          <a:pt x="18022" y="5128"/>
                          <a:pt x="16653" y="6081"/>
                        </a:cubicBezTo>
                        <a:cubicBezTo>
                          <a:pt x="16092" y="6470"/>
                          <a:pt x="15536" y="6664"/>
                          <a:pt x="15046" y="6664"/>
                        </a:cubicBezTo>
                        <a:cubicBezTo>
                          <a:pt x="14337" y="6664"/>
                          <a:pt x="13769" y="6264"/>
                          <a:pt x="13556" y="5481"/>
                        </a:cubicBezTo>
                        <a:cubicBezTo>
                          <a:pt x="13269" y="4168"/>
                          <a:pt x="14131" y="2378"/>
                          <a:pt x="15500" y="1542"/>
                        </a:cubicBezTo>
                        <a:cubicBezTo>
                          <a:pt x="16061" y="1148"/>
                          <a:pt x="16607" y="960"/>
                          <a:pt x="17082" y="960"/>
                        </a:cubicBezTo>
                        <a:close/>
                        <a:moveTo>
                          <a:pt x="13052" y="6676"/>
                        </a:moveTo>
                        <a:cubicBezTo>
                          <a:pt x="13542" y="7312"/>
                          <a:pt x="14117" y="7600"/>
                          <a:pt x="14709" y="7600"/>
                        </a:cubicBezTo>
                        <a:cubicBezTo>
                          <a:pt x="14901" y="7600"/>
                          <a:pt x="15092" y="7571"/>
                          <a:pt x="15284" y="7518"/>
                        </a:cubicBezTo>
                        <a:cubicBezTo>
                          <a:pt x="14709" y="8230"/>
                          <a:pt x="14276" y="9425"/>
                          <a:pt x="14205" y="10620"/>
                        </a:cubicBezTo>
                        <a:cubicBezTo>
                          <a:pt x="13712" y="9991"/>
                          <a:pt x="13141" y="9696"/>
                          <a:pt x="12545" y="9696"/>
                        </a:cubicBezTo>
                        <a:cubicBezTo>
                          <a:pt x="12357" y="9696"/>
                          <a:pt x="12166" y="9726"/>
                          <a:pt x="11974" y="9784"/>
                        </a:cubicBezTo>
                        <a:cubicBezTo>
                          <a:pt x="12549" y="9066"/>
                          <a:pt x="12981" y="7995"/>
                          <a:pt x="13052" y="6676"/>
                        </a:cubicBezTo>
                        <a:close/>
                        <a:moveTo>
                          <a:pt x="10700" y="5357"/>
                        </a:moveTo>
                        <a:cubicBezTo>
                          <a:pt x="11445" y="5357"/>
                          <a:pt x="12041" y="5758"/>
                          <a:pt x="12261" y="6558"/>
                        </a:cubicBezTo>
                        <a:cubicBezTo>
                          <a:pt x="12549" y="7871"/>
                          <a:pt x="11683" y="9549"/>
                          <a:pt x="10317" y="10503"/>
                        </a:cubicBezTo>
                        <a:cubicBezTo>
                          <a:pt x="9782" y="10879"/>
                          <a:pt x="9257" y="11050"/>
                          <a:pt x="8796" y="11050"/>
                        </a:cubicBezTo>
                        <a:cubicBezTo>
                          <a:pt x="8075" y="11050"/>
                          <a:pt x="7511" y="10632"/>
                          <a:pt x="7291" y="9908"/>
                        </a:cubicBezTo>
                        <a:cubicBezTo>
                          <a:pt x="6933" y="8589"/>
                          <a:pt x="7795" y="6800"/>
                          <a:pt x="9164" y="5840"/>
                        </a:cubicBezTo>
                        <a:cubicBezTo>
                          <a:pt x="9697" y="5516"/>
                          <a:pt x="10229" y="5357"/>
                          <a:pt x="10700" y="5357"/>
                        </a:cubicBezTo>
                        <a:close/>
                        <a:moveTo>
                          <a:pt x="18579" y="6217"/>
                        </a:moveTo>
                        <a:cubicBezTo>
                          <a:pt x="19282" y="6217"/>
                          <a:pt x="19824" y="6617"/>
                          <a:pt x="20037" y="7394"/>
                        </a:cubicBezTo>
                        <a:cubicBezTo>
                          <a:pt x="20324" y="8713"/>
                          <a:pt x="19533" y="10503"/>
                          <a:pt x="18093" y="11339"/>
                        </a:cubicBezTo>
                        <a:lnTo>
                          <a:pt x="18093" y="11456"/>
                        </a:lnTo>
                        <a:cubicBezTo>
                          <a:pt x="17561" y="11786"/>
                          <a:pt x="17040" y="11945"/>
                          <a:pt x="16578" y="11945"/>
                        </a:cubicBezTo>
                        <a:cubicBezTo>
                          <a:pt x="15858" y="11945"/>
                          <a:pt x="15287" y="11545"/>
                          <a:pt x="15067" y="10744"/>
                        </a:cubicBezTo>
                        <a:cubicBezTo>
                          <a:pt x="14709" y="9425"/>
                          <a:pt x="15571" y="7753"/>
                          <a:pt x="16940" y="6800"/>
                        </a:cubicBezTo>
                        <a:cubicBezTo>
                          <a:pt x="17529" y="6405"/>
                          <a:pt x="18093" y="6217"/>
                          <a:pt x="18579" y="6217"/>
                        </a:cubicBezTo>
                        <a:close/>
                        <a:moveTo>
                          <a:pt x="6646" y="10980"/>
                        </a:moveTo>
                        <a:cubicBezTo>
                          <a:pt x="7160" y="11645"/>
                          <a:pt x="7813" y="12010"/>
                          <a:pt x="8494" y="12010"/>
                        </a:cubicBezTo>
                        <a:cubicBezTo>
                          <a:pt x="8668" y="12010"/>
                          <a:pt x="8845" y="11986"/>
                          <a:pt x="9019" y="11939"/>
                        </a:cubicBezTo>
                        <a:cubicBezTo>
                          <a:pt x="8373" y="12652"/>
                          <a:pt x="7941" y="13847"/>
                          <a:pt x="7870" y="15165"/>
                        </a:cubicBezTo>
                        <a:cubicBezTo>
                          <a:pt x="7387" y="14453"/>
                          <a:pt x="6823" y="14070"/>
                          <a:pt x="6209" y="14070"/>
                        </a:cubicBezTo>
                        <a:cubicBezTo>
                          <a:pt x="6000" y="14070"/>
                          <a:pt x="5784" y="14117"/>
                          <a:pt x="5564" y="14206"/>
                        </a:cubicBezTo>
                        <a:cubicBezTo>
                          <a:pt x="6213" y="13487"/>
                          <a:pt x="6646" y="12292"/>
                          <a:pt x="6646" y="10980"/>
                        </a:cubicBezTo>
                        <a:close/>
                        <a:moveTo>
                          <a:pt x="4322" y="9726"/>
                        </a:moveTo>
                        <a:cubicBezTo>
                          <a:pt x="5053" y="9726"/>
                          <a:pt x="5631" y="10173"/>
                          <a:pt x="5851" y="10980"/>
                        </a:cubicBezTo>
                        <a:cubicBezTo>
                          <a:pt x="6213" y="12175"/>
                          <a:pt x="5347" y="13970"/>
                          <a:pt x="3978" y="14924"/>
                        </a:cubicBezTo>
                        <a:cubicBezTo>
                          <a:pt x="3446" y="15301"/>
                          <a:pt x="2896" y="15471"/>
                          <a:pt x="2414" y="15471"/>
                        </a:cubicBezTo>
                        <a:cubicBezTo>
                          <a:pt x="1662" y="15471"/>
                          <a:pt x="1059" y="15053"/>
                          <a:pt x="885" y="14329"/>
                        </a:cubicBezTo>
                        <a:cubicBezTo>
                          <a:pt x="598" y="13011"/>
                          <a:pt x="1460" y="11339"/>
                          <a:pt x="2829" y="10261"/>
                        </a:cubicBezTo>
                        <a:cubicBezTo>
                          <a:pt x="3354" y="9896"/>
                          <a:pt x="3868" y="9726"/>
                          <a:pt x="4322" y="9726"/>
                        </a:cubicBezTo>
                        <a:close/>
                        <a:moveTo>
                          <a:pt x="12236" y="10585"/>
                        </a:moveTo>
                        <a:cubicBezTo>
                          <a:pt x="12935" y="10585"/>
                          <a:pt x="13485" y="11033"/>
                          <a:pt x="13702" y="11816"/>
                        </a:cubicBezTo>
                        <a:cubicBezTo>
                          <a:pt x="14060" y="13134"/>
                          <a:pt x="13198" y="14806"/>
                          <a:pt x="11829" y="15760"/>
                        </a:cubicBezTo>
                        <a:lnTo>
                          <a:pt x="11758" y="15760"/>
                        </a:lnTo>
                        <a:cubicBezTo>
                          <a:pt x="11197" y="16148"/>
                          <a:pt x="10651" y="16343"/>
                          <a:pt x="10175" y="16343"/>
                        </a:cubicBezTo>
                        <a:cubicBezTo>
                          <a:pt x="9487" y="16343"/>
                          <a:pt x="8944" y="15942"/>
                          <a:pt x="8732" y="15165"/>
                        </a:cubicBezTo>
                        <a:cubicBezTo>
                          <a:pt x="8373" y="13847"/>
                          <a:pt x="9310" y="12175"/>
                          <a:pt x="10676" y="11221"/>
                        </a:cubicBezTo>
                        <a:cubicBezTo>
                          <a:pt x="11225" y="10785"/>
                          <a:pt x="11765" y="10585"/>
                          <a:pt x="12236" y="10585"/>
                        </a:cubicBezTo>
                        <a:close/>
                        <a:moveTo>
                          <a:pt x="5802" y="15036"/>
                        </a:moveTo>
                        <a:cubicBezTo>
                          <a:pt x="6536" y="15036"/>
                          <a:pt x="7118" y="15436"/>
                          <a:pt x="7291" y="16237"/>
                        </a:cubicBezTo>
                        <a:cubicBezTo>
                          <a:pt x="7653" y="17432"/>
                          <a:pt x="6788" y="19227"/>
                          <a:pt x="5418" y="20181"/>
                        </a:cubicBezTo>
                        <a:cubicBezTo>
                          <a:pt x="4883" y="20558"/>
                          <a:pt x="4347" y="20729"/>
                          <a:pt x="3879" y="20729"/>
                        </a:cubicBezTo>
                        <a:cubicBezTo>
                          <a:pt x="3145" y="20729"/>
                          <a:pt x="2570" y="20311"/>
                          <a:pt x="2396" y="19587"/>
                        </a:cubicBezTo>
                        <a:cubicBezTo>
                          <a:pt x="2034" y="18268"/>
                          <a:pt x="2900" y="16478"/>
                          <a:pt x="4269" y="15519"/>
                        </a:cubicBezTo>
                        <a:cubicBezTo>
                          <a:pt x="4801" y="15195"/>
                          <a:pt x="5333" y="15036"/>
                          <a:pt x="5802" y="15036"/>
                        </a:cubicBezTo>
                        <a:close/>
                        <a:moveTo>
                          <a:pt x="17341" y="0"/>
                        </a:moveTo>
                        <a:cubicBezTo>
                          <a:pt x="16713" y="0"/>
                          <a:pt x="16000" y="230"/>
                          <a:pt x="15284" y="706"/>
                        </a:cubicBezTo>
                        <a:cubicBezTo>
                          <a:pt x="13702" y="1778"/>
                          <a:pt x="12694" y="3691"/>
                          <a:pt x="12694" y="5245"/>
                        </a:cubicBezTo>
                        <a:cubicBezTo>
                          <a:pt x="12350" y="4680"/>
                          <a:pt x="11768" y="4374"/>
                          <a:pt x="11073" y="4374"/>
                        </a:cubicBezTo>
                        <a:cubicBezTo>
                          <a:pt x="10449" y="4374"/>
                          <a:pt x="9736" y="4616"/>
                          <a:pt x="9019" y="5128"/>
                        </a:cubicBezTo>
                        <a:cubicBezTo>
                          <a:pt x="7437" y="6199"/>
                          <a:pt x="6284" y="8230"/>
                          <a:pt x="6429" y="9784"/>
                        </a:cubicBezTo>
                        <a:cubicBezTo>
                          <a:pt x="6039" y="9143"/>
                          <a:pt x="5422" y="8807"/>
                          <a:pt x="4684" y="8807"/>
                        </a:cubicBezTo>
                        <a:cubicBezTo>
                          <a:pt x="4056" y="8807"/>
                          <a:pt x="3343" y="9049"/>
                          <a:pt x="2612" y="9549"/>
                        </a:cubicBezTo>
                        <a:cubicBezTo>
                          <a:pt x="810" y="10744"/>
                          <a:pt x="-339" y="13134"/>
                          <a:pt x="90" y="14806"/>
                        </a:cubicBezTo>
                        <a:cubicBezTo>
                          <a:pt x="331" y="15801"/>
                          <a:pt x="1073" y="16296"/>
                          <a:pt x="2020" y="16296"/>
                        </a:cubicBezTo>
                        <a:cubicBezTo>
                          <a:pt x="2212" y="16296"/>
                          <a:pt x="2407" y="16278"/>
                          <a:pt x="2612" y="16237"/>
                        </a:cubicBezTo>
                        <a:cubicBezTo>
                          <a:pt x="1747" y="17432"/>
                          <a:pt x="1314" y="18868"/>
                          <a:pt x="1605" y="20063"/>
                        </a:cubicBezTo>
                        <a:cubicBezTo>
                          <a:pt x="1864" y="21070"/>
                          <a:pt x="2623" y="21600"/>
                          <a:pt x="3577" y="21600"/>
                        </a:cubicBezTo>
                        <a:cubicBezTo>
                          <a:pt x="4209" y="21600"/>
                          <a:pt x="4922" y="21370"/>
                          <a:pt x="5635" y="20899"/>
                        </a:cubicBezTo>
                        <a:cubicBezTo>
                          <a:pt x="7220" y="19822"/>
                          <a:pt x="8299" y="17791"/>
                          <a:pt x="8228" y="16237"/>
                        </a:cubicBezTo>
                        <a:cubicBezTo>
                          <a:pt x="8579" y="16884"/>
                          <a:pt x="9179" y="17214"/>
                          <a:pt x="9906" y="17214"/>
                        </a:cubicBezTo>
                        <a:cubicBezTo>
                          <a:pt x="10527" y="17214"/>
                          <a:pt x="11243" y="16973"/>
                          <a:pt x="11974" y="16478"/>
                        </a:cubicBezTo>
                        <a:cubicBezTo>
                          <a:pt x="13556" y="15401"/>
                          <a:pt x="14638" y="13487"/>
                          <a:pt x="14564" y="11939"/>
                        </a:cubicBezTo>
                        <a:cubicBezTo>
                          <a:pt x="14943" y="12504"/>
                          <a:pt x="15546" y="12805"/>
                          <a:pt x="16249" y="12805"/>
                        </a:cubicBezTo>
                        <a:cubicBezTo>
                          <a:pt x="16880" y="12805"/>
                          <a:pt x="17593" y="12563"/>
                          <a:pt x="18310" y="12057"/>
                        </a:cubicBezTo>
                        <a:cubicBezTo>
                          <a:pt x="20108" y="10862"/>
                          <a:pt x="21261" y="8589"/>
                          <a:pt x="20828" y="6800"/>
                        </a:cubicBezTo>
                        <a:cubicBezTo>
                          <a:pt x="20587" y="5805"/>
                          <a:pt x="19849" y="5304"/>
                          <a:pt x="18902" y="5304"/>
                        </a:cubicBezTo>
                        <a:cubicBezTo>
                          <a:pt x="18710" y="5304"/>
                          <a:pt x="18512" y="5322"/>
                          <a:pt x="18310" y="5363"/>
                        </a:cubicBezTo>
                        <a:cubicBezTo>
                          <a:pt x="19172" y="4168"/>
                          <a:pt x="19604" y="2738"/>
                          <a:pt x="19317" y="1542"/>
                        </a:cubicBezTo>
                        <a:cubicBezTo>
                          <a:pt x="19055" y="530"/>
                          <a:pt x="18299" y="0"/>
                          <a:pt x="17341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775" name="Google Shape;2362;p160"/>
                  <p:cNvSpPr/>
                  <p:nvPr/>
                </p:nvSpPr>
                <p:spPr>
                  <a:xfrm>
                    <a:off x="3768985" y="3479318"/>
                    <a:ext cx="533312" cy="475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sp>
          <p:nvSpPr>
            <p:cNvPr id="2779" name="Google Shape;2363;p160"/>
            <p:cNvSpPr/>
            <p:nvPr/>
          </p:nvSpPr>
          <p:spPr>
            <a:xfrm>
              <a:off x="-1" y="4275077"/>
              <a:ext cx="9143977" cy="34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78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8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7" name="Google Shape;2365;p161"/>
          <p:cNvGrpSpPr/>
          <p:nvPr/>
        </p:nvGrpSpPr>
        <p:grpSpPr>
          <a:xfrm>
            <a:off x="-36" y="-3518588"/>
            <a:ext cx="9719062" cy="8662122"/>
            <a:chOff x="0" y="0"/>
            <a:chExt cx="9719060" cy="8662120"/>
          </a:xfrm>
        </p:grpSpPr>
        <p:sp>
          <p:nvSpPr>
            <p:cNvPr id="2788" name="Google Shape;2366;p161"/>
            <p:cNvSpPr/>
            <p:nvPr/>
          </p:nvSpPr>
          <p:spPr>
            <a:xfrm flipH="1">
              <a:off x="186584" y="0"/>
              <a:ext cx="4707317" cy="811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89" name="Google Shape;2367;p161"/>
            <p:cNvSpPr/>
            <p:nvPr/>
          </p:nvSpPr>
          <p:spPr>
            <a:xfrm>
              <a:off x="0" y="7516464"/>
              <a:ext cx="9144119" cy="114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8" y="0"/>
                  </a:moveTo>
                  <a:cubicBezTo>
                    <a:pt x="259" y="0"/>
                    <a:pt x="0" y="67"/>
                    <a:pt x="0" y="6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7009"/>
                  </a:lnTo>
                  <a:cubicBezTo>
                    <a:pt x="21600" y="7009"/>
                    <a:pt x="21287" y="7022"/>
                    <a:pt x="20798" y="7022"/>
                  </a:cubicBezTo>
                  <a:cubicBezTo>
                    <a:pt x="19565" y="7022"/>
                    <a:pt x="17210" y="6941"/>
                    <a:pt x="15911" y="6377"/>
                  </a:cubicBezTo>
                  <a:cubicBezTo>
                    <a:pt x="14097" y="5588"/>
                    <a:pt x="13665" y="5751"/>
                    <a:pt x="12746" y="5576"/>
                  </a:cubicBezTo>
                  <a:cubicBezTo>
                    <a:pt x="11823" y="5400"/>
                    <a:pt x="10499" y="4555"/>
                    <a:pt x="9345" y="4267"/>
                  </a:cubicBezTo>
                  <a:cubicBezTo>
                    <a:pt x="8194" y="3973"/>
                    <a:pt x="7620" y="4762"/>
                    <a:pt x="5046" y="2095"/>
                  </a:cubicBezTo>
                  <a:cubicBezTo>
                    <a:pt x="3307" y="292"/>
                    <a:pt x="1613" y="0"/>
                    <a:pt x="69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793" name="Google Shape;2368;p161"/>
            <p:cNvGrpSpPr/>
            <p:nvPr/>
          </p:nvGrpSpPr>
          <p:grpSpPr>
            <a:xfrm>
              <a:off x="7223767" y="7626124"/>
              <a:ext cx="1273318" cy="501051"/>
              <a:chOff x="4" y="0"/>
              <a:chExt cx="1273317" cy="501050"/>
            </a:xfrm>
          </p:grpSpPr>
          <p:sp>
            <p:nvSpPr>
              <p:cNvPr id="2790" name="Google Shape;2369;p161"/>
              <p:cNvSpPr/>
              <p:nvPr/>
            </p:nvSpPr>
            <p:spPr>
              <a:xfrm flipH="1">
                <a:off x="4" y="194841"/>
                <a:ext cx="1273319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91" name="Google Shape;2370;p161"/>
              <p:cNvSpPr/>
              <p:nvPr/>
            </p:nvSpPr>
            <p:spPr>
              <a:xfrm flipH="1">
                <a:off x="210745" y="-1"/>
                <a:ext cx="798415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92" name="Google Shape;2371;p161"/>
              <p:cNvSpPr/>
              <p:nvPr/>
            </p:nvSpPr>
            <p:spPr>
              <a:xfrm flipH="1">
                <a:off x="18112" y="66137"/>
                <a:ext cx="1172629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796" name="Google Shape;2372;p161"/>
            <p:cNvGrpSpPr/>
            <p:nvPr/>
          </p:nvGrpSpPr>
          <p:grpSpPr>
            <a:xfrm>
              <a:off x="5393068" y="3485251"/>
              <a:ext cx="4325994" cy="1145579"/>
              <a:chOff x="0" y="0"/>
              <a:chExt cx="4325992" cy="1145577"/>
            </a:xfrm>
          </p:grpSpPr>
          <p:sp>
            <p:nvSpPr>
              <p:cNvPr id="2794" name="Google Shape;2373;p161"/>
              <p:cNvSpPr/>
              <p:nvPr/>
            </p:nvSpPr>
            <p:spPr>
              <a:xfrm>
                <a:off x="-1" y="0"/>
                <a:ext cx="4325994" cy="114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95" name="Google Shape;2374;p161"/>
              <p:cNvSpPr/>
              <p:nvPr/>
            </p:nvSpPr>
            <p:spPr>
              <a:xfrm>
                <a:off x="700135" y="6"/>
                <a:ext cx="3097833" cy="63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79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3" name="Google Shape;2378;p162"/>
          <p:cNvGrpSpPr/>
          <p:nvPr/>
        </p:nvGrpSpPr>
        <p:grpSpPr>
          <a:xfrm>
            <a:off x="88" y="15"/>
            <a:ext cx="9144119" cy="5143370"/>
            <a:chOff x="44" y="7"/>
            <a:chExt cx="9144117" cy="5143368"/>
          </a:xfrm>
        </p:grpSpPr>
        <p:sp>
          <p:nvSpPr>
            <p:cNvPr id="2805" name="Google Shape;2379;p162"/>
            <p:cNvSpPr/>
            <p:nvPr/>
          </p:nvSpPr>
          <p:spPr>
            <a:xfrm>
              <a:off x="44" y="4399914"/>
              <a:ext cx="9144119" cy="74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73" y="0"/>
                  </a:moveTo>
                  <a:cubicBezTo>
                    <a:pt x="19783" y="0"/>
                    <a:pt x="18878" y="2327"/>
                    <a:pt x="18272" y="2679"/>
                  </a:cubicBezTo>
                  <a:cubicBezTo>
                    <a:pt x="18206" y="2717"/>
                    <a:pt x="18141" y="2734"/>
                    <a:pt x="18076" y="2734"/>
                  </a:cubicBezTo>
                  <a:cubicBezTo>
                    <a:pt x="17562" y="2734"/>
                    <a:pt x="17054" y="1680"/>
                    <a:pt x="16375" y="1680"/>
                  </a:cubicBezTo>
                  <a:cubicBezTo>
                    <a:pt x="16289" y="1680"/>
                    <a:pt x="16200" y="1697"/>
                    <a:pt x="16108" y="1736"/>
                  </a:cubicBezTo>
                  <a:cubicBezTo>
                    <a:pt x="15199" y="2113"/>
                    <a:pt x="12735" y="5699"/>
                    <a:pt x="10790" y="5790"/>
                  </a:cubicBezTo>
                  <a:cubicBezTo>
                    <a:pt x="9208" y="5870"/>
                    <a:pt x="8556" y="7102"/>
                    <a:pt x="7996" y="7102"/>
                  </a:cubicBezTo>
                  <a:cubicBezTo>
                    <a:pt x="7867" y="7102"/>
                    <a:pt x="7743" y="7037"/>
                    <a:pt x="7614" y="6877"/>
                  </a:cubicBezTo>
                  <a:cubicBezTo>
                    <a:pt x="7335" y="6538"/>
                    <a:pt x="7000" y="6349"/>
                    <a:pt x="6591" y="6349"/>
                  </a:cubicBezTo>
                  <a:cubicBezTo>
                    <a:pt x="5982" y="6349"/>
                    <a:pt x="5205" y="6768"/>
                    <a:pt x="4196" y="7730"/>
                  </a:cubicBezTo>
                  <a:cubicBezTo>
                    <a:pt x="2509" y="9331"/>
                    <a:pt x="0" y="10086"/>
                    <a:pt x="0" y="10086"/>
                  </a:cubicBezTo>
                  <a:lnTo>
                    <a:pt x="0" y="21600"/>
                  </a:lnTo>
                  <a:lnTo>
                    <a:pt x="21600" y="21555"/>
                  </a:lnTo>
                  <a:lnTo>
                    <a:pt x="21600" y="37"/>
                  </a:lnTo>
                  <a:cubicBezTo>
                    <a:pt x="21488" y="12"/>
                    <a:pt x="21379" y="0"/>
                    <a:pt x="21273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809" name="Google Shape;2380;p162"/>
            <p:cNvGrpSpPr/>
            <p:nvPr/>
          </p:nvGrpSpPr>
          <p:grpSpPr>
            <a:xfrm>
              <a:off x="7392975" y="4316099"/>
              <a:ext cx="854686" cy="336320"/>
              <a:chOff x="16" y="0"/>
              <a:chExt cx="854685" cy="336319"/>
            </a:xfrm>
          </p:grpSpPr>
          <p:sp>
            <p:nvSpPr>
              <p:cNvPr id="2806" name="Google Shape;2381;p162"/>
              <p:cNvSpPr/>
              <p:nvPr/>
            </p:nvSpPr>
            <p:spPr>
              <a:xfrm>
                <a:off x="16" y="130782"/>
                <a:ext cx="854686" cy="199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807" name="Google Shape;2382;p162"/>
              <p:cNvSpPr/>
              <p:nvPr/>
            </p:nvSpPr>
            <p:spPr>
              <a:xfrm>
                <a:off x="177329" y="-1"/>
                <a:ext cx="535918" cy="92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808" name="Google Shape;2383;p162"/>
              <p:cNvSpPr/>
              <p:nvPr/>
            </p:nvSpPr>
            <p:spPr>
              <a:xfrm>
                <a:off x="55447" y="44392"/>
                <a:ext cx="787101" cy="291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812" name="Google Shape;2384;p162"/>
            <p:cNvGrpSpPr/>
            <p:nvPr/>
          </p:nvGrpSpPr>
          <p:grpSpPr>
            <a:xfrm>
              <a:off x="6015211" y="7"/>
              <a:ext cx="3128805" cy="1590137"/>
              <a:chOff x="50" y="0"/>
              <a:chExt cx="3128804" cy="1590135"/>
            </a:xfrm>
          </p:grpSpPr>
          <p:sp>
            <p:nvSpPr>
              <p:cNvPr id="2810" name="Google Shape;2385;p162"/>
              <p:cNvSpPr/>
              <p:nvPr/>
            </p:nvSpPr>
            <p:spPr>
              <a:xfrm>
                <a:off x="50" y="-1"/>
                <a:ext cx="3128217" cy="978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811" name="Google Shape;2386;p162"/>
              <p:cNvSpPr/>
              <p:nvPr/>
            </p:nvSpPr>
            <p:spPr>
              <a:xfrm>
                <a:off x="312213" y="0"/>
                <a:ext cx="2816642" cy="1590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81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_1_2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3" name="Google Shape;2391;p163"/>
          <p:cNvGrpSpPr/>
          <p:nvPr/>
        </p:nvGrpSpPr>
        <p:grpSpPr>
          <a:xfrm>
            <a:off x="97" y="-56"/>
            <a:ext cx="9144019" cy="5143532"/>
            <a:chOff x="48" y="-28"/>
            <a:chExt cx="9144017" cy="5143531"/>
          </a:xfrm>
        </p:grpSpPr>
        <p:sp>
          <p:nvSpPr>
            <p:cNvPr id="2821" name="Google Shape;2392;p163"/>
            <p:cNvSpPr/>
            <p:nvPr/>
          </p:nvSpPr>
          <p:spPr>
            <a:xfrm>
              <a:off x="6891521" y="-29"/>
              <a:ext cx="2252544" cy="5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1" y="0"/>
                  </a:moveTo>
                  <a:cubicBezTo>
                    <a:pt x="15467" y="0"/>
                    <a:pt x="13008" y="290"/>
                    <a:pt x="10961" y="842"/>
                  </a:cubicBezTo>
                  <a:cubicBezTo>
                    <a:pt x="5743" y="2250"/>
                    <a:pt x="6021" y="5360"/>
                    <a:pt x="6386" y="7706"/>
                  </a:cubicBezTo>
                  <a:cubicBezTo>
                    <a:pt x="6857" y="10831"/>
                    <a:pt x="7146" y="13975"/>
                    <a:pt x="5100" y="17025"/>
                  </a:cubicBezTo>
                  <a:cubicBezTo>
                    <a:pt x="4082" y="18550"/>
                    <a:pt x="2518" y="19995"/>
                    <a:pt x="472" y="21304"/>
                  </a:cubicBezTo>
                  <a:cubicBezTo>
                    <a:pt x="311" y="21403"/>
                    <a:pt x="161" y="21501"/>
                    <a:pt x="0" y="21600"/>
                  </a:cubicBezTo>
                  <a:lnTo>
                    <a:pt x="21600" y="21600"/>
                  </a:lnTo>
                  <a:lnTo>
                    <a:pt x="21600" y="232"/>
                  </a:lnTo>
                  <a:cubicBezTo>
                    <a:pt x="20413" y="76"/>
                    <a:pt x="19164" y="0"/>
                    <a:pt x="17911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22" name="Google Shape;2393;p163"/>
            <p:cNvSpPr/>
            <p:nvPr/>
          </p:nvSpPr>
          <p:spPr>
            <a:xfrm>
              <a:off x="48" y="4366728"/>
              <a:ext cx="9144019" cy="77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84" y="0"/>
                  </a:moveTo>
                  <a:cubicBezTo>
                    <a:pt x="5032" y="0"/>
                    <a:pt x="4863" y="74"/>
                    <a:pt x="4673" y="245"/>
                  </a:cubicBezTo>
                  <a:cubicBezTo>
                    <a:pt x="3286" y="3670"/>
                    <a:pt x="1614" y="3708"/>
                    <a:pt x="0" y="511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414"/>
                  </a:lnTo>
                  <a:cubicBezTo>
                    <a:pt x="20747" y="3289"/>
                    <a:pt x="19803" y="3328"/>
                    <a:pt x="18928" y="4013"/>
                  </a:cubicBezTo>
                  <a:cubicBezTo>
                    <a:pt x="18158" y="6646"/>
                    <a:pt x="17297" y="8104"/>
                    <a:pt x="16281" y="8104"/>
                  </a:cubicBezTo>
                  <a:cubicBezTo>
                    <a:pt x="15858" y="8104"/>
                    <a:pt x="15408" y="7852"/>
                    <a:pt x="14926" y="7325"/>
                  </a:cubicBezTo>
                  <a:cubicBezTo>
                    <a:pt x="13587" y="3945"/>
                    <a:pt x="12041" y="3613"/>
                    <a:pt x="10455" y="3613"/>
                  </a:cubicBezTo>
                  <a:cubicBezTo>
                    <a:pt x="10070" y="3613"/>
                    <a:pt x="9682" y="3634"/>
                    <a:pt x="9295" y="3634"/>
                  </a:cubicBezTo>
                  <a:cubicBezTo>
                    <a:pt x="8745" y="3634"/>
                    <a:pt x="8194" y="3594"/>
                    <a:pt x="7651" y="3404"/>
                  </a:cubicBezTo>
                  <a:cubicBezTo>
                    <a:pt x="6456" y="3239"/>
                    <a:pt x="6188" y="0"/>
                    <a:pt x="5184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82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0" name="Google Shape;2400;p164"/>
          <p:cNvGrpSpPr/>
          <p:nvPr/>
        </p:nvGrpSpPr>
        <p:grpSpPr>
          <a:xfrm>
            <a:off x="-1" y="45"/>
            <a:ext cx="9144076" cy="5318522"/>
            <a:chOff x="0" y="22"/>
            <a:chExt cx="9144075" cy="5318521"/>
          </a:xfrm>
        </p:grpSpPr>
        <p:sp>
          <p:nvSpPr>
            <p:cNvPr id="2831" name="Google Shape;2401;p164"/>
            <p:cNvSpPr/>
            <p:nvPr/>
          </p:nvSpPr>
          <p:spPr>
            <a:xfrm flipH="1">
              <a:off x="6411467" y="22"/>
              <a:ext cx="2732536" cy="471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834" name="Google Shape;2402;p164"/>
            <p:cNvGrpSpPr/>
            <p:nvPr/>
          </p:nvGrpSpPr>
          <p:grpSpPr>
            <a:xfrm>
              <a:off x="-1" y="4466214"/>
              <a:ext cx="9144076" cy="679338"/>
              <a:chOff x="0" y="0"/>
              <a:chExt cx="9144075" cy="679337"/>
            </a:xfrm>
          </p:grpSpPr>
          <p:sp>
            <p:nvSpPr>
              <p:cNvPr id="2832" name="Google Shape;2403;p164"/>
              <p:cNvSpPr/>
              <p:nvPr/>
            </p:nvSpPr>
            <p:spPr>
              <a:xfrm>
                <a:off x="-1" y="0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833" name="Google Shape;2404;p164"/>
              <p:cNvSpPr/>
              <p:nvPr/>
            </p:nvSpPr>
            <p:spPr>
              <a:xfrm>
                <a:off x="-1" y="69248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839" name="Google Shape;2405;p164"/>
            <p:cNvGrpSpPr/>
            <p:nvPr/>
          </p:nvGrpSpPr>
          <p:grpSpPr>
            <a:xfrm>
              <a:off x="6346724" y="4723680"/>
              <a:ext cx="1962291" cy="594864"/>
              <a:chOff x="-4" y="1"/>
              <a:chExt cx="1962290" cy="594863"/>
            </a:xfrm>
          </p:grpSpPr>
          <p:sp>
            <p:nvSpPr>
              <p:cNvPr id="2835" name="Google Shape;2406;p164"/>
              <p:cNvSpPr/>
              <p:nvPr/>
            </p:nvSpPr>
            <p:spPr>
              <a:xfrm rot="18678140">
                <a:off x="168701" y="-24728"/>
                <a:ext cx="172811" cy="527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838" name="Google Shape;2407;p164"/>
              <p:cNvGrpSpPr/>
              <p:nvPr/>
            </p:nvGrpSpPr>
            <p:grpSpPr>
              <a:xfrm>
                <a:off x="1312351" y="67482"/>
                <a:ext cx="649936" cy="527384"/>
                <a:chOff x="-15" y="0"/>
                <a:chExt cx="649935" cy="527382"/>
              </a:xfrm>
            </p:grpSpPr>
            <p:sp>
              <p:nvSpPr>
                <p:cNvPr id="2836" name="Google Shape;2408;p164"/>
                <p:cNvSpPr/>
                <p:nvPr/>
              </p:nvSpPr>
              <p:spPr>
                <a:xfrm>
                  <a:off x="-16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837" name="Google Shape;2409;p164"/>
                <p:cNvSpPr/>
                <p:nvPr/>
              </p:nvSpPr>
              <p:spPr>
                <a:xfrm>
                  <a:off x="203897" y="89460"/>
                  <a:ext cx="341263" cy="307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84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_2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1" name="Google Shape;2418;p165"/>
          <p:cNvGrpSpPr/>
          <p:nvPr/>
        </p:nvGrpSpPr>
        <p:grpSpPr>
          <a:xfrm>
            <a:off x="35" y="-367654"/>
            <a:ext cx="9548569" cy="5655431"/>
            <a:chOff x="-1" y="-2"/>
            <a:chExt cx="9548567" cy="5655430"/>
          </a:xfrm>
        </p:grpSpPr>
        <p:grpSp>
          <p:nvGrpSpPr>
            <p:cNvPr id="2850" name="Google Shape;2419;p165"/>
            <p:cNvGrpSpPr/>
            <p:nvPr/>
          </p:nvGrpSpPr>
          <p:grpSpPr>
            <a:xfrm>
              <a:off x="-2" y="4608628"/>
              <a:ext cx="9143885" cy="902534"/>
              <a:chOff x="0" y="0"/>
              <a:chExt cx="9143884" cy="902533"/>
            </a:xfrm>
          </p:grpSpPr>
          <p:sp>
            <p:nvSpPr>
              <p:cNvPr id="2848" name="Google Shape;2420;p165"/>
              <p:cNvSpPr/>
              <p:nvPr/>
            </p:nvSpPr>
            <p:spPr>
              <a:xfrm>
                <a:off x="74" y="0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849" name="Google Shape;2421;p165"/>
              <p:cNvSpPr/>
              <p:nvPr/>
            </p:nvSpPr>
            <p:spPr>
              <a:xfrm>
                <a:off x="-1" y="95752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2851" name="Google Shape;2422;p165"/>
            <p:cNvSpPr/>
            <p:nvPr/>
          </p:nvSpPr>
          <p:spPr>
            <a:xfrm>
              <a:off x="8185326" y="5026773"/>
              <a:ext cx="470729" cy="59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644" y="0"/>
                  </a:moveTo>
                  <a:cubicBezTo>
                    <a:pt x="1482" y="0"/>
                    <a:pt x="1319" y="39"/>
                    <a:pt x="1183" y="120"/>
                  </a:cubicBezTo>
                  <a:lnTo>
                    <a:pt x="365" y="637"/>
                  </a:lnTo>
                  <a:cubicBezTo>
                    <a:pt x="-24" y="808"/>
                    <a:pt x="-111" y="1221"/>
                    <a:pt x="148" y="1495"/>
                  </a:cubicBezTo>
                  <a:lnTo>
                    <a:pt x="4590" y="6480"/>
                  </a:lnTo>
                  <a:cubicBezTo>
                    <a:pt x="4804" y="6720"/>
                    <a:pt x="4719" y="7030"/>
                    <a:pt x="4460" y="7201"/>
                  </a:cubicBezTo>
                  <a:cubicBezTo>
                    <a:pt x="3296" y="7821"/>
                    <a:pt x="3037" y="9093"/>
                    <a:pt x="3857" y="10021"/>
                  </a:cubicBezTo>
                  <a:lnTo>
                    <a:pt x="13730" y="21124"/>
                  </a:lnTo>
                  <a:cubicBezTo>
                    <a:pt x="13993" y="21437"/>
                    <a:pt x="14416" y="21600"/>
                    <a:pt x="14851" y="21600"/>
                  </a:cubicBezTo>
                  <a:cubicBezTo>
                    <a:pt x="15132" y="21600"/>
                    <a:pt x="15416" y="21534"/>
                    <a:pt x="15669" y="21398"/>
                  </a:cubicBezTo>
                  <a:lnTo>
                    <a:pt x="20714" y="18546"/>
                  </a:lnTo>
                  <a:cubicBezTo>
                    <a:pt x="21317" y="18203"/>
                    <a:pt x="21489" y="17480"/>
                    <a:pt x="21058" y="16965"/>
                  </a:cubicBezTo>
                  <a:lnTo>
                    <a:pt x="11185" y="5895"/>
                  </a:lnTo>
                  <a:cubicBezTo>
                    <a:pt x="10688" y="5331"/>
                    <a:pt x="9904" y="5033"/>
                    <a:pt x="9103" y="5033"/>
                  </a:cubicBezTo>
                  <a:cubicBezTo>
                    <a:pt x="8587" y="5033"/>
                    <a:pt x="8065" y="5159"/>
                    <a:pt x="7608" y="5414"/>
                  </a:cubicBezTo>
                  <a:cubicBezTo>
                    <a:pt x="7491" y="5467"/>
                    <a:pt x="7362" y="5494"/>
                    <a:pt x="7234" y="5494"/>
                  </a:cubicBezTo>
                  <a:cubicBezTo>
                    <a:pt x="7032" y="5494"/>
                    <a:pt x="6835" y="5425"/>
                    <a:pt x="6701" y="5277"/>
                  </a:cubicBezTo>
                  <a:lnTo>
                    <a:pt x="2262" y="257"/>
                  </a:lnTo>
                  <a:cubicBezTo>
                    <a:pt x="2130" y="91"/>
                    <a:pt x="1890" y="0"/>
                    <a:pt x="1644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52" name="Google Shape;2423;p165"/>
            <p:cNvSpPr/>
            <p:nvPr/>
          </p:nvSpPr>
          <p:spPr>
            <a:xfrm>
              <a:off x="6271761" y="4996959"/>
              <a:ext cx="591562" cy="6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860" name="Google Shape;2424;p165"/>
            <p:cNvGrpSpPr/>
            <p:nvPr/>
          </p:nvGrpSpPr>
          <p:grpSpPr>
            <a:xfrm>
              <a:off x="7869560" y="-3"/>
              <a:ext cx="1679007" cy="1436807"/>
              <a:chOff x="-1" y="-1"/>
              <a:chExt cx="1679005" cy="1436806"/>
            </a:xfrm>
          </p:grpSpPr>
          <p:grpSp>
            <p:nvGrpSpPr>
              <p:cNvPr id="2856" name="Google Shape;2425;p165"/>
              <p:cNvGrpSpPr/>
              <p:nvPr/>
            </p:nvGrpSpPr>
            <p:grpSpPr>
              <a:xfrm>
                <a:off x="-2" y="68850"/>
                <a:ext cx="1679006" cy="1367955"/>
                <a:chOff x="-1" y="0"/>
                <a:chExt cx="1679005" cy="1367954"/>
              </a:xfrm>
            </p:grpSpPr>
            <p:sp>
              <p:nvSpPr>
                <p:cNvPr id="2853" name="Google Shape;2426;p165"/>
                <p:cNvSpPr/>
                <p:nvPr/>
              </p:nvSpPr>
              <p:spPr>
                <a:xfrm>
                  <a:off x="665300" y="308650"/>
                  <a:ext cx="1013705" cy="10593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854" name="Google Shape;2427;p165"/>
                <p:cNvSpPr/>
                <p:nvPr/>
              </p:nvSpPr>
              <p:spPr>
                <a:xfrm>
                  <a:off x="-2" y="-1"/>
                  <a:ext cx="1013705" cy="9717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855" name="Google Shape;2428;p165"/>
                <p:cNvSpPr/>
                <p:nvPr/>
              </p:nvSpPr>
              <p:spPr>
                <a:xfrm>
                  <a:off x="727100" y="185999"/>
                  <a:ext cx="890105" cy="8901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859" name="Google Shape;2429;p165"/>
              <p:cNvGrpSpPr/>
              <p:nvPr/>
            </p:nvGrpSpPr>
            <p:grpSpPr>
              <a:xfrm>
                <a:off x="184373" y="-2"/>
                <a:ext cx="1385931" cy="890105"/>
                <a:chOff x="-1" y="-1"/>
                <a:chExt cx="1385930" cy="890104"/>
              </a:xfrm>
            </p:grpSpPr>
            <p:sp>
              <p:nvSpPr>
                <p:cNvPr id="2857" name="Google Shape;2430;p165"/>
                <p:cNvSpPr/>
                <p:nvPr/>
              </p:nvSpPr>
              <p:spPr>
                <a:xfrm>
                  <a:off x="-2" y="-2"/>
                  <a:ext cx="735305" cy="7353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858" name="Google Shape;2431;p165"/>
                <p:cNvSpPr/>
                <p:nvPr/>
              </p:nvSpPr>
              <p:spPr>
                <a:xfrm>
                  <a:off x="495825" y="-2"/>
                  <a:ext cx="890105" cy="8901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86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20;p18"/>
          <p:cNvGrpSpPr/>
          <p:nvPr/>
        </p:nvGrpSpPr>
        <p:grpSpPr>
          <a:xfrm>
            <a:off x="-7" y="-2341159"/>
            <a:ext cx="9143659" cy="7484616"/>
            <a:chOff x="-1" y="0"/>
            <a:chExt cx="9143658" cy="7484614"/>
          </a:xfrm>
        </p:grpSpPr>
        <p:sp>
          <p:nvSpPr>
            <p:cNvPr id="190" name="Google Shape;121;p18"/>
            <p:cNvSpPr/>
            <p:nvPr/>
          </p:nvSpPr>
          <p:spPr>
            <a:xfrm flipH="1">
              <a:off x="3056733" y="-1"/>
              <a:ext cx="4163299" cy="717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1" name="Google Shape;122;p18"/>
            <p:cNvSpPr/>
            <p:nvPr/>
          </p:nvSpPr>
          <p:spPr>
            <a:xfrm>
              <a:off x="3837443" y="5694034"/>
              <a:ext cx="1478019" cy="135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7184" y="0"/>
                  </a:moveTo>
                  <a:cubicBezTo>
                    <a:pt x="17025" y="0"/>
                    <a:pt x="16764" y="186"/>
                    <a:pt x="16669" y="289"/>
                  </a:cubicBezTo>
                  <a:cubicBezTo>
                    <a:pt x="16553" y="429"/>
                    <a:pt x="16274" y="2905"/>
                    <a:pt x="15762" y="4061"/>
                  </a:cubicBezTo>
                  <a:cubicBezTo>
                    <a:pt x="15471" y="3515"/>
                    <a:pt x="14691" y="2689"/>
                    <a:pt x="14330" y="1915"/>
                  </a:cubicBezTo>
                  <a:cubicBezTo>
                    <a:pt x="14256" y="1765"/>
                    <a:pt x="14480" y="1394"/>
                    <a:pt x="14408" y="1394"/>
                  </a:cubicBezTo>
                  <a:cubicBezTo>
                    <a:pt x="14401" y="1394"/>
                    <a:pt x="14390" y="1398"/>
                    <a:pt x="14376" y="1406"/>
                  </a:cubicBezTo>
                  <a:cubicBezTo>
                    <a:pt x="14225" y="1496"/>
                    <a:pt x="14074" y="1749"/>
                    <a:pt x="14155" y="1915"/>
                  </a:cubicBezTo>
                  <a:cubicBezTo>
                    <a:pt x="14411" y="2461"/>
                    <a:pt x="15168" y="4163"/>
                    <a:pt x="15552" y="4747"/>
                  </a:cubicBezTo>
                  <a:cubicBezTo>
                    <a:pt x="15296" y="5788"/>
                    <a:pt x="15028" y="6715"/>
                    <a:pt x="14819" y="6867"/>
                  </a:cubicBezTo>
                  <a:cubicBezTo>
                    <a:pt x="14765" y="6905"/>
                    <a:pt x="14696" y="6922"/>
                    <a:pt x="14615" y="6922"/>
                  </a:cubicBezTo>
                  <a:cubicBezTo>
                    <a:pt x="14094" y="6922"/>
                    <a:pt x="13074" y="6229"/>
                    <a:pt x="12177" y="6042"/>
                  </a:cubicBezTo>
                  <a:cubicBezTo>
                    <a:pt x="12282" y="3083"/>
                    <a:pt x="12444" y="1572"/>
                    <a:pt x="12444" y="1572"/>
                  </a:cubicBezTo>
                  <a:lnTo>
                    <a:pt x="8045" y="1305"/>
                  </a:lnTo>
                  <a:cubicBezTo>
                    <a:pt x="8045" y="1305"/>
                    <a:pt x="7649" y="3083"/>
                    <a:pt x="7055" y="6156"/>
                  </a:cubicBezTo>
                  <a:cubicBezTo>
                    <a:pt x="6648" y="6029"/>
                    <a:pt x="5786" y="5775"/>
                    <a:pt x="5402" y="5598"/>
                  </a:cubicBezTo>
                  <a:cubicBezTo>
                    <a:pt x="5472" y="5267"/>
                    <a:pt x="5530" y="4925"/>
                    <a:pt x="5577" y="4582"/>
                  </a:cubicBezTo>
                  <a:cubicBezTo>
                    <a:pt x="5612" y="4124"/>
                    <a:pt x="5612" y="3667"/>
                    <a:pt x="5589" y="3210"/>
                  </a:cubicBezTo>
                  <a:cubicBezTo>
                    <a:pt x="5589" y="3032"/>
                    <a:pt x="5461" y="2918"/>
                    <a:pt x="5286" y="2867"/>
                  </a:cubicBezTo>
                  <a:cubicBezTo>
                    <a:pt x="5266" y="2862"/>
                    <a:pt x="5251" y="2859"/>
                    <a:pt x="5241" y="2859"/>
                  </a:cubicBezTo>
                  <a:cubicBezTo>
                    <a:pt x="5151" y="2859"/>
                    <a:pt x="5414" y="3051"/>
                    <a:pt x="5414" y="3223"/>
                  </a:cubicBezTo>
                  <a:cubicBezTo>
                    <a:pt x="5414" y="3502"/>
                    <a:pt x="4972" y="4391"/>
                    <a:pt x="4879" y="4988"/>
                  </a:cubicBezTo>
                  <a:cubicBezTo>
                    <a:pt x="4809" y="4886"/>
                    <a:pt x="4739" y="4785"/>
                    <a:pt x="4681" y="4683"/>
                  </a:cubicBezTo>
                  <a:cubicBezTo>
                    <a:pt x="3588" y="2989"/>
                    <a:pt x="3132" y="2461"/>
                    <a:pt x="2683" y="2461"/>
                  </a:cubicBezTo>
                  <a:cubicBezTo>
                    <a:pt x="2678" y="2461"/>
                    <a:pt x="2673" y="2461"/>
                    <a:pt x="2667" y="2461"/>
                  </a:cubicBezTo>
                  <a:cubicBezTo>
                    <a:pt x="2493" y="2486"/>
                    <a:pt x="2341" y="2562"/>
                    <a:pt x="2213" y="2689"/>
                  </a:cubicBezTo>
                  <a:cubicBezTo>
                    <a:pt x="2185" y="2723"/>
                    <a:pt x="2187" y="2735"/>
                    <a:pt x="2208" y="2735"/>
                  </a:cubicBezTo>
                  <a:cubicBezTo>
                    <a:pt x="2262" y="2735"/>
                    <a:pt x="2447" y="2650"/>
                    <a:pt x="2568" y="2650"/>
                  </a:cubicBezTo>
                  <a:cubicBezTo>
                    <a:pt x="2574" y="2650"/>
                    <a:pt x="2580" y="2651"/>
                    <a:pt x="2586" y="2651"/>
                  </a:cubicBezTo>
                  <a:cubicBezTo>
                    <a:pt x="2784" y="2740"/>
                    <a:pt x="3261" y="3705"/>
                    <a:pt x="3657" y="4315"/>
                  </a:cubicBezTo>
                  <a:cubicBezTo>
                    <a:pt x="3028" y="4556"/>
                    <a:pt x="2225" y="5229"/>
                    <a:pt x="1957" y="5242"/>
                  </a:cubicBezTo>
                  <a:cubicBezTo>
                    <a:pt x="1954" y="5242"/>
                    <a:pt x="1951" y="5242"/>
                    <a:pt x="1949" y="5242"/>
                  </a:cubicBezTo>
                  <a:cubicBezTo>
                    <a:pt x="1815" y="5242"/>
                    <a:pt x="1710" y="5017"/>
                    <a:pt x="1654" y="5017"/>
                  </a:cubicBezTo>
                  <a:cubicBezTo>
                    <a:pt x="1639" y="5017"/>
                    <a:pt x="1627" y="5034"/>
                    <a:pt x="1620" y="5077"/>
                  </a:cubicBezTo>
                  <a:cubicBezTo>
                    <a:pt x="1585" y="5293"/>
                    <a:pt x="1771" y="5420"/>
                    <a:pt x="1946" y="5420"/>
                  </a:cubicBezTo>
                  <a:cubicBezTo>
                    <a:pt x="2411" y="5394"/>
                    <a:pt x="3622" y="5077"/>
                    <a:pt x="4041" y="4912"/>
                  </a:cubicBezTo>
                  <a:lnTo>
                    <a:pt x="4157" y="5089"/>
                  </a:lnTo>
                  <a:cubicBezTo>
                    <a:pt x="4343" y="5407"/>
                    <a:pt x="4553" y="5712"/>
                    <a:pt x="4786" y="6004"/>
                  </a:cubicBezTo>
                  <a:cubicBezTo>
                    <a:pt x="5018" y="6245"/>
                    <a:pt x="6823" y="7312"/>
                    <a:pt x="6834" y="7312"/>
                  </a:cubicBezTo>
                  <a:cubicBezTo>
                    <a:pt x="6648" y="8252"/>
                    <a:pt x="6543" y="8823"/>
                    <a:pt x="6345" y="9954"/>
                  </a:cubicBezTo>
                  <a:cubicBezTo>
                    <a:pt x="6240" y="10487"/>
                    <a:pt x="6252" y="10500"/>
                    <a:pt x="6136" y="11020"/>
                  </a:cubicBezTo>
                  <a:cubicBezTo>
                    <a:pt x="5415" y="10135"/>
                    <a:pt x="4498" y="9762"/>
                    <a:pt x="4038" y="9762"/>
                  </a:cubicBezTo>
                  <a:cubicBezTo>
                    <a:pt x="4023" y="9762"/>
                    <a:pt x="4008" y="9763"/>
                    <a:pt x="3994" y="9763"/>
                  </a:cubicBezTo>
                  <a:cubicBezTo>
                    <a:pt x="3808" y="9763"/>
                    <a:pt x="3354" y="9979"/>
                    <a:pt x="2958" y="10195"/>
                  </a:cubicBezTo>
                  <a:cubicBezTo>
                    <a:pt x="2679" y="9878"/>
                    <a:pt x="1911" y="9166"/>
                    <a:pt x="1433" y="8582"/>
                  </a:cubicBezTo>
                  <a:cubicBezTo>
                    <a:pt x="1328" y="8456"/>
                    <a:pt x="1462" y="7943"/>
                    <a:pt x="1383" y="7943"/>
                  </a:cubicBezTo>
                  <a:cubicBezTo>
                    <a:pt x="1375" y="7943"/>
                    <a:pt x="1365" y="7948"/>
                    <a:pt x="1352" y="7960"/>
                  </a:cubicBezTo>
                  <a:cubicBezTo>
                    <a:pt x="1224" y="8087"/>
                    <a:pt x="1073" y="8633"/>
                    <a:pt x="1189" y="8785"/>
                  </a:cubicBezTo>
                  <a:cubicBezTo>
                    <a:pt x="1305" y="8925"/>
                    <a:pt x="2120" y="9928"/>
                    <a:pt x="2551" y="10449"/>
                  </a:cubicBezTo>
                  <a:lnTo>
                    <a:pt x="2353" y="10564"/>
                  </a:lnTo>
                  <a:cubicBezTo>
                    <a:pt x="1678" y="10970"/>
                    <a:pt x="956" y="11846"/>
                    <a:pt x="549" y="11922"/>
                  </a:cubicBezTo>
                  <a:cubicBezTo>
                    <a:pt x="538" y="11925"/>
                    <a:pt x="526" y="11926"/>
                    <a:pt x="513" y="11926"/>
                  </a:cubicBezTo>
                  <a:cubicBezTo>
                    <a:pt x="375" y="11926"/>
                    <a:pt x="147" y="11794"/>
                    <a:pt x="48" y="11794"/>
                  </a:cubicBezTo>
                  <a:cubicBezTo>
                    <a:pt x="12" y="11794"/>
                    <a:pt x="-7" y="11811"/>
                    <a:pt x="2" y="11859"/>
                  </a:cubicBezTo>
                  <a:cubicBezTo>
                    <a:pt x="35" y="12038"/>
                    <a:pt x="347" y="12229"/>
                    <a:pt x="519" y="12229"/>
                  </a:cubicBezTo>
                  <a:cubicBezTo>
                    <a:pt x="529" y="12229"/>
                    <a:pt x="539" y="12229"/>
                    <a:pt x="549" y="12227"/>
                  </a:cubicBezTo>
                  <a:cubicBezTo>
                    <a:pt x="921" y="12126"/>
                    <a:pt x="1294" y="11960"/>
                    <a:pt x="1631" y="11770"/>
                  </a:cubicBezTo>
                  <a:cubicBezTo>
                    <a:pt x="1585" y="12087"/>
                    <a:pt x="1852" y="12469"/>
                    <a:pt x="1794" y="12761"/>
                  </a:cubicBezTo>
                  <a:cubicBezTo>
                    <a:pt x="1759" y="12951"/>
                    <a:pt x="1305" y="13281"/>
                    <a:pt x="1468" y="13319"/>
                  </a:cubicBezTo>
                  <a:cubicBezTo>
                    <a:pt x="1503" y="13319"/>
                    <a:pt x="2050" y="13066"/>
                    <a:pt x="2085" y="12900"/>
                  </a:cubicBezTo>
                  <a:cubicBezTo>
                    <a:pt x="2120" y="12710"/>
                    <a:pt x="2271" y="11846"/>
                    <a:pt x="2318" y="11376"/>
                  </a:cubicBezTo>
                  <a:cubicBezTo>
                    <a:pt x="2434" y="11300"/>
                    <a:pt x="3493" y="10627"/>
                    <a:pt x="3680" y="10601"/>
                  </a:cubicBezTo>
                  <a:cubicBezTo>
                    <a:pt x="3936" y="10678"/>
                    <a:pt x="5111" y="11453"/>
                    <a:pt x="5833" y="12342"/>
                  </a:cubicBezTo>
                  <a:cubicBezTo>
                    <a:pt x="4786" y="16571"/>
                    <a:pt x="3296" y="19835"/>
                    <a:pt x="3168" y="20368"/>
                  </a:cubicBezTo>
                  <a:lnTo>
                    <a:pt x="13259" y="21600"/>
                  </a:lnTo>
                  <a:cubicBezTo>
                    <a:pt x="13259" y="21600"/>
                    <a:pt x="12328" y="18209"/>
                    <a:pt x="12154" y="13142"/>
                  </a:cubicBezTo>
                  <a:cubicBezTo>
                    <a:pt x="12607" y="12964"/>
                    <a:pt x="13026" y="12570"/>
                    <a:pt x="13469" y="12532"/>
                  </a:cubicBezTo>
                  <a:cubicBezTo>
                    <a:pt x="13725" y="12811"/>
                    <a:pt x="14190" y="13675"/>
                    <a:pt x="15878" y="14501"/>
                  </a:cubicBezTo>
                  <a:cubicBezTo>
                    <a:pt x="15934" y="14528"/>
                    <a:pt x="16000" y="14540"/>
                    <a:pt x="16068" y="14540"/>
                  </a:cubicBezTo>
                  <a:cubicBezTo>
                    <a:pt x="16282" y="14540"/>
                    <a:pt x="16521" y="14428"/>
                    <a:pt x="16565" y="14361"/>
                  </a:cubicBezTo>
                  <a:cubicBezTo>
                    <a:pt x="16603" y="14305"/>
                    <a:pt x="16554" y="14292"/>
                    <a:pt x="16470" y="14292"/>
                  </a:cubicBezTo>
                  <a:cubicBezTo>
                    <a:pt x="16393" y="14292"/>
                    <a:pt x="16288" y="14303"/>
                    <a:pt x="16192" y="14303"/>
                  </a:cubicBezTo>
                  <a:cubicBezTo>
                    <a:pt x="16104" y="14303"/>
                    <a:pt x="16025" y="14294"/>
                    <a:pt x="15983" y="14259"/>
                  </a:cubicBezTo>
                  <a:cubicBezTo>
                    <a:pt x="15319" y="13700"/>
                    <a:pt x="14807" y="12875"/>
                    <a:pt x="14341" y="12469"/>
                  </a:cubicBezTo>
                  <a:cubicBezTo>
                    <a:pt x="14628" y="12483"/>
                    <a:pt x="14905" y="12489"/>
                    <a:pt x="15168" y="12489"/>
                  </a:cubicBezTo>
                  <a:cubicBezTo>
                    <a:pt x="16538" y="12489"/>
                    <a:pt x="17543" y="12315"/>
                    <a:pt x="17729" y="12177"/>
                  </a:cubicBezTo>
                  <a:cubicBezTo>
                    <a:pt x="17834" y="12087"/>
                    <a:pt x="18090" y="11681"/>
                    <a:pt x="18322" y="11287"/>
                  </a:cubicBezTo>
                  <a:cubicBezTo>
                    <a:pt x="18811" y="11198"/>
                    <a:pt x="20487" y="10703"/>
                    <a:pt x="21197" y="10500"/>
                  </a:cubicBezTo>
                  <a:cubicBezTo>
                    <a:pt x="21372" y="10436"/>
                    <a:pt x="21593" y="10119"/>
                    <a:pt x="21558" y="9941"/>
                  </a:cubicBezTo>
                  <a:cubicBezTo>
                    <a:pt x="21549" y="9903"/>
                    <a:pt x="21532" y="9888"/>
                    <a:pt x="21509" y="9888"/>
                  </a:cubicBezTo>
                  <a:cubicBezTo>
                    <a:pt x="21418" y="9888"/>
                    <a:pt x="21233" y="10142"/>
                    <a:pt x="21093" y="10182"/>
                  </a:cubicBezTo>
                  <a:cubicBezTo>
                    <a:pt x="20313" y="10411"/>
                    <a:pt x="19347" y="10309"/>
                    <a:pt x="18800" y="10462"/>
                  </a:cubicBezTo>
                  <a:cubicBezTo>
                    <a:pt x="19056" y="10004"/>
                    <a:pt x="19358" y="9433"/>
                    <a:pt x="19742" y="8735"/>
                  </a:cubicBezTo>
                  <a:cubicBezTo>
                    <a:pt x="20068" y="8125"/>
                    <a:pt x="20441" y="7439"/>
                    <a:pt x="20511" y="7350"/>
                  </a:cubicBezTo>
                  <a:cubicBezTo>
                    <a:pt x="20627" y="7210"/>
                    <a:pt x="20476" y="6360"/>
                    <a:pt x="20348" y="6233"/>
                  </a:cubicBezTo>
                  <a:cubicBezTo>
                    <a:pt x="20339" y="6224"/>
                    <a:pt x="20332" y="6220"/>
                    <a:pt x="20327" y="6220"/>
                  </a:cubicBezTo>
                  <a:cubicBezTo>
                    <a:pt x="20254" y="6220"/>
                    <a:pt x="20480" y="6979"/>
                    <a:pt x="20371" y="7109"/>
                  </a:cubicBezTo>
                  <a:cubicBezTo>
                    <a:pt x="20278" y="7210"/>
                    <a:pt x="19882" y="7464"/>
                    <a:pt x="19312" y="8519"/>
                  </a:cubicBezTo>
                  <a:cubicBezTo>
                    <a:pt x="19021" y="9052"/>
                    <a:pt x="18509" y="9916"/>
                    <a:pt x="18136" y="10335"/>
                  </a:cubicBezTo>
                  <a:cubicBezTo>
                    <a:pt x="17962" y="9992"/>
                    <a:pt x="17403" y="9585"/>
                    <a:pt x="17228" y="9115"/>
                  </a:cubicBezTo>
                  <a:cubicBezTo>
                    <a:pt x="17162" y="8948"/>
                    <a:pt x="17169" y="8488"/>
                    <a:pt x="17034" y="8488"/>
                  </a:cubicBezTo>
                  <a:cubicBezTo>
                    <a:pt x="17025" y="8488"/>
                    <a:pt x="17017" y="8489"/>
                    <a:pt x="17007" y="8493"/>
                  </a:cubicBezTo>
                  <a:cubicBezTo>
                    <a:pt x="16844" y="8569"/>
                    <a:pt x="16949" y="9001"/>
                    <a:pt x="17019" y="9179"/>
                  </a:cubicBezTo>
                  <a:cubicBezTo>
                    <a:pt x="17368" y="10131"/>
                    <a:pt x="17566" y="10691"/>
                    <a:pt x="17752" y="10970"/>
                  </a:cubicBezTo>
                  <a:cubicBezTo>
                    <a:pt x="17636" y="11186"/>
                    <a:pt x="17531" y="11490"/>
                    <a:pt x="17472" y="11554"/>
                  </a:cubicBezTo>
                  <a:cubicBezTo>
                    <a:pt x="17205" y="11656"/>
                    <a:pt x="15878" y="11630"/>
                    <a:pt x="14248" y="11770"/>
                  </a:cubicBezTo>
                  <a:cubicBezTo>
                    <a:pt x="14551" y="11351"/>
                    <a:pt x="14539" y="10767"/>
                    <a:pt x="14970" y="10233"/>
                  </a:cubicBezTo>
                  <a:cubicBezTo>
                    <a:pt x="15087" y="10081"/>
                    <a:pt x="15703" y="9865"/>
                    <a:pt x="15575" y="9738"/>
                  </a:cubicBezTo>
                  <a:cubicBezTo>
                    <a:pt x="15551" y="9714"/>
                    <a:pt x="15513" y="9703"/>
                    <a:pt x="15466" y="9703"/>
                  </a:cubicBezTo>
                  <a:cubicBezTo>
                    <a:pt x="15267" y="9703"/>
                    <a:pt x="14913" y="9891"/>
                    <a:pt x="14819" y="10004"/>
                  </a:cubicBezTo>
                  <a:cubicBezTo>
                    <a:pt x="13853" y="11224"/>
                    <a:pt x="13585" y="11541"/>
                    <a:pt x="13410" y="11833"/>
                  </a:cubicBezTo>
                  <a:cubicBezTo>
                    <a:pt x="12980" y="11859"/>
                    <a:pt x="12538" y="11897"/>
                    <a:pt x="12107" y="11922"/>
                  </a:cubicBezTo>
                  <a:cubicBezTo>
                    <a:pt x="12072" y="10436"/>
                    <a:pt x="12084" y="8913"/>
                    <a:pt x="12130" y="7503"/>
                  </a:cubicBezTo>
                  <a:cubicBezTo>
                    <a:pt x="12724" y="7632"/>
                    <a:pt x="13328" y="7707"/>
                    <a:pt x="13933" y="7707"/>
                  </a:cubicBezTo>
                  <a:cubicBezTo>
                    <a:pt x="13980" y="7707"/>
                    <a:pt x="14027" y="7707"/>
                    <a:pt x="14074" y="7706"/>
                  </a:cubicBezTo>
                  <a:cubicBezTo>
                    <a:pt x="14772" y="7680"/>
                    <a:pt x="15075" y="7515"/>
                    <a:pt x="15156" y="7452"/>
                  </a:cubicBezTo>
                  <a:cubicBezTo>
                    <a:pt x="15296" y="7350"/>
                    <a:pt x="15401" y="7198"/>
                    <a:pt x="15482" y="7045"/>
                  </a:cubicBezTo>
                  <a:lnTo>
                    <a:pt x="17589" y="6906"/>
                  </a:lnTo>
                  <a:cubicBezTo>
                    <a:pt x="17764" y="6906"/>
                    <a:pt x="18113" y="6575"/>
                    <a:pt x="18101" y="6385"/>
                  </a:cubicBezTo>
                  <a:cubicBezTo>
                    <a:pt x="18101" y="6354"/>
                    <a:pt x="18091" y="6341"/>
                    <a:pt x="18074" y="6341"/>
                  </a:cubicBezTo>
                  <a:cubicBezTo>
                    <a:pt x="17984" y="6341"/>
                    <a:pt x="17700" y="6679"/>
                    <a:pt x="17554" y="6690"/>
                  </a:cubicBezTo>
                  <a:lnTo>
                    <a:pt x="15773" y="6334"/>
                  </a:lnTo>
                  <a:cubicBezTo>
                    <a:pt x="16157" y="5089"/>
                    <a:pt x="16472" y="3807"/>
                    <a:pt x="16728" y="2511"/>
                  </a:cubicBezTo>
                  <a:cubicBezTo>
                    <a:pt x="17333" y="2372"/>
                    <a:pt x="18159" y="2207"/>
                    <a:pt x="18450" y="1876"/>
                  </a:cubicBezTo>
                  <a:cubicBezTo>
                    <a:pt x="18578" y="1711"/>
                    <a:pt x="18578" y="1483"/>
                    <a:pt x="18462" y="1318"/>
                  </a:cubicBezTo>
                  <a:cubicBezTo>
                    <a:pt x="18447" y="1301"/>
                    <a:pt x="18436" y="1294"/>
                    <a:pt x="18428" y="1294"/>
                  </a:cubicBezTo>
                  <a:cubicBezTo>
                    <a:pt x="18374" y="1294"/>
                    <a:pt x="18459" y="1626"/>
                    <a:pt x="18357" y="1737"/>
                  </a:cubicBezTo>
                  <a:cubicBezTo>
                    <a:pt x="18229" y="1864"/>
                    <a:pt x="17426" y="1788"/>
                    <a:pt x="16797" y="1953"/>
                  </a:cubicBezTo>
                  <a:cubicBezTo>
                    <a:pt x="16914" y="1381"/>
                    <a:pt x="16774" y="619"/>
                    <a:pt x="16821" y="479"/>
                  </a:cubicBezTo>
                  <a:cubicBezTo>
                    <a:pt x="16914" y="339"/>
                    <a:pt x="17391" y="149"/>
                    <a:pt x="17275" y="35"/>
                  </a:cubicBezTo>
                  <a:cubicBezTo>
                    <a:pt x="17253" y="11"/>
                    <a:pt x="17221" y="0"/>
                    <a:pt x="17184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2" name="Google Shape;123;p18"/>
            <p:cNvSpPr/>
            <p:nvPr/>
          </p:nvSpPr>
          <p:spPr>
            <a:xfrm flipH="1">
              <a:off x="-2" y="6807535"/>
              <a:ext cx="9143660" cy="6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3_1_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4" name="Google Shape;2440;p166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2880" name="Google Shape;2441;p166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2869" name="Google Shape;2442;p166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872" name="Google Shape;2443;p166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2870" name="Google Shape;2444;p166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871" name="Google Shape;2445;p166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879" name="Google Shape;2446;p166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2875" name="Google Shape;2447;p166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2873" name="Google Shape;2448;p166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874" name="Google Shape;2449;p166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878" name="Google Shape;2450;p166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2876" name="Google Shape;2451;p166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877" name="Google Shape;2452;p166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2883" name="Google Shape;2453;p166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2881" name="Google Shape;2454;p166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882" name="Google Shape;2455;p166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88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4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6" name="Google Shape;2470;p167"/>
          <p:cNvGrpSpPr/>
          <p:nvPr/>
        </p:nvGrpSpPr>
        <p:grpSpPr>
          <a:xfrm>
            <a:off x="-2" y="-2604877"/>
            <a:ext cx="10120247" cy="7751035"/>
            <a:chOff x="0" y="0"/>
            <a:chExt cx="10120246" cy="7751034"/>
          </a:xfrm>
        </p:grpSpPr>
        <p:sp>
          <p:nvSpPr>
            <p:cNvPr id="2892" name="Google Shape;2471;p167"/>
            <p:cNvSpPr/>
            <p:nvPr/>
          </p:nvSpPr>
          <p:spPr>
            <a:xfrm>
              <a:off x="5932074" y="0"/>
              <a:ext cx="4188172" cy="722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895" name="Google Shape;2472;p167"/>
            <p:cNvGrpSpPr/>
            <p:nvPr/>
          </p:nvGrpSpPr>
          <p:grpSpPr>
            <a:xfrm>
              <a:off x="-1" y="7158837"/>
              <a:ext cx="9144076" cy="592198"/>
              <a:chOff x="0" y="0"/>
              <a:chExt cx="9144075" cy="592197"/>
            </a:xfrm>
          </p:grpSpPr>
          <p:sp>
            <p:nvSpPr>
              <p:cNvPr id="2893" name="Google Shape;2473;p167"/>
              <p:cNvSpPr/>
              <p:nvPr/>
            </p:nvSpPr>
            <p:spPr>
              <a:xfrm>
                <a:off x="-1" y="-1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894" name="Google Shape;2474;p167"/>
              <p:cNvSpPr/>
              <p:nvPr/>
            </p:nvSpPr>
            <p:spPr>
              <a:xfrm>
                <a:off x="-1" y="116337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89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6" name="Google Shape;2489;p168"/>
          <p:cNvGrpSpPr/>
          <p:nvPr/>
        </p:nvGrpSpPr>
        <p:grpSpPr>
          <a:xfrm>
            <a:off x="-300272" y="-818700"/>
            <a:ext cx="9744545" cy="5962228"/>
            <a:chOff x="-1" y="-3"/>
            <a:chExt cx="9744544" cy="5962226"/>
          </a:xfrm>
        </p:grpSpPr>
        <p:grpSp>
          <p:nvGrpSpPr>
            <p:cNvPr id="2924" name="Google Shape;2490;p168"/>
            <p:cNvGrpSpPr/>
            <p:nvPr/>
          </p:nvGrpSpPr>
          <p:grpSpPr>
            <a:xfrm>
              <a:off x="-2" y="-4"/>
              <a:ext cx="9744545" cy="1968217"/>
              <a:chOff x="0" y="-2"/>
              <a:chExt cx="9744544" cy="1968215"/>
            </a:xfrm>
          </p:grpSpPr>
          <p:grpSp>
            <p:nvGrpSpPr>
              <p:cNvPr id="2913" name="Google Shape;2491;p168"/>
              <p:cNvGrpSpPr/>
              <p:nvPr/>
            </p:nvGrpSpPr>
            <p:grpSpPr>
              <a:xfrm>
                <a:off x="-1" y="-3"/>
                <a:ext cx="2167331" cy="1968217"/>
                <a:chOff x="0" y="-1"/>
                <a:chExt cx="2167330" cy="1968215"/>
              </a:xfrm>
            </p:grpSpPr>
            <p:grpSp>
              <p:nvGrpSpPr>
                <p:cNvPr id="2911" name="Google Shape;2492;p168"/>
                <p:cNvGrpSpPr/>
                <p:nvPr/>
              </p:nvGrpSpPr>
              <p:grpSpPr>
                <a:xfrm>
                  <a:off x="119598" y="386493"/>
                  <a:ext cx="2047733" cy="1581722"/>
                  <a:chOff x="-1" y="0"/>
                  <a:chExt cx="2047732" cy="1581720"/>
                </a:xfrm>
              </p:grpSpPr>
              <p:grpSp>
                <p:nvGrpSpPr>
                  <p:cNvPr id="2907" name="Google Shape;2493;p168"/>
                  <p:cNvGrpSpPr/>
                  <p:nvPr/>
                </p:nvGrpSpPr>
                <p:grpSpPr>
                  <a:xfrm>
                    <a:off x="-3" y="257286"/>
                    <a:ext cx="2047734" cy="1324434"/>
                    <a:chOff x="-1" y="-1"/>
                    <a:chExt cx="2047732" cy="1324432"/>
                  </a:xfrm>
                </p:grpSpPr>
                <p:sp>
                  <p:nvSpPr>
                    <p:cNvPr id="2904" name="Google Shape;2494;p168"/>
                    <p:cNvSpPr/>
                    <p:nvPr/>
                  </p:nvSpPr>
                  <p:spPr>
                    <a:xfrm>
                      <a:off x="1196027" y="-2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05" name="Google Shape;2495;p168"/>
                    <p:cNvSpPr/>
                    <p:nvPr/>
                  </p:nvSpPr>
                  <p:spPr>
                    <a:xfrm>
                      <a:off x="-2" y="352725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06" name="Google Shape;2496;p168"/>
                    <p:cNvSpPr/>
                    <p:nvPr/>
                  </p:nvSpPr>
                  <p:spPr>
                    <a:xfrm>
                      <a:off x="538012" y="165687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910" name="Google Shape;2497;p168"/>
                  <p:cNvGrpSpPr/>
                  <p:nvPr/>
                </p:nvGrpSpPr>
                <p:grpSpPr>
                  <a:xfrm>
                    <a:off x="184373" y="-1"/>
                    <a:ext cx="1654381" cy="1276470"/>
                    <a:chOff x="0" y="-1"/>
                    <a:chExt cx="1654379" cy="1276469"/>
                  </a:xfrm>
                </p:grpSpPr>
                <p:sp>
                  <p:nvSpPr>
                    <p:cNvPr id="2908" name="Google Shape;2498;p168"/>
                    <p:cNvSpPr/>
                    <p:nvPr/>
                  </p:nvSpPr>
                  <p:spPr>
                    <a:xfrm>
                      <a:off x="-1" y="541164"/>
                      <a:ext cx="735305" cy="735305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09" name="Google Shape;2499;p168"/>
                    <p:cNvSpPr/>
                    <p:nvPr/>
                  </p:nvSpPr>
                  <p:spPr>
                    <a:xfrm>
                      <a:off x="682676" y="-2"/>
                      <a:ext cx="971704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2912" name="Google Shape;2500;p168"/>
                <p:cNvSpPr/>
                <p:nvPr/>
              </p:nvSpPr>
              <p:spPr>
                <a:xfrm>
                  <a:off x="-1" y="-2"/>
                  <a:ext cx="1347904" cy="1347906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923" name="Google Shape;2501;p168"/>
              <p:cNvGrpSpPr/>
              <p:nvPr/>
            </p:nvGrpSpPr>
            <p:grpSpPr>
              <a:xfrm>
                <a:off x="7627261" y="92481"/>
                <a:ext cx="2117283" cy="1426272"/>
                <a:chOff x="-3" y="-1"/>
                <a:chExt cx="2117282" cy="1426271"/>
              </a:xfrm>
            </p:grpSpPr>
            <p:grpSp>
              <p:nvGrpSpPr>
                <p:cNvPr id="2921" name="Google Shape;2502;p168"/>
                <p:cNvGrpSpPr/>
                <p:nvPr/>
              </p:nvGrpSpPr>
              <p:grpSpPr>
                <a:xfrm>
                  <a:off x="-4" y="-2"/>
                  <a:ext cx="2117284" cy="1426273"/>
                  <a:chOff x="-2" y="0"/>
                  <a:chExt cx="2117282" cy="1426271"/>
                </a:xfrm>
              </p:grpSpPr>
              <p:grpSp>
                <p:nvGrpSpPr>
                  <p:cNvPr id="2917" name="Google Shape;2503;p168"/>
                  <p:cNvGrpSpPr/>
                  <p:nvPr/>
                </p:nvGrpSpPr>
                <p:grpSpPr>
                  <a:xfrm>
                    <a:off x="-3" y="248076"/>
                    <a:ext cx="2117284" cy="1178196"/>
                    <a:chOff x="-1" y="0"/>
                    <a:chExt cx="2117282" cy="1178194"/>
                  </a:xfrm>
                </p:grpSpPr>
                <p:sp>
                  <p:nvSpPr>
                    <p:cNvPr id="2914" name="Google Shape;2504;p168"/>
                    <p:cNvSpPr/>
                    <p:nvPr/>
                  </p:nvSpPr>
                  <p:spPr>
                    <a:xfrm>
                      <a:off x="1265577" y="152488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15" name="Google Shape;2505;p168"/>
                    <p:cNvSpPr/>
                    <p:nvPr/>
                  </p:nvSpPr>
                  <p:spPr>
                    <a:xfrm>
                      <a:off x="-2" y="-1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16" name="Google Shape;2506;p168"/>
                    <p:cNvSpPr/>
                    <p:nvPr/>
                  </p:nvSpPr>
                  <p:spPr>
                    <a:xfrm>
                      <a:off x="522912" y="206488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920" name="Google Shape;2507;p168"/>
                  <p:cNvGrpSpPr/>
                  <p:nvPr/>
                </p:nvGrpSpPr>
                <p:grpSpPr>
                  <a:xfrm>
                    <a:off x="792999" y="-1"/>
                    <a:ext cx="1324282" cy="1213260"/>
                    <a:chOff x="-1" y="0"/>
                    <a:chExt cx="1324281" cy="1213258"/>
                  </a:xfrm>
                </p:grpSpPr>
                <p:sp>
                  <p:nvSpPr>
                    <p:cNvPr id="2918" name="Google Shape;2508;p168"/>
                    <p:cNvSpPr/>
                    <p:nvPr/>
                  </p:nvSpPr>
                  <p:spPr>
                    <a:xfrm>
                      <a:off x="-2" y="477952"/>
                      <a:ext cx="735305" cy="7353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19" name="Google Shape;2509;p168"/>
                    <p:cNvSpPr/>
                    <p:nvPr/>
                  </p:nvSpPr>
                  <p:spPr>
                    <a:xfrm>
                      <a:off x="352576" y="-1"/>
                      <a:ext cx="971705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2922" name="Google Shape;2510;p168"/>
                <p:cNvSpPr/>
                <p:nvPr/>
              </p:nvSpPr>
              <p:spPr>
                <a:xfrm>
                  <a:off x="293875" y="49814"/>
                  <a:ext cx="971703" cy="9717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2935" name="Google Shape;2511;p168"/>
            <p:cNvGrpSpPr/>
            <p:nvPr/>
          </p:nvGrpSpPr>
          <p:grpSpPr>
            <a:xfrm>
              <a:off x="300195" y="4156685"/>
              <a:ext cx="9144077" cy="1805539"/>
              <a:chOff x="0" y="-2"/>
              <a:chExt cx="9144075" cy="1805538"/>
            </a:xfrm>
          </p:grpSpPr>
          <p:grpSp>
            <p:nvGrpSpPr>
              <p:cNvPr id="2928" name="Google Shape;2512;p168"/>
              <p:cNvGrpSpPr/>
              <p:nvPr/>
            </p:nvGrpSpPr>
            <p:grpSpPr>
              <a:xfrm>
                <a:off x="0" y="-3"/>
                <a:ext cx="9144077" cy="1805540"/>
                <a:chOff x="0" y="-1"/>
                <a:chExt cx="9144075" cy="1805538"/>
              </a:xfrm>
            </p:grpSpPr>
            <p:sp>
              <p:nvSpPr>
                <p:cNvPr id="2925" name="Google Shape;2513;p168"/>
                <p:cNvSpPr/>
                <p:nvPr/>
              </p:nvSpPr>
              <p:spPr>
                <a:xfrm>
                  <a:off x="4423" y="794235"/>
                  <a:ext cx="9135308" cy="1011303"/>
                </a:xfrm>
                <a:prstGeom prst="rect">
                  <a:avLst/>
                </a:pr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26" name="Google Shape;2514;p168"/>
                <p:cNvSpPr/>
                <p:nvPr/>
              </p:nvSpPr>
              <p:spPr>
                <a:xfrm>
                  <a:off x="4413" y="41"/>
                  <a:ext cx="9135354" cy="6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27" name="Google Shape;2515;p168"/>
                <p:cNvSpPr/>
                <p:nvPr/>
              </p:nvSpPr>
              <p:spPr>
                <a:xfrm>
                  <a:off x="0" y="-2"/>
                  <a:ext cx="9144077" cy="1093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934" name="Google Shape;2516;p168"/>
              <p:cNvGrpSpPr/>
              <p:nvPr/>
            </p:nvGrpSpPr>
            <p:grpSpPr>
              <a:xfrm>
                <a:off x="637526" y="471666"/>
                <a:ext cx="8102711" cy="1058184"/>
                <a:chOff x="0" y="0"/>
                <a:chExt cx="8102710" cy="1058183"/>
              </a:xfrm>
            </p:grpSpPr>
            <p:sp>
              <p:nvSpPr>
                <p:cNvPr id="2929" name="Google Shape;2517;p168"/>
                <p:cNvSpPr/>
                <p:nvPr/>
              </p:nvSpPr>
              <p:spPr>
                <a:xfrm>
                  <a:off x="7717987" y="-1"/>
                  <a:ext cx="384723" cy="431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30" name="Google Shape;2518;p168"/>
                <p:cNvSpPr/>
                <p:nvPr/>
              </p:nvSpPr>
              <p:spPr>
                <a:xfrm>
                  <a:off x="-1" y="327375"/>
                  <a:ext cx="495449" cy="730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31" name="Google Shape;2519;p168"/>
                <p:cNvSpPr/>
                <p:nvPr/>
              </p:nvSpPr>
              <p:spPr>
                <a:xfrm>
                  <a:off x="6646102" y="612244"/>
                  <a:ext cx="412846" cy="438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32" name="Google Shape;2520;p168"/>
                <p:cNvSpPr/>
                <p:nvPr/>
              </p:nvSpPr>
              <p:spPr>
                <a:xfrm>
                  <a:off x="5321965" y="654682"/>
                  <a:ext cx="567865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33" name="Google Shape;2521;p168"/>
                <p:cNvSpPr/>
                <p:nvPr/>
              </p:nvSpPr>
              <p:spPr>
                <a:xfrm>
                  <a:off x="1329811" y="327373"/>
                  <a:ext cx="486834" cy="43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2" h="21600" fill="norm" stroke="1" extrusionOk="0">
                      <a:moveTo>
                        <a:pt x="17434" y="0"/>
                      </a:moveTo>
                      <a:lnTo>
                        <a:pt x="11998" y="4799"/>
                      </a:lnTo>
                      <a:cubicBezTo>
                        <a:pt x="11998" y="4799"/>
                        <a:pt x="10466" y="6227"/>
                        <a:pt x="10283" y="7871"/>
                      </a:cubicBezTo>
                      <a:cubicBezTo>
                        <a:pt x="9918" y="11026"/>
                        <a:pt x="8459" y="11762"/>
                        <a:pt x="5539" y="14616"/>
                      </a:cubicBezTo>
                      <a:cubicBezTo>
                        <a:pt x="4299" y="15784"/>
                        <a:pt x="-1028" y="19416"/>
                        <a:pt x="176" y="21276"/>
                      </a:cubicBezTo>
                      <a:cubicBezTo>
                        <a:pt x="356" y="21500"/>
                        <a:pt x="577" y="21600"/>
                        <a:pt x="828" y="21600"/>
                      </a:cubicBezTo>
                      <a:cubicBezTo>
                        <a:pt x="2512" y="21600"/>
                        <a:pt x="5545" y="17134"/>
                        <a:pt x="6561" y="16043"/>
                      </a:cubicBezTo>
                      <a:cubicBezTo>
                        <a:pt x="9334" y="13136"/>
                        <a:pt x="10167" y="11543"/>
                        <a:pt x="12739" y="11543"/>
                      </a:cubicBezTo>
                      <a:cubicBezTo>
                        <a:pt x="12807" y="11543"/>
                        <a:pt x="12876" y="11544"/>
                        <a:pt x="12947" y="11546"/>
                      </a:cubicBezTo>
                      <a:cubicBezTo>
                        <a:pt x="12965" y="11547"/>
                        <a:pt x="12983" y="11547"/>
                        <a:pt x="13001" y="11547"/>
                      </a:cubicBezTo>
                      <a:cubicBezTo>
                        <a:pt x="14335" y="11547"/>
                        <a:pt x="15756" y="9989"/>
                        <a:pt x="15756" y="9989"/>
                      </a:cubicBezTo>
                      <a:lnTo>
                        <a:pt x="20572" y="4368"/>
                      </a:lnTo>
                      <a:lnTo>
                        <a:pt x="20536" y="4324"/>
                      </a:lnTo>
                      <a:lnTo>
                        <a:pt x="15099" y="9124"/>
                      </a:lnTo>
                      <a:lnTo>
                        <a:pt x="14698" y="8562"/>
                      </a:lnTo>
                      <a:lnTo>
                        <a:pt x="19514" y="2939"/>
                      </a:lnTo>
                      <a:lnTo>
                        <a:pt x="19477" y="2897"/>
                      </a:lnTo>
                      <a:lnTo>
                        <a:pt x="14078" y="7697"/>
                      </a:lnTo>
                      <a:lnTo>
                        <a:pt x="13640" y="7091"/>
                      </a:lnTo>
                      <a:lnTo>
                        <a:pt x="18493" y="1470"/>
                      </a:lnTo>
                      <a:lnTo>
                        <a:pt x="18493" y="1427"/>
                      </a:lnTo>
                      <a:lnTo>
                        <a:pt x="13056" y="6227"/>
                      </a:lnTo>
                      <a:lnTo>
                        <a:pt x="12618" y="5664"/>
                      </a:lnTo>
                      <a:lnTo>
                        <a:pt x="17471" y="43"/>
                      </a:lnTo>
                      <a:lnTo>
                        <a:pt x="17434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93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529;p169"/>
          <p:cNvGrpSpPr/>
          <p:nvPr/>
        </p:nvGrpSpPr>
        <p:grpSpPr>
          <a:xfrm>
            <a:off x="0" y="50"/>
            <a:ext cx="9143657" cy="5143708"/>
            <a:chOff x="0" y="25"/>
            <a:chExt cx="9143656" cy="5143706"/>
          </a:xfrm>
        </p:grpSpPr>
        <p:sp>
          <p:nvSpPr>
            <p:cNvPr id="2944" name="Google Shape;2530;p169"/>
            <p:cNvSpPr/>
            <p:nvPr/>
          </p:nvSpPr>
          <p:spPr>
            <a:xfrm>
              <a:off x="7665971" y="2300586"/>
              <a:ext cx="1296572" cy="230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0982" y="0"/>
                  </a:moveTo>
                  <a:cubicBezTo>
                    <a:pt x="10805" y="0"/>
                    <a:pt x="10629" y="109"/>
                    <a:pt x="10629" y="289"/>
                  </a:cubicBezTo>
                  <a:cubicBezTo>
                    <a:pt x="10629" y="406"/>
                    <a:pt x="10703" y="1991"/>
                    <a:pt x="10806" y="4245"/>
                  </a:cubicBezTo>
                  <a:cubicBezTo>
                    <a:pt x="10380" y="4312"/>
                    <a:pt x="9704" y="4495"/>
                    <a:pt x="9424" y="4654"/>
                  </a:cubicBezTo>
                  <a:cubicBezTo>
                    <a:pt x="9077" y="4851"/>
                    <a:pt x="6812" y="5503"/>
                    <a:pt x="6243" y="5503"/>
                  </a:cubicBezTo>
                  <a:cubicBezTo>
                    <a:pt x="6210" y="5503"/>
                    <a:pt x="6183" y="5501"/>
                    <a:pt x="6162" y="5496"/>
                  </a:cubicBezTo>
                  <a:cubicBezTo>
                    <a:pt x="5807" y="5424"/>
                    <a:pt x="4243" y="4852"/>
                    <a:pt x="4060" y="4852"/>
                  </a:cubicBezTo>
                  <a:cubicBezTo>
                    <a:pt x="4053" y="4852"/>
                    <a:pt x="4049" y="4853"/>
                    <a:pt x="4046" y="4854"/>
                  </a:cubicBezTo>
                  <a:cubicBezTo>
                    <a:pt x="3884" y="4946"/>
                    <a:pt x="5736" y="5739"/>
                    <a:pt x="6162" y="5797"/>
                  </a:cubicBezTo>
                  <a:cubicBezTo>
                    <a:pt x="6191" y="5801"/>
                    <a:pt x="6225" y="5803"/>
                    <a:pt x="6262" y="5803"/>
                  </a:cubicBezTo>
                  <a:cubicBezTo>
                    <a:pt x="6778" y="5803"/>
                    <a:pt x="7971" y="5446"/>
                    <a:pt x="8190" y="5446"/>
                  </a:cubicBezTo>
                  <a:cubicBezTo>
                    <a:pt x="9086" y="5371"/>
                    <a:pt x="9983" y="5254"/>
                    <a:pt x="10865" y="5088"/>
                  </a:cubicBezTo>
                  <a:cubicBezTo>
                    <a:pt x="10909" y="6181"/>
                    <a:pt x="10967" y="7399"/>
                    <a:pt x="11041" y="8659"/>
                  </a:cubicBezTo>
                  <a:cubicBezTo>
                    <a:pt x="9527" y="9335"/>
                    <a:pt x="5853" y="11213"/>
                    <a:pt x="4340" y="11514"/>
                  </a:cubicBezTo>
                  <a:cubicBezTo>
                    <a:pt x="2503" y="11872"/>
                    <a:pt x="181" y="11747"/>
                    <a:pt x="5" y="11847"/>
                  </a:cubicBezTo>
                  <a:cubicBezTo>
                    <a:pt x="-123" y="11926"/>
                    <a:pt x="2258" y="12057"/>
                    <a:pt x="3689" y="12057"/>
                  </a:cubicBezTo>
                  <a:cubicBezTo>
                    <a:pt x="4236" y="12057"/>
                    <a:pt x="4645" y="12038"/>
                    <a:pt x="4722" y="11989"/>
                  </a:cubicBezTo>
                  <a:cubicBezTo>
                    <a:pt x="5016" y="11822"/>
                    <a:pt x="8263" y="10546"/>
                    <a:pt x="8455" y="10437"/>
                  </a:cubicBezTo>
                  <a:cubicBezTo>
                    <a:pt x="8461" y="10433"/>
                    <a:pt x="8466" y="10431"/>
                    <a:pt x="8469" y="10431"/>
                  </a:cubicBezTo>
                  <a:cubicBezTo>
                    <a:pt x="8545" y="10431"/>
                    <a:pt x="7209" y="11796"/>
                    <a:pt x="6897" y="11998"/>
                  </a:cubicBezTo>
                  <a:cubicBezTo>
                    <a:pt x="6827" y="12039"/>
                    <a:pt x="6820" y="12057"/>
                    <a:pt x="6858" y="12057"/>
                  </a:cubicBezTo>
                  <a:cubicBezTo>
                    <a:pt x="7003" y="12057"/>
                    <a:pt x="7802" y="11792"/>
                    <a:pt x="8176" y="11580"/>
                  </a:cubicBezTo>
                  <a:cubicBezTo>
                    <a:pt x="8646" y="11305"/>
                    <a:pt x="9160" y="10170"/>
                    <a:pt x="9322" y="10070"/>
                  </a:cubicBezTo>
                  <a:cubicBezTo>
                    <a:pt x="9424" y="10003"/>
                    <a:pt x="10350" y="9678"/>
                    <a:pt x="11070" y="9427"/>
                  </a:cubicBezTo>
                  <a:cubicBezTo>
                    <a:pt x="11144" y="10946"/>
                    <a:pt x="11217" y="12507"/>
                    <a:pt x="11305" y="13975"/>
                  </a:cubicBezTo>
                  <a:cubicBezTo>
                    <a:pt x="10262" y="14251"/>
                    <a:pt x="8484" y="14785"/>
                    <a:pt x="7646" y="14785"/>
                  </a:cubicBezTo>
                  <a:cubicBezTo>
                    <a:pt x="6603" y="14785"/>
                    <a:pt x="3267" y="14426"/>
                    <a:pt x="2753" y="14426"/>
                  </a:cubicBezTo>
                  <a:cubicBezTo>
                    <a:pt x="2224" y="14426"/>
                    <a:pt x="2606" y="14493"/>
                    <a:pt x="3135" y="14785"/>
                  </a:cubicBezTo>
                  <a:cubicBezTo>
                    <a:pt x="3559" y="15026"/>
                    <a:pt x="6749" y="15459"/>
                    <a:pt x="8112" y="15459"/>
                  </a:cubicBezTo>
                  <a:cubicBezTo>
                    <a:pt x="8402" y="15459"/>
                    <a:pt x="8610" y="15440"/>
                    <a:pt x="8690" y="15394"/>
                  </a:cubicBezTo>
                  <a:cubicBezTo>
                    <a:pt x="9013" y="15219"/>
                    <a:pt x="10380" y="14960"/>
                    <a:pt x="11350" y="14727"/>
                  </a:cubicBezTo>
                  <a:cubicBezTo>
                    <a:pt x="11526" y="18323"/>
                    <a:pt x="11717" y="21253"/>
                    <a:pt x="11761" y="21520"/>
                  </a:cubicBezTo>
                  <a:cubicBezTo>
                    <a:pt x="11773" y="21576"/>
                    <a:pt x="11989" y="21600"/>
                    <a:pt x="12295" y="21600"/>
                  </a:cubicBezTo>
                  <a:cubicBezTo>
                    <a:pt x="13161" y="21600"/>
                    <a:pt x="14747" y="21411"/>
                    <a:pt x="14465" y="21244"/>
                  </a:cubicBezTo>
                  <a:cubicBezTo>
                    <a:pt x="14318" y="21169"/>
                    <a:pt x="13936" y="18741"/>
                    <a:pt x="13481" y="15569"/>
                  </a:cubicBezTo>
                  <a:cubicBezTo>
                    <a:pt x="14436" y="15169"/>
                    <a:pt x="16390" y="14201"/>
                    <a:pt x="16640" y="14142"/>
                  </a:cubicBezTo>
                  <a:cubicBezTo>
                    <a:pt x="16663" y="14137"/>
                    <a:pt x="16704" y="14135"/>
                    <a:pt x="16760" y="14135"/>
                  </a:cubicBezTo>
                  <a:cubicBezTo>
                    <a:pt x="17446" y="14135"/>
                    <a:pt x="20388" y="14484"/>
                    <a:pt x="20755" y="14484"/>
                  </a:cubicBezTo>
                  <a:cubicBezTo>
                    <a:pt x="21137" y="14484"/>
                    <a:pt x="21357" y="14243"/>
                    <a:pt x="20858" y="14243"/>
                  </a:cubicBezTo>
                  <a:cubicBezTo>
                    <a:pt x="20358" y="14243"/>
                    <a:pt x="17331" y="13742"/>
                    <a:pt x="16640" y="13683"/>
                  </a:cubicBezTo>
                  <a:cubicBezTo>
                    <a:pt x="16615" y="13681"/>
                    <a:pt x="16587" y="13680"/>
                    <a:pt x="16557" y="13680"/>
                  </a:cubicBezTo>
                  <a:cubicBezTo>
                    <a:pt x="15915" y="13680"/>
                    <a:pt x="14161" y="14172"/>
                    <a:pt x="13319" y="14443"/>
                  </a:cubicBezTo>
                  <a:cubicBezTo>
                    <a:pt x="13098" y="12949"/>
                    <a:pt x="12878" y="11338"/>
                    <a:pt x="12658" y="9753"/>
                  </a:cubicBezTo>
                  <a:cubicBezTo>
                    <a:pt x="14157" y="10170"/>
                    <a:pt x="18080" y="11054"/>
                    <a:pt x="19182" y="11322"/>
                  </a:cubicBezTo>
                  <a:cubicBezTo>
                    <a:pt x="19905" y="11504"/>
                    <a:pt x="20388" y="11573"/>
                    <a:pt x="20721" y="11573"/>
                  </a:cubicBezTo>
                  <a:cubicBezTo>
                    <a:pt x="21012" y="11573"/>
                    <a:pt x="21190" y="11521"/>
                    <a:pt x="21313" y="11447"/>
                  </a:cubicBezTo>
                  <a:cubicBezTo>
                    <a:pt x="21477" y="11343"/>
                    <a:pt x="21250" y="11325"/>
                    <a:pt x="20945" y="11325"/>
                  </a:cubicBezTo>
                  <a:cubicBezTo>
                    <a:pt x="20785" y="11325"/>
                    <a:pt x="20603" y="11330"/>
                    <a:pt x="20446" y="11330"/>
                  </a:cubicBezTo>
                  <a:cubicBezTo>
                    <a:pt x="20444" y="11330"/>
                    <a:pt x="20442" y="11330"/>
                    <a:pt x="20440" y="11330"/>
                  </a:cubicBezTo>
                  <a:cubicBezTo>
                    <a:pt x="19965" y="11330"/>
                    <a:pt x="16933" y="10354"/>
                    <a:pt x="16713" y="10354"/>
                  </a:cubicBezTo>
                  <a:cubicBezTo>
                    <a:pt x="16710" y="10354"/>
                    <a:pt x="16707" y="10354"/>
                    <a:pt x="16705" y="10354"/>
                  </a:cubicBezTo>
                  <a:cubicBezTo>
                    <a:pt x="16514" y="10354"/>
                    <a:pt x="17248" y="10067"/>
                    <a:pt x="17610" y="9853"/>
                  </a:cubicBezTo>
                  <a:cubicBezTo>
                    <a:pt x="17880" y="9687"/>
                    <a:pt x="17888" y="9522"/>
                    <a:pt x="17809" y="9522"/>
                  </a:cubicBezTo>
                  <a:cubicBezTo>
                    <a:pt x="17781" y="9522"/>
                    <a:pt x="17741" y="9543"/>
                    <a:pt x="17698" y="9594"/>
                  </a:cubicBezTo>
                  <a:cubicBezTo>
                    <a:pt x="17551" y="9786"/>
                    <a:pt x="16229" y="10145"/>
                    <a:pt x="15949" y="10145"/>
                  </a:cubicBezTo>
                  <a:cubicBezTo>
                    <a:pt x="15714" y="10145"/>
                    <a:pt x="13642" y="9294"/>
                    <a:pt x="12540" y="8835"/>
                  </a:cubicBezTo>
                  <a:cubicBezTo>
                    <a:pt x="12349" y="7558"/>
                    <a:pt x="12187" y="6314"/>
                    <a:pt x="12040" y="5188"/>
                  </a:cubicBezTo>
                  <a:cubicBezTo>
                    <a:pt x="13054" y="5513"/>
                    <a:pt x="14568" y="6114"/>
                    <a:pt x="14891" y="6189"/>
                  </a:cubicBezTo>
                  <a:cubicBezTo>
                    <a:pt x="15635" y="6393"/>
                    <a:pt x="16403" y="7619"/>
                    <a:pt x="16544" y="7619"/>
                  </a:cubicBezTo>
                  <a:cubicBezTo>
                    <a:pt x="16559" y="7619"/>
                    <a:pt x="16567" y="7605"/>
                    <a:pt x="16567" y="7574"/>
                  </a:cubicBezTo>
                  <a:cubicBezTo>
                    <a:pt x="16567" y="7357"/>
                    <a:pt x="15817" y="6114"/>
                    <a:pt x="15449" y="5914"/>
                  </a:cubicBezTo>
                  <a:cubicBezTo>
                    <a:pt x="15170" y="5755"/>
                    <a:pt x="13187" y="4796"/>
                    <a:pt x="11938" y="4387"/>
                  </a:cubicBezTo>
                  <a:cubicBezTo>
                    <a:pt x="11614" y="2058"/>
                    <a:pt x="11379" y="397"/>
                    <a:pt x="11320" y="230"/>
                  </a:cubicBezTo>
                  <a:cubicBezTo>
                    <a:pt x="11268" y="70"/>
                    <a:pt x="11125" y="0"/>
                    <a:pt x="10982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45" name="Google Shape;2531;p169"/>
            <p:cNvSpPr/>
            <p:nvPr/>
          </p:nvSpPr>
          <p:spPr>
            <a:xfrm flipH="1">
              <a:off x="6160365" y="25"/>
              <a:ext cx="2983288" cy="514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46" name="Google Shape;2532;p169"/>
            <p:cNvSpPr/>
            <p:nvPr/>
          </p:nvSpPr>
          <p:spPr>
            <a:xfrm>
              <a:off x="0" y="4240951"/>
              <a:ext cx="9143657" cy="90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950" name="Google Shape;2533;p169"/>
            <p:cNvGrpSpPr/>
            <p:nvPr/>
          </p:nvGrpSpPr>
          <p:grpSpPr>
            <a:xfrm>
              <a:off x="6104951" y="4240961"/>
              <a:ext cx="1273320" cy="501051"/>
              <a:chOff x="24" y="0"/>
              <a:chExt cx="1273318" cy="501050"/>
            </a:xfrm>
          </p:grpSpPr>
          <p:sp>
            <p:nvSpPr>
              <p:cNvPr id="2947" name="Google Shape;2534;p169"/>
              <p:cNvSpPr/>
              <p:nvPr/>
            </p:nvSpPr>
            <p:spPr>
              <a:xfrm>
                <a:off x="24" y="194841"/>
                <a:ext cx="1273320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948" name="Google Shape;2535;p169"/>
              <p:cNvSpPr/>
              <p:nvPr/>
            </p:nvSpPr>
            <p:spPr>
              <a:xfrm>
                <a:off x="264186" y="-1"/>
                <a:ext cx="798416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949" name="Google Shape;2536;p169"/>
              <p:cNvSpPr/>
              <p:nvPr/>
            </p:nvSpPr>
            <p:spPr>
              <a:xfrm>
                <a:off x="82606" y="66137"/>
                <a:ext cx="1172630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95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7" name="Google Shape;2540;p170"/>
          <p:cNvGrpSpPr/>
          <p:nvPr/>
        </p:nvGrpSpPr>
        <p:grpSpPr>
          <a:xfrm>
            <a:off x="-3" y="-223380"/>
            <a:ext cx="9145532" cy="5366882"/>
            <a:chOff x="-1" y="0"/>
            <a:chExt cx="9145531" cy="5366880"/>
          </a:xfrm>
        </p:grpSpPr>
        <p:sp>
          <p:nvSpPr>
            <p:cNvPr id="2959" name="Google Shape;2541;p170"/>
            <p:cNvSpPr/>
            <p:nvPr/>
          </p:nvSpPr>
          <p:spPr>
            <a:xfrm flipH="1">
              <a:off x="-2" y="4464330"/>
              <a:ext cx="9144019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962" name="Google Shape;2542;p170"/>
            <p:cNvGrpSpPr/>
            <p:nvPr/>
          </p:nvGrpSpPr>
          <p:grpSpPr>
            <a:xfrm>
              <a:off x="6501411" y="-1"/>
              <a:ext cx="2644119" cy="1244759"/>
              <a:chOff x="0" y="0"/>
              <a:chExt cx="2644117" cy="1244757"/>
            </a:xfrm>
          </p:grpSpPr>
          <p:sp>
            <p:nvSpPr>
              <p:cNvPr id="2960" name="Google Shape;2543;p170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961" name="Google Shape;2544;p170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966" name="Google Shape;2545;p170"/>
            <p:cNvGrpSpPr/>
            <p:nvPr/>
          </p:nvGrpSpPr>
          <p:grpSpPr>
            <a:xfrm>
              <a:off x="736384" y="4582069"/>
              <a:ext cx="1067402" cy="420023"/>
              <a:chOff x="20" y="0"/>
              <a:chExt cx="1067400" cy="420022"/>
            </a:xfrm>
          </p:grpSpPr>
          <p:sp>
            <p:nvSpPr>
              <p:cNvPr id="2963" name="Google Shape;2546;p170"/>
              <p:cNvSpPr/>
              <p:nvPr/>
            </p:nvSpPr>
            <p:spPr>
              <a:xfrm>
                <a:off x="20" y="163332"/>
                <a:ext cx="1067402" cy="24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964" name="Google Shape;2547;p170"/>
              <p:cNvSpPr/>
              <p:nvPr/>
            </p:nvSpPr>
            <p:spPr>
              <a:xfrm>
                <a:off x="221463" y="-1"/>
                <a:ext cx="669298" cy="11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965" name="Google Shape;2548;p170"/>
              <p:cNvSpPr/>
              <p:nvPr/>
            </p:nvSpPr>
            <p:spPr>
              <a:xfrm>
                <a:off x="69247" y="55441"/>
                <a:ext cx="982996" cy="36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96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8" name="Google Shape;2552;p171"/>
          <p:cNvGrpSpPr/>
          <p:nvPr/>
        </p:nvGrpSpPr>
        <p:grpSpPr>
          <a:xfrm>
            <a:off x="-1177" y="-273523"/>
            <a:ext cx="9343404" cy="5760460"/>
            <a:chOff x="0" y="0"/>
            <a:chExt cx="9343403" cy="5760458"/>
          </a:xfrm>
        </p:grpSpPr>
        <p:sp>
          <p:nvSpPr>
            <p:cNvPr id="2975" name="Google Shape;2553;p171"/>
            <p:cNvSpPr/>
            <p:nvPr/>
          </p:nvSpPr>
          <p:spPr>
            <a:xfrm flipH="1">
              <a:off x="6201623" y="-1"/>
              <a:ext cx="3141780" cy="541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978" name="Google Shape;2554;p171"/>
            <p:cNvGrpSpPr/>
            <p:nvPr/>
          </p:nvGrpSpPr>
          <p:grpSpPr>
            <a:xfrm>
              <a:off x="-1" y="4514484"/>
              <a:ext cx="9145166" cy="902498"/>
              <a:chOff x="0" y="0"/>
              <a:chExt cx="9145164" cy="902497"/>
            </a:xfrm>
          </p:grpSpPr>
          <p:sp>
            <p:nvSpPr>
              <p:cNvPr id="2976" name="Google Shape;2555;p171"/>
              <p:cNvSpPr/>
              <p:nvPr/>
            </p:nvSpPr>
            <p:spPr>
              <a:xfrm flipH="1">
                <a:off x="0" y="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977" name="Google Shape;2556;p171"/>
              <p:cNvSpPr/>
              <p:nvPr/>
            </p:nvSpPr>
            <p:spPr>
              <a:xfrm flipH="1">
                <a:off x="1188" y="7590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984" name="Google Shape;2557;p171"/>
            <p:cNvGrpSpPr/>
            <p:nvPr/>
          </p:nvGrpSpPr>
          <p:grpSpPr>
            <a:xfrm>
              <a:off x="584735" y="4861207"/>
              <a:ext cx="7972466" cy="899252"/>
              <a:chOff x="3" y="0"/>
              <a:chExt cx="7972465" cy="899250"/>
            </a:xfrm>
          </p:grpSpPr>
          <p:sp>
            <p:nvSpPr>
              <p:cNvPr id="2979" name="Google Shape;2558;p171"/>
              <p:cNvSpPr/>
              <p:nvPr/>
            </p:nvSpPr>
            <p:spPr>
              <a:xfrm flipH="1">
                <a:off x="7440164" y="140490"/>
                <a:ext cx="532306" cy="475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980" name="Google Shape;2559;p171"/>
              <p:cNvSpPr/>
              <p:nvPr/>
            </p:nvSpPr>
            <p:spPr>
              <a:xfrm flipH="1">
                <a:off x="3" y="80745"/>
                <a:ext cx="268198" cy="818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2983" name="Google Shape;2560;p171"/>
              <p:cNvGrpSpPr/>
              <p:nvPr/>
            </p:nvGrpSpPr>
            <p:grpSpPr>
              <a:xfrm>
                <a:off x="1352319" y="0"/>
                <a:ext cx="649936" cy="527383"/>
                <a:chOff x="7" y="0"/>
                <a:chExt cx="649934" cy="527382"/>
              </a:xfrm>
            </p:grpSpPr>
            <p:sp>
              <p:nvSpPr>
                <p:cNvPr id="2981" name="Google Shape;2561;p171"/>
                <p:cNvSpPr/>
                <p:nvPr/>
              </p:nvSpPr>
              <p:spPr>
                <a:xfrm flipH="1">
                  <a:off x="7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82" name="Google Shape;2562;p171"/>
                <p:cNvSpPr/>
                <p:nvPr/>
              </p:nvSpPr>
              <p:spPr>
                <a:xfrm flipH="1">
                  <a:off x="104767" y="89460"/>
                  <a:ext cx="341263" cy="307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2987" name="Google Shape;2563;p171"/>
            <p:cNvGrpSpPr/>
            <p:nvPr/>
          </p:nvGrpSpPr>
          <p:grpSpPr>
            <a:xfrm>
              <a:off x="6035668" y="269772"/>
              <a:ext cx="3109508" cy="1745768"/>
              <a:chOff x="0" y="-1"/>
              <a:chExt cx="3109507" cy="1745766"/>
            </a:xfrm>
          </p:grpSpPr>
          <p:sp>
            <p:nvSpPr>
              <p:cNvPr id="2985" name="Google Shape;2564;p171"/>
              <p:cNvSpPr/>
              <p:nvPr/>
            </p:nvSpPr>
            <p:spPr>
              <a:xfrm>
                <a:off x="17196" y="-2"/>
                <a:ext cx="3092312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986" name="Google Shape;2565;p171"/>
              <p:cNvSpPr/>
              <p:nvPr/>
            </p:nvSpPr>
            <p:spPr>
              <a:xfrm>
                <a:off x="-1" y="3743"/>
                <a:ext cx="3105143" cy="63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98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" name="Google Shape;2570;p172"/>
          <p:cNvGrpSpPr/>
          <p:nvPr/>
        </p:nvGrpSpPr>
        <p:grpSpPr>
          <a:xfrm>
            <a:off x="238" y="-3755"/>
            <a:ext cx="9569280" cy="5147188"/>
            <a:chOff x="0" y="-2"/>
            <a:chExt cx="9569278" cy="5147186"/>
          </a:xfrm>
        </p:grpSpPr>
        <p:grpSp>
          <p:nvGrpSpPr>
            <p:cNvPr id="2998" name="Google Shape;2571;p172"/>
            <p:cNvGrpSpPr/>
            <p:nvPr/>
          </p:nvGrpSpPr>
          <p:grpSpPr>
            <a:xfrm>
              <a:off x="5992464" y="-3"/>
              <a:ext cx="3576815" cy="1785506"/>
              <a:chOff x="0" y="-1"/>
              <a:chExt cx="3576813" cy="1785504"/>
            </a:xfrm>
          </p:grpSpPr>
          <p:sp>
            <p:nvSpPr>
              <p:cNvPr id="2996" name="Google Shape;2572;p172"/>
              <p:cNvSpPr/>
              <p:nvPr/>
            </p:nvSpPr>
            <p:spPr>
              <a:xfrm>
                <a:off x="0" y="-1"/>
                <a:ext cx="3162697" cy="178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997" name="Google Shape;2573;p172"/>
              <p:cNvSpPr/>
              <p:nvPr/>
            </p:nvSpPr>
            <p:spPr>
              <a:xfrm>
                <a:off x="637572" y="-1"/>
                <a:ext cx="2939243" cy="599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2999" name="Google Shape;2574;p172"/>
            <p:cNvSpPr/>
            <p:nvPr/>
          </p:nvSpPr>
          <p:spPr>
            <a:xfrm>
              <a:off x="-1" y="4612327"/>
              <a:ext cx="9143778" cy="53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" y="0"/>
                  </a:moveTo>
                  <a:cubicBezTo>
                    <a:pt x="1418" y="0"/>
                    <a:pt x="712" y="129"/>
                    <a:pt x="11" y="41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6078"/>
                  </a:lnTo>
                  <a:cubicBezTo>
                    <a:pt x="21168" y="6437"/>
                    <a:pt x="20736" y="6939"/>
                    <a:pt x="20338" y="7548"/>
                  </a:cubicBezTo>
                  <a:cubicBezTo>
                    <a:pt x="19420" y="6378"/>
                    <a:pt x="19207" y="5513"/>
                    <a:pt x="18818" y="5513"/>
                  </a:cubicBezTo>
                  <a:cubicBezTo>
                    <a:pt x="18528" y="5513"/>
                    <a:pt x="18142" y="5994"/>
                    <a:pt x="17291" y="7189"/>
                  </a:cubicBezTo>
                  <a:cubicBezTo>
                    <a:pt x="16590" y="9927"/>
                    <a:pt x="15884" y="10934"/>
                    <a:pt x="15169" y="10934"/>
                  </a:cubicBezTo>
                  <a:cubicBezTo>
                    <a:pt x="13309" y="10934"/>
                    <a:pt x="11386" y="4126"/>
                    <a:pt x="9334" y="3245"/>
                  </a:cubicBezTo>
                  <a:cubicBezTo>
                    <a:pt x="6962" y="1473"/>
                    <a:pt x="4530" y="0"/>
                    <a:pt x="212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00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2576;p173"/>
          <p:cNvGrpSpPr/>
          <p:nvPr/>
        </p:nvGrpSpPr>
        <p:grpSpPr>
          <a:xfrm>
            <a:off x="-2" y="1193960"/>
            <a:ext cx="9476454" cy="3949399"/>
            <a:chOff x="0" y="0"/>
            <a:chExt cx="9476452" cy="3949398"/>
          </a:xfrm>
        </p:grpSpPr>
        <p:grpSp>
          <p:nvGrpSpPr>
            <p:cNvPr id="3013" name="Google Shape;2577;p173"/>
            <p:cNvGrpSpPr/>
            <p:nvPr/>
          </p:nvGrpSpPr>
          <p:grpSpPr>
            <a:xfrm>
              <a:off x="215498" y="-1"/>
              <a:ext cx="9260955" cy="3607544"/>
              <a:chOff x="-9" y="0"/>
              <a:chExt cx="9260954" cy="3607543"/>
            </a:xfrm>
          </p:grpSpPr>
          <p:sp>
            <p:nvSpPr>
              <p:cNvPr id="3008" name="Google Shape;2578;p173"/>
              <p:cNvSpPr/>
              <p:nvPr/>
            </p:nvSpPr>
            <p:spPr>
              <a:xfrm>
                <a:off x="-10" y="2084790"/>
                <a:ext cx="447842" cy="441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fill="norm" stroke="1" extrusionOk="0">
                    <a:moveTo>
                      <a:pt x="9601" y="0"/>
                    </a:moveTo>
                    <a:cubicBezTo>
                      <a:pt x="9319" y="0"/>
                      <a:pt x="9027" y="127"/>
                      <a:pt x="8783" y="434"/>
                    </a:cubicBezTo>
                    <a:lnTo>
                      <a:pt x="320" y="9939"/>
                    </a:lnTo>
                    <a:cubicBezTo>
                      <a:pt x="-443" y="10786"/>
                      <a:pt x="291" y="11872"/>
                      <a:pt x="1118" y="11872"/>
                    </a:cubicBezTo>
                    <a:cubicBezTo>
                      <a:pt x="1386" y="11872"/>
                      <a:pt x="1665" y="11757"/>
                      <a:pt x="1905" y="11482"/>
                    </a:cubicBezTo>
                    <a:lnTo>
                      <a:pt x="1972" y="11412"/>
                    </a:lnTo>
                    <a:lnTo>
                      <a:pt x="4670" y="13622"/>
                    </a:lnTo>
                    <a:lnTo>
                      <a:pt x="4636" y="13656"/>
                    </a:lnTo>
                    <a:lnTo>
                      <a:pt x="8243" y="16568"/>
                    </a:lnTo>
                    <a:lnTo>
                      <a:pt x="14144" y="21372"/>
                    </a:lnTo>
                    <a:cubicBezTo>
                      <a:pt x="14322" y="21527"/>
                      <a:pt x="14540" y="21600"/>
                      <a:pt x="14756" y="21600"/>
                    </a:cubicBezTo>
                    <a:cubicBezTo>
                      <a:pt x="15032" y="21600"/>
                      <a:pt x="15304" y="21483"/>
                      <a:pt x="15493" y="21267"/>
                    </a:cubicBezTo>
                    <a:lnTo>
                      <a:pt x="20819" y="15305"/>
                    </a:lnTo>
                    <a:cubicBezTo>
                      <a:pt x="21157" y="14884"/>
                      <a:pt x="21157" y="14287"/>
                      <a:pt x="20787" y="13902"/>
                    </a:cubicBezTo>
                    <a:lnTo>
                      <a:pt x="15729" y="8151"/>
                    </a:lnTo>
                    <a:lnTo>
                      <a:pt x="12695" y="4643"/>
                    </a:lnTo>
                    <a:lnTo>
                      <a:pt x="12660" y="4678"/>
                    </a:lnTo>
                    <a:lnTo>
                      <a:pt x="10334" y="2048"/>
                    </a:lnTo>
                    <a:lnTo>
                      <a:pt x="10401" y="1977"/>
                    </a:lnTo>
                    <a:cubicBezTo>
                      <a:pt x="11210" y="1137"/>
                      <a:pt x="10447" y="0"/>
                      <a:pt x="960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09" name="Google Shape;2579;p173"/>
              <p:cNvSpPr/>
              <p:nvPr/>
            </p:nvSpPr>
            <p:spPr>
              <a:xfrm>
                <a:off x="8087581" y="1161678"/>
                <a:ext cx="405891" cy="432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8" h="21600" fill="norm" stroke="1" extrusionOk="0">
                    <a:moveTo>
                      <a:pt x="9345" y="0"/>
                    </a:moveTo>
                    <a:cubicBezTo>
                      <a:pt x="8385" y="0"/>
                      <a:pt x="7659" y="1311"/>
                      <a:pt x="8677" y="2035"/>
                    </a:cubicBezTo>
                    <a:lnTo>
                      <a:pt x="8750" y="2107"/>
                    </a:lnTo>
                    <a:lnTo>
                      <a:pt x="6863" y="5044"/>
                    </a:lnTo>
                    <a:lnTo>
                      <a:pt x="6789" y="5008"/>
                    </a:lnTo>
                    <a:lnTo>
                      <a:pt x="4310" y="8948"/>
                    </a:lnTo>
                    <a:lnTo>
                      <a:pt x="166" y="15395"/>
                    </a:lnTo>
                    <a:cubicBezTo>
                      <a:pt x="-131" y="15825"/>
                      <a:pt x="-20" y="16397"/>
                      <a:pt x="424" y="16720"/>
                    </a:cubicBezTo>
                    <a:lnTo>
                      <a:pt x="6974" y="21413"/>
                    </a:lnTo>
                    <a:cubicBezTo>
                      <a:pt x="7168" y="21536"/>
                      <a:pt x="7388" y="21600"/>
                      <a:pt x="7606" y="21600"/>
                    </a:cubicBezTo>
                    <a:cubicBezTo>
                      <a:pt x="7890" y="21600"/>
                      <a:pt x="8171" y="21491"/>
                      <a:pt x="8381" y="21269"/>
                    </a:cubicBezTo>
                    <a:lnTo>
                      <a:pt x="13524" y="15538"/>
                    </a:lnTo>
                    <a:lnTo>
                      <a:pt x="16707" y="12136"/>
                    </a:lnTo>
                    <a:lnTo>
                      <a:pt x="16670" y="12099"/>
                    </a:lnTo>
                    <a:lnTo>
                      <a:pt x="19038" y="9486"/>
                    </a:lnTo>
                    <a:lnTo>
                      <a:pt x="19112" y="9521"/>
                    </a:lnTo>
                    <a:cubicBezTo>
                      <a:pt x="19346" y="9692"/>
                      <a:pt x="19584" y="9765"/>
                      <a:pt x="19810" y="9765"/>
                    </a:cubicBezTo>
                    <a:cubicBezTo>
                      <a:pt x="20762" y="9765"/>
                      <a:pt x="21469" y="8461"/>
                      <a:pt x="20481" y="7766"/>
                    </a:cubicBezTo>
                    <a:lnTo>
                      <a:pt x="20518" y="7801"/>
                    </a:lnTo>
                    <a:lnTo>
                      <a:pt x="10046" y="245"/>
                    </a:lnTo>
                    <a:cubicBezTo>
                      <a:pt x="9813" y="74"/>
                      <a:pt x="9572" y="0"/>
                      <a:pt x="9345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10" name="Google Shape;2580;p173"/>
              <p:cNvSpPr/>
              <p:nvPr/>
            </p:nvSpPr>
            <p:spPr>
              <a:xfrm>
                <a:off x="173141" y="2978841"/>
                <a:ext cx="453652" cy="62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2" y="0"/>
                    </a:moveTo>
                    <a:cubicBezTo>
                      <a:pt x="10442" y="0"/>
                      <a:pt x="6108" y="2930"/>
                      <a:pt x="10714" y="7854"/>
                    </a:cubicBezTo>
                    <a:cubicBezTo>
                      <a:pt x="12899" y="10144"/>
                      <a:pt x="10612" y="10981"/>
                      <a:pt x="13137" y="13961"/>
                    </a:cubicBezTo>
                    <a:cubicBezTo>
                      <a:pt x="13513" y="14428"/>
                      <a:pt x="13888" y="14896"/>
                      <a:pt x="14195" y="15364"/>
                    </a:cubicBezTo>
                    <a:cubicBezTo>
                      <a:pt x="13137" y="14478"/>
                      <a:pt x="11226" y="13197"/>
                      <a:pt x="9349" y="10785"/>
                    </a:cubicBezTo>
                    <a:cubicBezTo>
                      <a:pt x="6687" y="7337"/>
                      <a:pt x="0" y="6549"/>
                      <a:pt x="0" y="6549"/>
                    </a:cubicBezTo>
                    <a:cubicBezTo>
                      <a:pt x="0" y="6549"/>
                      <a:pt x="5664" y="9356"/>
                      <a:pt x="6073" y="12064"/>
                    </a:cubicBezTo>
                    <a:cubicBezTo>
                      <a:pt x="6483" y="14773"/>
                      <a:pt x="12557" y="20658"/>
                      <a:pt x="12557" y="20658"/>
                    </a:cubicBezTo>
                    <a:cubicBezTo>
                      <a:pt x="12557" y="20658"/>
                      <a:pt x="12682" y="21600"/>
                      <a:pt x="15720" y="21600"/>
                    </a:cubicBezTo>
                    <a:cubicBezTo>
                      <a:pt x="15865" y="21600"/>
                      <a:pt x="16016" y="21598"/>
                      <a:pt x="16174" y="21593"/>
                    </a:cubicBezTo>
                    <a:lnTo>
                      <a:pt x="16242" y="21593"/>
                    </a:lnTo>
                    <a:cubicBezTo>
                      <a:pt x="17436" y="21593"/>
                      <a:pt x="19348" y="21175"/>
                      <a:pt x="19416" y="18663"/>
                    </a:cubicBezTo>
                    <a:cubicBezTo>
                      <a:pt x="19928" y="17678"/>
                      <a:pt x="20200" y="16620"/>
                      <a:pt x="20200" y="15561"/>
                    </a:cubicBezTo>
                    <a:cubicBezTo>
                      <a:pt x="20474" y="14527"/>
                      <a:pt x="20986" y="12138"/>
                      <a:pt x="20507" y="11154"/>
                    </a:cubicBezTo>
                    <a:cubicBezTo>
                      <a:pt x="19893" y="9848"/>
                      <a:pt x="21600" y="7731"/>
                      <a:pt x="21600" y="7731"/>
                    </a:cubicBezTo>
                    <a:cubicBezTo>
                      <a:pt x="21600" y="7731"/>
                      <a:pt x="18836" y="9110"/>
                      <a:pt x="18665" y="11080"/>
                    </a:cubicBezTo>
                    <a:cubicBezTo>
                      <a:pt x="18597" y="11671"/>
                      <a:pt x="18460" y="12262"/>
                      <a:pt x="18222" y="12828"/>
                    </a:cubicBezTo>
                    <a:cubicBezTo>
                      <a:pt x="17539" y="12212"/>
                      <a:pt x="17505" y="11941"/>
                      <a:pt x="17436" y="10981"/>
                    </a:cubicBezTo>
                    <a:cubicBezTo>
                      <a:pt x="17368" y="9652"/>
                      <a:pt x="14467" y="6672"/>
                      <a:pt x="11363" y="4481"/>
                    </a:cubicBezTo>
                    <a:cubicBezTo>
                      <a:pt x="10646" y="3964"/>
                      <a:pt x="10442" y="0"/>
                      <a:pt x="1044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11" name="Google Shape;2581;p173"/>
              <p:cNvSpPr/>
              <p:nvPr/>
            </p:nvSpPr>
            <p:spPr>
              <a:xfrm>
                <a:off x="8024177" y="2321028"/>
                <a:ext cx="536082" cy="1286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fill="norm" stroke="1" extrusionOk="0">
                    <a:moveTo>
                      <a:pt x="15259" y="0"/>
                    </a:moveTo>
                    <a:cubicBezTo>
                      <a:pt x="15209" y="0"/>
                      <a:pt x="15159" y="3"/>
                      <a:pt x="15109" y="10"/>
                    </a:cubicBezTo>
                    <a:cubicBezTo>
                      <a:pt x="14880" y="47"/>
                      <a:pt x="14737" y="167"/>
                      <a:pt x="14823" y="263"/>
                    </a:cubicBezTo>
                    <a:cubicBezTo>
                      <a:pt x="15679" y="1454"/>
                      <a:pt x="16222" y="2682"/>
                      <a:pt x="16479" y="3921"/>
                    </a:cubicBezTo>
                    <a:lnTo>
                      <a:pt x="15593" y="3753"/>
                    </a:lnTo>
                    <a:lnTo>
                      <a:pt x="15593" y="3067"/>
                    </a:lnTo>
                    <a:cubicBezTo>
                      <a:pt x="15593" y="2940"/>
                      <a:pt x="15359" y="2877"/>
                      <a:pt x="15123" y="2877"/>
                    </a:cubicBezTo>
                    <a:cubicBezTo>
                      <a:pt x="14888" y="2877"/>
                      <a:pt x="14652" y="2940"/>
                      <a:pt x="14652" y="3067"/>
                    </a:cubicBezTo>
                    <a:lnTo>
                      <a:pt x="14652" y="3560"/>
                    </a:lnTo>
                    <a:lnTo>
                      <a:pt x="14081" y="3440"/>
                    </a:lnTo>
                    <a:cubicBezTo>
                      <a:pt x="14006" y="3426"/>
                      <a:pt x="13934" y="3419"/>
                      <a:pt x="13867" y="3419"/>
                    </a:cubicBezTo>
                    <a:cubicBezTo>
                      <a:pt x="13422" y="3419"/>
                      <a:pt x="13185" y="3696"/>
                      <a:pt x="13681" y="3801"/>
                    </a:cubicBezTo>
                    <a:lnTo>
                      <a:pt x="16564" y="4378"/>
                    </a:lnTo>
                    <a:cubicBezTo>
                      <a:pt x="16678" y="5148"/>
                      <a:pt x="16707" y="5918"/>
                      <a:pt x="16621" y="6700"/>
                    </a:cubicBezTo>
                    <a:lnTo>
                      <a:pt x="14880" y="6159"/>
                    </a:lnTo>
                    <a:lnTo>
                      <a:pt x="15308" y="5353"/>
                    </a:lnTo>
                    <a:cubicBezTo>
                      <a:pt x="15391" y="5206"/>
                      <a:pt x="15118" y="5116"/>
                      <a:pt x="14846" y="5116"/>
                    </a:cubicBezTo>
                    <a:cubicBezTo>
                      <a:pt x="14650" y="5116"/>
                      <a:pt x="14455" y="5163"/>
                      <a:pt x="14395" y="5269"/>
                    </a:cubicBezTo>
                    <a:lnTo>
                      <a:pt x="14052" y="5906"/>
                    </a:lnTo>
                    <a:lnTo>
                      <a:pt x="13795" y="5834"/>
                    </a:lnTo>
                    <a:cubicBezTo>
                      <a:pt x="13698" y="5804"/>
                      <a:pt x="13598" y="5792"/>
                      <a:pt x="13506" y="5792"/>
                    </a:cubicBezTo>
                    <a:cubicBezTo>
                      <a:pt x="13114" y="5792"/>
                      <a:pt x="12838" y="6020"/>
                      <a:pt x="13253" y="6147"/>
                    </a:cubicBezTo>
                    <a:lnTo>
                      <a:pt x="16564" y="7158"/>
                    </a:lnTo>
                    <a:lnTo>
                      <a:pt x="16564" y="7242"/>
                    </a:lnTo>
                    <a:cubicBezTo>
                      <a:pt x="16421" y="8024"/>
                      <a:pt x="16193" y="8806"/>
                      <a:pt x="15850" y="9588"/>
                    </a:cubicBezTo>
                    <a:lnTo>
                      <a:pt x="12825" y="8301"/>
                    </a:lnTo>
                    <a:cubicBezTo>
                      <a:pt x="12716" y="8255"/>
                      <a:pt x="12596" y="8236"/>
                      <a:pt x="12482" y="8236"/>
                    </a:cubicBezTo>
                    <a:cubicBezTo>
                      <a:pt x="12119" y="8236"/>
                      <a:pt x="11821" y="8431"/>
                      <a:pt x="12169" y="8577"/>
                    </a:cubicBezTo>
                    <a:lnTo>
                      <a:pt x="13167" y="8999"/>
                    </a:lnTo>
                    <a:lnTo>
                      <a:pt x="12369" y="9215"/>
                    </a:lnTo>
                    <a:cubicBezTo>
                      <a:pt x="12140" y="9275"/>
                      <a:pt x="12083" y="9396"/>
                      <a:pt x="12198" y="9492"/>
                    </a:cubicBezTo>
                    <a:cubicBezTo>
                      <a:pt x="12291" y="9547"/>
                      <a:pt x="12446" y="9577"/>
                      <a:pt x="12607" y="9577"/>
                    </a:cubicBezTo>
                    <a:cubicBezTo>
                      <a:pt x="12690" y="9577"/>
                      <a:pt x="12775" y="9569"/>
                      <a:pt x="12854" y="9552"/>
                    </a:cubicBezTo>
                    <a:lnTo>
                      <a:pt x="13852" y="9288"/>
                    </a:lnTo>
                    <a:lnTo>
                      <a:pt x="15622" y="10046"/>
                    </a:lnTo>
                    <a:cubicBezTo>
                      <a:pt x="15251" y="10792"/>
                      <a:pt x="14766" y="11550"/>
                      <a:pt x="14195" y="12284"/>
                    </a:cubicBezTo>
                    <a:lnTo>
                      <a:pt x="13025" y="11586"/>
                    </a:lnTo>
                    <a:lnTo>
                      <a:pt x="13510" y="10948"/>
                    </a:lnTo>
                    <a:cubicBezTo>
                      <a:pt x="13567" y="10852"/>
                      <a:pt x="13453" y="10743"/>
                      <a:pt x="13196" y="10707"/>
                    </a:cubicBezTo>
                    <a:cubicBezTo>
                      <a:pt x="13145" y="10700"/>
                      <a:pt x="13095" y="10697"/>
                      <a:pt x="13046" y="10697"/>
                    </a:cubicBezTo>
                    <a:cubicBezTo>
                      <a:pt x="12846" y="10697"/>
                      <a:pt x="12671" y="10753"/>
                      <a:pt x="12626" y="10840"/>
                    </a:cubicBezTo>
                    <a:lnTo>
                      <a:pt x="12340" y="11189"/>
                    </a:lnTo>
                    <a:lnTo>
                      <a:pt x="11541" y="10732"/>
                    </a:lnTo>
                    <a:cubicBezTo>
                      <a:pt x="11443" y="10670"/>
                      <a:pt x="11311" y="10644"/>
                      <a:pt x="11180" y="10644"/>
                    </a:cubicBezTo>
                    <a:cubicBezTo>
                      <a:pt x="10852" y="10644"/>
                      <a:pt x="10534" y="10805"/>
                      <a:pt x="10799" y="10960"/>
                    </a:cubicBezTo>
                    <a:lnTo>
                      <a:pt x="13824" y="12729"/>
                    </a:lnTo>
                    <a:cubicBezTo>
                      <a:pt x="13196" y="13487"/>
                      <a:pt x="12426" y="14221"/>
                      <a:pt x="11569" y="14943"/>
                    </a:cubicBezTo>
                    <a:lnTo>
                      <a:pt x="10828" y="14329"/>
                    </a:lnTo>
                    <a:lnTo>
                      <a:pt x="9857" y="13535"/>
                    </a:lnTo>
                    <a:lnTo>
                      <a:pt x="10427" y="12512"/>
                    </a:lnTo>
                    <a:cubicBezTo>
                      <a:pt x="10485" y="12404"/>
                      <a:pt x="10314" y="12296"/>
                      <a:pt x="10057" y="12284"/>
                    </a:cubicBezTo>
                    <a:cubicBezTo>
                      <a:pt x="10011" y="12277"/>
                      <a:pt x="9966" y="12274"/>
                      <a:pt x="9924" y="12274"/>
                    </a:cubicBezTo>
                    <a:cubicBezTo>
                      <a:pt x="9725" y="12274"/>
                      <a:pt x="9561" y="12339"/>
                      <a:pt x="9515" y="12428"/>
                    </a:cubicBezTo>
                    <a:lnTo>
                      <a:pt x="9201" y="12994"/>
                    </a:lnTo>
                    <a:lnTo>
                      <a:pt x="9115" y="12934"/>
                    </a:lnTo>
                    <a:cubicBezTo>
                      <a:pt x="9020" y="12853"/>
                      <a:pt x="8864" y="12820"/>
                      <a:pt x="8710" y="12820"/>
                    </a:cubicBezTo>
                    <a:cubicBezTo>
                      <a:pt x="8401" y="12820"/>
                      <a:pt x="8097" y="12953"/>
                      <a:pt x="8287" y="13114"/>
                    </a:cubicBezTo>
                    <a:lnTo>
                      <a:pt x="9600" y="14185"/>
                    </a:lnTo>
                    <a:lnTo>
                      <a:pt x="8373" y="14125"/>
                    </a:lnTo>
                    <a:cubicBezTo>
                      <a:pt x="8357" y="14124"/>
                      <a:pt x="8340" y="14124"/>
                      <a:pt x="8324" y="14124"/>
                    </a:cubicBezTo>
                    <a:cubicBezTo>
                      <a:pt x="8088" y="14124"/>
                      <a:pt x="7886" y="14204"/>
                      <a:pt x="7859" y="14305"/>
                    </a:cubicBezTo>
                    <a:cubicBezTo>
                      <a:pt x="7831" y="14401"/>
                      <a:pt x="8002" y="14510"/>
                      <a:pt x="8259" y="14522"/>
                    </a:cubicBezTo>
                    <a:lnTo>
                      <a:pt x="10114" y="14606"/>
                    </a:lnTo>
                    <a:lnTo>
                      <a:pt x="11056" y="15376"/>
                    </a:lnTo>
                    <a:cubicBezTo>
                      <a:pt x="10143" y="16086"/>
                      <a:pt x="9143" y="16784"/>
                      <a:pt x="8059" y="17446"/>
                    </a:cubicBezTo>
                    <a:lnTo>
                      <a:pt x="7516" y="16699"/>
                    </a:lnTo>
                    <a:lnTo>
                      <a:pt x="8573" y="15881"/>
                    </a:lnTo>
                    <a:cubicBezTo>
                      <a:pt x="8687" y="15785"/>
                      <a:pt x="8602" y="15665"/>
                      <a:pt x="8373" y="15617"/>
                    </a:cubicBezTo>
                    <a:cubicBezTo>
                      <a:pt x="8305" y="15602"/>
                      <a:pt x="8231" y="15596"/>
                      <a:pt x="8160" y="15596"/>
                    </a:cubicBezTo>
                    <a:cubicBezTo>
                      <a:pt x="7989" y="15596"/>
                      <a:pt x="7825" y="15633"/>
                      <a:pt x="7745" y="15701"/>
                    </a:cubicBezTo>
                    <a:lnTo>
                      <a:pt x="7146" y="16158"/>
                    </a:lnTo>
                    <a:lnTo>
                      <a:pt x="6232" y="14835"/>
                    </a:lnTo>
                    <a:cubicBezTo>
                      <a:pt x="6164" y="14734"/>
                      <a:pt x="5984" y="14691"/>
                      <a:pt x="5801" y="14691"/>
                    </a:cubicBezTo>
                    <a:cubicBezTo>
                      <a:pt x="5525" y="14691"/>
                      <a:pt x="5244" y="14791"/>
                      <a:pt x="5348" y="14943"/>
                    </a:cubicBezTo>
                    <a:lnTo>
                      <a:pt x="5804" y="15629"/>
                    </a:lnTo>
                    <a:lnTo>
                      <a:pt x="4492" y="15497"/>
                    </a:lnTo>
                    <a:cubicBezTo>
                      <a:pt x="4448" y="15492"/>
                      <a:pt x="4407" y="15490"/>
                      <a:pt x="4368" y="15490"/>
                    </a:cubicBezTo>
                    <a:cubicBezTo>
                      <a:pt x="3868" y="15490"/>
                      <a:pt x="3735" y="15826"/>
                      <a:pt x="4292" y="15881"/>
                    </a:cubicBezTo>
                    <a:lnTo>
                      <a:pt x="6119" y="16062"/>
                    </a:lnTo>
                    <a:lnTo>
                      <a:pt x="6575" y="16736"/>
                    </a:lnTo>
                    <a:lnTo>
                      <a:pt x="7374" y="17855"/>
                    </a:lnTo>
                    <a:cubicBezTo>
                      <a:pt x="5234" y="19094"/>
                      <a:pt x="2807" y="20225"/>
                      <a:pt x="153" y="21260"/>
                    </a:cubicBezTo>
                    <a:cubicBezTo>
                      <a:pt x="-46" y="21332"/>
                      <a:pt x="-46" y="21464"/>
                      <a:pt x="125" y="21537"/>
                    </a:cubicBezTo>
                    <a:cubicBezTo>
                      <a:pt x="211" y="21573"/>
                      <a:pt x="296" y="21597"/>
                      <a:pt x="410" y="21597"/>
                    </a:cubicBezTo>
                    <a:cubicBezTo>
                      <a:pt x="436" y="21599"/>
                      <a:pt x="460" y="21600"/>
                      <a:pt x="484" y="21600"/>
                    </a:cubicBezTo>
                    <a:cubicBezTo>
                      <a:pt x="593" y="21600"/>
                      <a:pt x="688" y="21579"/>
                      <a:pt x="781" y="21549"/>
                    </a:cubicBezTo>
                    <a:cubicBezTo>
                      <a:pt x="3492" y="20502"/>
                      <a:pt x="5947" y="19347"/>
                      <a:pt x="8116" y="18096"/>
                    </a:cubicBezTo>
                    <a:lnTo>
                      <a:pt x="11056" y="17915"/>
                    </a:lnTo>
                    <a:lnTo>
                      <a:pt x="11569" y="18637"/>
                    </a:lnTo>
                    <a:cubicBezTo>
                      <a:pt x="11626" y="18721"/>
                      <a:pt x="11797" y="18769"/>
                      <a:pt x="11997" y="18781"/>
                    </a:cubicBezTo>
                    <a:cubicBezTo>
                      <a:pt x="12054" y="18781"/>
                      <a:pt x="12112" y="18781"/>
                      <a:pt x="12169" y="18769"/>
                    </a:cubicBezTo>
                    <a:cubicBezTo>
                      <a:pt x="12397" y="18745"/>
                      <a:pt x="12540" y="18625"/>
                      <a:pt x="12482" y="18529"/>
                    </a:cubicBezTo>
                    <a:lnTo>
                      <a:pt x="11997" y="17855"/>
                    </a:lnTo>
                    <a:lnTo>
                      <a:pt x="15565" y="17638"/>
                    </a:lnTo>
                    <a:cubicBezTo>
                      <a:pt x="16185" y="17615"/>
                      <a:pt x="16092" y="17249"/>
                      <a:pt x="15527" y="17249"/>
                    </a:cubicBezTo>
                    <a:cubicBezTo>
                      <a:pt x="15494" y="17249"/>
                      <a:pt x="15459" y="17251"/>
                      <a:pt x="15422" y="17253"/>
                    </a:cubicBezTo>
                    <a:lnTo>
                      <a:pt x="14965" y="17277"/>
                    </a:lnTo>
                    <a:lnTo>
                      <a:pt x="15622" y="16856"/>
                    </a:lnTo>
                    <a:cubicBezTo>
                      <a:pt x="15765" y="16772"/>
                      <a:pt x="15708" y="16652"/>
                      <a:pt x="15508" y="16591"/>
                    </a:cubicBezTo>
                    <a:cubicBezTo>
                      <a:pt x="15424" y="16569"/>
                      <a:pt x="15333" y="16558"/>
                      <a:pt x="15244" y="16558"/>
                    </a:cubicBezTo>
                    <a:cubicBezTo>
                      <a:pt x="15090" y="16558"/>
                      <a:pt x="14941" y="16590"/>
                      <a:pt x="14852" y="16652"/>
                    </a:cubicBezTo>
                    <a:lnTo>
                      <a:pt x="13767" y="17349"/>
                    </a:lnTo>
                    <a:lnTo>
                      <a:pt x="8886" y="17638"/>
                    </a:lnTo>
                    <a:cubicBezTo>
                      <a:pt x="9971" y="16977"/>
                      <a:pt x="10970" y="16278"/>
                      <a:pt x="11883" y="15569"/>
                    </a:cubicBezTo>
                    <a:lnTo>
                      <a:pt x="16821" y="15099"/>
                    </a:lnTo>
                    <a:lnTo>
                      <a:pt x="17534" y="15508"/>
                    </a:lnTo>
                    <a:cubicBezTo>
                      <a:pt x="17623" y="15561"/>
                      <a:pt x="17767" y="15590"/>
                      <a:pt x="17918" y="15590"/>
                    </a:cubicBezTo>
                    <a:cubicBezTo>
                      <a:pt x="18010" y="15590"/>
                      <a:pt x="18104" y="15579"/>
                      <a:pt x="18191" y="15557"/>
                    </a:cubicBezTo>
                    <a:cubicBezTo>
                      <a:pt x="18390" y="15484"/>
                      <a:pt x="18419" y="15364"/>
                      <a:pt x="18277" y="15280"/>
                    </a:cubicBezTo>
                    <a:lnTo>
                      <a:pt x="17791" y="15003"/>
                    </a:lnTo>
                    <a:lnTo>
                      <a:pt x="18362" y="14955"/>
                    </a:lnTo>
                    <a:cubicBezTo>
                      <a:pt x="18918" y="14899"/>
                      <a:pt x="18786" y="14563"/>
                      <a:pt x="18286" y="14563"/>
                    </a:cubicBezTo>
                    <a:cubicBezTo>
                      <a:pt x="18247" y="14563"/>
                      <a:pt x="18205" y="14566"/>
                      <a:pt x="18162" y="14570"/>
                    </a:cubicBezTo>
                    <a:lnTo>
                      <a:pt x="16907" y="14690"/>
                    </a:lnTo>
                    <a:lnTo>
                      <a:pt x="16022" y="14775"/>
                    </a:lnTo>
                    <a:lnTo>
                      <a:pt x="16421" y="14341"/>
                    </a:lnTo>
                    <a:cubicBezTo>
                      <a:pt x="16567" y="14188"/>
                      <a:pt x="16270" y="14073"/>
                      <a:pt x="15978" y="14073"/>
                    </a:cubicBezTo>
                    <a:cubicBezTo>
                      <a:pt x="15813" y="14073"/>
                      <a:pt x="15647" y="14110"/>
                      <a:pt x="15565" y="14197"/>
                    </a:cubicBezTo>
                    <a:lnTo>
                      <a:pt x="14909" y="14883"/>
                    </a:lnTo>
                    <a:lnTo>
                      <a:pt x="12426" y="15111"/>
                    </a:lnTo>
                    <a:cubicBezTo>
                      <a:pt x="13282" y="14389"/>
                      <a:pt x="14052" y="13643"/>
                      <a:pt x="14708" y="12885"/>
                    </a:cubicBezTo>
                    <a:lnTo>
                      <a:pt x="17020" y="12536"/>
                    </a:lnTo>
                    <a:lnTo>
                      <a:pt x="18304" y="13066"/>
                    </a:lnTo>
                    <a:cubicBezTo>
                      <a:pt x="18390" y="13090"/>
                      <a:pt x="18476" y="13114"/>
                      <a:pt x="18590" y="13114"/>
                    </a:cubicBezTo>
                    <a:cubicBezTo>
                      <a:pt x="18733" y="13114"/>
                      <a:pt x="18876" y="13102"/>
                      <a:pt x="18962" y="13054"/>
                    </a:cubicBezTo>
                    <a:cubicBezTo>
                      <a:pt x="19133" y="12981"/>
                      <a:pt x="19133" y="12849"/>
                      <a:pt x="18962" y="12777"/>
                    </a:cubicBezTo>
                    <a:lnTo>
                      <a:pt x="18020" y="12392"/>
                    </a:lnTo>
                    <a:lnTo>
                      <a:pt x="20331" y="12043"/>
                    </a:lnTo>
                    <a:cubicBezTo>
                      <a:pt x="20837" y="11968"/>
                      <a:pt x="20648" y="11666"/>
                      <a:pt x="20200" y="11666"/>
                    </a:cubicBezTo>
                    <a:cubicBezTo>
                      <a:pt x="20143" y="11666"/>
                      <a:pt x="20082" y="11671"/>
                      <a:pt x="20017" y="11682"/>
                    </a:cubicBezTo>
                    <a:lnTo>
                      <a:pt x="15109" y="12404"/>
                    </a:lnTo>
                    <a:cubicBezTo>
                      <a:pt x="15679" y="11658"/>
                      <a:pt x="16193" y="10900"/>
                      <a:pt x="16564" y="10130"/>
                    </a:cubicBezTo>
                    <a:lnTo>
                      <a:pt x="21016" y="9155"/>
                    </a:lnTo>
                    <a:cubicBezTo>
                      <a:pt x="21478" y="9043"/>
                      <a:pt x="21235" y="8781"/>
                      <a:pt x="20817" y="8781"/>
                    </a:cubicBezTo>
                    <a:cubicBezTo>
                      <a:pt x="20746" y="8781"/>
                      <a:pt x="20668" y="8789"/>
                      <a:pt x="20588" y="8806"/>
                    </a:cubicBezTo>
                    <a:lnTo>
                      <a:pt x="19674" y="9011"/>
                    </a:lnTo>
                    <a:lnTo>
                      <a:pt x="19931" y="8494"/>
                    </a:lnTo>
                    <a:cubicBezTo>
                      <a:pt x="20015" y="8347"/>
                      <a:pt x="19741" y="8257"/>
                      <a:pt x="19474" y="8257"/>
                    </a:cubicBezTo>
                    <a:cubicBezTo>
                      <a:pt x="19283" y="8257"/>
                      <a:pt x="19095" y="8303"/>
                      <a:pt x="19047" y="8409"/>
                    </a:cubicBezTo>
                    <a:lnTo>
                      <a:pt x="18561" y="9252"/>
                    </a:lnTo>
                    <a:lnTo>
                      <a:pt x="16792" y="9649"/>
                    </a:lnTo>
                    <a:cubicBezTo>
                      <a:pt x="17135" y="8854"/>
                      <a:pt x="17392" y="8060"/>
                      <a:pt x="17506" y="7266"/>
                    </a:cubicBezTo>
                    <a:lnTo>
                      <a:pt x="17506" y="7182"/>
                    </a:lnTo>
                    <a:lnTo>
                      <a:pt x="21159" y="6063"/>
                    </a:lnTo>
                    <a:cubicBezTo>
                      <a:pt x="21554" y="5945"/>
                      <a:pt x="21268" y="5709"/>
                      <a:pt x="20887" y="5709"/>
                    </a:cubicBezTo>
                    <a:cubicBezTo>
                      <a:pt x="20799" y="5709"/>
                      <a:pt x="20707" y="5721"/>
                      <a:pt x="20616" y="5750"/>
                    </a:cubicBezTo>
                    <a:lnTo>
                      <a:pt x="17563" y="6676"/>
                    </a:lnTo>
                    <a:cubicBezTo>
                      <a:pt x="17648" y="5894"/>
                      <a:pt x="17619" y="5112"/>
                      <a:pt x="17477" y="4330"/>
                    </a:cubicBezTo>
                    <a:lnTo>
                      <a:pt x="19818" y="3368"/>
                    </a:lnTo>
                    <a:cubicBezTo>
                      <a:pt x="20169" y="3228"/>
                      <a:pt x="19861" y="3032"/>
                      <a:pt x="19490" y="3032"/>
                    </a:cubicBezTo>
                    <a:cubicBezTo>
                      <a:pt x="19381" y="3032"/>
                      <a:pt x="19266" y="3049"/>
                      <a:pt x="19161" y="3091"/>
                    </a:cubicBezTo>
                    <a:lnTo>
                      <a:pt x="17392" y="3825"/>
                    </a:lnTo>
                    <a:cubicBezTo>
                      <a:pt x="17277" y="3283"/>
                      <a:pt x="17106" y="2778"/>
                      <a:pt x="16935" y="2345"/>
                    </a:cubicBezTo>
                    <a:lnTo>
                      <a:pt x="18248" y="1141"/>
                    </a:lnTo>
                    <a:cubicBezTo>
                      <a:pt x="18417" y="983"/>
                      <a:pt x="18117" y="861"/>
                      <a:pt x="17819" y="861"/>
                    </a:cubicBezTo>
                    <a:cubicBezTo>
                      <a:pt x="17663" y="861"/>
                      <a:pt x="17508" y="894"/>
                      <a:pt x="17420" y="973"/>
                    </a:cubicBezTo>
                    <a:lnTo>
                      <a:pt x="16621" y="1671"/>
                    </a:lnTo>
                    <a:cubicBezTo>
                      <a:pt x="16393" y="1153"/>
                      <a:pt x="16078" y="636"/>
                      <a:pt x="15708" y="143"/>
                    </a:cubicBezTo>
                    <a:cubicBezTo>
                      <a:pt x="15639" y="56"/>
                      <a:pt x="15460" y="0"/>
                      <a:pt x="15259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12" name="Google Shape;2582;p173"/>
              <p:cNvSpPr/>
              <p:nvPr/>
            </p:nvSpPr>
            <p:spPr>
              <a:xfrm>
                <a:off x="8593470" y="0"/>
                <a:ext cx="667475" cy="849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3014" name="Google Shape;2583;p173"/>
            <p:cNvSpPr/>
            <p:nvPr/>
          </p:nvSpPr>
          <p:spPr>
            <a:xfrm>
              <a:off x="-1" y="3541421"/>
              <a:ext cx="9143977" cy="40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01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2" name="Google Shape;2587;p174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3025" name="Google Shape;2588;p174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3023" name="Google Shape;2589;p174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24" name="Google Shape;2590;p174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031" name="Google Shape;2591;p174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3026" name="Google Shape;2592;p174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030" name="Google Shape;2593;p174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3027" name="Google Shape;2594;p174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028" name="Google Shape;2595;p174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029" name="Google Shape;2596;p174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303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6" name="Google Shape;2598;p175"/>
          <p:cNvGrpSpPr/>
          <p:nvPr/>
        </p:nvGrpSpPr>
        <p:grpSpPr>
          <a:xfrm>
            <a:off x="-1" y="4532057"/>
            <a:ext cx="9143808" cy="864445"/>
            <a:chOff x="0" y="0"/>
            <a:chExt cx="9143806" cy="864443"/>
          </a:xfrm>
        </p:grpSpPr>
        <p:grpSp>
          <p:nvGrpSpPr>
            <p:cNvPr id="3042" name="Google Shape;2599;p175"/>
            <p:cNvGrpSpPr/>
            <p:nvPr/>
          </p:nvGrpSpPr>
          <p:grpSpPr>
            <a:xfrm>
              <a:off x="-1" y="0"/>
              <a:ext cx="9143808" cy="763654"/>
              <a:chOff x="-1" y="0"/>
              <a:chExt cx="9143806" cy="763653"/>
            </a:xfrm>
          </p:grpSpPr>
          <p:sp>
            <p:nvSpPr>
              <p:cNvPr id="3040" name="Google Shape;2600;p175"/>
              <p:cNvSpPr/>
              <p:nvPr/>
            </p:nvSpPr>
            <p:spPr>
              <a:xfrm>
                <a:off x="-2" y="0"/>
                <a:ext cx="9143809" cy="70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41" name="Google Shape;2601;p175"/>
              <p:cNvSpPr/>
              <p:nvPr/>
            </p:nvSpPr>
            <p:spPr>
              <a:xfrm>
                <a:off x="-2" y="62626"/>
                <a:ext cx="9143809" cy="70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045" name="Google Shape;2602;p175"/>
            <p:cNvGrpSpPr/>
            <p:nvPr/>
          </p:nvGrpSpPr>
          <p:grpSpPr>
            <a:xfrm>
              <a:off x="6114333" y="357701"/>
              <a:ext cx="2516669" cy="506743"/>
              <a:chOff x="18" y="0"/>
              <a:chExt cx="2516668" cy="506742"/>
            </a:xfrm>
          </p:grpSpPr>
          <p:sp>
            <p:nvSpPr>
              <p:cNvPr id="3043" name="Google Shape;2603;p175"/>
              <p:cNvSpPr/>
              <p:nvPr/>
            </p:nvSpPr>
            <p:spPr>
              <a:xfrm>
                <a:off x="18" y="0"/>
                <a:ext cx="567649" cy="506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44" name="Google Shape;2604;p175"/>
              <p:cNvSpPr/>
              <p:nvPr/>
            </p:nvSpPr>
            <p:spPr>
              <a:xfrm>
                <a:off x="2089532" y="53264"/>
                <a:ext cx="427156" cy="45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1" h="21600" fill="norm" stroke="1" extrusionOk="0">
                    <a:moveTo>
                      <a:pt x="9341" y="0"/>
                    </a:moveTo>
                    <a:cubicBezTo>
                      <a:pt x="8414" y="0"/>
                      <a:pt x="7736" y="1224"/>
                      <a:pt x="8624" y="1948"/>
                    </a:cubicBezTo>
                    <a:lnTo>
                      <a:pt x="8730" y="2017"/>
                    </a:lnTo>
                    <a:lnTo>
                      <a:pt x="157" y="15330"/>
                    </a:lnTo>
                    <a:cubicBezTo>
                      <a:pt x="-124" y="15773"/>
                      <a:pt x="-19" y="16355"/>
                      <a:pt x="403" y="16662"/>
                    </a:cubicBezTo>
                    <a:lnTo>
                      <a:pt x="6938" y="21406"/>
                    </a:lnTo>
                    <a:cubicBezTo>
                      <a:pt x="7132" y="21537"/>
                      <a:pt x="7351" y="21600"/>
                      <a:pt x="7567" y="21600"/>
                    </a:cubicBezTo>
                    <a:cubicBezTo>
                      <a:pt x="7858" y="21600"/>
                      <a:pt x="8141" y="21486"/>
                      <a:pt x="8342" y="21270"/>
                    </a:cubicBezTo>
                    <a:lnTo>
                      <a:pt x="18988" y="9459"/>
                    </a:lnTo>
                    <a:lnTo>
                      <a:pt x="19059" y="9526"/>
                    </a:lnTo>
                    <a:cubicBezTo>
                      <a:pt x="19298" y="9712"/>
                      <a:pt x="19544" y="9791"/>
                      <a:pt x="19779" y="9791"/>
                    </a:cubicBezTo>
                    <a:cubicBezTo>
                      <a:pt x="20744" y="9791"/>
                      <a:pt x="21476" y="8439"/>
                      <a:pt x="20429" y="7752"/>
                    </a:cubicBezTo>
                    <a:lnTo>
                      <a:pt x="20429" y="7718"/>
                    </a:lnTo>
                    <a:lnTo>
                      <a:pt x="9995" y="207"/>
                    </a:lnTo>
                    <a:cubicBezTo>
                      <a:pt x="9774" y="63"/>
                      <a:pt x="9552" y="0"/>
                      <a:pt x="9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04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133;p19"/>
          <p:cNvGrpSpPr/>
          <p:nvPr/>
        </p:nvGrpSpPr>
        <p:grpSpPr>
          <a:xfrm>
            <a:off x="-195127" y="338175"/>
            <a:ext cx="9544019" cy="4805159"/>
            <a:chOff x="23" y="-1"/>
            <a:chExt cx="9544018" cy="4805157"/>
          </a:xfrm>
        </p:grpSpPr>
        <p:grpSp>
          <p:nvGrpSpPr>
            <p:cNvPr id="213" name="Google Shape;134;p19"/>
            <p:cNvGrpSpPr/>
            <p:nvPr/>
          </p:nvGrpSpPr>
          <p:grpSpPr>
            <a:xfrm>
              <a:off x="23" y="-2"/>
              <a:ext cx="9544019" cy="4577389"/>
              <a:chOff x="23" y="-1"/>
              <a:chExt cx="9544018" cy="4577388"/>
            </a:xfrm>
          </p:grpSpPr>
          <p:grpSp>
            <p:nvGrpSpPr>
              <p:cNvPr id="208" name="Google Shape;135;p19"/>
              <p:cNvGrpSpPr/>
              <p:nvPr/>
            </p:nvGrpSpPr>
            <p:grpSpPr>
              <a:xfrm>
                <a:off x="23" y="-2"/>
                <a:ext cx="9544019" cy="3784974"/>
                <a:chOff x="23" y="-1"/>
                <a:chExt cx="9544018" cy="3784972"/>
              </a:xfrm>
            </p:grpSpPr>
            <p:sp>
              <p:nvSpPr>
                <p:cNvPr id="201" name="Google Shape;136;p19"/>
                <p:cNvSpPr/>
                <p:nvPr/>
              </p:nvSpPr>
              <p:spPr>
                <a:xfrm>
                  <a:off x="8876566" y="842095"/>
                  <a:ext cx="667476" cy="849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fill="norm" stroke="1" extrusionOk="0">
                      <a:moveTo>
                        <a:pt x="1644" y="0"/>
                      </a:moveTo>
                      <a:cubicBezTo>
                        <a:pt x="1482" y="0"/>
                        <a:pt x="1319" y="39"/>
                        <a:pt x="1183" y="120"/>
                      </a:cubicBezTo>
                      <a:lnTo>
                        <a:pt x="365" y="637"/>
                      </a:lnTo>
                      <a:cubicBezTo>
                        <a:pt x="-24" y="808"/>
                        <a:pt x="-111" y="1221"/>
                        <a:pt x="148" y="1495"/>
                      </a:cubicBezTo>
                      <a:lnTo>
                        <a:pt x="4590" y="6480"/>
                      </a:lnTo>
                      <a:cubicBezTo>
                        <a:pt x="4804" y="6720"/>
                        <a:pt x="4719" y="7030"/>
                        <a:pt x="4460" y="7201"/>
                      </a:cubicBezTo>
                      <a:cubicBezTo>
                        <a:pt x="3296" y="7821"/>
                        <a:pt x="3037" y="9093"/>
                        <a:pt x="3857" y="10021"/>
                      </a:cubicBezTo>
                      <a:lnTo>
                        <a:pt x="13730" y="21124"/>
                      </a:lnTo>
                      <a:cubicBezTo>
                        <a:pt x="13993" y="21437"/>
                        <a:pt x="14416" y="21600"/>
                        <a:pt x="14851" y="21600"/>
                      </a:cubicBezTo>
                      <a:cubicBezTo>
                        <a:pt x="15132" y="21600"/>
                        <a:pt x="15416" y="21534"/>
                        <a:pt x="15669" y="21398"/>
                      </a:cubicBezTo>
                      <a:lnTo>
                        <a:pt x="20714" y="18546"/>
                      </a:lnTo>
                      <a:cubicBezTo>
                        <a:pt x="21317" y="18203"/>
                        <a:pt x="21489" y="17480"/>
                        <a:pt x="21058" y="16965"/>
                      </a:cubicBezTo>
                      <a:lnTo>
                        <a:pt x="11185" y="5895"/>
                      </a:lnTo>
                      <a:cubicBezTo>
                        <a:pt x="10688" y="5331"/>
                        <a:pt x="9904" y="5033"/>
                        <a:pt x="9103" y="5033"/>
                      </a:cubicBezTo>
                      <a:cubicBezTo>
                        <a:pt x="8587" y="5033"/>
                        <a:pt x="8065" y="5159"/>
                        <a:pt x="7608" y="5414"/>
                      </a:cubicBezTo>
                      <a:cubicBezTo>
                        <a:pt x="7491" y="5467"/>
                        <a:pt x="7362" y="5494"/>
                        <a:pt x="7234" y="5494"/>
                      </a:cubicBezTo>
                      <a:cubicBezTo>
                        <a:pt x="7032" y="5494"/>
                        <a:pt x="6835" y="5425"/>
                        <a:pt x="6701" y="5277"/>
                      </a:cubicBezTo>
                      <a:lnTo>
                        <a:pt x="2262" y="257"/>
                      </a:lnTo>
                      <a:cubicBezTo>
                        <a:pt x="2130" y="91"/>
                        <a:pt x="1890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205" name="Google Shape;137;p19"/>
                <p:cNvGrpSpPr/>
                <p:nvPr/>
              </p:nvGrpSpPr>
              <p:grpSpPr>
                <a:xfrm>
                  <a:off x="8493230" y="-2"/>
                  <a:ext cx="1036536" cy="691091"/>
                  <a:chOff x="-25" y="0"/>
                  <a:chExt cx="1036535" cy="691089"/>
                </a:xfrm>
              </p:grpSpPr>
              <p:sp>
                <p:nvSpPr>
                  <p:cNvPr id="202" name="Google Shape;138;p19"/>
                  <p:cNvSpPr/>
                  <p:nvPr/>
                </p:nvSpPr>
                <p:spPr>
                  <a:xfrm>
                    <a:off x="-26" y="5066"/>
                    <a:ext cx="1032808" cy="686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3" h="21600" fill="norm" stroke="1" extrusionOk="0">
                        <a:moveTo>
                          <a:pt x="3536" y="0"/>
                        </a:moveTo>
                        <a:cubicBezTo>
                          <a:pt x="2744" y="0"/>
                          <a:pt x="2221" y="259"/>
                          <a:pt x="2063" y="806"/>
                        </a:cubicBezTo>
                        <a:lnTo>
                          <a:pt x="46" y="8140"/>
                        </a:lnTo>
                        <a:cubicBezTo>
                          <a:pt x="-458" y="9958"/>
                          <a:pt x="3282" y="14251"/>
                          <a:pt x="8408" y="17754"/>
                        </a:cubicBezTo>
                        <a:cubicBezTo>
                          <a:pt x="11992" y="20202"/>
                          <a:pt x="15308" y="21600"/>
                          <a:pt x="17152" y="21600"/>
                        </a:cubicBezTo>
                        <a:cubicBezTo>
                          <a:pt x="17947" y="21600"/>
                          <a:pt x="18468" y="21340"/>
                          <a:pt x="18620" y="20793"/>
                        </a:cubicBezTo>
                        <a:lnTo>
                          <a:pt x="20638" y="13426"/>
                        </a:lnTo>
                        <a:cubicBezTo>
                          <a:pt x="21142" y="11608"/>
                          <a:pt x="17380" y="7314"/>
                          <a:pt x="12254" y="3846"/>
                        </a:cubicBezTo>
                        <a:cubicBezTo>
                          <a:pt x="8670" y="1398"/>
                          <a:pt x="5375" y="0"/>
                          <a:pt x="353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03" name="Google Shape;139;p19"/>
                  <p:cNvSpPr/>
                  <p:nvPr/>
                </p:nvSpPr>
                <p:spPr>
                  <a:xfrm>
                    <a:off x="106525" y="-1"/>
                    <a:ext cx="929986" cy="4407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97" h="21600" fill="norm" stroke="1" extrusionOk="0">
                        <a:moveTo>
                          <a:pt x="1294" y="0"/>
                        </a:moveTo>
                        <a:cubicBezTo>
                          <a:pt x="610" y="0"/>
                          <a:pt x="168" y="301"/>
                          <a:pt x="39" y="937"/>
                        </a:cubicBezTo>
                        <a:cubicBezTo>
                          <a:pt x="-451" y="3405"/>
                          <a:pt x="3776" y="9782"/>
                          <a:pt x="9473" y="15233"/>
                        </a:cubicBezTo>
                        <a:cubicBezTo>
                          <a:pt x="13655" y="19234"/>
                          <a:pt x="17472" y="21600"/>
                          <a:pt x="19392" y="21600"/>
                        </a:cubicBezTo>
                        <a:cubicBezTo>
                          <a:pt x="20088" y="21600"/>
                          <a:pt x="20535" y="21288"/>
                          <a:pt x="20659" y="20632"/>
                        </a:cubicBezTo>
                        <a:cubicBezTo>
                          <a:pt x="21149" y="18165"/>
                          <a:pt x="16922" y="11788"/>
                          <a:pt x="11225" y="6336"/>
                        </a:cubicBezTo>
                        <a:cubicBezTo>
                          <a:pt x="7027" y="2359"/>
                          <a:pt x="3210" y="0"/>
                          <a:pt x="1294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04" name="Google Shape;140;p19"/>
                  <p:cNvSpPr/>
                  <p:nvPr/>
                </p:nvSpPr>
                <p:spPr>
                  <a:xfrm>
                    <a:off x="203486" y="46058"/>
                    <a:ext cx="736138" cy="3484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3" h="21600" fill="norm" stroke="1" extrusionOk="0">
                        <a:moveTo>
                          <a:pt x="1295" y="0"/>
                        </a:moveTo>
                        <a:cubicBezTo>
                          <a:pt x="610" y="0"/>
                          <a:pt x="168" y="298"/>
                          <a:pt x="36" y="932"/>
                        </a:cubicBezTo>
                        <a:cubicBezTo>
                          <a:pt x="-435" y="3403"/>
                          <a:pt x="3784" y="9776"/>
                          <a:pt x="9480" y="15240"/>
                        </a:cubicBezTo>
                        <a:cubicBezTo>
                          <a:pt x="13670" y="19213"/>
                          <a:pt x="17493" y="21600"/>
                          <a:pt x="19409" y="21600"/>
                        </a:cubicBezTo>
                        <a:cubicBezTo>
                          <a:pt x="20098" y="21600"/>
                          <a:pt x="20540" y="21292"/>
                          <a:pt x="20663" y="20639"/>
                        </a:cubicBezTo>
                        <a:cubicBezTo>
                          <a:pt x="21165" y="18168"/>
                          <a:pt x="16917" y="11728"/>
                          <a:pt x="11221" y="6328"/>
                        </a:cubicBezTo>
                        <a:cubicBezTo>
                          <a:pt x="7023" y="2352"/>
                          <a:pt x="3211" y="0"/>
                          <a:pt x="1295" y="0"/>
                        </a:cubicBezTo>
                        <a:close/>
                      </a:path>
                    </a:pathLst>
                  </a:custGeom>
                  <a:solidFill>
                    <a:srgbClr val="072B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206" name="Google Shape;141;p19"/>
                <p:cNvSpPr/>
                <p:nvPr/>
              </p:nvSpPr>
              <p:spPr>
                <a:xfrm>
                  <a:off x="23" y="2528157"/>
                  <a:ext cx="762697" cy="848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82" h="21600" fill="norm" stroke="1" extrusionOk="0">
                      <a:moveTo>
                        <a:pt x="10076" y="674"/>
                      </a:moveTo>
                      <a:cubicBezTo>
                        <a:pt x="10092" y="674"/>
                        <a:pt x="10105" y="678"/>
                        <a:pt x="10114" y="687"/>
                      </a:cubicBezTo>
                      <a:cubicBezTo>
                        <a:pt x="10296" y="772"/>
                        <a:pt x="9657" y="1785"/>
                        <a:pt x="8744" y="2882"/>
                      </a:cubicBezTo>
                      <a:cubicBezTo>
                        <a:pt x="7849" y="3908"/>
                        <a:pt x="7034" y="4711"/>
                        <a:pt x="6818" y="4711"/>
                      </a:cubicBezTo>
                      <a:cubicBezTo>
                        <a:pt x="6802" y="4711"/>
                        <a:pt x="6789" y="4707"/>
                        <a:pt x="6780" y="4698"/>
                      </a:cubicBezTo>
                      <a:cubicBezTo>
                        <a:pt x="6643" y="4615"/>
                        <a:pt x="7237" y="3600"/>
                        <a:pt x="8197" y="2503"/>
                      </a:cubicBezTo>
                      <a:cubicBezTo>
                        <a:pt x="9046" y="1442"/>
                        <a:pt x="9855" y="674"/>
                        <a:pt x="10076" y="674"/>
                      </a:cubicBezTo>
                      <a:close/>
                      <a:moveTo>
                        <a:pt x="18996" y="6677"/>
                      </a:moveTo>
                      <a:cubicBezTo>
                        <a:pt x="19005" y="6677"/>
                        <a:pt x="19012" y="6679"/>
                        <a:pt x="19019" y="6683"/>
                      </a:cubicBezTo>
                      <a:cubicBezTo>
                        <a:pt x="19111" y="6769"/>
                        <a:pt x="18425" y="7740"/>
                        <a:pt x="17511" y="8881"/>
                      </a:cubicBezTo>
                      <a:lnTo>
                        <a:pt x="17511" y="8837"/>
                      </a:lnTo>
                      <a:cubicBezTo>
                        <a:pt x="16641" y="9925"/>
                        <a:pt x="15853" y="10745"/>
                        <a:pt x="15662" y="10745"/>
                      </a:cubicBezTo>
                      <a:cubicBezTo>
                        <a:pt x="15653" y="10745"/>
                        <a:pt x="15646" y="10743"/>
                        <a:pt x="15640" y="10739"/>
                      </a:cubicBezTo>
                      <a:cubicBezTo>
                        <a:pt x="15547" y="10653"/>
                        <a:pt x="16234" y="9682"/>
                        <a:pt x="17147" y="8585"/>
                      </a:cubicBezTo>
                      <a:cubicBezTo>
                        <a:pt x="18020" y="7534"/>
                        <a:pt x="18809" y="6677"/>
                        <a:pt x="18996" y="6677"/>
                      </a:cubicBezTo>
                      <a:close/>
                      <a:moveTo>
                        <a:pt x="10402" y="0"/>
                      </a:moveTo>
                      <a:cubicBezTo>
                        <a:pt x="9822" y="0"/>
                        <a:pt x="8184" y="1654"/>
                        <a:pt x="6051" y="4193"/>
                      </a:cubicBezTo>
                      <a:cubicBezTo>
                        <a:pt x="3858" y="6810"/>
                        <a:pt x="433" y="9471"/>
                        <a:pt x="22" y="12680"/>
                      </a:cubicBezTo>
                      <a:cubicBezTo>
                        <a:pt x="-435" y="15932"/>
                        <a:pt x="6233" y="21465"/>
                        <a:pt x="9109" y="21592"/>
                      </a:cubicBezTo>
                      <a:cubicBezTo>
                        <a:pt x="9198" y="21598"/>
                        <a:pt x="9288" y="21600"/>
                        <a:pt x="9376" y="21600"/>
                      </a:cubicBezTo>
                      <a:cubicBezTo>
                        <a:pt x="12114" y="21600"/>
                        <a:pt x="14083" y="19091"/>
                        <a:pt x="15365" y="16144"/>
                      </a:cubicBezTo>
                      <a:cubicBezTo>
                        <a:pt x="16690" y="13102"/>
                        <a:pt x="20708" y="8204"/>
                        <a:pt x="20938" y="7570"/>
                      </a:cubicBezTo>
                      <a:cubicBezTo>
                        <a:pt x="21165" y="6896"/>
                        <a:pt x="20481" y="6429"/>
                        <a:pt x="19383" y="6134"/>
                      </a:cubicBezTo>
                      <a:cubicBezTo>
                        <a:pt x="19165" y="6082"/>
                        <a:pt x="19007" y="6049"/>
                        <a:pt x="18877" y="6049"/>
                      </a:cubicBezTo>
                      <a:cubicBezTo>
                        <a:pt x="18380" y="6049"/>
                        <a:pt x="18303" y="6523"/>
                        <a:pt x="16965" y="8163"/>
                      </a:cubicBezTo>
                      <a:cubicBezTo>
                        <a:pt x="15228" y="10189"/>
                        <a:pt x="14589" y="11498"/>
                        <a:pt x="11759" y="11540"/>
                      </a:cubicBezTo>
                      <a:cubicBezTo>
                        <a:pt x="11745" y="11540"/>
                        <a:pt x="11734" y="11542"/>
                        <a:pt x="11720" y="11542"/>
                      </a:cubicBezTo>
                      <a:cubicBezTo>
                        <a:pt x="8879" y="11542"/>
                        <a:pt x="8611" y="6806"/>
                        <a:pt x="9520" y="5924"/>
                      </a:cubicBezTo>
                      <a:cubicBezTo>
                        <a:pt x="13266" y="2037"/>
                        <a:pt x="12168" y="772"/>
                        <a:pt x="12168" y="772"/>
                      </a:cubicBezTo>
                      <a:cubicBezTo>
                        <a:pt x="12168" y="772"/>
                        <a:pt x="10983" y="223"/>
                        <a:pt x="10479" y="10"/>
                      </a:cubicBezTo>
                      <a:cubicBezTo>
                        <a:pt x="10456" y="2"/>
                        <a:pt x="10431" y="0"/>
                        <a:pt x="10402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07" name="Google Shape;142;p19"/>
                <p:cNvSpPr/>
                <p:nvPr/>
              </p:nvSpPr>
              <p:spPr>
                <a:xfrm>
                  <a:off x="452042" y="3377096"/>
                  <a:ext cx="655570" cy="407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12" name="Google Shape;143;p19"/>
              <p:cNvGrpSpPr/>
              <p:nvPr/>
            </p:nvGrpSpPr>
            <p:grpSpPr>
              <a:xfrm>
                <a:off x="8566123" y="3228154"/>
                <a:ext cx="665065" cy="1349234"/>
                <a:chOff x="2" y="0"/>
                <a:chExt cx="665063" cy="1349232"/>
              </a:xfrm>
            </p:grpSpPr>
            <p:sp>
              <p:nvSpPr>
                <p:cNvPr id="209" name="Google Shape;144;p19"/>
                <p:cNvSpPr/>
                <p:nvPr/>
              </p:nvSpPr>
              <p:spPr>
                <a:xfrm>
                  <a:off x="167551" y="0"/>
                  <a:ext cx="285705" cy="134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10" name="Google Shape;145;p19"/>
                <p:cNvSpPr/>
                <p:nvPr/>
              </p:nvSpPr>
              <p:spPr>
                <a:xfrm>
                  <a:off x="2" y="282956"/>
                  <a:ext cx="232369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11" name="Google Shape;146;p19"/>
                <p:cNvSpPr/>
                <p:nvPr/>
              </p:nvSpPr>
              <p:spPr>
                <a:xfrm>
                  <a:off x="396389" y="282956"/>
                  <a:ext cx="268678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214" name="Google Shape;147;p19"/>
            <p:cNvSpPr/>
            <p:nvPr/>
          </p:nvSpPr>
          <p:spPr>
            <a:xfrm>
              <a:off x="195148" y="4512902"/>
              <a:ext cx="9143978" cy="29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1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0" name="Google Shape;2607;p176"/>
          <p:cNvGrpSpPr/>
          <p:nvPr/>
        </p:nvGrpSpPr>
        <p:grpSpPr>
          <a:xfrm>
            <a:off x="-782501" y="-33328"/>
            <a:ext cx="10670131" cy="5176828"/>
            <a:chOff x="0" y="-1"/>
            <a:chExt cx="10670130" cy="5176826"/>
          </a:xfrm>
        </p:grpSpPr>
        <p:grpSp>
          <p:nvGrpSpPr>
            <p:cNvPr id="3056" name="Google Shape;2608;p176"/>
            <p:cNvGrpSpPr/>
            <p:nvPr/>
          </p:nvGrpSpPr>
          <p:grpSpPr>
            <a:xfrm>
              <a:off x="6175531" y="-2"/>
              <a:ext cx="4494599" cy="1190221"/>
              <a:chOff x="0" y="0"/>
              <a:chExt cx="4494598" cy="1190219"/>
            </a:xfrm>
          </p:grpSpPr>
          <p:sp>
            <p:nvSpPr>
              <p:cNvPr id="3054" name="Google Shape;2609;p176"/>
              <p:cNvSpPr/>
              <p:nvPr/>
            </p:nvSpPr>
            <p:spPr>
              <a:xfrm>
                <a:off x="0" y="0"/>
                <a:ext cx="4494599" cy="1190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55" name="Google Shape;2610;p176"/>
              <p:cNvSpPr/>
              <p:nvPr/>
            </p:nvSpPr>
            <p:spPr>
              <a:xfrm>
                <a:off x="700126" y="-1"/>
                <a:ext cx="3318523" cy="676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3057" name="Google Shape;2611;p176"/>
            <p:cNvSpPr/>
            <p:nvPr/>
          </p:nvSpPr>
          <p:spPr>
            <a:xfrm>
              <a:off x="-1" y="33345"/>
              <a:ext cx="2443028" cy="424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58" name="Google Shape;2612;p176"/>
            <p:cNvSpPr/>
            <p:nvPr/>
          </p:nvSpPr>
          <p:spPr>
            <a:xfrm>
              <a:off x="1221813" y="4038564"/>
              <a:ext cx="771527" cy="7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2" y="0"/>
                  </a:moveTo>
                  <a:lnTo>
                    <a:pt x="4288" y="293"/>
                  </a:lnTo>
                  <a:cubicBezTo>
                    <a:pt x="4288" y="293"/>
                    <a:pt x="3507" y="16048"/>
                    <a:pt x="0" y="21600"/>
                  </a:cubicBezTo>
                  <a:lnTo>
                    <a:pt x="21600" y="20674"/>
                  </a:lnTo>
                  <a:cubicBezTo>
                    <a:pt x="21600" y="20674"/>
                    <a:pt x="17825" y="13113"/>
                    <a:pt x="18272" y="0"/>
                  </a:cubicBez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59" name="Google Shape;2613;p176"/>
            <p:cNvSpPr/>
            <p:nvPr/>
          </p:nvSpPr>
          <p:spPr>
            <a:xfrm>
              <a:off x="782499" y="4274275"/>
              <a:ext cx="9144016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06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oogle Shape;2618;p177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3079" name="Google Shape;2619;p177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3068" name="Google Shape;2620;p177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071" name="Google Shape;2621;p177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3069" name="Google Shape;2622;p177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070" name="Google Shape;2623;p177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078" name="Google Shape;2624;p177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3074" name="Google Shape;2625;p177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3072" name="Google Shape;2626;p177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073" name="Google Shape;2627;p177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077" name="Google Shape;2628;p177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3075" name="Google Shape;2629;p177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076" name="Google Shape;2630;p177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3082" name="Google Shape;2631;p177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3080" name="Google Shape;2632;p177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81" name="Google Shape;2633;p177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08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0" name="Google Shape;2635;p178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3093" name="Google Shape;2636;p178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3091" name="Google Shape;2637;p178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92" name="Google Shape;2638;p178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099" name="Google Shape;2639;p178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3094" name="Google Shape;2640;p178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098" name="Google Shape;2641;p178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3095" name="Google Shape;2642;p178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096" name="Google Shape;2643;p178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097" name="Google Shape;2644;p178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310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2649;p180"/>
          <p:cNvGrpSpPr/>
          <p:nvPr/>
        </p:nvGrpSpPr>
        <p:grpSpPr>
          <a:xfrm>
            <a:off x="-1333146" y="-15854"/>
            <a:ext cx="11657804" cy="6097669"/>
            <a:chOff x="0" y="-2"/>
            <a:chExt cx="11657802" cy="6097668"/>
          </a:xfrm>
        </p:grpSpPr>
        <p:grpSp>
          <p:nvGrpSpPr>
            <p:cNvPr id="3114" name="Google Shape;2650;p180"/>
            <p:cNvGrpSpPr/>
            <p:nvPr/>
          </p:nvGrpSpPr>
          <p:grpSpPr>
            <a:xfrm>
              <a:off x="1333143" y="-3"/>
              <a:ext cx="9144046" cy="3982236"/>
              <a:chOff x="-1" y="-2"/>
              <a:chExt cx="9144044" cy="3982235"/>
            </a:xfrm>
          </p:grpSpPr>
          <p:sp>
            <p:nvSpPr>
              <p:cNvPr id="3108" name="Google Shape;2651;p180"/>
              <p:cNvSpPr/>
              <p:nvPr/>
            </p:nvSpPr>
            <p:spPr>
              <a:xfrm>
                <a:off x="-1" y="15869"/>
                <a:ext cx="2300443" cy="396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113" name="Google Shape;2652;p180"/>
              <p:cNvGrpSpPr/>
              <p:nvPr/>
            </p:nvGrpSpPr>
            <p:grpSpPr>
              <a:xfrm>
                <a:off x="4969887" y="-3"/>
                <a:ext cx="4174157" cy="1927905"/>
                <a:chOff x="0" y="-1"/>
                <a:chExt cx="4174156" cy="1927903"/>
              </a:xfrm>
            </p:grpSpPr>
            <p:sp>
              <p:nvSpPr>
                <p:cNvPr id="3109" name="Google Shape;2653;p180"/>
                <p:cNvSpPr/>
                <p:nvPr/>
              </p:nvSpPr>
              <p:spPr>
                <a:xfrm>
                  <a:off x="-1" y="-1"/>
                  <a:ext cx="4173336" cy="192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504"/>
                        <a:pt x="169" y="939"/>
                        <a:pt x="402" y="1035"/>
                      </a:cubicBezTo>
                      <a:lnTo>
                        <a:pt x="402" y="1053"/>
                      </a:lnTo>
                      <a:cubicBezTo>
                        <a:pt x="402" y="2409"/>
                        <a:pt x="912" y="3514"/>
                        <a:pt x="1539" y="3514"/>
                      </a:cubicBezTo>
                      <a:cubicBezTo>
                        <a:pt x="1627" y="3514"/>
                        <a:pt x="1716" y="3497"/>
                        <a:pt x="1804" y="3445"/>
                      </a:cubicBezTo>
                      <a:cubicBezTo>
                        <a:pt x="1853" y="4906"/>
                        <a:pt x="2303" y="6150"/>
                        <a:pt x="2941" y="6611"/>
                      </a:cubicBezTo>
                      <a:cubicBezTo>
                        <a:pt x="3115" y="6736"/>
                        <a:pt x="3294" y="6796"/>
                        <a:pt x="3470" y="6796"/>
                      </a:cubicBezTo>
                      <a:cubicBezTo>
                        <a:pt x="3946" y="6796"/>
                        <a:pt x="4407" y="6356"/>
                        <a:pt x="4730" y="5550"/>
                      </a:cubicBezTo>
                      <a:cubicBezTo>
                        <a:pt x="4830" y="5837"/>
                        <a:pt x="4971" y="6037"/>
                        <a:pt x="5132" y="6107"/>
                      </a:cubicBezTo>
                      <a:cubicBezTo>
                        <a:pt x="5116" y="6307"/>
                        <a:pt x="5112" y="6516"/>
                        <a:pt x="5112" y="6716"/>
                      </a:cubicBezTo>
                      <a:cubicBezTo>
                        <a:pt x="5112" y="8438"/>
                        <a:pt x="5638" y="9961"/>
                        <a:pt x="6406" y="10439"/>
                      </a:cubicBezTo>
                      <a:cubicBezTo>
                        <a:pt x="6573" y="10545"/>
                        <a:pt x="6743" y="10596"/>
                        <a:pt x="6910" y="10596"/>
                      </a:cubicBezTo>
                      <a:cubicBezTo>
                        <a:pt x="7512" y="10596"/>
                        <a:pt x="8087" y="9937"/>
                        <a:pt x="8423" y="8795"/>
                      </a:cubicBezTo>
                      <a:cubicBezTo>
                        <a:pt x="8636" y="9897"/>
                        <a:pt x="9136" y="10605"/>
                        <a:pt x="9683" y="10605"/>
                      </a:cubicBezTo>
                      <a:cubicBezTo>
                        <a:pt x="9693" y="10605"/>
                        <a:pt x="9703" y="10605"/>
                        <a:pt x="9713" y="10604"/>
                      </a:cubicBezTo>
                      <a:cubicBezTo>
                        <a:pt x="10276" y="10569"/>
                        <a:pt x="10774" y="9804"/>
                        <a:pt x="10967" y="8664"/>
                      </a:cubicBezTo>
                      <a:cubicBezTo>
                        <a:pt x="11020" y="8687"/>
                        <a:pt x="11074" y="8699"/>
                        <a:pt x="11128" y="8699"/>
                      </a:cubicBezTo>
                      <a:cubicBezTo>
                        <a:pt x="11296" y="8699"/>
                        <a:pt x="11461" y="8586"/>
                        <a:pt x="11598" y="8368"/>
                      </a:cubicBezTo>
                      <a:cubicBezTo>
                        <a:pt x="11682" y="9256"/>
                        <a:pt x="12024" y="9934"/>
                        <a:pt x="12442" y="10039"/>
                      </a:cubicBezTo>
                      <a:cubicBezTo>
                        <a:pt x="12249" y="11987"/>
                        <a:pt x="12880" y="13858"/>
                        <a:pt x="13792" y="14058"/>
                      </a:cubicBezTo>
                      <a:cubicBezTo>
                        <a:pt x="13847" y="14070"/>
                        <a:pt x="13902" y="14077"/>
                        <a:pt x="13956" y="14077"/>
                      </a:cubicBezTo>
                      <a:cubicBezTo>
                        <a:pt x="14794" y="14077"/>
                        <a:pt x="15496" y="12598"/>
                        <a:pt x="15496" y="10735"/>
                      </a:cubicBezTo>
                      <a:cubicBezTo>
                        <a:pt x="15496" y="10665"/>
                        <a:pt x="15496" y="10587"/>
                        <a:pt x="15492" y="10508"/>
                      </a:cubicBezTo>
                      <a:cubicBezTo>
                        <a:pt x="16730" y="13388"/>
                        <a:pt x="19293" y="12501"/>
                        <a:pt x="20443" y="14632"/>
                      </a:cubicBezTo>
                      <a:cubicBezTo>
                        <a:pt x="21463" y="16511"/>
                        <a:pt x="21568" y="20434"/>
                        <a:pt x="21576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10" name="Google Shape;2654;p180"/>
                <p:cNvSpPr/>
                <p:nvPr/>
              </p:nvSpPr>
              <p:spPr>
                <a:xfrm>
                  <a:off x="813958" y="-2"/>
                  <a:ext cx="3359391" cy="10504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4" h="21600" fill="norm" stroke="1" extrusionOk="0">
                      <a:moveTo>
                        <a:pt x="63" y="0"/>
                      </a:moveTo>
                      <a:cubicBezTo>
                        <a:pt x="63" y="0"/>
                        <a:pt x="-306" y="4167"/>
                        <a:pt x="747" y="6371"/>
                      </a:cubicBezTo>
                      <a:cubicBezTo>
                        <a:pt x="1022" y="6988"/>
                        <a:pt x="1343" y="7296"/>
                        <a:pt x="1662" y="7296"/>
                      </a:cubicBezTo>
                      <a:cubicBezTo>
                        <a:pt x="2012" y="7296"/>
                        <a:pt x="2361" y="6928"/>
                        <a:pt x="2652" y="6194"/>
                      </a:cubicBezTo>
                      <a:cubicBezTo>
                        <a:pt x="2652" y="6195"/>
                        <a:pt x="2563" y="12549"/>
                        <a:pt x="4345" y="13156"/>
                      </a:cubicBezTo>
                      <a:lnTo>
                        <a:pt x="7298" y="12581"/>
                      </a:lnTo>
                      <a:cubicBezTo>
                        <a:pt x="7298" y="12581"/>
                        <a:pt x="7538" y="14538"/>
                        <a:pt x="8363" y="14538"/>
                      </a:cubicBezTo>
                      <a:cubicBezTo>
                        <a:pt x="8663" y="14538"/>
                        <a:pt x="9041" y="14278"/>
                        <a:pt x="9512" y="13571"/>
                      </a:cubicBezTo>
                      <a:cubicBezTo>
                        <a:pt x="11272" y="10931"/>
                        <a:pt x="11216" y="10002"/>
                        <a:pt x="11215" y="9995"/>
                      </a:cubicBezTo>
                      <a:cubicBezTo>
                        <a:pt x="11216" y="10015"/>
                        <a:pt x="11700" y="17260"/>
                        <a:pt x="13882" y="17562"/>
                      </a:cubicBezTo>
                      <a:cubicBezTo>
                        <a:pt x="13951" y="17572"/>
                        <a:pt x="14017" y="17577"/>
                        <a:pt x="14082" y="17577"/>
                      </a:cubicBezTo>
                      <a:cubicBezTo>
                        <a:pt x="16083" y="17577"/>
                        <a:pt x="16402" y="13172"/>
                        <a:pt x="16402" y="13172"/>
                      </a:cubicBezTo>
                      <a:cubicBezTo>
                        <a:pt x="16402" y="13172"/>
                        <a:pt x="16579" y="20261"/>
                        <a:pt x="18720" y="21362"/>
                      </a:cubicBezTo>
                      <a:cubicBezTo>
                        <a:pt x="19050" y="21529"/>
                        <a:pt x="19340" y="21600"/>
                        <a:pt x="19593" y="21600"/>
                      </a:cubicBezTo>
                      <a:cubicBezTo>
                        <a:pt x="20988" y="21600"/>
                        <a:pt x="21294" y="19463"/>
                        <a:pt x="21294" y="19463"/>
                      </a:cubicBezTo>
                      <a:lnTo>
                        <a:pt x="21294" y="0"/>
                      </a:lnTo>
                      <a:close/>
                    </a:path>
                  </a:pathLst>
                </a:cu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11" name="Google Shape;2655;p180"/>
                <p:cNvSpPr/>
                <p:nvPr/>
              </p:nvSpPr>
              <p:spPr>
                <a:xfrm>
                  <a:off x="993059" y="-1"/>
                  <a:ext cx="3181097" cy="1795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6" y="0"/>
                      </a:moveTo>
                      <a:cubicBezTo>
                        <a:pt x="11" y="84"/>
                        <a:pt x="0" y="178"/>
                        <a:pt x="0" y="271"/>
                      </a:cubicBezTo>
                      <a:cubicBezTo>
                        <a:pt x="0" y="728"/>
                        <a:pt x="206" y="1102"/>
                        <a:pt x="464" y="1130"/>
                      </a:cubicBezTo>
                      <a:cubicBezTo>
                        <a:pt x="448" y="1251"/>
                        <a:pt x="443" y="1382"/>
                        <a:pt x="443" y="1522"/>
                      </a:cubicBezTo>
                      <a:cubicBezTo>
                        <a:pt x="439" y="2745"/>
                        <a:pt x="1007" y="3623"/>
                        <a:pt x="1629" y="3623"/>
                      </a:cubicBezTo>
                      <a:cubicBezTo>
                        <a:pt x="1818" y="3623"/>
                        <a:pt x="2014" y="3541"/>
                        <a:pt x="2198" y="3362"/>
                      </a:cubicBezTo>
                      <a:lnTo>
                        <a:pt x="2198" y="3502"/>
                      </a:lnTo>
                      <a:cubicBezTo>
                        <a:pt x="2198" y="5874"/>
                        <a:pt x="3126" y="7938"/>
                        <a:pt x="4434" y="8470"/>
                      </a:cubicBezTo>
                      <a:cubicBezTo>
                        <a:pt x="4649" y="8558"/>
                        <a:pt x="4865" y="8600"/>
                        <a:pt x="5079" y="8600"/>
                      </a:cubicBezTo>
                      <a:cubicBezTo>
                        <a:pt x="6164" y="8600"/>
                        <a:pt x="7182" y="7511"/>
                        <a:pt x="7671" y="5724"/>
                      </a:cubicBezTo>
                      <a:cubicBezTo>
                        <a:pt x="8158" y="6643"/>
                        <a:pt x="8823" y="7119"/>
                        <a:pt x="9494" y="7119"/>
                      </a:cubicBezTo>
                      <a:cubicBezTo>
                        <a:pt x="9970" y="7119"/>
                        <a:pt x="10449" y="6880"/>
                        <a:pt x="10871" y="6388"/>
                      </a:cubicBezTo>
                      <a:cubicBezTo>
                        <a:pt x="11536" y="8114"/>
                        <a:pt x="12592" y="8986"/>
                        <a:pt x="13650" y="8986"/>
                      </a:cubicBezTo>
                      <a:cubicBezTo>
                        <a:pt x="14662" y="8986"/>
                        <a:pt x="15676" y="8187"/>
                        <a:pt x="16349" y="6574"/>
                      </a:cubicBezTo>
                      <a:cubicBezTo>
                        <a:pt x="16918" y="8666"/>
                        <a:pt x="18115" y="9992"/>
                        <a:pt x="19428" y="9992"/>
                      </a:cubicBezTo>
                      <a:cubicBezTo>
                        <a:pt x="19612" y="9992"/>
                        <a:pt x="19792" y="9974"/>
                        <a:pt x="19976" y="9927"/>
                      </a:cubicBezTo>
                      <a:cubicBezTo>
                        <a:pt x="19939" y="10179"/>
                        <a:pt x="19923" y="10441"/>
                        <a:pt x="19923" y="10702"/>
                      </a:cubicBezTo>
                      <a:cubicBezTo>
                        <a:pt x="19923" y="11823"/>
                        <a:pt x="20261" y="12859"/>
                        <a:pt x="20809" y="13420"/>
                      </a:cubicBezTo>
                      <a:cubicBezTo>
                        <a:pt x="20809" y="13420"/>
                        <a:pt x="21336" y="15997"/>
                        <a:pt x="21600" y="21600"/>
                      </a:cubicBezTo>
                      <a:lnTo>
                        <a:pt x="21595" y="13831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solidFill>
                  <a:srgbClr val="D4A0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12" name="Google Shape;2656;p180"/>
                <p:cNvSpPr/>
                <p:nvPr/>
              </p:nvSpPr>
              <p:spPr>
                <a:xfrm>
                  <a:off x="2048282" y="-1"/>
                  <a:ext cx="2125093" cy="433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0"/>
                        <a:pt x="550" y="8159"/>
                        <a:pt x="2589" y="8159"/>
                      </a:cubicBezTo>
                      <a:cubicBezTo>
                        <a:pt x="2904" y="8159"/>
                        <a:pt x="3256" y="7962"/>
                        <a:pt x="3646" y="7512"/>
                      </a:cubicBezTo>
                      <a:cubicBezTo>
                        <a:pt x="3646" y="7512"/>
                        <a:pt x="4464" y="17270"/>
                        <a:pt x="6942" y="17270"/>
                      </a:cubicBezTo>
                      <a:cubicBezTo>
                        <a:pt x="7217" y="17270"/>
                        <a:pt x="7512" y="17150"/>
                        <a:pt x="7829" y="16882"/>
                      </a:cubicBezTo>
                      <a:cubicBezTo>
                        <a:pt x="10993" y="14210"/>
                        <a:pt x="10844" y="3409"/>
                        <a:pt x="10844" y="3407"/>
                      </a:cubicBezTo>
                      <a:cubicBezTo>
                        <a:pt x="10844" y="3409"/>
                        <a:pt x="11563" y="12569"/>
                        <a:pt x="13894" y="12569"/>
                      </a:cubicBezTo>
                      <a:cubicBezTo>
                        <a:pt x="14112" y="12569"/>
                        <a:pt x="14345" y="12489"/>
                        <a:pt x="14592" y="12314"/>
                      </a:cubicBezTo>
                      <a:cubicBezTo>
                        <a:pt x="16565" y="10919"/>
                        <a:pt x="16565" y="4376"/>
                        <a:pt x="16565" y="4376"/>
                      </a:cubicBezTo>
                      <a:cubicBezTo>
                        <a:pt x="16565" y="4376"/>
                        <a:pt x="16960" y="16455"/>
                        <a:pt x="19722" y="20560"/>
                      </a:cubicBezTo>
                      <a:cubicBezTo>
                        <a:pt x="20540" y="21430"/>
                        <a:pt x="21057" y="21600"/>
                        <a:pt x="21337" y="21600"/>
                      </a:cubicBezTo>
                      <a:cubicBezTo>
                        <a:pt x="21518" y="21600"/>
                        <a:pt x="21600" y="21528"/>
                        <a:pt x="21600" y="21528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3115" name="Google Shape;2657;p180"/>
            <p:cNvSpPr/>
            <p:nvPr/>
          </p:nvSpPr>
          <p:spPr>
            <a:xfrm>
              <a:off x="-1" y="2992070"/>
              <a:ext cx="11646684" cy="17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829" y="882"/>
                    <a:pt x="16719" y="10174"/>
                  </a:cubicBezTo>
                  <a:cubicBezTo>
                    <a:pt x="15042" y="15177"/>
                    <a:pt x="12852" y="17433"/>
                    <a:pt x="10568" y="17433"/>
                  </a:cubicBezTo>
                  <a:cubicBezTo>
                    <a:pt x="8610" y="17433"/>
                    <a:pt x="6584" y="15777"/>
                    <a:pt x="4753" y="12775"/>
                  </a:cubicBezTo>
                  <a:cubicBezTo>
                    <a:pt x="3963" y="11486"/>
                    <a:pt x="3282" y="10991"/>
                    <a:pt x="2703" y="10991"/>
                  </a:cubicBezTo>
                  <a:cubicBezTo>
                    <a:pt x="811" y="10991"/>
                    <a:pt x="0" y="16260"/>
                    <a:pt x="0" y="16260"/>
                  </a:cubicBezTo>
                  <a:lnTo>
                    <a:pt x="0" y="17142"/>
                  </a:lnTo>
                  <a:cubicBezTo>
                    <a:pt x="770" y="13293"/>
                    <a:pt x="1554" y="11884"/>
                    <a:pt x="2381" y="11884"/>
                  </a:cubicBezTo>
                  <a:cubicBezTo>
                    <a:pt x="3550" y="11884"/>
                    <a:pt x="4804" y="14700"/>
                    <a:pt x="6220" y="17422"/>
                  </a:cubicBezTo>
                  <a:cubicBezTo>
                    <a:pt x="7508" y="19895"/>
                    <a:pt x="9114" y="21600"/>
                    <a:pt x="10828" y="21600"/>
                  </a:cubicBezTo>
                  <a:cubicBezTo>
                    <a:pt x="12897" y="21600"/>
                    <a:pt x="15125" y="19115"/>
                    <a:pt x="17148" y="12497"/>
                  </a:cubicBezTo>
                  <a:cubicBezTo>
                    <a:pt x="20517" y="1463"/>
                    <a:pt x="21600" y="1162"/>
                    <a:pt x="21600" y="11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16" name="Google Shape;2658;p180"/>
            <p:cNvSpPr/>
            <p:nvPr/>
          </p:nvSpPr>
          <p:spPr>
            <a:xfrm>
              <a:off x="-1" y="3077810"/>
              <a:ext cx="11657804" cy="30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0518" y="174"/>
                    <a:pt x="17149" y="6511"/>
                  </a:cubicBezTo>
                  <a:cubicBezTo>
                    <a:pt x="15125" y="10314"/>
                    <a:pt x="12895" y="11745"/>
                    <a:pt x="10825" y="11745"/>
                  </a:cubicBezTo>
                  <a:cubicBezTo>
                    <a:pt x="9111" y="11745"/>
                    <a:pt x="7507" y="10765"/>
                    <a:pt x="6221" y="9339"/>
                  </a:cubicBezTo>
                  <a:cubicBezTo>
                    <a:pt x="4804" y="7776"/>
                    <a:pt x="3549" y="6159"/>
                    <a:pt x="2380" y="6159"/>
                  </a:cubicBezTo>
                  <a:cubicBezTo>
                    <a:pt x="1553" y="6159"/>
                    <a:pt x="769" y="6968"/>
                    <a:pt x="0" y="917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17" name="Google Shape;2659;p180"/>
            <p:cNvSpPr/>
            <p:nvPr/>
          </p:nvSpPr>
          <p:spPr>
            <a:xfrm>
              <a:off x="8659699" y="4395925"/>
              <a:ext cx="857032" cy="95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18" name="Google Shape;2660;p180"/>
            <p:cNvSpPr/>
            <p:nvPr/>
          </p:nvSpPr>
          <p:spPr>
            <a:xfrm>
              <a:off x="9763644" y="3870028"/>
              <a:ext cx="541917" cy="33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82" y="960"/>
                  </a:moveTo>
                  <a:cubicBezTo>
                    <a:pt x="17770" y="960"/>
                    <a:pt x="18313" y="1360"/>
                    <a:pt x="18526" y="2137"/>
                  </a:cubicBezTo>
                  <a:cubicBezTo>
                    <a:pt x="18884" y="3332"/>
                    <a:pt x="18022" y="5128"/>
                    <a:pt x="16653" y="6081"/>
                  </a:cubicBezTo>
                  <a:cubicBezTo>
                    <a:pt x="16092" y="6470"/>
                    <a:pt x="15536" y="6664"/>
                    <a:pt x="15046" y="6664"/>
                  </a:cubicBezTo>
                  <a:cubicBezTo>
                    <a:pt x="14337" y="6664"/>
                    <a:pt x="13769" y="6264"/>
                    <a:pt x="13556" y="5481"/>
                  </a:cubicBezTo>
                  <a:cubicBezTo>
                    <a:pt x="13269" y="4168"/>
                    <a:pt x="14131" y="2378"/>
                    <a:pt x="15500" y="1542"/>
                  </a:cubicBezTo>
                  <a:cubicBezTo>
                    <a:pt x="16061" y="1148"/>
                    <a:pt x="16607" y="960"/>
                    <a:pt x="17082" y="960"/>
                  </a:cubicBezTo>
                  <a:close/>
                  <a:moveTo>
                    <a:pt x="13052" y="6676"/>
                  </a:moveTo>
                  <a:cubicBezTo>
                    <a:pt x="13542" y="7312"/>
                    <a:pt x="14117" y="7600"/>
                    <a:pt x="14709" y="7600"/>
                  </a:cubicBezTo>
                  <a:cubicBezTo>
                    <a:pt x="14901" y="7600"/>
                    <a:pt x="15092" y="7571"/>
                    <a:pt x="15284" y="7518"/>
                  </a:cubicBezTo>
                  <a:cubicBezTo>
                    <a:pt x="14709" y="8230"/>
                    <a:pt x="14276" y="9425"/>
                    <a:pt x="14205" y="10620"/>
                  </a:cubicBezTo>
                  <a:cubicBezTo>
                    <a:pt x="13712" y="9991"/>
                    <a:pt x="13141" y="9696"/>
                    <a:pt x="12545" y="9696"/>
                  </a:cubicBezTo>
                  <a:cubicBezTo>
                    <a:pt x="12357" y="9696"/>
                    <a:pt x="12166" y="9726"/>
                    <a:pt x="11974" y="9784"/>
                  </a:cubicBezTo>
                  <a:cubicBezTo>
                    <a:pt x="12549" y="9066"/>
                    <a:pt x="12981" y="7995"/>
                    <a:pt x="13052" y="6676"/>
                  </a:cubicBezTo>
                  <a:close/>
                  <a:moveTo>
                    <a:pt x="10700" y="5357"/>
                  </a:moveTo>
                  <a:cubicBezTo>
                    <a:pt x="11445" y="5357"/>
                    <a:pt x="12041" y="5758"/>
                    <a:pt x="12261" y="6558"/>
                  </a:cubicBezTo>
                  <a:cubicBezTo>
                    <a:pt x="12549" y="7871"/>
                    <a:pt x="11683" y="9549"/>
                    <a:pt x="10317" y="10503"/>
                  </a:cubicBezTo>
                  <a:cubicBezTo>
                    <a:pt x="9782" y="10879"/>
                    <a:pt x="9257" y="11050"/>
                    <a:pt x="8796" y="11050"/>
                  </a:cubicBezTo>
                  <a:cubicBezTo>
                    <a:pt x="8075" y="11050"/>
                    <a:pt x="7511" y="10632"/>
                    <a:pt x="7291" y="9908"/>
                  </a:cubicBezTo>
                  <a:cubicBezTo>
                    <a:pt x="6933" y="8589"/>
                    <a:pt x="7795" y="6800"/>
                    <a:pt x="9164" y="5840"/>
                  </a:cubicBezTo>
                  <a:cubicBezTo>
                    <a:pt x="9697" y="5516"/>
                    <a:pt x="10229" y="5357"/>
                    <a:pt x="10700" y="5357"/>
                  </a:cubicBezTo>
                  <a:close/>
                  <a:moveTo>
                    <a:pt x="18579" y="6217"/>
                  </a:moveTo>
                  <a:cubicBezTo>
                    <a:pt x="19282" y="6217"/>
                    <a:pt x="19824" y="6617"/>
                    <a:pt x="20037" y="7394"/>
                  </a:cubicBezTo>
                  <a:cubicBezTo>
                    <a:pt x="20324" y="8713"/>
                    <a:pt x="19533" y="10503"/>
                    <a:pt x="18093" y="11339"/>
                  </a:cubicBezTo>
                  <a:lnTo>
                    <a:pt x="18093" y="11456"/>
                  </a:lnTo>
                  <a:cubicBezTo>
                    <a:pt x="17561" y="11786"/>
                    <a:pt x="17040" y="11945"/>
                    <a:pt x="16578" y="11945"/>
                  </a:cubicBezTo>
                  <a:cubicBezTo>
                    <a:pt x="15858" y="11945"/>
                    <a:pt x="15287" y="11545"/>
                    <a:pt x="15067" y="10744"/>
                  </a:cubicBezTo>
                  <a:cubicBezTo>
                    <a:pt x="14709" y="9425"/>
                    <a:pt x="15571" y="7753"/>
                    <a:pt x="16940" y="6800"/>
                  </a:cubicBezTo>
                  <a:cubicBezTo>
                    <a:pt x="17529" y="6405"/>
                    <a:pt x="18093" y="6217"/>
                    <a:pt x="18579" y="6217"/>
                  </a:cubicBezTo>
                  <a:close/>
                  <a:moveTo>
                    <a:pt x="6646" y="10980"/>
                  </a:moveTo>
                  <a:cubicBezTo>
                    <a:pt x="7160" y="11645"/>
                    <a:pt x="7813" y="12010"/>
                    <a:pt x="8494" y="12010"/>
                  </a:cubicBezTo>
                  <a:cubicBezTo>
                    <a:pt x="8668" y="12010"/>
                    <a:pt x="8845" y="11986"/>
                    <a:pt x="9019" y="11939"/>
                  </a:cubicBezTo>
                  <a:cubicBezTo>
                    <a:pt x="8373" y="12652"/>
                    <a:pt x="7941" y="13847"/>
                    <a:pt x="7870" y="15165"/>
                  </a:cubicBezTo>
                  <a:cubicBezTo>
                    <a:pt x="7387" y="14453"/>
                    <a:pt x="6823" y="14070"/>
                    <a:pt x="6209" y="14070"/>
                  </a:cubicBezTo>
                  <a:cubicBezTo>
                    <a:pt x="6000" y="14070"/>
                    <a:pt x="5784" y="14117"/>
                    <a:pt x="5564" y="14206"/>
                  </a:cubicBezTo>
                  <a:cubicBezTo>
                    <a:pt x="6213" y="13487"/>
                    <a:pt x="6646" y="12292"/>
                    <a:pt x="6646" y="10980"/>
                  </a:cubicBezTo>
                  <a:close/>
                  <a:moveTo>
                    <a:pt x="4322" y="9726"/>
                  </a:moveTo>
                  <a:cubicBezTo>
                    <a:pt x="5053" y="9726"/>
                    <a:pt x="5631" y="10173"/>
                    <a:pt x="5851" y="10980"/>
                  </a:cubicBezTo>
                  <a:cubicBezTo>
                    <a:pt x="6213" y="12175"/>
                    <a:pt x="5347" y="13970"/>
                    <a:pt x="3978" y="14924"/>
                  </a:cubicBezTo>
                  <a:cubicBezTo>
                    <a:pt x="3446" y="15301"/>
                    <a:pt x="2896" y="15471"/>
                    <a:pt x="2414" y="15471"/>
                  </a:cubicBezTo>
                  <a:cubicBezTo>
                    <a:pt x="1662" y="15471"/>
                    <a:pt x="1059" y="15053"/>
                    <a:pt x="885" y="14329"/>
                  </a:cubicBezTo>
                  <a:cubicBezTo>
                    <a:pt x="598" y="13011"/>
                    <a:pt x="1460" y="11339"/>
                    <a:pt x="2829" y="10261"/>
                  </a:cubicBezTo>
                  <a:cubicBezTo>
                    <a:pt x="3354" y="9896"/>
                    <a:pt x="3868" y="9726"/>
                    <a:pt x="4322" y="9726"/>
                  </a:cubicBezTo>
                  <a:close/>
                  <a:moveTo>
                    <a:pt x="12236" y="10585"/>
                  </a:moveTo>
                  <a:cubicBezTo>
                    <a:pt x="12935" y="10585"/>
                    <a:pt x="13485" y="11033"/>
                    <a:pt x="13702" y="11816"/>
                  </a:cubicBezTo>
                  <a:cubicBezTo>
                    <a:pt x="14060" y="13134"/>
                    <a:pt x="13198" y="14806"/>
                    <a:pt x="11829" y="15760"/>
                  </a:cubicBezTo>
                  <a:lnTo>
                    <a:pt x="11758" y="15760"/>
                  </a:lnTo>
                  <a:cubicBezTo>
                    <a:pt x="11197" y="16148"/>
                    <a:pt x="10651" y="16343"/>
                    <a:pt x="10175" y="16343"/>
                  </a:cubicBezTo>
                  <a:cubicBezTo>
                    <a:pt x="9487" y="16343"/>
                    <a:pt x="8944" y="15942"/>
                    <a:pt x="8732" y="15165"/>
                  </a:cubicBezTo>
                  <a:cubicBezTo>
                    <a:pt x="8373" y="13847"/>
                    <a:pt x="9310" y="12175"/>
                    <a:pt x="10676" y="11221"/>
                  </a:cubicBezTo>
                  <a:cubicBezTo>
                    <a:pt x="11225" y="10785"/>
                    <a:pt x="11765" y="10585"/>
                    <a:pt x="12236" y="10585"/>
                  </a:cubicBezTo>
                  <a:close/>
                  <a:moveTo>
                    <a:pt x="5802" y="15036"/>
                  </a:moveTo>
                  <a:cubicBezTo>
                    <a:pt x="6536" y="15036"/>
                    <a:pt x="7118" y="15436"/>
                    <a:pt x="7291" y="16237"/>
                  </a:cubicBezTo>
                  <a:cubicBezTo>
                    <a:pt x="7653" y="17432"/>
                    <a:pt x="6788" y="19227"/>
                    <a:pt x="5418" y="20181"/>
                  </a:cubicBezTo>
                  <a:cubicBezTo>
                    <a:pt x="4883" y="20558"/>
                    <a:pt x="4347" y="20729"/>
                    <a:pt x="3879" y="20729"/>
                  </a:cubicBezTo>
                  <a:cubicBezTo>
                    <a:pt x="3145" y="20729"/>
                    <a:pt x="2570" y="20311"/>
                    <a:pt x="2396" y="19587"/>
                  </a:cubicBezTo>
                  <a:cubicBezTo>
                    <a:pt x="2034" y="18268"/>
                    <a:pt x="2900" y="16478"/>
                    <a:pt x="4269" y="15519"/>
                  </a:cubicBezTo>
                  <a:cubicBezTo>
                    <a:pt x="4801" y="15195"/>
                    <a:pt x="5333" y="15036"/>
                    <a:pt x="5802" y="15036"/>
                  </a:cubicBezTo>
                  <a:close/>
                  <a:moveTo>
                    <a:pt x="17341" y="0"/>
                  </a:moveTo>
                  <a:cubicBezTo>
                    <a:pt x="16713" y="0"/>
                    <a:pt x="16000" y="230"/>
                    <a:pt x="15284" y="706"/>
                  </a:cubicBezTo>
                  <a:cubicBezTo>
                    <a:pt x="13702" y="1778"/>
                    <a:pt x="12694" y="3691"/>
                    <a:pt x="12694" y="5245"/>
                  </a:cubicBezTo>
                  <a:cubicBezTo>
                    <a:pt x="12350" y="4680"/>
                    <a:pt x="11768" y="4374"/>
                    <a:pt x="11073" y="4374"/>
                  </a:cubicBezTo>
                  <a:cubicBezTo>
                    <a:pt x="10449" y="4374"/>
                    <a:pt x="9736" y="4616"/>
                    <a:pt x="9019" y="5128"/>
                  </a:cubicBezTo>
                  <a:cubicBezTo>
                    <a:pt x="7437" y="6199"/>
                    <a:pt x="6284" y="8230"/>
                    <a:pt x="6429" y="9784"/>
                  </a:cubicBezTo>
                  <a:cubicBezTo>
                    <a:pt x="6039" y="9143"/>
                    <a:pt x="5422" y="8807"/>
                    <a:pt x="4684" y="8807"/>
                  </a:cubicBezTo>
                  <a:cubicBezTo>
                    <a:pt x="4056" y="8807"/>
                    <a:pt x="3343" y="9049"/>
                    <a:pt x="2612" y="9549"/>
                  </a:cubicBezTo>
                  <a:cubicBezTo>
                    <a:pt x="810" y="10744"/>
                    <a:pt x="-339" y="13134"/>
                    <a:pt x="90" y="14806"/>
                  </a:cubicBezTo>
                  <a:cubicBezTo>
                    <a:pt x="331" y="15801"/>
                    <a:pt x="1073" y="16296"/>
                    <a:pt x="2020" y="16296"/>
                  </a:cubicBezTo>
                  <a:cubicBezTo>
                    <a:pt x="2212" y="16296"/>
                    <a:pt x="2407" y="16278"/>
                    <a:pt x="2612" y="16237"/>
                  </a:cubicBezTo>
                  <a:cubicBezTo>
                    <a:pt x="1747" y="17432"/>
                    <a:pt x="1314" y="18868"/>
                    <a:pt x="1605" y="20063"/>
                  </a:cubicBezTo>
                  <a:cubicBezTo>
                    <a:pt x="1864" y="21070"/>
                    <a:pt x="2623" y="21600"/>
                    <a:pt x="3577" y="21600"/>
                  </a:cubicBezTo>
                  <a:cubicBezTo>
                    <a:pt x="4209" y="21600"/>
                    <a:pt x="4922" y="21370"/>
                    <a:pt x="5635" y="20899"/>
                  </a:cubicBezTo>
                  <a:cubicBezTo>
                    <a:pt x="7220" y="19822"/>
                    <a:pt x="8299" y="17791"/>
                    <a:pt x="8228" y="16237"/>
                  </a:cubicBezTo>
                  <a:cubicBezTo>
                    <a:pt x="8579" y="16884"/>
                    <a:pt x="9179" y="17214"/>
                    <a:pt x="9906" y="17214"/>
                  </a:cubicBezTo>
                  <a:cubicBezTo>
                    <a:pt x="10527" y="17214"/>
                    <a:pt x="11243" y="16973"/>
                    <a:pt x="11974" y="16478"/>
                  </a:cubicBezTo>
                  <a:cubicBezTo>
                    <a:pt x="13556" y="15401"/>
                    <a:pt x="14638" y="13487"/>
                    <a:pt x="14564" y="11939"/>
                  </a:cubicBezTo>
                  <a:cubicBezTo>
                    <a:pt x="14943" y="12504"/>
                    <a:pt x="15546" y="12805"/>
                    <a:pt x="16249" y="12805"/>
                  </a:cubicBezTo>
                  <a:cubicBezTo>
                    <a:pt x="16880" y="12805"/>
                    <a:pt x="17593" y="12563"/>
                    <a:pt x="18310" y="12057"/>
                  </a:cubicBezTo>
                  <a:cubicBezTo>
                    <a:pt x="20108" y="10862"/>
                    <a:pt x="21261" y="8589"/>
                    <a:pt x="20828" y="6800"/>
                  </a:cubicBezTo>
                  <a:cubicBezTo>
                    <a:pt x="20587" y="5805"/>
                    <a:pt x="19849" y="5304"/>
                    <a:pt x="18902" y="5304"/>
                  </a:cubicBezTo>
                  <a:cubicBezTo>
                    <a:pt x="18710" y="5304"/>
                    <a:pt x="18512" y="5322"/>
                    <a:pt x="18310" y="5363"/>
                  </a:cubicBezTo>
                  <a:cubicBezTo>
                    <a:pt x="19172" y="4168"/>
                    <a:pt x="19604" y="2738"/>
                    <a:pt x="19317" y="1542"/>
                  </a:cubicBezTo>
                  <a:cubicBezTo>
                    <a:pt x="19055" y="530"/>
                    <a:pt x="18299" y="0"/>
                    <a:pt x="17341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12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1" name="Google Shape;2667;p181"/>
          <p:cNvGrpSpPr/>
          <p:nvPr/>
        </p:nvGrpSpPr>
        <p:grpSpPr>
          <a:xfrm>
            <a:off x="193" y="102"/>
            <a:ext cx="9483519" cy="5143436"/>
            <a:chOff x="96" y="51"/>
            <a:chExt cx="9483517" cy="5143434"/>
          </a:xfrm>
        </p:grpSpPr>
        <p:grpSp>
          <p:nvGrpSpPr>
            <p:cNvPr id="3136" name="Google Shape;2668;p181"/>
            <p:cNvGrpSpPr/>
            <p:nvPr/>
          </p:nvGrpSpPr>
          <p:grpSpPr>
            <a:xfrm>
              <a:off x="96" y="3964369"/>
              <a:ext cx="9144122" cy="1179118"/>
              <a:chOff x="0" y="0"/>
              <a:chExt cx="9144120" cy="1179116"/>
            </a:xfrm>
          </p:grpSpPr>
          <p:sp>
            <p:nvSpPr>
              <p:cNvPr id="3127" name="Google Shape;2669;p181"/>
              <p:cNvSpPr/>
              <p:nvPr/>
            </p:nvSpPr>
            <p:spPr>
              <a:xfrm>
                <a:off x="0" y="0"/>
                <a:ext cx="9144121" cy="1179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73" y="0"/>
                    </a:moveTo>
                    <a:cubicBezTo>
                      <a:pt x="19783" y="0"/>
                      <a:pt x="18878" y="2327"/>
                      <a:pt x="18272" y="2679"/>
                    </a:cubicBezTo>
                    <a:cubicBezTo>
                      <a:pt x="18206" y="2717"/>
                      <a:pt x="18141" y="2734"/>
                      <a:pt x="18076" y="2734"/>
                    </a:cubicBezTo>
                    <a:cubicBezTo>
                      <a:pt x="17562" y="2734"/>
                      <a:pt x="17054" y="1680"/>
                      <a:pt x="16375" y="1680"/>
                    </a:cubicBezTo>
                    <a:cubicBezTo>
                      <a:pt x="16289" y="1680"/>
                      <a:pt x="16200" y="1697"/>
                      <a:pt x="16108" y="1736"/>
                    </a:cubicBezTo>
                    <a:cubicBezTo>
                      <a:pt x="15199" y="2113"/>
                      <a:pt x="12735" y="5699"/>
                      <a:pt x="10790" y="5790"/>
                    </a:cubicBezTo>
                    <a:cubicBezTo>
                      <a:pt x="9208" y="5870"/>
                      <a:pt x="8556" y="7102"/>
                      <a:pt x="7996" y="7102"/>
                    </a:cubicBezTo>
                    <a:cubicBezTo>
                      <a:pt x="7867" y="7102"/>
                      <a:pt x="7743" y="7037"/>
                      <a:pt x="7614" y="6877"/>
                    </a:cubicBezTo>
                    <a:cubicBezTo>
                      <a:pt x="7335" y="6538"/>
                      <a:pt x="7000" y="6349"/>
                      <a:pt x="6591" y="6349"/>
                    </a:cubicBezTo>
                    <a:cubicBezTo>
                      <a:pt x="5982" y="6349"/>
                      <a:pt x="5205" y="6768"/>
                      <a:pt x="4196" y="7730"/>
                    </a:cubicBezTo>
                    <a:cubicBezTo>
                      <a:pt x="2509" y="9331"/>
                      <a:pt x="0" y="10086"/>
                      <a:pt x="0" y="10086"/>
                    </a:cubicBezTo>
                    <a:lnTo>
                      <a:pt x="0" y="21600"/>
                    </a:lnTo>
                    <a:lnTo>
                      <a:pt x="21600" y="21555"/>
                    </a:lnTo>
                    <a:lnTo>
                      <a:pt x="21600" y="37"/>
                    </a:lnTo>
                    <a:cubicBezTo>
                      <a:pt x="21488" y="12"/>
                      <a:pt x="21379" y="0"/>
                      <a:pt x="21273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131" name="Google Shape;2670;p181"/>
              <p:cNvGrpSpPr/>
              <p:nvPr/>
            </p:nvGrpSpPr>
            <p:grpSpPr>
              <a:xfrm>
                <a:off x="2215976" y="521202"/>
                <a:ext cx="854687" cy="336320"/>
                <a:chOff x="16" y="0"/>
                <a:chExt cx="854685" cy="336319"/>
              </a:xfrm>
            </p:grpSpPr>
            <p:sp>
              <p:nvSpPr>
                <p:cNvPr id="3128" name="Google Shape;2671;p181"/>
                <p:cNvSpPr/>
                <p:nvPr/>
              </p:nvSpPr>
              <p:spPr>
                <a:xfrm>
                  <a:off x="16" y="130783"/>
                  <a:ext cx="854687" cy="199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29" name="Google Shape;2672;p181"/>
                <p:cNvSpPr/>
                <p:nvPr/>
              </p:nvSpPr>
              <p:spPr>
                <a:xfrm>
                  <a:off x="177329" y="0"/>
                  <a:ext cx="535919" cy="9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30" name="Google Shape;2673;p181"/>
                <p:cNvSpPr/>
                <p:nvPr/>
              </p:nvSpPr>
              <p:spPr>
                <a:xfrm>
                  <a:off x="55447" y="44392"/>
                  <a:ext cx="787101" cy="291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135" name="Google Shape;2674;p181"/>
              <p:cNvGrpSpPr/>
              <p:nvPr/>
            </p:nvGrpSpPr>
            <p:grpSpPr>
              <a:xfrm>
                <a:off x="4042857" y="435553"/>
                <a:ext cx="705986" cy="277807"/>
                <a:chOff x="13" y="0"/>
                <a:chExt cx="705984" cy="277805"/>
              </a:xfrm>
            </p:grpSpPr>
            <p:sp>
              <p:nvSpPr>
                <p:cNvPr id="3132" name="Google Shape;2675;p181"/>
                <p:cNvSpPr/>
                <p:nvPr/>
              </p:nvSpPr>
              <p:spPr>
                <a:xfrm>
                  <a:off x="13" y="108029"/>
                  <a:ext cx="705986" cy="164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33" name="Google Shape;2676;p181"/>
                <p:cNvSpPr/>
                <p:nvPr/>
              </p:nvSpPr>
              <p:spPr>
                <a:xfrm>
                  <a:off x="146476" y="0"/>
                  <a:ext cx="442678" cy="763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34" name="Google Shape;2677;p181"/>
                <p:cNvSpPr/>
                <p:nvPr/>
              </p:nvSpPr>
              <p:spPr>
                <a:xfrm>
                  <a:off x="45800" y="36669"/>
                  <a:ext cx="650160" cy="241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3140" name="Google Shape;2678;p181"/>
            <p:cNvGrpSpPr/>
            <p:nvPr/>
          </p:nvGrpSpPr>
          <p:grpSpPr>
            <a:xfrm>
              <a:off x="4111061" y="51"/>
              <a:ext cx="5372554" cy="2871423"/>
              <a:chOff x="87" y="0"/>
              <a:chExt cx="5372553" cy="2871422"/>
            </a:xfrm>
          </p:grpSpPr>
          <p:sp>
            <p:nvSpPr>
              <p:cNvPr id="3137" name="Google Shape;2679;p181"/>
              <p:cNvSpPr/>
              <p:nvPr/>
            </p:nvSpPr>
            <p:spPr>
              <a:xfrm>
                <a:off x="87" y="10"/>
                <a:ext cx="5371262" cy="167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138" name="Google Shape;2680;p181"/>
              <p:cNvSpPr/>
              <p:nvPr/>
            </p:nvSpPr>
            <p:spPr>
              <a:xfrm>
                <a:off x="286448" y="10"/>
                <a:ext cx="5086193" cy="2871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139" name="Google Shape;2681;p181"/>
              <p:cNvSpPr/>
              <p:nvPr/>
            </p:nvSpPr>
            <p:spPr>
              <a:xfrm>
                <a:off x="1179360" y="0"/>
                <a:ext cx="4192064" cy="854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A0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14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2" name="Google Shape;2685;p182"/>
          <p:cNvGrpSpPr/>
          <p:nvPr/>
        </p:nvGrpSpPr>
        <p:grpSpPr>
          <a:xfrm>
            <a:off x="-272856" y="387596"/>
            <a:ext cx="9936434" cy="4755817"/>
            <a:chOff x="-13" y="-1"/>
            <a:chExt cx="9936433" cy="4755816"/>
          </a:xfrm>
        </p:grpSpPr>
        <p:sp>
          <p:nvSpPr>
            <p:cNvPr id="3149" name="Google Shape;2686;p182"/>
            <p:cNvSpPr/>
            <p:nvPr/>
          </p:nvSpPr>
          <p:spPr>
            <a:xfrm>
              <a:off x="272840" y="4400631"/>
              <a:ext cx="9143978" cy="35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161" name="Google Shape;2687;p182"/>
            <p:cNvGrpSpPr/>
            <p:nvPr/>
          </p:nvGrpSpPr>
          <p:grpSpPr>
            <a:xfrm>
              <a:off x="-14" y="-2"/>
              <a:ext cx="9936434" cy="4597323"/>
              <a:chOff x="-13" y="0"/>
              <a:chExt cx="9936433" cy="4597321"/>
            </a:xfrm>
          </p:grpSpPr>
          <p:sp>
            <p:nvSpPr>
              <p:cNvPr id="3150" name="Google Shape;2688;p182"/>
              <p:cNvSpPr/>
              <p:nvPr/>
            </p:nvSpPr>
            <p:spPr>
              <a:xfrm>
                <a:off x="8489932" y="-1"/>
                <a:ext cx="667476" cy="849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154" name="Google Shape;2689;p182"/>
              <p:cNvGrpSpPr/>
              <p:nvPr/>
            </p:nvGrpSpPr>
            <p:grpSpPr>
              <a:xfrm>
                <a:off x="8899883" y="1307879"/>
                <a:ext cx="1036537" cy="691091"/>
                <a:chOff x="-25" y="0"/>
                <a:chExt cx="1036536" cy="691089"/>
              </a:xfrm>
            </p:grpSpPr>
            <p:sp>
              <p:nvSpPr>
                <p:cNvPr id="3151" name="Google Shape;2690;p182"/>
                <p:cNvSpPr/>
                <p:nvPr/>
              </p:nvSpPr>
              <p:spPr>
                <a:xfrm>
                  <a:off x="-26" y="5066"/>
                  <a:ext cx="1032809" cy="686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52" name="Google Shape;2691;p182"/>
                <p:cNvSpPr/>
                <p:nvPr/>
              </p:nvSpPr>
              <p:spPr>
                <a:xfrm>
                  <a:off x="106525" y="-1"/>
                  <a:ext cx="929987" cy="44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53" name="Google Shape;2692;p182"/>
                <p:cNvSpPr/>
                <p:nvPr/>
              </p:nvSpPr>
              <p:spPr>
                <a:xfrm>
                  <a:off x="203486" y="46058"/>
                  <a:ext cx="736139" cy="348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158" name="Google Shape;2693;p182"/>
              <p:cNvGrpSpPr/>
              <p:nvPr/>
            </p:nvGrpSpPr>
            <p:grpSpPr>
              <a:xfrm>
                <a:off x="8643815" y="3178733"/>
                <a:ext cx="665065" cy="1349234"/>
                <a:chOff x="2" y="0"/>
                <a:chExt cx="665063" cy="1349233"/>
              </a:xfrm>
            </p:grpSpPr>
            <p:sp>
              <p:nvSpPr>
                <p:cNvPr id="3155" name="Google Shape;2694;p182"/>
                <p:cNvSpPr/>
                <p:nvPr/>
              </p:nvSpPr>
              <p:spPr>
                <a:xfrm>
                  <a:off x="167551" y="-1"/>
                  <a:ext cx="285705" cy="134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56" name="Google Shape;2695;p182"/>
                <p:cNvSpPr/>
                <p:nvPr/>
              </p:nvSpPr>
              <p:spPr>
                <a:xfrm>
                  <a:off x="2" y="282956"/>
                  <a:ext cx="232369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57" name="Google Shape;2696;p182"/>
                <p:cNvSpPr/>
                <p:nvPr/>
              </p:nvSpPr>
              <p:spPr>
                <a:xfrm>
                  <a:off x="396389" y="282956"/>
                  <a:ext cx="268678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3159" name="Google Shape;2697;p182"/>
              <p:cNvSpPr/>
              <p:nvPr/>
            </p:nvSpPr>
            <p:spPr>
              <a:xfrm rot="4249985">
                <a:off x="544759" y="4071146"/>
                <a:ext cx="432423" cy="48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600" fill="norm" stroke="1" extrusionOk="0">
                    <a:moveTo>
                      <a:pt x="13413" y="0"/>
                    </a:moveTo>
                    <a:cubicBezTo>
                      <a:pt x="12904" y="0"/>
                      <a:pt x="12448" y="474"/>
                      <a:pt x="12678" y="997"/>
                    </a:cubicBezTo>
                    <a:lnTo>
                      <a:pt x="12618" y="969"/>
                    </a:lnTo>
                    <a:lnTo>
                      <a:pt x="10060" y="1844"/>
                    </a:lnTo>
                    <a:cubicBezTo>
                      <a:pt x="9820" y="1926"/>
                      <a:pt x="9609" y="2090"/>
                      <a:pt x="9428" y="2282"/>
                    </a:cubicBezTo>
                    <a:lnTo>
                      <a:pt x="161" y="13606"/>
                    </a:lnTo>
                    <a:cubicBezTo>
                      <a:pt x="-80" y="13879"/>
                      <a:pt x="-50" y="14290"/>
                      <a:pt x="251" y="14536"/>
                    </a:cubicBezTo>
                    <a:cubicBezTo>
                      <a:pt x="221" y="14563"/>
                      <a:pt x="191" y="14590"/>
                      <a:pt x="161" y="14618"/>
                    </a:cubicBezTo>
                    <a:cubicBezTo>
                      <a:pt x="-110" y="14946"/>
                      <a:pt x="-20" y="15411"/>
                      <a:pt x="311" y="15657"/>
                    </a:cubicBezTo>
                    <a:lnTo>
                      <a:pt x="491" y="15767"/>
                    </a:lnTo>
                    <a:cubicBezTo>
                      <a:pt x="372" y="15821"/>
                      <a:pt x="282" y="15875"/>
                      <a:pt x="221" y="15957"/>
                    </a:cubicBezTo>
                    <a:cubicBezTo>
                      <a:pt x="-50" y="16286"/>
                      <a:pt x="11" y="16751"/>
                      <a:pt x="372" y="16997"/>
                    </a:cubicBezTo>
                    <a:lnTo>
                      <a:pt x="6991" y="21455"/>
                    </a:lnTo>
                    <a:cubicBezTo>
                      <a:pt x="7137" y="21554"/>
                      <a:pt x="7306" y="21600"/>
                      <a:pt x="7474" y="21600"/>
                    </a:cubicBezTo>
                    <a:cubicBezTo>
                      <a:pt x="7725" y="21600"/>
                      <a:pt x="7972" y="21499"/>
                      <a:pt x="8135" y="21319"/>
                    </a:cubicBezTo>
                    <a:cubicBezTo>
                      <a:pt x="8195" y="21209"/>
                      <a:pt x="8255" y="21127"/>
                      <a:pt x="8255" y="21018"/>
                    </a:cubicBezTo>
                    <a:lnTo>
                      <a:pt x="8406" y="21127"/>
                    </a:lnTo>
                    <a:cubicBezTo>
                      <a:pt x="8548" y="21224"/>
                      <a:pt x="8713" y="21270"/>
                      <a:pt x="8879" y="21270"/>
                    </a:cubicBezTo>
                    <a:cubicBezTo>
                      <a:pt x="9132" y="21270"/>
                      <a:pt x="9385" y="21162"/>
                      <a:pt x="9549" y="20963"/>
                    </a:cubicBezTo>
                    <a:cubicBezTo>
                      <a:pt x="9579" y="20936"/>
                      <a:pt x="9579" y="20908"/>
                      <a:pt x="9609" y="20881"/>
                    </a:cubicBezTo>
                    <a:cubicBezTo>
                      <a:pt x="9732" y="20937"/>
                      <a:pt x="9865" y="20965"/>
                      <a:pt x="9996" y="20965"/>
                    </a:cubicBezTo>
                    <a:cubicBezTo>
                      <a:pt x="10252" y="20965"/>
                      <a:pt x="10503" y="20861"/>
                      <a:pt x="10663" y="20662"/>
                    </a:cubicBezTo>
                    <a:lnTo>
                      <a:pt x="12227" y="18747"/>
                    </a:lnTo>
                    <a:lnTo>
                      <a:pt x="12288" y="18803"/>
                    </a:lnTo>
                    <a:lnTo>
                      <a:pt x="18455" y="11280"/>
                    </a:lnTo>
                    <a:lnTo>
                      <a:pt x="18396" y="11226"/>
                    </a:lnTo>
                    <a:lnTo>
                      <a:pt x="19900" y="9393"/>
                    </a:lnTo>
                    <a:cubicBezTo>
                      <a:pt x="20051" y="9175"/>
                      <a:pt x="20171" y="8929"/>
                      <a:pt x="20171" y="8655"/>
                    </a:cubicBezTo>
                    <a:lnTo>
                      <a:pt x="20351" y="6193"/>
                    </a:lnTo>
                    <a:lnTo>
                      <a:pt x="20322" y="6166"/>
                    </a:lnTo>
                    <a:cubicBezTo>
                      <a:pt x="20365" y="6172"/>
                      <a:pt x="20407" y="6175"/>
                      <a:pt x="20448" y="6175"/>
                    </a:cubicBezTo>
                    <a:cubicBezTo>
                      <a:pt x="21173" y="6175"/>
                      <a:pt x="21490" y="5295"/>
                      <a:pt x="20863" y="4880"/>
                    </a:cubicBezTo>
                    <a:lnTo>
                      <a:pt x="13882" y="149"/>
                    </a:lnTo>
                    <a:cubicBezTo>
                      <a:pt x="13733" y="46"/>
                      <a:pt x="13570" y="0"/>
                      <a:pt x="13413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160" name="Google Shape;2698;p182"/>
              <p:cNvSpPr/>
              <p:nvPr/>
            </p:nvSpPr>
            <p:spPr>
              <a:xfrm>
                <a:off x="-14" y="3241588"/>
                <a:ext cx="878293" cy="691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600" fill="norm" stroke="1" extrusionOk="0">
                    <a:moveTo>
                      <a:pt x="17960" y="0"/>
                    </a:moveTo>
                    <a:cubicBezTo>
                      <a:pt x="17934" y="0"/>
                      <a:pt x="17907" y="4"/>
                      <a:pt x="17882" y="12"/>
                    </a:cubicBezTo>
                    <a:lnTo>
                      <a:pt x="10406" y="2138"/>
                    </a:lnTo>
                    <a:lnTo>
                      <a:pt x="1474" y="4656"/>
                    </a:lnTo>
                    <a:cubicBezTo>
                      <a:pt x="410" y="4963"/>
                      <a:pt x="-242" y="6390"/>
                      <a:pt x="84" y="7732"/>
                    </a:cubicBezTo>
                    <a:lnTo>
                      <a:pt x="2974" y="19790"/>
                    </a:lnTo>
                    <a:cubicBezTo>
                      <a:pt x="3239" y="20897"/>
                      <a:pt x="4033" y="21600"/>
                      <a:pt x="4886" y="21600"/>
                    </a:cubicBezTo>
                    <a:cubicBezTo>
                      <a:pt x="5153" y="21600"/>
                      <a:pt x="5426" y="21531"/>
                      <a:pt x="5691" y="21384"/>
                    </a:cubicBezTo>
                    <a:lnTo>
                      <a:pt x="21032" y="12796"/>
                    </a:lnTo>
                    <a:cubicBezTo>
                      <a:pt x="21250" y="12684"/>
                      <a:pt x="21358" y="12376"/>
                      <a:pt x="21315" y="12096"/>
                    </a:cubicBezTo>
                    <a:lnTo>
                      <a:pt x="20880" y="10055"/>
                    </a:lnTo>
                    <a:cubicBezTo>
                      <a:pt x="20846" y="9859"/>
                      <a:pt x="20720" y="9748"/>
                      <a:pt x="20584" y="9748"/>
                    </a:cubicBezTo>
                    <a:cubicBezTo>
                      <a:pt x="20545" y="9748"/>
                      <a:pt x="20506" y="9756"/>
                      <a:pt x="20467" y="9775"/>
                    </a:cubicBezTo>
                    <a:lnTo>
                      <a:pt x="16077" y="12041"/>
                    </a:lnTo>
                    <a:cubicBezTo>
                      <a:pt x="15988" y="12084"/>
                      <a:pt x="15898" y="12103"/>
                      <a:pt x="15809" y="12103"/>
                    </a:cubicBezTo>
                    <a:cubicBezTo>
                      <a:pt x="15489" y="12103"/>
                      <a:pt x="15197" y="11842"/>
                      <a:pt x="15078" y="11425"/>
                    </a:cubicBezTo>
                    <a:lnTo>
                      <a:pt x="13557" y="5467"/>
                    </a:lnTo>
                    <a:cubicBezTo>
                      <a:pt x="13426" y="4879"/>
                      <a:pt x="13687" y="4292"/>
                      <a:pt x="14122" y="4124"/>
                    </a:cubicBezTo>
                    <a:lnTo>
                      <a:pt x="18468" y="2613"/>
                    </a:lnTo>
                    <a:cubicBezTo>
                      <a:pt x="18729" y="2529"/>
                      <a:pt x="18881" y="2166"/>
                      <a:pt x="18772" y="1831"/>
                    </a:cubicBezTo>
                    <a:lnTo>
                      <a:pt x="18316" y="320"/>
                    </a:lnTo>
                    <a:cubicBezTo>
                      <a:pt x="18261" y="130"/>
                      <a:pt x="18110" y="0"/>
                      <a:pt x="17960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16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3" name="Google Shape;2700;p183"/>
          <p:cNvGrpSpPr/>
          <p:nvPr/>
        </p:nvGrpSpPr>
        <p:grpSpPr>
          <a:xfrm>
            <a:off x="-7" y="-2341159"/>
            <a:ext cx="9143659" cy="7484616"/>
            <a:chOff x="-1" y="0"/>
            <a:chExt cx="9143658" cy="7484614"/>
          </a:xfrm>
        </p:grpSpPr>
        <p:sp>
          <p:nvSpPr>
            <p:cNvPr id="3170" name="Google Shape;2701;p183"/>
            <p:cNvSpPr/>
            <p:nvPr/>
          </p:nvSpPr>
          <p:spPr>
            <a:xfrm flipH="1">
              <a:off x="3056733" y="-1"/>
              <a:ext cx="4163299" cy="717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71" name="Google Shape;2702;p183"/>
            <p:cNvSpPr/>
            <p:nvPr/>
          </p:nvSpPr>
          <p:spPr>
            <a:xfrm>
              <a:off x="3837443" y="5694034"/>
              <a:ext cx="1478019" cy="135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7184" y="0"/>
                  </a:moveTo>
                  <a:cubicBezTo>
                    <a:pt x="17025" y="0"/>
                    <a:pt x="16764" y="186"/>
                    <a:pt x="16669" y="289"/>
                  </a:cubicBezTo>
                  <a:cubicBezTo>
                    <a:pt x="16553" y="429"/>
                    <a:pt x="16274" y="2905"/>
                    <a:pt x="15762" y="4061"/>
                  </a:cubicBezTo>
                  <a:cubicBezTo>
                    <a:pt x="15471" y="3515"/>
                    <a:pt x="14691" y="2689"/>
                    <a:pt x="14330" y="1915"/>
                  </a:cubicBezTo>
                  <a:cubicBezTo>
                    <a:pt x="14256" y="1765"/>
                    <a:pt x="14480" y="1394"/>
                    <a:pt x="14408" y="1394"/>
                  </a:cubicBezTo>
                  <a:cubicBezTo>
                    <a:pt x="14401" y="1394"/>
                    <a:pt x="14390" y="1398"/>
                    <a:pt x="14376" y="1406"/>
                  </a:cubicBezTo>
                  <a:cubicBezTo>
                    <a:pt x="14225" y="1496"/>
                    <a:pt x="14074" y="1749"/>
                    <a:pt x="14155" y="1915"/>
                  </a:cubicBezTo>
                  <a:cubicBezTo>
                    <a:pt x="14411" y="2461"/>
                    <a:pt x="15168" y="4163"/>
                    <a:pt x="15552" y="4747"/>
                  </a:cubicBezTo>
                  <a:cubicBezTo>
                    <a:pt x="15296" y="5788"/>
                    <a:pt x="15028" y="6715"/>
                    <a:pt x="14819" y="6867"/>
                  </a:cubicBezTo>
                  <a:cubicBezTo>
                    <a:pt x="14765" y="6905"/>
                    <a:pt x="14696" y="6922"/>
                    <a:pt x="14615" y="6922"/>
                  </a:cubicBezTo>
                  <a:cubicBezTo>
                    <a:pt x="14094" y="6922"/>
                    <a:pt x="13074" y="6229"/>
                    <a:pt x="12177" y="6042"/>
                  </a:cubicBezTo>
                  <a:cubicBezTo>
                    <a:pt x="12282" y="3083"/>
                    <a:pt x="12444" y="1572"/>
                    <a:pt x="12444" y="1572"/>
                  </a:cubicBezTo>
                  <a:lnTo>
                    <a:pt x="8045" y="1305"/>
                  </a:lnTo>
                  <a:cubicBezTo>
                    <a:pt x="8045" y="1305"/>
                    <a:pt x="7649" y="3083"/>
                    <a:pt x="7055" y="6156"/>
                  </a:cubicBezTo>
                  <a:cubicBezTo>
                    <a:pt x="6648" y="6029"/>
                    <a:pt x="5786" y="5775"/>
                    <a:pt x="5402" y="5598"/>
                  </a:cubicBezTo>
                  <a:cubicBezTo>
                    <a:pt x="5472" y="5267"/>
                    <a:pt x="5530" y="4925"/>
                    <a:pt x="5577" y="4582"/>
                  </a:cubicBezTo>
                  <a:cubicBezTo>
                    <a:pt x="5612" y="4124"/>
                    <a:pt x="5612" y="3667"/>
                    <a:pt x="5589" y="3210"/>
                  </a:cubicBezTo>
                  <a:cubicBezTo>
                    <a:pt x="5589" y="3032"/>
                    <a:pt x="5461" y="2918"/>
                    <a:pt x="5286" y="2867"/>
                  </a:cubicBezTo>
                  <a:cubicBezTo>
                    <a:pt x="5266" y="2862"/>
                    <a:pt x="5251" y="2859"/>
                    <a:pt x="5241" y="2859"/>
                  </a:cubicBezTo>
                  <a:cubicBezTo>
                    <a:pt x="5151" y="2859"/>
                    <a:pt x="5414" y="3051"/>
                    <a:pt x="5414" y="3223"/>
                  </a:cubicBezTo>
                  <a:cubicBezTo>
                    <a:pt x="5414" y="3502"/>
                    <a:pt x="4972" y="4391"/>
                    <a:pt x="4879" y="4988"/>
                  </a:cubicBezTo>
                  <a:cubicBezTo>
                    <a:pt x="4809" y="4886"/>
                    <a:pt x="4739" y="4785"/>
                    <a:pt x="4681" y="4683"/>
                  </a:cubicBezTo>
                  <a:cubicBezTo>
                    <a:pt x="3588" y="2989"/>
                    <a:pt x="3132" y="2461"/>
                    <a:pt x="2683" y="2461"/>
                  </a:cubicBezTo>
                  <a:cubicBezTo>
                    <a:pt x="2678" y="2461"/>
                    <a:pt x="2673" y="2461"/>
                    <a:pt x="2667" y="2461"/>
                  </a:cubicBezTo>
                  <a:cubicBezTo>
                    <a:pt x="2493" y="2486"/>
                    <a:pt x="2341" y="2562"/>
                    <a:pt x="2213" y="2689"/>
                  </a:cubicBezTo>
                  <a:cubicBezTo>
                    <a:pt x="2185" y="2723"/>
                    <a:pt x="2187" y="2735"/>
                    <a:pt x="2208" y="2735"/>
                  </a:cubicBezTo>
                  <a:cubicBezTo>
                    <a:pt x="2262" y="2735"/>
                    <a:pt x="2447" y="2650"/>
                    <a:pt x="2568" y="2650"/>
                  </a:cubicBezTo>
                  <a:cubicBezTo>
                    <a:pt x="2574" y="2650"/>
                    <a:pt x="2580" y="2651"/>
                    <a:pt x="2586" y="2651"/>
                  </a:cubicBezTo>
                  <a:cubicBezTo>
                    <a:pt x="2784" y="2740"/>
                    <a:pt x="3261" y="3705"/>
                    <a:pt x="3657" y="4315"/>
                  </a:cubicBezTo>
                  <a:cubicBezTo>
                    <a:pt x="3028" y="4556"/>
                    <a:pt x="2225" y="5229"/>
                    <a:pt x="1957" y="5242"/>
                  </a:cubicBezTo>
                  <a:cubicBezTo>
                    <a:pt x="1954" y="5242"/>
                    <a:pt x="1951" y="5242"/>
                    <a:pt x="1949" y="5242"/>
                  </a:cubicBezTo>
                  <a:cubicBezTo>
                    <a:pt x="1815" y="5242"/>
                    <a:pt x="1710" y="5017"/>
                    <a:pt x="1654" y="5017"/>
                  </a:cubicBezTo>
                  <a:cubicBezTo>
                    <a:pt x="1639" y="5017"/>
                    <a:pt x="1627" y="5034"/>
                    <a:pt x="1620" y="5077"/>
                  </a:cubicBezTo>
                  <a:cubicBezTo>
                    <a:pt x="1585" y="5293"/>
                    <a:pt x="1771" y="5420"/>
                    <a:pt x="1946" y="5420"/>
                  </a:cubicBezTo>
                  <a:cubicBezTo>
                    <a:pt x="2411" y="5394"/>
                    <a:pt x="3622" y="5077"/>
                    <a:pt x="4041" y="4912"/>
                  </a:cubicBezTo>
                  <a:lnTo>
                    <a:pt x="4157" y="5089"/>
                  </a:lnTo>
                  <a:cubicBezTo>
                    <a:pt x="4343" y="5407"/>
                    <a:pt x="4553" y="5712"/>
                    <a:pt x="4786" y="6004"/>
                  </a:cubicBezTo>
                  <a:cubicBezTo>
                    <a:pt x="5018" y="6245"/>
                    <a:pt x="6823" y="7312"/>
                    <a:pt x="6834" y="7312"/>
                  </a:cubicBezTo>
                  <a:cubicBezTo>
                    <a:pt x="6648" y="8252"/>
                    <a:pt x="6543" y="8823"/>
                    <a:pt x="6345" y="9954"/>
                  </a:cubicBezTo>
                  <a:cubicBezTo>
                    <a:pt x="6240" y="10487"/>
                    <a:pt x="6252" y="10500"/>
                    <a:pt x="6136" y="11020"/>
                  </a:cubicBezTo>
                  <a:cubicBezTo>
                    <a:pt x="5415" y="10135"/>
                    <a:pt x="4498" y="9762"/>
                    <a:pt x="4038" y="9762"/>
                  </a:cubicBezTo>
                  <a:cubicBezTo>
                    <a:pt x="4023" y="9762"/>
                    <a:pt x="4008" y="9763"/>
                    <a:pt x="3994" y="9763"/>
                  </a:cubicBezTo>
                  <a:cubicBezTo>
                    <a:pt x="3808" y="9763"/>
                    <a:pt x="3354" y="9979"/>
                    <a:pt x="2958" y="10195"/>
                  </a:cubicBezTo>
                  <a:cubicBezTo>
                    <a:pt x="2679" y="9878"/>
                    <a:pt x="1911" y="9166"/>
                    <a:pt x="1433" y="8582"/>
                  </a:cubicBezTo>
                  <a:cubicBezTo>
                    <a:pt x="1328" y="8456"/>
                    <a:pt x="1462" y="7943"/>
                    <a:pt x="1383" y="7943"/>
                  </a:cubicBezTo>
                  <a:cubicBezTo>
                    <a:pt x="1375" y="7943"/>
                    <a:pt x="1365" y="7948"/>
                    <a:pt x="1352" y="7960"/>
                  </a:cubicBezTo>
                  <a:cubicBezTo>
                    <a:pt x="1224" y="8087"/>
                    <a:pt x="1073" y="8633"/>
                    <a:pt x="1189" y="8785"/>
                  </a:cubicBezTo>
                  <a:cubicBezTo>
                    <a:pt x="1305" y="8925"/>
                    <a:pt x="2120" y="9928"/>
                    <a:pt x="2551" y="10449"/>
                  </a:cubicBezTo>
                  <a:lnTo>
                    <a:pt x="2353" y="10564"/>
                  </a:lnTo>
                  <a:cubicBezTo>
                    <a:pt x="1678" y="10970"/>
                    <a:pt x="956" y="11846"/>
                    <a:pt x="549" y="11922"/>
                  </a:cubicBezTo>
                  <a:cubicBezTo>
                    <a:pt x="538" y="11925"/>
                    <a:pt x="526" y="11926"/>
                    <a:pt x="513" y="11926"/>
                  </a:cubicBezTo>
                  <a:cubicBezTo>
                    <a:pt x="375" y="11926"/>
                    <a:pt x="147" y="11794"/>
                    <a:pt x="48" y="11794"/>
                  </a:cubicBezTo>
                  <a:cubicBezTo>
                    <a:pt x="12" y="11794"/>
                    <a:pt x="-7" y="11811"/>
                    <a:pt x="2" y="11859"/>
                  </a:cubicBezTo>
                  <a:cubicBezTo>
                    <a:pt x="35" y="12038"/>
                    <a:pt x="347" y="12229"/>
                    <a:pt x="519" y="12229"/>
                  </a:cubicBezTo>
                  <a:cubicBezTo>
                    <a:pt x="529" y="12229"/>
                    <a:pt x="539" y="12229"/>
                    <a:pt x="549" y="12227"/>
                  </a:cubicBezTo>
                  <a:cubicBezTo>
                    <a:pt x="921" y="12126"/>
                    <a:pt x="1294" y="11960"/>
                    <a:pt x="1631" y="11770"/>
                  </a:cubicBezTo>
                  <a:cubicBezTo>
                    <a:pt x="1585" y="12087"/>
                    <a:pt x="1852" y="12469"/>
                    <a:pt x="1794" y="12761"/>
                  </a:cubicBezTo>
                  <a:cubicBezTo>
                    <a:pt x="1759" y="12951"/>
                    <a:pt x="1305" y="13281"/>
                    <a:pt x="1468" y="13319"/>
                  </a:cubicBezTo>
                  <a:cubicBezTo>
                    <a:pt x="1503" y="13319"/>
                    <a:pt x="2050" y="13066"/>
                    <a:pt x="2085" y="12900"/>
                  </a:cubicBezTo>
                  <a:cubicBezTo>
                    <a:pt x="2120" y="12710"/>
                    <a:pt x="2271" y="11846"/>
                    <a:pt x="2318" y="11376"/>
                  </a:cubicBezTo>
                  <a:cubicBezTo>
                    <a:pt x="2434" y="11300"/>
                    <a:pt x="3493" y="10627"/>
                    <a:pt x="3680" y="10601"/>
                  </a:cubicBezTo>
                  <a:cubicBezTo>
                    <a:pt x="3936" y="10678"/>
                    <a:pt x="5111" y="11453"/>
                    <a:pt x="5833" y="12342"/>
                  </a:cubicBezTo>
                  <a:cubicBezTo>
                    <a:pt x="4786" y="16571"/>
                    <a:pt x="3296" y="19835"/>
                    <a:pt x="3168" y="20368"/>
                  </a:cubicBezTo>
                  <a:lnTo>
                    <a:pt x="13259" y="21600"/>
                  </a:lnTo>
                  <a:cubicBezTo>
                    <a:pt x="13259" y="21600"/>
                    <a:pt x="12328" y="18209"/>
                    <a:pt x="12154" y="13142"/>
                  </a:cubicBezTo>
                  <a:cubicBezTo>
                    <a:pt x="12607" y="12964"/>
                    <a:pt x="13026" y="12570"/>
                    <a:pt x="13469" y="12532"/>
                  </a:cubicBezTo>
                  <a:cubicBezTo>
                    <a:pt x="13725" y="12811"/>
                    <a:pt x="14190" y="13675"/>
                    <a:pt x="15878" y="14501"/>
                  </a:cubicBezTo>
                  <a:cubicBezTo>
                    <a:pt x="15934" y="14528"/>
                    <a:pt x="16000" y="14540"/>
                    <a:pt x="16068" y="14540"/>
                  </a:cubicBezTo>
                  <a:cubicBezTo>
                    <a:pt x="16282" y="14540"/>
                    <a:pt x="16521" y="14428"/>
                    <a:pt x="16565" y="14361"/>
                  </a:cubicBezTo>
                  <a:cubicBezTo>
                    <a:pt x="16603" y="14305"/>
                    <a:pt x="16554" y="14292"/>
                    <a:pt x="16470" y="14292"/>
                  </a:cubicBezTo>
                  <a:cubicBezTo>
                    <a:pt x="16393" y="14292"/>
                    <a:pt x="16288" y="14303"/>
                    <a:pt x="16192" y="14303"/>
                  </a:cubicBezTo>
                  <a:cubicBezTo>
                    <a:pt x="16104" y="14303"/>
                    <a:pt x="16025" y="14294"/>
                    <a:pt x="15983" y="14259"/>
                  </a:cubicBezTo>
                  <a:cubicBezTo>
                    <a:pt x="15319" y="13700"/>
                    <a:pt x="14807" y="12875"/>
                    <a:pt x="14341" y="12469"/>
                  </a:cubicBezTo>
                  <a:cubicBezTo>
                    <a:pt x="14628" y="12483"/>
                    <a:pt x="14905" y="12489"/>
                    <a:pt x="15168" y="12489"/>
                  </a:cubicBezTo>
                  <a:cubicBezTo>
                    <a:pt x="16538" y="12489"/>
                    <a:pt x="17543" y="12315"/>
                    <a:pt x="17729" y="12177"/>
                  </a:cubicBezTo>
                  <a:cubicBezTo>
                    <a:pt x="17834" y="12087"/>
                    <a:pt x="18090" y="11681"/>
                    <a:pt x="18322" y="11287"/>
                  </a:cubicBezTo>
                  <a:cubicBezTo>
                    <a:pt x="18811" y="11198"/>
                    <a:pt x="20487" y="10703"/>
                    <a:pt x="21197" y="10500"/>
                  </a:cubicBezTo>
                  <a:cubicBezTo>
                    <a:pt x="21372" y="10436"/>
                    <a:pt x="21593" y="10119"/>
                    <a:pt x="21558" y="9941"/>
                  </a:cubicBezTo>
                  <a:cubicBezTo>
                    <a:pt x="21549" y="9903"/>
                    <a:pt x="21532" y="9888"/>
                    <a:pt x="21509" y="9888"/>
                  </a:cubicBezTo>
                  <a:cubicBezTo>
                    <a:pt x="21418" y="9888"/>
                    <a:pt x="21233" y="10142"/>
                    <a:pt x="21093" y="10182"/>
                  </a:cubicBezTo>
                  <a:cubicBezTo>
                    <a:pt x="20313" y="10411"/>
                    <a:pt x="19347" y="10309"/>
                    <a:pt x="18800" y="10462"/>
                  </a:cubicBezTo>
                  <a:cubicBezTo>
                    <a:pt x="19056" y="10004"/>
                    <a:pt x="19358" y="9433"/>
                    <a:pt x="19742" y="8735"/>
                  </a:cubicBezTo>
                  <a:cubicBezTo>
                    <a:pt x="20068" y="8125"/>
                    <a:pt x="20441" y="7439"/>
                    <a:pt x="20511" y="7350"/>
                  </a:cubicBezTo>
                  <a:cubicBezTo>
                    <a:pt x="20627" y="7210"/>
                    <a:pt x="20476" y="6360"/>
                    <a:pt x="20348" y="6233"/>
                  </a:cubicBezTo>
                  <a:cubicBezTo>
                    <a:pt x="20339" y="6224"/>
                    <a:pt x="20332" y="6220"/>
                    <a:pt x="20327" y="6220"/>
                  </a:cubicBezTo>
                  <a:cubicBezTo>
                    <a:pt x="20254" y="6220"/>
                    <a:pt x="20480" y="6979"/>
                    <a:pt x="20371" y="7109"/>
                  </a:cubicBezTo>
                  <a:cubicBezTo>
                    <a:pt x="20278" y="7210"/>
                    <a:pt x="19882" y="7464"/>
                    <a:pt x="19312" y="8519"/>
                  </a:cubicBezTo>
                  <a:cubicBezTo>
                    <a:pt x="19021" y="9052"/>
                    <a:pt x="18509" y="9916"/>
                    <a:pt x="18136" y="10335"/>
                  </a:cubicBezTo>
                  <a:cubicBezTo>
                    <a:pt x="17962" y="9992"/>
                    <a:pt x="17403" y="9585"/>
                    <a:pt x="17228" y="9115"/>
                  </a:cubicBezTo>
                  <a:cubicBezTo>
                    <a:pt x="17162" y="8948"/>
                    <a:pt x="17169" y="8488"/>
                    <a:pt x="17034" y="8488"/>
                  </a:cubicBezTo>
                  <a:cubicBezTo>
                    <a:pt x="17025" y="8488"/>
                    <a:pt x="17017" y="8489"/>
                    <a:pt x="17007" y="8493"/>
                  </a:cubicBezTo>
                  <a:cubicBezTo>
                    <a:pt x="16844" y="8569"/>
                    <a:pt x="16949" y="9001"/>
                    <a:pt x="17019" y="9179"/>
                  </a:cubicBezTo>
                  <a:cubicBezTo>
                    <a:pt x="17368" y="10131"/>
                    <a:pt x="17566" y="10691"/>
                    <a:pt x="17752" y="10970"/>
                  </a:cubicBezTo>
                  <a:cubicBezTo>
                    <a:pt x="17636" y="11186"/>
                    <a:pt x="17531" y="11490"/>
                    <a:pt x="17472" y="11554"/>
                  </a:cubicBezTo>
                  <a:cubicBezTo>
                    <a:pt x="17205" y="11656"/>
                    <a:pt x="15878" y="11630"/>
                    <a:pt x="14248" y="11770"/>
                  </a:cubicBezTo>
                  <a:cubicBezTo>
                    <a:pt x="14551" y="11351"/>
                    <a:pt x="14539" y="10767"/>
                    <a:pt x="14970" y="10233"/>
                  </a:cubicBezTo>
                  <a:cubicBezTo>
                    <a:pt x="15087" y="10081"/>
                    <a:pt x="15703" y="9865"/>
                    <a:pt x="15575" y="9738"/>
                  </a:cubicBezTo>
                  <a:cubicBezTo>
                    <a:pt x="15551" y="9714"/>
                    <a:pt x="15513" y="9703"/>
                    <a:pt x="15466" y="9703"/>
                  </a:cubicBezTo>
                  <a:cubicBezTo>
                    <a:pt x="15267" y="9703"/>
                    <a:pt x="14913" y="9891"/>
                    <a:pt x="14819" y="10004"/>
                  </a:cubicBezTo>
                  <a:cubicBezTo>
                    <a:pt x="13853" y="11224"/>
                    <a:pt x="13585" y="11541"/>
                    <a:pt x="13410" y="11833"/>
                  </a:cubicBezTo>
                  <a:cubicBezTo>
                    <a:pt x="12980" y="11859"/>
                    <a:pt x="12538" y="11897"/>
                    <a:pt x="12107" y="11922"/>
                  </a:cubicBezTo>
                  <a:cubicBezTo>
                    <a:pt x="12072" y="10436"/>
                    <a:pt x="12084" y="8913"/>
                    <a:pt x="12130" y="7503"/>
                  </a:cubicBezTo>
                  <a:cubicBezTo>
                    <a:pt x="12724" y="7632"/>
                    <a:pt x="13328" y="7707"/>
                    <a:pt x="13933" y="7707"/>
                  </a:cubicBezTo>
                  <a:cubicBezTo>
                    <a:pt x="13980" y="7707"/>
                    <a:pt x="14027" y="7707"/>
                    <a:pt x="14074" y="7706"/>
                  </a:cubicBezTo>
                  <a:cubicBezTo>
                    <a:pt x="14772" y="7680"/>
                    <a:pt x="15075" y="7515"/>
                    <a:pt x="15156" y="7452"/>
                  </a:cubicBezTo>
                  <a:cubicBezTo>
                    <a:pt x="15296" y="7350"/>
                    <a:pt x="15401" y="7198"/>
                    <a:pt x="15482" y="7045"/>
                  </a:cubicBezTo>
                  <a:lnTo>
                    <a:pt x="17589" y="6906"/>
                  </a:lnTo>
                  <a:cubicBezTo>
                    <a:pt x="17764" y="6906"/>
                    <a:pt x="18113" y="6575"/>
                    <a:pt x="18101" y="6385"/>
                  </a:cubicBezTo>
                  <a:cubicBezTo>
                    <a:pt x="18101" y="6354"/>
                    <a:pt x="18091" y="6341"/>
                    <a:pt x="18074" y="6341"/>
                  </a:cubicBezTo>
                  <a:cubicBezTo>
                    <a:pt x="17984" y="6341"/>
                    <a:pt x="17700" y="6679"/>
                    <a:pt x="17554" y="6690"/>
                  </a:cubicBezTo>
                  <a:lnTo>
                    <a:pt x="15773" y="6334"/>
                  </a:lnTo>
                  <a:cubicBezTo>
                    <a:pt x="16157" y="5089"/>
                    <a:pt x="16472" y="3807"/>
                    <a:pt x="16728" y="2511"/>
                  </a:cubicBezTo>
                  <a:cubicBezTo>
                    <a:pt x="17333" y="2372"/>
                    <a:pt x="18159" y="2207"/>
                    <a:pt x="18450" y="1876"/>
                  </a:cubicBezTo>
                  <a:cubicBezTo>
                    <a:pt x="18578" y="1711"/>
                    <a:pt x="18578" y="1483"/>
                    <a:pt x="18462" y="1318"/>
                  </a:cubicBezTo>
                  <a:cubicBezTo>
                    <a:pt x="18447" y="1301"/>
                    <a:pt x="18436" y="1294"/>
                    <a:pt x="18428" y="1294"/>
                  </a:cubicBezTo>
                  <a:cubicBezTo>
                    <a:pt x="18374" y="1294"/>
                    <a:pt x="18459" y="1626"/>
                    <a:pt x="18357" y="1737"/>
                  </a:cubicBezTo>
                  <a:cubicBezTo>
                    <a:pt x="18229" y="1864"/>
                    <a:pt x="17426" y="1788"/>
                    <a:pt x="16797" y="1953"/>
                  </a:cubicBezTo>
                  <a:cubicBezTo>
                    <a:pt x="16914" y="1381"/>
                    <a:pt x="16774" y="619"/>
                    <a:pt x="16821" y="479"/>
                  </a:cubicBezTo>
                  <a:cubicBezTo>
                    <a:pt x="16914" y="339"/>
                    <a:pt x="17391" y="149"/>
                    <a:pt x="17275" y="35"/>
                  </a:cubicBezTo>
                  <a:cubicBezTo>
                    <a:pt x="17253" y="11"/>
                    <a:pt x="17221" y="0"/>
                    <a:pt x="17184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72" name="Google Shape;2703;p183"/>
            <p:cNvSpPr/>
            <p:nvPr/>
          </p:nvSpPr>
          <p:spPr>
            <a:xfrm flipH="1">
              <a:off x="-2" y="6807535"/>
              <a:ext cx="9143660" cy="6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17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5" name="Google Shape;2713;p184"/>
          <p:cNvGrpSpPr/>
          <p:nvPr/>
        </p:nvGrpSpPr>
        <p:grpSpPr>
          <a:xfrm>
            <a:off x="-195127" y="338175"/>
            <a:ext cx="9544019" cy="4805159"/>
            <a:chOff x="23" y="-1"/>
            <a:chExt cx="9544018" cy="4805157"/>
          </a:xfrm>
        </p:grpSpPr>
        <p:grpSp>
          <p:nvGrpSpPr>
            <p:cNvPr id="3193" name="Google Shape;2714;p184"/>
            <p:cNvGrpSpPr/>
            <p:nvPr/>
          </p:nvGrpSpPr>
          <p:grpSpPr>
            <a:xfrm>
              <a:off x="23" y="-2"/>
              <a:ext cx="9544019" cy="4577389"/>
              <a:chOff x="23" y="-1"/>
              <a:chExt cx="9544018" cy="4577388"/>
            </a:xfrm>
          </p:grpSpPr>
          <p:grpSp>
            <p:nvGrpSpPr>
              <p:cNvPr id="3188" name="Google Shape;2715;p184"/>
              <p:cNvGrpSpPr/>
              <p:nvPr/>
            </p:nvGrpSpPr>
            <p:grpSpPr>
              <a:xfrm>
                <a:off x="23" y="-2"/>
                <a:ext cx="9544019" cy="3784974"/>
                <a:chOff x="23" y="-1"/>
                <a:chExt cx="9544018" cy="3784972"/>
              </a:xfrm>
            </p:grpSpPr>
            <p:sp>
              <p:nvSpPr>
                <p:cNvPr id="3181" name="Google Shape;2716;p184"/>
                <p:cNvSpPr/>
                <p:nvPr/>
              </p:nvSpPr>
              <p:spPr>
                <a:xfrm>
                  <a:off x="8876566" y="842095"/>
                  <a:ext cx="667476" cy="849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fill="norm" stroke="1" extrusionOk="0">
                      <a:moveTo>
                        <a:pt x="1644" y="0"/>
                      </a:moveTo>
                      <a:cubicBezTo>
                        <a:pt x="1482" y="0"/>
                        <a:pt x="1319" y="39"/>
                        <a:pt x="1183" y="120"/>
                      </a:cubicBezTo>
                      <a:lnTo>
                        <a:pt x="365" y="637"/>
                      </a:lnTo>
                      <a:cubicBezTo>
                        <a:pt x="-24" y="808"/>
                        <a:pt x="-111" y="1221"/>
                        <a:pt x="148" y="1495"/>
                      </a:cubicBezTo>
                      <a:lnTo>
                        <a:pt x="4590" y="6480"/>
                      </a:lnTo>
                      <a:cubicBezTo>
                        <a:pt x="4804" y="6720"/>
                        <a:pt x="4719" y="7030"/>
                        <a:pt x="4460" y="7201"/>
                      </a:cubicBezTo>
                      <a:cubicBezTo>
                        <a:pt x="3296" y="7821"/>
                        <a:pt x="3037" y="9093"/>
                        <a:pt x="3857" y="10021"/>
                      </a:cubicBezTo>
                      <a:lnTo>
                        <a:pt x="13730" y="21124"/>
                      </a:lnTo>
                      <a:cubicBezTo>
                        <a:pt x="13993" y="21437"/>
                        <a:pt x="14416" y="21600"/>
                        <a:pt x="14851" y="21600"/>
                      </a:cubicBezTo>
                      <a:cubicBezTo>
                        <a:pt x="15132" y="21600"/>
                        <a:pt x="15416" y="21534"/>
                        <a:pt x="15669" y="21398"/>
                      </a:cubicBezTo>
                      <a:lnTo>
                        <a:pt x="20714" y="18546"/>
                      </a:lnTo>
                      <a:cubicBezTo>
                        <a:pt x="21317" y="18203"/>
                        <a:pt x="21489" y="17480"/>
                        <a:pt x="21058" y="16965"/>
                      </a:cubicBezTo>
                      <a:lnTo>
                        <a:pt x="11185" y="5895"/>
                      </a:lnTo>
                      <a:cubicBezTo>
                        <a:pt x="10688" y="5331"/>
                        <a:pt x="9904" y="5033"/>
                        <a:pt x="9103" y="5033"/>
                      </a:cubicBezTo>
                      <a:cubicBezTo>
                        <a:pt x="8587" y="5033"/>
                        <a:pt x="8065" y="5159"/>
                        <a:pt x="7608" y="5414"/>
                      </a:cubicBezTo>
                      <a:cubicBezTo>
                        <a:pt x="7491" y="5467"/>
                        <a:pt x="7362" y="5494"/>
                        <a:pt x="7234" y="5494"/>
                      </a:cubicBezTo>
                      <a:cubicBezTo>
                        <a:pt x="7032" y="5494"/>
                        <a:pt x="6835" y="5425"/>
                        <a:pt x="6701" y="5277"/>
                      </a:cubicBezTo>
                      <a:lnTo>
                        <a:pt x="2262" y="257"/>
                      </a:lnTo>
                      <a:cubicBezTo>
                        <a:pt x="2130" y="91"/>
                        <a:pt x="1890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3185" name="Google Shape;2717;p184"/>
                <p:cNvGrpSpPr/>
                <p:nvPr/>
              </p:nvGrpSpPr>
              <p:grpSpPr>
                <a:xfrm>
                  <a:off x="8493230" y="-2"/>
                  <a:ext cx="1036536" cy="691091"/>
                  <a:chOff x="-25" y="0"/>
                  <a:chExt cx="1036535" cy="691089"/>
                </a:xfrm>
              </p:grpSpPr>
              <p:sp>
                <p:nvSpPr>
                  <p:cNvPr id="3182" name="Google Shape;2718;p184"/>
                  <p:cNvSpPr/>
                  <p:nvPr/>
                </p:nvSpPr>
                <p:spPr>
                  <a:xfrm>
                    <a:off x="-26" y="5066"/>
                    <a:ext cx="1032808" cy="686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3" h="21600" fill="norm" stroke="1" extrusionOk="0">
                        <a:moveTo>
                          <a:pt x="3536" y="0"/>
                        </a:moveTo>
                        <a:cubicBezTo>
                          <a:pt x="2744" y="0"/>
                          <a:pt x="2221" y="259"/>
                          <a:pt x="2063" y="806"/>
                        </a:cubicBezTo>
                        <a:lnTo>
                          <a:pt x="46" y="8140"/>
                        </a:lnTo>
                        <a:cubicBezTo>
                          <a:pt x="-458" y="9958"/>
                          <a:pt x="3282" y="14251"/>
                          <a:pt x="8408" y="17754"/>
                        </a:cubicBezTo>
                        <a:cubicBezTo>
                          <a:pt x="11992" y="20202"/>
                          <a:pt x="15308" y="21600"/>
                          <a:pt x="17152" y="21600"/>
                        </a:cubicBezTo>
                        <a:cubicBezTo>
                          <a:pt x="17947" y="21600"/>
                          <a:pt x="18468" y="21340"/>
                          <a:pt x="18620" y="20793"/>
                        </a:cubicBezTo>
                        <a:lnTo>
                          <a:pt x="20638" y="13426"/>
                        </a:lnTo>
                        <a:cubicBezTo>
                          <a:pt x="21142" y="11608"/>
                          <a:pt x="17380" y="7314"/>
                          <a:pt x="12254" y="3846"/>
                        </a:cubicBezTo>
                        <a:cubicBezTo>
                          <a:pt x="8670" y="1398"/>
                          <a:pt x="5375" y="0"/>
                          <a:pt x="353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183" name="Google Shape;2719;p184"/>
                  <p:cNvSpPr/>
                  <p:nvPr/>
                </p:nvSpPr>
                <p:spPr>
                  <a:xfrm>
                    <a:off x="106525" y="-1"/>
                    <a:ext cx="929986" cy="4407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97" h="21600" fill="norm" stroke="1" extrusionOk="0">
                        <a:moveTo>
                          <a:pt x="1294" y="0"/>
                        </a:moveTo>
                        <a:cubicBezTo>
                          <a:pt x="610" y="0"/>
                          <a:pt x="168" y="301"/>
                          <a:pt x="39" y="937"/>
                        </a:cubicBezTo>
                        <a:cubicBezTo>
                          <a:pt x="-451" y="3405"/>
                          <a:pt x="3776" y="9782"/>
                          <a:pt x="9473" y="15233"/>
                        </a:cubicBezTo>
                        <a:cubicBezTo>
                          <a:pt x="13655" y="19234"/>
                          <a:pt x="17472" y="21600"/>
                          <a:pt x="19392" y="21600"/>
                        </a:cubicBezTo>
                        <a:cubicBezTo>
                          <a:pt x="20088" y="21600"/>
                          <a:pt x="20535" y="21288"/>
                          <a:pt x="20659" y="20632"/>
                        </a:cubicBezTo>
                        <a:cubicBezTo>
                          <a:pt x="21149" y="18165"/>
                          <a:pt x="16922" y="11788"/>
                          <a:pt x="11225" y="6336"/>
                        </a:cubicBezTo>
                        <a:cubicBezTo>
                          <a:pt x="7027" y="2359"/>
                          <a:pt x="3210" y="0"/>
                          <a:pt x="1294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184" name="Google Shape;2720;p184"/>
                  <p:cNvSpPr/>
                  <p:nvPr/>
                </p:nvSpPr>
                <p:spPr>
                  <a:xfrm>
                    <a:off x="203486" y="46058"/>
                    <a:ext cx="736138" cy="3484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3" h="21600" fill="norm" stroke="1" extrusionOk="0">
                        <a:moveTo>
                          <a:pt x="1295" y="0"/>
                        </a:moveTo>
                        <a:cubicBezTo>
                          <a:pt x="610" y="0"/>
                          <a:pt x="168" y="298"/>
                          <a:pt x="36" y="932"/>
                        </a:cubicBezTo>
                        <a:cubicBezTo>
                          <a:pt x="-435" y="3403"/>
                          <a:pt x="3784" y="9776"/>
                          <a:pt x="9480" y="15240"/>
                        </a:cubicBezTo>
                        <a:cubicBezTo>
                          <a:pt x="13670" y="19213"/>
                          <a:pt x="17493" y="21600"/>
                          <a:pt x="19409" y="21600"/>
                        </a:cubicBezTo>
                        <a:cubicBezTo>
                          <a:pt x="20098" y="21600"/>
                          <a:pt x="20540" y="21292"/>
                          <a:pt x="20663" y="20639"/>
                        </a:cubicBezTo>
                        <a:cubicBezTo>
                          <a:pt x="21165" y="18168"/>
                          <a:pt x="16917" y="11728"/>
                          <a:pt x="11221" y="6328"/>
                        </a:cubicBezTo>
                        <a:cubicBezTo>
                          <a:pt x="7023" y="2352"/>
                          <a:pt x="3211" y="0"/>
                          <a:pt x="1295" y="0"/>
                        </a:cubicBezTo>
                        <a:close/>
                      </a:path>
                    </a:pathLst>
                  </a:custGeom>
                  <a:solidFill>
                    <a:srgbClr val="072B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3186" name="Google Shape;2721;p184"/>
                <p:cNvSpPr/>
                <p:nvPr/>
              </p:nvSpPr>
              <p:spPr>
                <a:xfrm>
                  <a:off x="23" y="2528157"/>
                  <a:ext cx="762697" cy="848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82" h="21600" fill="norm" stroke="1" extrusionOk="0">
                      <a:moveTo>
                        <a:pt x="10076" y="674"/>
                      </a:moveTo>
                      <a:cubicBezTo>
                        <a:pt x="10092" y="674"/>
                        <a:pt x="10105" y="678"/>
                        <a:pt x="10114" y="687"/>
                      </a:cubicBezTo>
                      <a:cubicBezTo>
                        <a:pt x="10296" y="772"/>
                        <a:pt x="9657" y="1785"/>
                        <a:pt x="8744" y="2882"/>
                      </a:cubicBezTo>
                      <a:cubicBezTo>
                        <a:pt x="7849" y="3908"/>
                        <a:pt x="7034" y="4711"/>
                        <a:pt x="6818" y="4711"/>
                      </a:cubicBezTo>
                      <a:cubicBezTo>
                        <a:pt x="6802" y="4711"/>
                        <a:pt x="6789" y="4707"/>
                        <a:pt x="6780" y="4698"/>
                      </a:cubicBezTo>
                      <a:cubicBezTo>
                        <a:pt x="6643" y="4615"/>
                        <a:pt x="7237" y="3600"/>
                        <a:pt x="8197" y="2503"/>
                      </a:cubicBezTo>
                      <a:cubicBezTo>
                        <a:pt x="9046" y="1442"/>
                        <a:pt x="9855" y="674"/>
                        <a:pt x="10076" y="674"/>
                      </a:cubicBezTo>
                      <a:close/>
                      <a:moveTo>
                        <a:pt x="18996" y="6677"/>
                      </a:moveTo>
                      <a:cubicBezTo>
                        <a:pt x="19005" y="6677"/>
                        <a:pt x="19012" y="6679"/>
                        <a:pt x="19019" y="6683"/>
                      </a:cubicBezTo>
                      <a:cubicBezTo>
                        <a:pt x="19111" y="6769"/>
                        <a:pt x="18425" y="7740"/>
                        <a:pt x="17511" y="8881"/>
                      </a:cubicBezTo>
                      <a:lnTo>
                        <a:pt x="17511" y="8837"/>
                      </a:lnTo>
                      <a:cubicBezTo>
                        <a:pt x="16641" y="9925"/>
                        <a:pt x="15853" y="10745"/>
                        <a:pt x="15662" y="10745"/>
                      </a:cubicBezTo>
                      <a:cubicBezTo>
                        <a:pt x="15653" y="10745"/>
                        <a:pt x="15646" y="10743"/>
                        <a:pt x="15640" y="10739"/>
                      </a:cubicBezTo>
                      <a:cubicBezTo>
                        <a:pt x="15547" y="10653"/>
                        <a:pt x="16234" y="9682"/>
                        <a:pt x="17147" y="8585"/>
                      </a:cubicBezTo>
                      <a:cubicBezTo>
                        <a:pt x="18020" y="7534"/>
                        <a:pt x="18809" y="6677"/>
                        <a:pt x="18996" y="6677"/>
                      </a:cubicBezTo>
                      <a:close/>
                      <a:moveTo>
                        <a:pt x="10402" y="0"/>
                      </a:moveTo>
                      <a:cubicBezTo>
                        <a:pt x="9822" y="0"/>
                        <a:pt x="8184" y="1654"/>
                        <a:pt x="6051" y="4193"/>
                      </a:cubicBezTo>
                      <a:cubicBezTo>
                        <a:pt x="3858" y="6810"/>
                        <a:pt x="433" y="9471"/>
                        <a:pt x="22" y="12680"/>
                      </a:cubicBezTo>
                      <a:cubicBezTo>
                        <a:pt x="-435" y="15932"/>
                        <a:pt x="6233" y="21465"/>
                        <a:pt x="9109" y="21592"/>
                      </a:cubicBezTo>
                      <a:cubicBezTo>
                        <a:pt x="9198" y="21598"/>
                        <a:pt x="9288" y="21600"/>
                        <a:pt x="9376" y="21600"/>
                      </a:cubicBezTo>
                      <a:cubicBezTo>
                        <a:pt x="12114" y="21600"/>
                        <a:pt x="14083" y="19091"/>
                        <a:pt x="15365" y="16144"/>
                      </a:cubicBezTo>
                      <a:cubicBezTo>
                        <a:pt x="16690" y="13102"/>
                        <a:pt x="20708" y="8204"/>
                        <a:pt x="20938" y="7570"/>
                      </a:cubicBezTo>
                      <a:cubicBezTo>
                        <a:pt x="21165" y="6896"/>
                        <a:pt x="20481" y="6429"/>
                        <a:pt x="19383" y="6134"/>
                      </a:cubicBezTo>
                      <a:cubicBezTo>
                        <a:pt x="19165" y="6082"/>
                        <a:pt x="19007" y="6049"/>
                        <a:pt x="18877" y="6049"/>
                      </a:cubicBezTo>
                      <a:cubicBezTo>
                        <a:pt x="18380" y="6049"/>
                        <a:pt x="18303" y="6523"/>
                        <a:pt x="16965" y="8163"/>
                      </a:cubicBezTo>
                      <a:cubicBezTo>
                        <a:pt x="15228" y="10189"/>
                        <a:pt x="14589" y="11498"/>
                        <a:pt x="11759" y="11540"/>
                      </a:cubicBezTo>
                      <a:cubicBezTo>
                        <a:pt x="11745" y="11540"/>
                        <a:pt x="11734" y="11542"/>
                        <a:pt x="11720" y="11542"/>
                      </a:cubicBezTo>
                      <a:cubicBezTo>
                        <a:pt x="8879" y="11542"/>
                        <a:pt x="8611" y="6806"/>
                        <a:pt x="9520" y="5924"/>
                      </a:cubicBezTo>
                      <a:cubicBezTo>
                        <a:pt x="13266" y="2037"/>
                        <a:pt x="12168" y="772"/>
                        <a:pt x="12168" y="772"/>
                      </a:cubicBezTo>
                      <a:cubicBezTo>
                        <a:pt x="12168" y="772"/>
                        <a:pt x="10983" y="223"/>
                        <a:pt x="10479" y="10"/>
                      </a:cubicBezTo>
                      <a:cubicBezTo>
                        <a:pt x="10456" y="2"/>
                        <a:pt x="10431" y="0"/>
                        <a:pt x="10402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87" name="Google Shape;2722;p184"/>
                <p:cNvSpPr/>
                <p:nvPr/>
              </p:nvSpPr>
              <p:spPr>
                <a:xfrm>
                  <a:off x="452042" y="3377096"/>
                  <a:ext cx="655570" cy="407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192" name="Google Shape;2723;p184"/>
              <p:cNvGrpSpPr/>
              <p:nvPr/>
            </p:nvGrpSpPr>
            <p:grpSpPr>
              <a:xfrm>
                <a:off x="8566123" y="3228154"/>
                <a:ext cx="665065" cy="1349234"/>
                <a:chOff x="2" y="0"/>
                <a:chExt cx="665063" cy="1349232"/>
              </a:xfrm>
            </p:grpSpPr>
            <p:sp>
              <p:nvSpPr>
                <p:cNvPr id="3189" name="Google Shape;2724;p184"/>
                <p:cNvSpPr/>
                <p:nvPr/>
              </p:nvSpPr>
              <p:spPr>
                <a:xfrm>
                  <a:off x="167551" y="0"/>
                  <a:ext cx="285705" cy="134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90" name="Google Shape;2725;p184"/>
                <p:cNvSpPr/>
                <p:nvPr/>
              </p:nvSpPr>
              <p:spPr>
                <a:xfrm>
                  <a:off x="2" y="282956"/>
                  <a:ext cx="232369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91" name="Google Shape;2726;p184"/>
                <p:cNvSpPr/>
                <p:nvPr/>
              </p:nvSpPr>
              <p:spPr>
                <a:xfrm>
                  <a:off x="396389" y="282956"/>
                  <a:ext cx="268678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3194" name="Google Shape;2727;p184"/>
            <p:cNvSpPr/>
            <p:nvPr/>
          </p:nvSpPr>
          <p:spPr>
            <a:xfrm>
              <a:off x="195148" y="4512902"/>
              <a:ext cx="9143978" cy="29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19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2" name="Google Shape;2729;p185"/>
          <p:cNvGrpSpPr/>
          <p:nvPr/>
        </p:nvGrpSpPr>
        <p:grpSpPr>
          <a:xfrm>
            <a:off x="241" y="-908424"/>
            <a:ext cx="9450138" cy="6160954"/>
            <a:chOff x="0" y="-1"/>
            <a:chExt cx="9450137" cy="6160953"/>
          </a:xfrm>
        </p:grpSpPr>
        <p:grpSp>
          <p:nvGrpSpPr>
            <p:cNvPr id="3211" name="Google Shape;2730;p185"/>
            <p:cNvGrpSpPr/>
            <p:nvPr/>
          </p:nvGrpSpPr>
          <p:grpSpPr>
            <a:xfrm>
              <a:off x="0" y="5001428"/>
              <a:ext cx="9144111" cy="1159524"/>
              <a:chOff x="0" y="0"/>
              <a:chExt cx="9144110" cy="1159523"/>
            </a:xfrm>
          </p:grpSpPr>
          <p:grpSp>
            <p:nvGrpSpPr>
              <p:cNvPr id="3205" name="Google Shape;2731;p185"/>
              <p:cNvGrpSpPr/>
              <p:nvPr/>
            </p:nvGrpSpPr>
            <p:grpSpPr>
              <a:xfrm>
                <a:off x="-1" y="0"/>
                <a:ext cx="9144111" cy="1050594"/>
                <a:chOff x="0" y="0"/>
                <a:chExt cx="9144110" cy="1050593"/>
              </a:xfrm>
            </p:grpSpPr>
            <p:sp>
              <p:nvSpPr>
                <p:cNvPr id="3203" name="Google Shape;2732;p185"/>
                <p:cNvSpPr/>
                <p:nvPr/>
              </p:nvSpPr>
              <p:spPr>
                <a:xfrm flipH="1">
                  <a:off x="4306" y="40"/>
                  <a:ext cx="9135392" cy="603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04" name="Google Shape;2733;p185"/>
                <p:cNvSpPr/>
                <p:nvPr/>
              </p:nvSpPr>
              <p:spPr>
                <a:xfrm flipH="1">
                  <a:off x="-1" y="-1"/>
                  <a:ext cx="9144112" cy="1050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210" name="Google Shape;2734;p185"/>
              <p:cNvGrpSpPr/>
              <p:nvPr/>
            </p:nvGrpSpPr>
            <p:grpSpPr>
              <a:xfrm>
                <a:off x="443180" y="338875"/>
                <a:ext cx="8260551" cy="820649"/>
                <a:chOff x="1" y="0"/>
                <a:chExt cx="8260550" cy="820647"/>
              </a:xfrm>
            </p:grpSpPr>
            <p:sp>
              <p:nvSpPr>
                <p:cNvPr id="3206" name="Google Shape;2735;p185"/>
                <p:cNvSpPr/>
                <p:nvPr/>
              </p:nvSpPr>
              <p:spPr>
                <a:xfrm>
                  <a:off x="939384" y="389352"/>
                  <a:ext cx="384723" cy="431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07" name="Google Shape;2736;p185"/>
                <p:cNvSpPr/>
                <p:nvPr/>
              </p:nvSpPr>
              <p:spPr>
                <a:xfrm>
                  <a:off x="7880576" y="260169"/>
                  <a:ext cx="379976" cy="560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08" name="Google Shape;2737;p185"/>
                <p:cNvSpPr/>
                <p:nvPr/>
              </p:nvSpPr>
              <p:spPr>
                <a:xfrm>
                  <a:off x="1" y="0"/>
                  <a:ext cx="332882" cy="3533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09" name="Google Shape;2738;p185"/>
                <p:cNvSpPr/>
                <p:nvPr/>
              </p:nvSpPr>
              <p:spPr>
                <a:xfrm>
                  <a:off x="6650792" y="155770"/>
                  <a:ext cx="567864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3221" name="Google Shape;2739;p185"/>
            <p:cNvGrpSpPr/>
            <p:nvPr/>
          </p:nvGrpSpPr>
          <p:grpSpPr>
            <a:xfrm>
              <a:off x="7182607" y="-2"/>
              <a:ext cx="2267531" cy="1968214"/>
              <a:chOff x="-2" y="-1"/>
              <a:chExt cx="2267529" cy="1968213"/>
            </a:xfrm>
          </p:grpSpPr>
          <p:grpSp>
            <p:nvGrpSpPr>
              <p:cNvPr id="3219" name="Google Shape;2740;p185"/>
              <p:cNvGrpSpPr/>
              <p:nvPr/>
            </p:nvGrpSpPr>
            <p:grpSpPr>
              <a:xfrm>
                <a:off x="-4" y="386493"/>
                <a:ext cx="2267531" cy="1581720"/>
                <a:chOff x="-2" y="-1"/>
                <a:chExt cx="2267529" cy="1581719"/>
              </a:xfrm>
            </p:grpSpPr>
            <p:grpSp>
              <p:nvGrpSpPr>
                <p:cNvPr id="3215" name="Google Shape;2741;p185"/>
                <p:cNvGrpSpPr/>
                <p:nvPr/>
              </p:nvGrpSpPr>
              <p:grpSpPr>
                <a:xfrm>
                  <a:off x="-3" y="152549"/>
                  <a:ext cx="1938491" cy="1429170"/>
                  <a:chOff x="0" y="-1"/>
                  <a:chExt cx="1938489" cy="1429168"/>
                </a:xfrm>
              </p:grpSpPr>
              <p:sp>
                <p:nvSpPr>
                  <p:cNvPr id="3212" name="Google Shape;2742;p185"/>
                  <p:cNvSpPr/>
                  <p:nvPr/>
                </p:nvSpPr>
                <p:spPr>
                  <a:xfrm>
                    <a:off x="-1" y="-2"/>
                    <a:ext cx="851702" cy="890108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213" name="Google Shape;2743;p185"/>
                  <p:cNvSpPr/>
                  <p:nvPr/>
                </p:nvSpPr>
                <p:spPr>
                  <a:xfrm>
                    <a:off x="428774" y="457463"/>
                    <a:ext cx="1013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214" name="Google Shape;2744;p185"/>
                  <p:cNvSpPr/>
                  <p:nvPr/>
                </p:nvSpPr>
                <p:spPr>
                  <a:xfrm>
                    <a:off x="966786" y="270426"/>
                    <a:ext cx="971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218" name="Google Shape;2745;p185"/>
                <p:cNvGrpSpPr/>
                <p:nvPr/>
              </p:nvGrpSpPr>
              <p:grpSpPr>
                <a:xfrm>
                  <a:off x="766111" y="-2"/>
                  <a:ext cx="1501417" cy="1276471"/>
                  <a:chOff x="-1" y="0"/>
                  <a:chExt cx="1501415" cy="1276469"/>
                </a:xfrm>
              </p:grpSpPr>
              <p:sp>
                <p:nvSpPr>
                  <p:cNvPr id="3216" name="Google Shape;2746;p185"/>
                  <p:cNvSpPr/>
                  <p:nvPr/>
                </p:nvSpPr>
                <p:spPr>
                  <a:xfrm>
                    <a:off x="-2" y="541164"/>
                    <a:ext cx="735304" cy="735305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217" name="Google Shape;2747;p185"/>
                  <p:cNvSpPr/>
                  <p:nvPr/>
                </p:nvSpPr>
                <p:spPr>
                  <a:xfrm>
                    <a:off x="529712" y="-1"/>
                    <a:ext cx="971703" cy="971707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sp>
            <p:nvSpPr>
              <p:cNvPr id="3220" name="Google Shape;2748;p185"/>
              <p:cNvSpPr/>
              <p:nvPr/>
            </p:nvSpPr>
            <p:spPr>
              <a:xfrm>
                <a:off x="309174" y="-2"/>
                <a:ext cx="1347903" cy="13479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22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2752;p186"/>
          <p:cNvGrpSpPr/>
          <p:nvPr/>
        </p:nvGrpSpPr>
        <p:grpSpPr>
          <a:xfrm>
            <a:off x="-3" y="-413325"/>
            <a:ext cx="9330885" cy="5556747"/>
            <a:chOff x="-1" y="0"/>
            <a:chExt cx="9330884" cy="5556745"/>
          </a:xfrm>
        </p:grpSpPr>
        <p:grpSp>
          <p:nvGrpSpPr>
            <p:cNvPr id="3238" name="Google Shape;2753;p186"/>
            <p:cNvGrpSpPr/>
            <p:nvPr/>
          </p:nvGrpSpPr>
          <p:grpSpPr>
            <a:xfrm>
              <a:off x="5791809" y="0"/>
              <a:ext cx="3539074" cy="5327472"/>
              <a:chOff x="40" y="0"/>
              <a:chExt cx="3539072" cy="5327470"/>
            </a:xfrm>
          </p:grpSpPr>
          <p:grpSp>
            <p:nvGrpSpPr>
              <p:cNvPr id="3233" name="Google Shape;2754;p186"/>
              <p:cNvGrpSpPr/>
              <p:nvPr/>
            </p:nvGrpSpPr>
            <p:grpSpPr>
              <a:xfrm>
                <a:off x="1613665" y="629814"/>
                <a:ext cx="1925448" cy="4660907"/>
                <a:chOff x="45" y="0"/>
                <a:chExt cx="1925447" cy="4660905"/>
              </a:xfrm>
            </p:grpSpPr>
            <p:sp>
              <p:nvSpPr>
                <p:cNvPr id="3230" name="Google Shape;2755;p186"/>
                <p:cNvSpPr/>
                <p:nvPr/>
              </p:nvSpPr>
              <p:spPr>
                <a:xfrm>
                  <a:off x="45" y="0"/>
                  <a:ext cx="1925448" cy="2979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5" h="21600" fill="norm" stroke="1" extrusionOk="0">
                      <a:moveTo>
                        <a:pt x="12189" y="0"/>
                      </a:moveTo>
                      <a:cubicBezTo>
                        <a:pt x="11349" y="0"/>
                        <a:pt x="10532" y="178"/>
                        <a:pt x="9921" y="573"/>
                      </a:cubicBezTo>
                      <a:cubicBezTo>
                        <a:pt x="9357" y="997"/>
                        <a:pt x="8919" y="1485"/>
                        <a:pt x="8669" y="2038"/>
                      </a:cubicBezTo>
                      <a:lnTo>
                        <a:pt x="6978" y="4841"/>
                      </a:lnTo>
                      <a:cubicBezTo>
                        <a:pt x="6571" y="4729"/>
                        <a:pt x="6150" y="4677"/>
                        <a:pt x="5727" y="4677"/>
                      </a:cubicBezTo>
                      <a:cubicBezTo>
                        <a:pt x="4167" y="4677"/>
                        <a:pt x="2586" y="5379"/>
                        <a:pt x="1625" y="6265"/>
                      </a:cubicBezTo>
                      <a:cubicBezTo>
                        <a:pt x="-942" y="8622"/>
                        <a:pt x="-409" y="11915"/>
                        <a:pt x="2815" y="13826"/>
                      </a:cubicBezTo>
                      <a:cubicBezTo>
                        <a:pt x="3096" y="14017"/>
                        <a:pt x="3441" y="14208"/>
                        <a:pt x="3441" y="14485"/>
                      </a:cubicBezTo>
                      <a:cubicBezTo>
                        <a:pt x="3441" y="14612"/>
                        <a:pt x="3315" y="14718"/>
                        <a:pt x="3315" y="14845"/>
                      </a:cubicBezTo>
                      <a:cubicBezTo>
                        <a:pt x="3315" y="15037"/>
                        <a:pt x="3441" y="15207"/>
                        <a:pt x="3628" y="15334"/>
                      </a:cubicBezTo>
                      <a:lnTo>
                        <a:pt x="5162" y="16778"/>
                      </a:lnTo>
                      <a:cubicBezTo>
                        <a:pt x="2689" y="17543"/>
                        <a:pt x="2627" y="19901"/>
                        <a:pt x="5038" y="20729"/>
                      </a:cubicBezTo>
                      <a:lnTo>
                        <a:pt x="6070" y="21515"/>
                      </a:lnTo>
                      <a:cubicBezTo>
                        <a:pt x="6230" y="21574"/>
                        <a:pt x="6395" y="21600"/>
                        <a:pt x="6560" y="21600"/>
                      </a:cubicBezTo>
                      <a:cubicBezTo>
                        <a:pt x="7171" y="21600"/>
                        <a:pt x="7778" y="21242"/>
                        <a:pt x="8074" y="20857"/>
                      </a:cubicBezTo>
                      <a:cubicBezTo>
                        <a:pt x="8731" y="19922"/>
                        <a:pt x="8356" y="18818"/>
                        <a:pt x="7197" y="18159"/>
                      </a:cubicBezTo>
                      <a:cubicBezTo>
                        <a:pt x="7010" y="18074"/>
                        <a:pt x="6821" y="17947"/>
                        <a:pt x="6697" y="17819"/>
                      </a:cubicBezTo>
                      <a:cubicBezTo>
                        <a:pt x="6508" y="17565"/>
                        <a:pt x="6665" y="17288"/>
                        <a:pt x="6759" y="17034"/>
                      </a:cubicBezTo>
                      <a:cubicBezTo>
                        <a:pt x="7166" y="15908"/>
                        <a:pt x="6508" y="14718"/>
                        <a:pt x="5131" y="14039"/>
                      </a:cubicBezTo>
                      <a:cubicBezTo>
                        <a:pt x="4912" y="13933"/>
                        <a:pt x="4630" y="13784"/>
                        <a:pt x="4756" y="13613"/>
                      </a:cubicBezTo>
                      <a:cubicBezTo>
                        <a:pt x="4818" y="13550"/>
                        <a:pt x="4912" y="13507"/>
                        <a:pt x="5005" y="13465"/>
                      </a:cubicBezTo>
                      <a:lnTo>
                        <a:pt x="6728" y="12870"/>
                      </a:lnTo>
                      <a:cubicBezTo>
                        <a:pt x="7323" y="12679"/>
                        <a:pt x="7885" y="12403"/>
                        <a:pt x="8324" y="12063"/>
                      </a:cubicBezTo>
                      <a:cubicBezTo>
                        <a:pt x="8887" y="11469"/>
                        <a:pt x="8919" y="10704"/>
                        <a:pt x="8387" y="10109"/>
                      </a:cubicBezTo>
                      <a:cubicBezTo>
                        <a:pt x="7854" y="9515"/>
                        <a:pt x="7041" y="9047"/>
                        <a:pt x="6102" y="8771"/>
                      </a:cubicBezTo>
                      <a:cubicBezTo>
                        <a:pt x="6790" y="8155"/>
                        <a:pt x="8198" y="8389"/>
                        <a:pt x="9295" y="8240"/>
                      </a:cubicBezTo>
                      <a:cubicBezTo>
                        <a:pt x="9608" y="8198"/>
                        <a:pt x="9983" y="8028"/>
                        <a:pt x="9890" y="7815"/>
                      </a:cubicBezTo>
                      <a:cubicBezTo>
                        <a:pt x="11110" y="8473"/>
                        <a:pt x="12550" y="8899"/>
                        <a:pt x="14084" y="9068"/>
                      </a:cubicBezTo>
                      <a:cubicBezTo>
                        <a:pt x="14386" y="9101"/>
                        <a:pt x="14688" y="9117"/>
                        <a:pt x="14988" y="9117"/>
                      </a:cubicBezTo>
                      <a:cubicBezTo>
                        <a:pt x="16241" y="9117"/>
                        <a:pt x="17450" y="8835"/>
                        <a:pt x="18435" y="8304"/>
                      </a:cubicBezTo>
                      <a:cubicBezTo>
                        <a:pt x="19969" y="7412"/>
                        <a:pt x="20438" y="5946"/>
                        <a:pt x="20533" y="4587"/>
                      </a:cubicBezTo>
                      <a:cubicBezTo>
                        <a:pt x="20658" y="3801"/>
                        <a:pt x="20502" y="2994"/>
                        <a:pt x="20094" y="2271"/>
                      </a:cubicBezTo>
                      <a:cubicBezTo>
                        <a:pt x="19594" y="1549"/>
                        <a:pt x="18561" y="933"/>
                        <a:pt x="17402" y="933"/>
                      </a:cubicBezTo>
                      <a:cubicBezTo>
                        <a:pt x="16986" y="933"/>
                        <a:pt x="16570" y="1006"/>
                        <a:pt x="16164" y="1006"/>
                      </a:cubicBezTo>
                      <a:cubicBezTo>
                        <a:pt x="15990" y="1006"/>
                        <a:pt x="15818" y="993"/>
                        <a:pt x="15649" y="954"/>
                      </a:cubicBezTo>
                      <a:cubicBezTo>
                        <a:pt x="15336" y="869"/>
                        <a:pt x="15055" y="742"/>
                        <a:pt x="14804" y="594"/>
                      </a:cubicBezTo>
                      <a:cubicBezTo>
                        <a:pt x="14066" y="215"/>
                        <a:pt x="13114" y="0"/>
                        <a:pt x="1218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31" name="Google Shape;2756;p186"/>
                <p:cNvSpPr/>
                <p:nvPr/>
              </p:nvSpPr>
              <p:spPr>
                <a:xfrm>
                  <a:off x="366728" y="2853175"/>
                  <a:ext cx="510811" cy="17521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340" y="0"/>
                      </a:moveTo>
                      <a:lnTo>
                        <a:pt x="4038" y="82"/>
                      </a:lnTo>
                      <a:lnTo>
                        <a:pt x="0" y="21025"/>
                      </a:lnTo>
                      <a:lnTo>
                        <a:pt x="21600" y="21600"/>
                      </a:lnTo>
                      <a:lnTo>
                        <a:pt x="1634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32" name="Google Shape;2757;p186"/>
                <p:cNvSpPr/>
                <p:nvPr/>
              </p:nvSpPr>
              <p:spPr>
                <a:xfrm>
                  <a:off x="292358" y="3601630"/>
                  <a:ext cx="659550" cy="1059277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237" name="Google Shape;2758;p186"/>
              <p:cNvGrpSpPr/>
              <p:nvPr/>
            </p:nvGrpSpPr>
            <p:grpSpPr>
              <a:xfrm>
                <a:off x="40" y="0"/>
                <a:ext cx="3308103" cy="5327472"/>
                <a:chOff x="40" y="0"/>
                <a:chExt cx="3308102" cy="5327471"/>
              </a:xfrm>
            </p:grpSpPr>
            <p:sp>
              <p:nvSpPr>
                <p:cNvPr id="3234" name="Google Shape;2759;p186"/>
                <p:cNvSpPr/>
                <p:nvPr/>
              </p:nvSpPr>
              <p:spPr>
                <a:xfrm flipH="1">
                  <a:off x="40" y="0"/>
                  <a:ext cx="3308103" cy="3255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8" h="21600" fill="norm" stroke="1" extrusionOk="0">
                      <a:moveTo>
                        <a:pt x="11579" y="0"/>
                      </a:moveTo>
                      <a:cubicBezTo>
                        <a:pt x="11345" y="0"/>
                        <a:pt x="11111" y="20"/>
                        <a:pt x="10878" y="62"/>
                      </a:cubicBezTo>
                      <a:cubicBezTo>
                        <a:pt x="8742" y="420"/>
                        <a:pt x="7011" y="2634"/>
                        <a:pt x="7225" y="4871"/>
                      </a:cubicBezTo>
                      <a:cubicBezTo>
                        <a:pt x="6563" y="4982"/>
                        <a:pt x="5921" y="5161"/>
                        <a:pt x="5280" y="5407"/>
                      </a:cubicBezTo>
                      <a:cubicBezTo>
                        <a:pt x="4831" y="5229"/>
                        <a:pt x="4365" y="5144"/>
                        <a:pt x="3904" y="5144"/>
                      </a:cubicBezTo>
                      <a:cubicBezTo>
                        <a:pt x="2741" y="5144"/>
                        <a:pt x="1608" y="5689"/>
                        <a:pt x="858" y="6682"/>
                      </a:cubicBezTo>
                      <a:cubicBezTo>
                        <a:pt x="-167" y="8091"/>
                        <a:pt x="-189" y="10037"/>
                        <a:pt x="773" y="11491"/>
                      </a:cubicBezTo>
                      <a:cubicBezTo>
                        <a:pt x="1008" y="11826"/>
                        <a:pt x="1307" y="12161"/>
                        <a:pt x="1371" y="12586"/>
                      </a:cubicBezTo>
                      <a:cubicBezTo>
                        <a:pt x="1456" y="13011"/>
                        <a:pt x="1307" y="13370"/>
                        <a:pt x="1435" y="13727"/>
                      </a:cubicBezTo>
                      <a:cubicBezTo>
                        <a:pt x="730" y="13727"/>
                        <a:pt x="153" y="14398"/>
                        <a:pt x="25" y="15136"/>
                      </a:cubicBezTo>
                      <a:cubicBezTo>
                        <a:pt x="-82" y="15852"/>
                        <a:pt x="174" y="16613"/>
                        <a:pt x="495" y="17261"/>
                      </a:cubicBezTo>
                      <a:cubicBezTo>
                        <a:pt x="815" y="17910"/>
                        <a:pt x="1221" y="18536"/>
                        <a:pt x="1456" y="19251"/>
                      </a:cubicBezTo>
                      <a:cubicBezTo>
                        <a:pt x="1649" y="20012"/>
                        <a:pt x="1734" y="20794"/>
                        <a:pt x="1713" y="21600"/>
                      </a:cubicBezTo>
                      <a:lnTo>
                        <a:pt x="3465" y="21130"/>
                      </a:lnTo>
                      <a:cubicBezTo>
                        <a:pt x="4298" y="20415"/>
                        <a:pt x="4298" y="19095"/>
                        <a:pt x="3465" y="18379"/>
                      </a:cubicBezTo>
                      <a:cubicBezTo>
                        <a:pt x="3166" y="18133"/>
                        <a:pt x="2781" y="18022"/>
                        <a:pt x="2460" y="17820"/>
                      </a:cubicBezTo>
                      <a:cubicBezTo>
                        <a:pt x="2119" y="17641"/>
                        <a:pt x="1883" y="17283"/>
                        <a:pt x="1883" y="16881"/>
                      </a:cubicBezTo>
                      <a:cubicBezTo>
                        <a:pt x="1926" y="16277"/>
                        <a:pt x="2610" y="16008"/>
                        <a:pt x="2866" y="15494"/>
                      </a:cubicBezTo>
                      <a:cubicBezTo>
                        <a:pt x="3123" y="14979"/>
                        <a:pt x="2909" y="14354"/>
                        <a:pt x="2738" y="13817"/>
                      </a:cubicBezTo>
                      <a:cubicBezTo>
                        <a:pt x="2546" y="13280"/>
                        <a:pt x="2460" y="12586"/>
                        <a:pt x="2866" y="12184"/>
                      </a:cubicBezTo>
                      <a:cubicBezTo>
                        <a:pt x="3059" y="12005"/>
                        <a:pt x="3294" y="11893"/>
                        <a:pt x="3550" y="11849"/>
                      </a:cubicBezTo>
                      <a:cubicBezTo>
                        <a:pt x="4340" y="11647"/>
                        <a:pt x="5174" y="11536"/>
                        <a:pt x="5900" y="11133"/>
                      </a:cubicBezTo>
                      <a:cubicBezTo>
                        <a:pt x="6626" y="10708"/>
                        <a:pt x="7225" y="9880"/>
                        <a:pt x="7054" y="9030"/>
                      </a:cubicBezTo>
                      <a:cubicBezTo>
                        <a:pt x="6990" y="8628"/>
                        <a:pt x="6755" y="8270"/>
                        <a:pt x="6691" y="7868"/>
                      </a:cubicBezTo>
                      <a:cubicBezTo>
                        <a:pt x="6626" y="7443"/>
                        <a:pt x="6840" y="6928"/>
                        <a:pt x="7225" y="6928"/>
                      </a:cubicBezTo>
                      <a:cubicBezTo>
                        <a:pt x="7716" y="6928"/>
                        <a:pt x="7866" y="7599"/>
                        <a:pt x="7951" y="8091"/>
                      </a:cubicBezTo>
                      <a:cubicBezTo>
                        <a:pt x="8293" y="9791"/>
                        <a:pt x="9661" y="11043"/>
                        <a:pt x="11327" y="11133"/>
                      </a:cubicBezTo>
                      <a:cubicBezTo>
                        <a:pt x="11358" y="11134"/>
                        <a:pt x="11390" y="11135"/>
                        <a:pt x="11422" y="11135"/>
                      </a:cubicBezTo>
                      <a:cubicBezTo>
                        <a:pt x="12036" y="11135"/>
                        <a:pt x="12688" y="10925"/>
                        <a:pt x="12972" y="10350"/>
                      </a:cubicBezTo>
                      <a:cubicBezTo>
                        <a:pt x="13933" y="10961"/>
                        <a:pt x="15068" y="11304"/>
                        <a:pt x="16187" y="11304"/>
                      </a:cubicBezTo>
                      <a:cubicBezTo>
                        <a:pt x="17032" y="11304"/>
                        <a:pt x="17868" y="11109"/>
                        <a:pt x="18612" y="10686"/>
                      </a:cubicBezTo>
                      <a:cubicBezTo>
                        <a:pt x="20343" y="9702"/>
                        <a:pt x="21411" y="7420"/>
                        <a:pt x="20791" y="5475"/>
                      </a:cubicBezTo>
                      <a:cubicBezTo>
                        <a:pt x="20599" y="4781"/>
                        <a:pt x="20193" y="4200"/>
                        <a:pt x="19638" y="3797"/>
                      </a:cubicBezTo>
                      <a:cubicBezTo>
                        <a:pt x="19288" y="3544"/>
                        <a:pt x="18872" y="3415"/>
                        <a:pt x="18451" y="3415"/>
                      </a:cubicBezTo>
                      <a:cubicBezTo>
                        <a:pt x="18203" y="3415"/>
                        <a:pt x="17953" y="3460"/>
                        <a:pt x="17715" y="3551"/>
                      </a:cubicBezTo>
                      <a:cubicBezTo>
                        <a:pt x="17414" y="3691"/>
                        <a:pt x="17088" y="3927"/>
                        <a:pt x="16775" y="3927"/>
                      </a:cubicBezTo>
                      <a:cubicBezTo>
                        <a:pt x="16689" y="3927"/>
                        <a:pt x="16602" y="3908"/>
                        <a:pt x="16519" y="3864"/>
                      </a:cubicBezTo>
                      <a:cubicBezTo>
                        <a:pt x="16284" y="3685"/>
                        <a:pt x="16134" y="3439"/>
                        <a:pt x="16048" y="3171"/>
                      </a:cubicBezTo>
                      <a:cubicBezTo>
                        <a:pt x="15326" y="1319"/>
                        <a:pt x="13470" y="0"/>
                        <a:pt x="1157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35" name="Google Shape;2760;p186"/>
                <p:cNvSpPr/>
                <p:nvPr/>
              </p:nvSpPr>
              <p:spPr>
                <a:xfrm flipH="1">
                  <a:off x="2671090" y="3157483"/>
                  <a:ext cx="474988" cy="209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480" y="0"/>
                      </a:moveTo>
                      <a:lnTo>
                        <a:pt x="3992" y="70"/>
                      </a:lnTo>
                      <a:lnTo>
                        <a:pt x="0" y="21019"/>
                      </a:lnTo>
                      <a:lnTo>
                        <a:pt x="21600" y="21600"/>
                      </a:lnTo>
                      <a:lnTo>
                        <a:pt x="1648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36" name="Google Shape;2761;p186"/>
                <p:cNvSpPr/>
                <p:nvPr/>
              </p:nvSpPr>
              <p:spPr>
                <a:xfrm flipH="1">
                  <a:off x="2601337" y="4060184"/>
                  <a:ext cx="614560" cy="1267288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3239" name="Google Shape;2762;p186"/>
            <p:cNvSpPr/>
            <p:nvPr/>
          </p:nvSpPr>
          <p:spPr>
            <a:xfrm>
              <a:off x="0" y="4654274"/>
              <a:ext cx="9143746" cy="90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" y="0"/>
                  </a:moveTo>
                  <a:cubicBezTo>
                    <a:pt x="34" y="0"/>
                    <a:pt x="17" y="4"/>
                    <a:pt x="0" y="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32"/>
                  </a:lnTo>
                  <a:cubicBezTo>
                    <a:pt x="21145" y="11457"/>
                    <a:pt x="20531" y="9677"/>
                    <a:pt x="20201" y="8551"/>
                  </a:cubicBezTo>
                  <a:cubicBezTo>
                    <a:pt x="20156" y="8440"/>
                    <a:pt x="20110" y="8331"/>
                    <a:pt x="20065" y="8223"/>
                  </a:cubicBezTo>
                  <a:cubicBezTo>
                    <a:pt x="18791" y="5823"/>
                    <a:pt x="17278" y="6259"/>
                    <a:pt x="16538" y="1607"/>
                  </a:cubicBezTo>
                  <a:cubicBezTo>
                    <a:pt x="16459" y="1098"/>
                    <a:pt x="16311" y="734"/>
                    <a:pt x="16140" y="625"/>
                  </a:cubicBezTo>
                  <a:cubicBezTo>
                    <a:pt x="16108" y="607"/>
                    <a:pt x="16076" y="598"/>
                    <a:pt x="16045" y="598"/>
                  </a:cubicBezTo>
                  <a:cubicBezTo>
                    <a:pt x="15640" y="598"/>
                    <a:pt x="15348" y="2059"/>
                    <a:pt x="15105" y="3206"/>
                  </a:cubicBezTo>
                  <a:cubicBezTo>
                    <a:pt x="15094" y="3278"/>
                    <a:pt x="15082" y="3351"/>
                    <a:pt x="15060" y="3387"/>
                  </a:cubicBezTo>
                  <a:cubicBezTo>
                    <a:pt x="13183" y="10514"/>
                    <a:pt x="9441" y="2697"/>
                    <a:pt x="7860" y="12113"/>
                  </a:cubicBezTo>
                  <a:cubicBezTo>
                    <a:pt x="7803" y="12475"/>
                    <a:pt x="7689" y="12803"/>
                    <a:pt x="7564" y="12948"/>
                  </a:cubicBezTo>
                  <a:cubicBezTo>
                    <a:pt x="7196" y="13437"/>
                    <a:pt x="6733" y="13810"/>
                    <a:pt x="6303" y="13810"/>
                  </a:cubicBezTo>
                  <a:cubicBezTo>
                    <a:pt x="5708" y="13810"/>
                    <a:pt x="5176" y="13097"/>
                    <a:pt x="5050" y="10985"/>
                  </a:cubicBezTo>
                  <a:cubicBezTo>
                    <a:pt x="4766" y="4769"/>
                    <a:pt x="2275" y="7169"/>
                    <a:pt x="1365" y="2443"/>
                  </a:cubicBezTo>
                  <a:cubicBezTo>
                    <a:pt x="1331" y="2297"/>
                    <a:pt x="1285" y="2152"/>
                    <a:pt x="1240" y="2007"/>
                  </a:cubicBezTo>
                  <a:cubicBezTo>
                    <a:pt x="745" y="598"/>
                    <a:pt x="352" y="0"/>
                    <a:pt x="52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242" name="Google Shape;2763;p186"/>
            <p:cNvGrpSpPr/>
            <p:nvPr/>
          </p:nvGrpSpPr>
          <p:grpSpPr>
            <a:xfrm>
              <a:off x="427858" y="3099848"/>
              <a:ext cx="1072549" cy="2011423"/>
              <a:chOff x="2" y="0"/>
              <a:chExt cx="1072547" cy="2011421"/>
            </a:xfrm>
          </p:grpSpPr>
          <p:sp>
            <p:nvSpPr>
              <p:cNvPr id="3240" name="Google Shape;2764;p186"/>
              <p:cNvSpPr/>
              <p:nvPr/>
            </p:nvSpPr>
            <p:spPr>
              <a:xfrm flipH="1" rot="164850">
                <a:off x="459299" y="1819548"/>
                <a:ext cx="399974" cy="182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241" name="Google Shape;2765;p186"/>
              <p:cNvSpPr/>
              <p:nvPr/>
            </p:nvSpPr>
            <p:spPr>
              <a:xfrm>
                <a:off x="2" y="0"/>
                <a:ext cx="1072549" cy="1909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8" h="21600" fill="norm" stroke="1" extrusionOk="0">
                    <a:moveTo>
                      <a:pt x="10982" y="0"/>
                    </a:moveTo>
                    <a:cubicBezTo>
                      <a:pt x="10805" y="0"/>
                      <a:pt x="10629" y="109"/>
                      <a:pt x="10629" y="289"/>
                    </a:cubicBezTo>
                    <a:cubicBezTo>
                      <a:pt x="10629" y="406"/>
                      <a:pt x="10703" y="1991"/>
                      <a:pt x="10806" y="4245"/>
                    </a:cubicBezTo>
                    <a:cubicBezTo>
                      <a:pt x="10380" y="4312"/>
                      <a:pt x="9704" y="4495"/>
                      <a:pt x="9424" y="4654"/>
                    </a:cubicBezTo>
                    <a:cubicBezTo>
                      <a:pt x="9077" y="4851"/>
                      <a:pt x="6812" y="5503"/>
                      <a:pt x="6243" y="5503"/>
                    </a:cubicBezTo>
                    <a:cubicBezTo>
                      <a:pt x="6210" y="5503"/>
                      <a:pt x="6183" y="5501"/>
                      <a:pt x="6162" y="5496"/>
                    </a:cubicBezTo>
                    <a:cubicBezTo>
                      <a:pt x="5807" y="5424"/>
                      <a:pt x="4243" y="4852"/>
                      <a:pt x="4060" y="4852"/>
                    </a:cubicBezTo>
                    <a:cubicBezTo>
                      <a:pt x="4053" y="4852"/>
                      <a:pt x="4049" y="4853"/>
                      <a:pt x="4046" y="4854"/>
                    </a:cubicBezTo>
                    <a:cubicBezTo>
                      <a:pt x="3884" y="4946"/>
                      <a:pt x="5736" y="5739"/>
                      <a:pt x="6162" y="5797"/>
                    </a:cubicBezTo>
                    <a:cubicBezTo>
                      <a:pt x="6191" y="5801"/>
                      <a:pt x="6225" y="5803"/>
                      <a:pt x="6262" y="5803"/>
                    </a:cubicBezTo>
                    <a:cubicBezTo>
                      <a:pt x="6778" y="5803"/>
                      <a:pt x="7971" y="5446"/>
                      <a:pt x="8190" y="5446"/>
                    </a:cubicBezTo>
                    <a:cubicBezTo>
                      <a:pt x="9086" y="5371"/>
                      <a:pt x="9983" y="5254"/>
                      <a:pt x="10865" y="5088"/>
                    </a:cubicBezTo>
                    <a:cubicBezTo>
                      <a:pt x="10909" y="6181"/>
                      <a:pt x="10967" y="7399"/>
                      <a:pt x="11041" y="8659"/>
                    </a:cubicBezTo>
                    <a:cubicBezTo>
                      <a:pt x="9527" y="9335"/>
                      <a:pt x="5853" y="11213"/>
                      <a:pt x="4340" y="11514"/>
                    </a:cubicBezTo>
                    <a:cubicBezTo>
                      <a:pt x="2503" y="11872"/>
                      <a:pt x="181" y="11747"/>
                      <a:pt x="5" y="11847"/>
                    </a:cubicBezTo>
                    <a:cubicBezTo>
                      <a:pt x="-123" y="11926"/>
                      <a:pt x="2258" y="12057"/>
                      <a:pt x="3689" y="12057"/>
                    </a:cubicBezTo>
                    <a:cubicBezTo>
                      <a:pt x="4236" y="12057"/>
                      <a:pt x="4645" y="12038"/>
                      <a:pt x="4722" y="11989"/>
                    </a:cubicBezTo>
                    <a:cubicBezTo>
                      <a:pt x="5016" y="11822"/>
                      <a:pt x="8263" y="10546"/>
                      <a:pt x="8455" y="10437"/>
                    </a:cubicBezTo>
                    <a:cubicBezTo>
                      <a:pt x="8461" y="10433"/>
                      <a:pt x="8466" y="10431"/>
                      <a:pt x="8469" y="10431"/>
                    </a:cubicBezTo>
                    <a:cubicBezTo>
                      <a:pt x="8545" y="10431"/>
                      <a:pt x="7209" y="11796"/>
                      <a:pt x="6897" y="11998"/>
                    </a:cubicBezTo>
                    <a:cubicBezTo>
                      <a:pt x="6827" y="12039"/>
                      <a:pt x="6820" y="12057"/>
                      <a:pt x="6858" y="12057"/>
                    </a:cubicBezTo>
                    <a:cubicBezTo>
                      <a:pt x="7003" y="12057"/>
                      <a:pt x="7802" y="11792"/>
                      <a:pt x="8176" y="11580"/>
                    </a:cubicBezTo>
                    <a:cubicBezTo>
                      <a:pt x="8646" y="11305"/>
                      <a:pt x="9160" y="10170"/>
                      <a:pt x="9322" y="10070"/>
                    </a:cubicBezTo>
                    <a:cubicBezTo>
                      <a:pt x="9424" y="10003"/>
                      <a:pt x="10350" y="9678"/>
                      <a:pt x="11070" y="9427"/>
                    </a:cubicBezTo>
                    <a:cubicBezTo>
                      <a:pt x="11144" y="10946"/>
                      <a:pt x="11217" y="12507"/>
                      <a:pt x="11305" y="13975"/>
                    </a:cubicBezTo>
                    <a:cubicBezTo>
                      <a:pt x="10262" y="14251"/>
                      <a:pt x="8484" y="14785"/>
                      <a:pt x="7646" y="14785"/>
                    </a:cubicBezTo>
                    <a:cubicBezTo>
                      <a:pt x="6603" y="14785"/>
                      <a:pt x="3267" y="14426"/>
                      <a:pt x="2753" y="14426"/>
                    </a:cubicBezTo>
                    <a:cubicBezTo>
                      <a:pt x="2224" y="14426"/>
                      <a:pt x="2606" y="14493"/>
                      <a:pt x="3135" y="14785"/>
                    </a:cubicBezTo>
                    <a:cubicBezTo>
                      <a:pt x="3559" y="15026"/>
                      <a:pt x="6749" y="15459"/>
                      <a:pt x="8112" y="15459"/>
                    </a:cubicBezTo>
                    <a:cubicBezTo>
                      <a:pt x="8402" y="15459"/>
                      <a:pt x="8610" y="15440"/>
                      <a:pt x="8690" y="15394"/>
                    </a:cubicBezTo>
                    <a:cubicBezTo>
                      <a:pt x="9013" y="15219"/>
                      <a:pt x="10380" y="14960"/>
                      <a:pt x="11350" y="14727"/>
                    </a:cubicBezTo>
                    <a:cubicBezTo>
                      <a:pt x="11526" y="18323"/>
                      <a:pt x="11717" y="21253"/>
                      <a:pt x="11761" y="21520"/>
                    </a:cubicBezTo>
                    <a:cubicBezTo>
                      <a:pt x="11773" y="21576"/>
                      <a:pt x="11989" y="21600"/>
                      <a:pt x="12295" y="21600"/>
                    </a:cubicBezTo>
                    <a:cubicBezTo>
                      <a:pt x="13161" y="21600"/>
                      <a:pt x="14747" y="21411"/>
                      <a:pt x="14465" y="21244"/>
                    </a:cubicBezTo>
                    <a:cubicBezTo>
                      <a:pt x="14318" y="21169"/>
                      <a:pt x="13936" y="18741"/>
                      <a:pt x="13481" y="15569"/>
                    </a:cubicBezTo>
                    <a:cubicBezTo>
                      <a:pt x="14436" y="15169"/>
                      <a:pt x="16390" y="14201"/>
                      <a:pt x="16640" y="14142"/>
                    </a:cubicBezTo>
                    <a:cubicBezTo>
                      <a:pt x="16663" y="14137"/>
                      <a:pt x="16704" y="14135"/>
                      <a:pt x="16760" y="14135"/>
                    </a:cubicBezTo>
                    <a:cubicBezTo>
                      <a:pt x="17446" y="14135"/>
                      <a:pt x="20388" y="14484"/>
                      <a:pt x="20755" y="14484"/>
                    </a:cubicBezTo>
                    <a:cubicBezTo>
                      <a:pt x="21137" y="14484"/>
                      <a:pt x="21357" y="14243"/>
                      <a:pt x="20858" y="14243"/>
                    </a:cubicBezTo>
                    <a:cubicBezTo>
                      <a:pt x="20358" y="14243"/>
                      <a:pt x="17331" y="13742"/>
                      <a:pt x="16640" y="13683"/>
                    </a:cubicBezTo>
                    <a:cubicBezTo>
                      <a:pt x="16615" y="13681"/>
                      <a:pt x="16587" y="13680"/>
                      <a:pt x="16557" y="13680"/>
                    </a:cubicBezTo>
                    <a:cubicBezTo>
                      <a:pt x="15915" y="13680"/>
                      <a:pt x="14161" y="14172"/>
                      <a:pt x="13319" y="14443"/>
                    </a:cubicBezTo>
                    <a:cubicBezTo>
                      <a:pt x="13098" y="12949"/>
                      <a:pt x="12878" y="11338"/>
                      <a:pt x="12658" y="9753"/>
                    </a:cubicBezTo>
                    <a:cubicBezTo>
                      <a:pt x="14157" y="10170"/>
                      <a:pt x="18080" y="11054"/>
                      <a:pt x="19182" y="11322"/>
                    </a:cubicBezTo>
                    <a:cubicBezTo>
                      <a:pt x="19905" y="11504"/>
                      <a:pt x="20388" y="11573"/>
                      <a:pt x="20721" y="11573"/>
                    </a:cubicBezTo>
                    <a:cubicBezTo>
                      <a:pt x="21012" y="11573"/>
                      <a:pt x="21190" y="11521"/>
                      <a:pt x="21313" y="11447"/>
                    </a:cubicBezTo>
                    <a:cubicBezTo>
                      <a:pt x="21477" y="11343"/>
                      <a:pt x="21250" y="11325"/>
                      <a:pt x="20945" y="11325"/>
                    </a:cubicBezTo>
                    <a:cubicBezTo>
                      <a:pt x="20785" y="11325"/>
                      <a:pt x="20603" y="11330"/>
                      <a:pt x="20446" y="11330"/>
                    </a:cubicBezTo>
                    <a:cubicBezTo>
                      <a:pt x="20444" y="11330"/>
                      <a:pt x="20442" y="11330"/>
                      <a:pt x="20440" y="11330"/>
                    </a:cubicBezTo>
                    <a:cubicBezTo>
                      <a:pt x="19965" y="11330"/>
                      <a:pt x="16933" y="10354"/>
                      <a:pt x="16713" y="10354"/>
                    </a:cubicBezTo>
                    <a:cubicBezTo>
                      <a:pt x="16710" y="10354"/>
                      <a:pt x="16707" y="10354"/>
                      <a:pt x="16705" y="10354"/>
                    </a:cubicBezTo>
                    <a:cubicBezTo>
                      <a:pt x="16514" y="10354"/>
                      <a:pt x="17248" y="10067"/>
                      <a:pt x="17610" y="9853"/>
                    </a:cubicBezTo>
                    <a:cubicBezTo>
                      <a:pt x="17880" y="9687"/>
                      <a:pt x="17888" y="9522"/>
                      <a:pt x="17809" y="9522"/>
                    </a:cubicBezTo>
                    <a:cubicBezTo>
                      <a:pt x="17781" y="9522"/>
                      <a:pt x="17741" y="9543"/>
                      <a:pt x="17698" y="9594"/>
                    </a:cubicBezTo>
                    <a:cubicBezTo>
                      <a:pt x="17551" y="9786"/>
                      <a:pt x="16229" y="10145"/>
                      <a:pt x="15949" y="10145"/>
                    </a:cubicBezTo>
                    <a:cubicBezTo>
                      <a:pt x="15714" y="10145"/>
                      <a:pt x="13642" y="9294"/>
                      <a:pt x="12540" y="8835"/>
                    </a:cubicBezTo>
                    <a:cubicBezTo>
                      <a:pt x="12349" y="7558"/>
                      <a:pt x="12187" y="6314"/>
                      <a:pt x="12040" y="5188"/>
                    </a:cubicBezTo>
                    <a:cubicBezTo>
                      <a:pt x="13054" y="5513"/>
                      <a:pt x="14568" y="6114"/>
                      <a:pt x="14891" y="6189"/>
                    </a:cubicBezTo>
                    <a:cubicBezTo>
                      <a:pt x="15635" y="6393"/>
                      <a:pt x="16403" y="7619"/>
                      <a:pt x="16544" y="7619"/>
                    </a:cubicBezTo>
                    <a:cubicBezTo>
                      <a:pt x="16559" y="7619"/>
                      <a:pt x="16567" y="7605"/>
                      <a:pt x="16567" y="7574"/>
                    </a:cubicBezTo>
                    <a:cubicBezTo>
                      <a:pt x="16567" y="7357"/>
                      <a:pt x="15817" y="6114"/>
                      <a:pt x="15450" y="5914"/>
                    </a:cubicBezTo>
                    <a:cubicBezTo>
                      <a:pt x="15170" y="5755"/>
                      <a:pt x="13187" y="4796"/>
                      <a:pt x="11938" y="4387"/>
                    </a:cubicBezTo>
                    <a:cubicBezTo>
                      <a:pt x="11614" y="2058"/>
                      <a:pt x="11379" y="397"/>
                      <a:pt x="11320" y="230"/>
                    </a:cubicBezTo>
                    <a:cubicBezTo>
                      <a:pt x="11268" y="70"/>
                      <a:pt x="11125" y="0"/>
                      <a:pt x="10982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245" name="Google Shape;2766;p186"/>
            <p:cNvGrpSpPr/>
            <p:nvPr/>
          </p:nvGrpSpPr>
          <p:grpSpPr>
            <a:xfrm>
              <a:off x="-2" y="413565"/>
              <a:ext cx="3367733" cy="1325244"/>
              <a:chOff x="-1" y="0"/>
              <a:chExt cx="3367732" cy="1325242"/>
            </a:xfrm>
          </p:grpSpPr>
          <p:sp>
            <p:nvSpPr>
              <p:cNvPr id="3243" name="Google Shape;2767;p186"/>
              <p:cNvSpPr/>
              <p:nvPr/>
            </p:nvSpPr>
            <p:spPr>
              <a:xfrm flipH="1" rot="10800000">
                <a:off x="6" y="36"/>
                <a:ext cx="3367725" cy="1325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244" name="Google Shape;2768;p186"/>
              <p:cNvSpPr/>
              <p:nvPr/>
            </p:nvSpPr>
            <p:spPr>
              <a:xfrm flipH="1" rot="10800000">
                <a:off x="-2" y="-1"/>
                <a:ext cx="1490076" cy="1007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24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149;p20"/>
          <p:cNvGrpSpPr/>
          <p:nvPr/>
        </p:nvGrpSpPr>
        <p:grpSpPr>
          <a:xfrm>
            <a:off x="241" y="-908424"/>
            <a:ext cx="9450138" cy="6160954"/>
            <a:chOff x="0" y="-1"/>
            <a:chExt cx="9450137" cy="6160953"/>
          </a:xfrm>
        </p:grpSpPr>
        <p:grpSp>
          <p:nvGrpSpPr>
            <p:cNvPr id="231" name="Google Shape;150;p20"/>
            <p:cNvGrpSpPr/>
            <p:nvPr/>
          </p:nvGrpSpPr>
          <p:grpSpPr>
            <a:xfrm>
              <a:off x="0" y="5001428"/>
              <a:ext cx="9144111" cy="1159524"/>
              <a:chOff x="0" y="0"/>
              <a:chExt cx="9144110" cy="1159523"/>
            </a:xfrm>
          </p:grpSpPr>
          <p:grpSp>
            <p:nvGrpSpPr>
              <p:cNvPr id="225" name="Google Shape;151;p20"/>
              <p:cNvGrpSpPr/>
              <p:nvPr/>
            </p:nvGrpSpPr>
            <p:grpSpPr>
              <a:xfrm>
                <a:off x="-1" y="0"/>
                <a:ext cx="9144111" cy="1050594"/>
                <a:chOff x="0" y="0"/>
                <a:chExt cx="9144110" cy="1050593"/>
              </a:xfrm>
            </p:grpSpPr>
            <p:sp>
              <p:nvSpPr>
                <p:cNvPr id="223" name="Google Shape;152;p20"/>
                <p:cNvSpPr/>
                <p:nvPr/>
              </p:nvSpPr>
              <p:spPr>
                <a:xfrm flipH="1">
                  <a:off x="4306" y="40"/>
                  <a:ext cx="9135392" cy="603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24" name="Google Shape;153;p20"/>
                <p:cNvSpPr/>
                <p:nvPr/>
              </p:nvSpPr>
              <p:spPr>
                <a:xfrm flipH="1">
                  <a:off x="-1" y="-1"/>
                  <a:ext cx="9144112" cy="1050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30" name="Google Shape;154;p20"/>
              <p:cNvGrpSpPr/>
              <p:nvPr/>
            </p:nvGrpSpPr>
            <p:grpSpPr>
              <a:xfrm>
                <a:off x="443180" y="338875"/>
                <a:ext cx="8260551" cy="820649"/>
                <a:chOff x="1" y="0"/>
                <a:chExt cx="8260550" cy="820647"/>
              </a:xfrm>
            </p:grpSpPr>
            <p:sp>
              <p:nvSpPr>
                <p:cNvPr id="226" name="Google Shape;155;p20"/>
                <p:cNvSpPr/>
                <p:nvPr/>
              </p:nvSpPr>
              <p:spPr>
                <a:xfrm>
                  <a:off x="939384" y="389352"/>
                  <a:ext cx="384723" cy="431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27" name="Google Shape;156;p20"/>
                <p:cNvSpPr/>
                <p:nvPr/>
              </p:nvSpPr>
              <p:spPr>
                <a:xfrm>
                  <a:off x="7880576" y="260169"/>
                  <a:ext cx="379976" cy="560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28" name="Google Shape;157;p20"/>
                <p:cNvSpPr/>
                <p:nvPr/>
              </p:nvSpPr>
              <p:spPr>
                <a:xfrm>
                  <a:off x="1" y="0"/>
                  <a:ext cx="332882" cy="3533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29" name="Google Shape;158;p20"/>
                <p:cNvSpPr/>
                <p:nvPr/>
              </p:nvSpPr>
              <p:spPr>
                <a:xfrm>
                  <a:off x="6650792" y="155770"/>
                  <a:ext cx="567864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241" name="Google Shape;159;p20"/>
            <p:cNvGrpSpPr/>
            <p:nvPr/>
          </p:nvGrpSpPr>
          <p:grpSpPr>
            <a:xfrm>
              <a:off x="7182607" y="-2"/>
              <a:ext cx="2267531" cy="1968214"/>
              <a:chOff x="-2" y="-1"/>
              <a:chExt cx="2267529" cy="1968213"/>
            </a:xfrm>
          </p:grpSpPr>
          <p:grpSp>
            <p:nvGrpSpPr>
              <p:cNvPr id="239" name="Google Shape;160;p20"/>
              <p:cNvGrpSpPr/>
              <p:nvPr/>
            </p:nvGrpSpPr>
            <p:grpSpPr>
              <a:xfrm>
                <a:off x="-4" y="386493"/>
                <a:ext cx="2267531" cy="1581720"/>
                <a:chOff x="-2" y="-1"/>
                <a:chExt cx="2267529" cy="1581719"/>
              </a:xfrm>
            </p:grpSpPr>
            <p:grpSp>
              <p:nvGrpSpPr>
                <p:cNvPr id="235" name="Google Shape;161;p20"/>
                <p:cNvGrpSpPr/>
                <p:nvPr/>
              </p:nvGrpSpPr>
              <p:grpSpPr>
                <a:xfrm>
                  <a:off x="-3" y="152549"/>
                  <a:ext cx="1938491" cy="1429170"/>
                  <a:chOff x="0" y="-1"/>
                  <a:chExt cx="1938489" cy="1429168"/>
                </a:xfrm>
              </p:grpSpPr>
              <p:sp>
                <p:nvSpPr>
                  <p:cNvPr id="232" name="Google Shape;162;p20"/>
                  <p:cNvSpPr/>
                  <p:nvPr/>
                </p:nvSpPr>
                <p:spPr>
                  <a:xfrm>
                    <a:off x="-1" y="-2"/>
                    <a:ext cx="851702" cy="890108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33" name="Google Shape;163;p20"/>
                  <p:cNvSpPr/>
                  <p:nvPr/>
                </p:nvSpPr>
                <p:spPr>
                  <a:xfrm>
                    <a:off x="428774" y="457463"/>
                    <a:ext cx="1013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34" name="Google Shape;164;p20"/>
                  <p:cNvSpPr/>
                  <p:nvPr/>
                </p:nvSpPr>
                <p:spPr>
                  <a:xfrm>
                    <a:off x="966786" y="270426"/>
                    <a:ext cx="971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38" name="Google Shape;165;p20"/>
                <p:cNvGrpSpPr/>
                <p:nvPr/>
              </p:nvGrpSpPr>
              <p:grpSpPr>
                <a:xfrm>
                  <a:off x="766111" y="-2"/>
                  <a:ext cx="1501417" cy="1276471"/>
                  <a:chOff x="-1" y="0"/>
                  <a:chExt cx="1501415" cy="1276469"/>
                </a:xfrm>
              </p:grpSpPr>
              <p:sp>
                <p:nvSpPr>
                  <p:cNvPr id="236" name="Google Shape;166;p20"/>
                  <p:cNvSpPr/>
                  <p:nvPr/>
                </p:nvSpPr>
                <p:spPr>
                  <a:xfrm>
                    <a:off x="-2" y="541164"/>
                    <a:ext cx="735304" cy="735305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237" name="Google Shape;167;p20"/>
                  <p:cNvSpPr/>
                  <p:nvPr/>
                </p:nvSpPr>
                <p:spPr>
                  <a:xfrm>
                    <a:off x="529712" y="-1"/>
                    <a:ext cx="971703" cy="971707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sp>
            <p:nvSpPr>
              <p:cNvPr id="240" name="Google Shape;168;p20"/>
              <p:cNvSpPr/>
              <p:nvPr/>
            </p:nvSpPr>
            <p:spPr>
              <a:xfrm>
                <a:off x="309174" y="-2"/>
                <a:ext cx="1347903" cy="13479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4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9" name="Google Shape;2773;p187"/>
          <p:cNvGrpSpPr/>
          <p:nvPr/>
        </p:nvGrpSpPr>
        <p:grpSpPr>
          <a:xfrm>
            <a:off x="168" y="-3"/>
            <a:ext cx="9144015" cy="5143457"/>
            <a:chOff x="-1" y="-1"/>
            <a:chExt cx="9144013" cy="5143455"/>
          </a:xfrm>
        </p:grpSpPr>
        <p:sp>
          <p:nvSpPr>
            <p:cNvPr id="3254" name="Google Shape;2774;p187"/>
            <p:cNvSpPr/>
            <p:nvPr/>
          </p:nvSpPr>
          <p:spPr>
            <a:xfrm>
              <a:off x="181185" y="-2"/>
              <a:ext cx="3598525" cy="490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474" y="0"/>
                  </a:moveTo>
                  <a:cubicBezTo>
                    <a:pt x="195" y="2600"/>
                    <a:pt x="-398" y="5637"/>
                    <a:pt x="289" y="8467"/>
                  </a:cubicBezTo>
                  <a:cubicBezTo>
                    <a:pt x="987" y="11331"/>
                    <a:pt x="3153" y="13885"/>
                    <a:pt x="5939" y="14505"/>
                  </a:cubicBezTo>
                  <a:cubicBezTo>
                    <a:pt x="6485" y="14628"/>
                    <a:pt x="7040" y="14678"/>
                    <a:pt x="7598" y="14678"/>
                  </a:cubicBezTo>
                  <a:cubicBezTo>
                    <a:pt x="8523" y="14678"/>
                    <a:pt x="9456" y="14542"/>
                    <a:pt x="10371" y="14385"/>
                  </a:cubicBezTo>
                  <a:cubicBezTo>
                    <a:pt x="11653" y="14164"/>
                    <a:pt x="12938" y="13896"/>
                    <a:pt x="14231" y="13896"/>
                  </a:cubicBezTo>
                  <a:cubicBezTo>
                    <a:pt x="14420" y="13896"/>
                    <a:pt x="14609" y="13902"/>
                    <a:pt x="14798" y="13914"/>
                  </a:cubicBezTo>
                  <a:cubicBezTo>
                    <a:pt x="16277" y="14006"/>
                    <a:pt x="17806" y="14563"/>
                    <a:pt x="18742" y="15763"/>
                  </a:cubicBezTo>
                  <a:cubicBezTo>
                    <a:pt x="19451" y="16675"/>
                    <a:pt x="19756" y="17875"/>
                    <a:pt x="19789" y="19046"/>
                  </a:cubicBezTo>
                  <a:cubicBezTo>
                    <a:pt x="19817" y="19901"/>
                    <a:pt x="19712" y="20750"/>
                    <a:pt x="19573" y="21600"/>
                  </a:cubicBezTo>
                  <a:lnTo>
                    <a:pt x="20648" y="21600"/>
                  </a:lnTo>
                  <a:cubicBezTo>
                    <a:pt x="20964" y="20429"/>
                    <a:pt x="21202" y="19241"/>
                    <a:pt x="21146" y="18036"/>
                  </a:cubicBezTo>
                  <a:cubicBezTo>
                    <a:pt x="21063" y="16457"/>
                    <a:pt x="20398" y="14827"/>
                    <a:pt x="19102" y="14012"/>
                  </a:cubicBezTo>
                  <a:cubicBezTo>
                    <a:pt x="17950" y="13288"/>
                    <a:pt x="16521" y="13306"/>
                    <a:pt x="15174" y="13134"/>
                  </a:cubicBezTo>
                  <a:cubicBezTo>
                    <a:pt x="13928" y="12978"/>
                    <a:pt x="12676" y="12829"/>
                    <a:pt x="11435" y="12588"/>
                  </a:cubicBezTo>
                  <a:cubicBezTo>
                    <a:pt x="10139" y="12341"/>
                    <a:pt x="7513" y="12180"/>
                    <a:pt x="7153" y="10579"/>
                  </a:cubicBezTo>
                  <a:cubicBezTo>
                    <a:pt x="6715" y="8628"/>
                    <a:pt x="8161" y="7250"/>
                    <a:pt x="9646" y="6458"/>
                  </a:cubicBezTo>
                  <a:cubicBezTo>
                    <a:pt x="13291" y="4506"/>
                    <a:pt x="17490" y="3014"/>
                    <a:pt x="2051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55" name="Google Shape;2775;p187"/>
            <p:cNvSpPr/>
            <p:nvPr/>
          </p:nvSpPr>
          <p:spPr>
            <a:xfrm flipH="1">
              <a:off x="-2" y="4466376"/>
              <a:ext cx="9143660" cy="67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258" name="Google Shape;2776;p187"/>
            <p:cNvGrpSpPr/>
            <p:nvPr/>
          </p:nvGrpSpPr>
          <p:grpSpPr>
            <a:xfrm>
              <a:off x="5791769" y="4"/>
              <a:ext cx="3352244" cy="1892521"/>
              <a:chOff x="0" y="-1"/>
              <a:chExt cx="3352243" cy="1892519"/>
            </a:xfrm>
          </p:grpSpPr>
          <p:sp>
            <p:nvSpPr>
              <p:cNvPr id="3256" name="Google Shape;2777;p187"/>
              <p:cNvSpPr/>
              <p:nvPr/>
            </p:nvSpPr>
            <p:spPr>
              <a:xfrm>
                <a:off x="0" y="6"/>
                <a:ext cx="3352244" cy="189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257" name="Google Shape;2778;p187"/>
              <p:cNvSpPr/>
              <p:nvPr/>
            </p:nvSpPr>
            <p:spPr>
              <a:xfrm>
                <a:off x="588506" y="-2"/>
                <a:ext cx="2762935" cy="56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26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2780;p188"/>
          <p:cNvSpPr/>
          <p:nvPr/>
        </p:nvSpPr>
        <p:spPr>
          <a:xfrm flipH="1">
            <a:off x="5066044" y="-418611"/>
            <a:ext cx="4802758" cy="828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fill="norm" stroke="1" extrusionOk="0">
                <a:moveTo>
                  <a:pt x="0" y="0"/>
                </a:moveTo>
                <a:lnTo>
                  <a:pt x="0" y="6891"/>
                </a:lnTo>
                <a:cubicBezTo>
                  <a:pt x="2137" y="6933"/>
                  <a:pt x="4245" y="7154"/>
                  <a:pt x="6188" y="7724"/>
                </a:cubicBezTo>
                <a:cubicBezTo>
                  <a:pt x="8876" y="8505"/>
                  <a:pt x="10865" y="9915"/>
                  <a:pt x="11658" y="11602"/>
                </a:cubicBezTo>
                <a:cubicBezTo>
                  <a:pt x="12511" y="13427"/>
                  <a:pt x="12091" y="15369"/>
                  <a:pt x="12186" y="17235"/>
                </a:cubicBezTo>
                <a:cubicBezTo>
                  <a:pt x="12263" y="18704"/>
                  <a:pt x="12588" y="20301"/>
                  <a:pt x="13849" y="21600"/>
                </a:cubicBezTo>
                <a:lnTo>
                  <a:pt x="16259" y="21600"/>
                </a:lnTo>
                <a:cubicBezTo>
                  <a:pt x="16028" y="21303"/>
                  <a:pt x="15833" y="20999"/>
                  <a:pt x="15673" y="20684"/>
                </a:cubicBezTo>
                <a:cubicBezTo>
                  <a:pt x="15229" y="19796"/>
                  <a:pt x="15134" y="18859"/>
                  <a:pt x="15312" y="17940"/>
                </a:cubicBezTo>
                <a:cubicBezTo>
                  <a:pt x="15697" y="15987"/>
                  <a:pt x="17070" y="14139"/>
                  <a:pt x="18403" y="12352"/>
                </a:cubicBezTo>
                <a:cubicBezTo>
                  <a:pt x="19770" y="10506"/>
                  <a:pt x="21292" y="8588"/>
                  <a:pt x="21452" y="6549"/>
                </a:cubicBezTo>
                <a:cubicBezTo>
                  <a:pt x="21600" y="4662"/>
                  <a:pt x="20262" y="2903"/>
                  <a:pt x="18409" y="1396"/>
                </a:cubicBezTo>
                <a:cubicBezTo>
                  <a:pt x="17805" y="909"/>
                  <a:pt x="17153" y="442"/>
                  <a:pt x="16455" y="0"/>
                </a:cubicBezTo>
                <a:close/>
              </a:path>
            </a:pathLst>
          </a:custGeom>
          <a:solidFill>
            <a:srgbClr val="FFFFFF">
              <a:alpha val="5892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6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5" name="Google Shape;2783;p189"/>
          <p:cNvGrpSpPr/>
          <p:nvPr/>
        </p:nvGrpSpPr>
        <p:grpSpPr>
          <a:xfrm>
            <a:off x="-2" y="-388028"/>
            <a:ext cx="9144033" cy="5531556"/>
            <a:chOff x="0" y="0"/>
            <a:chExt cx="9144031" cy="5531555"/>
          </a:xfrm>
        </p:grpSpPr>
        <p:grpSp>
          <p:nvGrpSpPr>
            <p:cNvPr id="3283" name="Google Shape;2784;p189"/>
            <p:cNvGrpSpPr/>
            <p:nvPr/>
          </p:nvGrpSpPr>
          <p:grpSpPr>
            <a:xfrm>
              <a:off x="0" y="0"/>
              <a:ext cx="9144032" cy="5531556"/>
              <a:chOff x="0" y="0"/>
              <a:chExt cx="9144031" cy="5531555"/>
            </a:xfrm>
          </p:grpSpPr>
          <p:sp>
            <p:nvSpPr>
              <p:cNvPr id="3275" name="Google Shape;2785;p189"/>
              <p:cNvSpPr/>
              <p:nvPr/>
            </p:nvSpPr>
            <p:spPr>
              <a:xfrm>
                <a:off x="-1" y="1461453"/>
                <a:ext cx="9144005" cy="4070103"/>
              </a:xfrm>
              <a:prstGeom prst="rect">
                <a:avLst/>
              </a:pr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282" name="Google Shape;2786;p189"/>
              <p:cNvGrpSpPr/>
              <p:nvPr/>
            </p:nvGrpSpPr>
            <p:grpSpPr>
              <a:xfrm>
                <a:off x="187" y="0"/>
                <a:ext cx="9143845" cy="2435887"/>
                <a:chOff x="0" y="0"/>
                <a:chExt cx="9143843" cy="2435886"/>
              </a:xfrm>
            </p:grpSpPr>
            <p:sp>
              <p:nvSpPr>
                <p:cNvPr id="3276" name="Google Shape;2787;p189"/>
                <p:cNvSpPr/>
                <p:nvPr/>
              </p:nvSpPr>
              <p:spPr>
                <a:xfrm flipH="1">
                  <a:off x="8720" y="0"/>
                  <a:ext cx="9135123" cy="1360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77" name="Google Shape;2788;p189"/>
                <p:cNvSpPr/>
                <p:nvPr/>
              </p:nvSpPr>
              <p:spPr>
                <a:xfrm flipH="1">
                  <a:off x="-1" y="67251"/>
                  <a:ext cx="9143845" cy="23686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78" name="Google Shape;2789;p189"/>
                <p:cNvSpPr/>
                <p:nvPr/>
              </p:nvSpPr>
              <p:spPr>
                <a:xfrm flipH="1">
                  <a:off x="6108292" y="511124"/>
                  <a:ext cx="2225505" cy="1406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16" h="21600" fill="norm" stroke="1" extrusionOk="0">
                      <a:moveTo>
                        <a:pt x="1327" y="0"/>
                      </a:moveTo>
                      <a:cubicBezTo>
                        <a:pt x="1180" y="0"/>
                        <a:pt x="1068" y="19"/>
                        <a:pt x="995" y="59"/>
                      </a:cubicBezTo>
                      <a:cubicBezTo>
                        <a:pt x="354" y="440"/>
                        <a:pt x="173" y="3069"/>
                        <a:pt x="173" y="3069"/>
                      </a:cubicBezTo>
                      <a:cubicBezTo>
                        <a:pt x="173" y="3069"/>
                        <a:pt x="-269" y="9468"/>
                        <a:pt x="261" y="9468"/>
                      </a:cubicBezTo>
                      <a:cubicBezTo>
                        <a:pt x="304" y="9468"/>
                        <a:pt x="353" y="9426"/>
                        <a:pt x="410" y="9335"/>
                      </a:cubicBezTo>
                      <a:cubicBezTo>
                        <a:pt x="1133" y="8171"/>
                        <a:pt x="2126" y="6135"/>
                        <a:pt x="2365" y="6135"/>
                      </a:cubicBezTo>
                      <a:cubicBezTo>
                        <a:pt x="2374" y="6135"/>
                        <a:pt x="2383" y="6139"/>
                        <a:pt x="2390" y="6146"/>
                      </a:cubicBezTo>
                      <a:cubicBezTo>
                        <a:pt x="2557" y="6349"/>
                        <a:pt x="3548" y="9695"/>
                        <a:pt x="3897" y="10077"/>
                      </a:cubicBezTo>
                      <a:cubicBezTo>
                        <a:pt x="3922" y="10104"/>
                        <a:pt x="3951" y="10118"/>
                        <a:pt x="3982" y="10118"/>
                      </a:cubicBezTo>
                      <a:cubicBezTo>
                        <a:pt x="4384" y="10118"/>
                        <a:pt x="5236" y="8033"/>
                        <a:pt x="5236" y="8033"/>
                      </a:cubicBezTo>
                      <a:cubicBezTo>
                        <a:pt x="5236" y="8033"/>
                        <a:pt x="6393" y="12143"/>
                        <a:pt x="6867" y="12143"/>
                      </a:cubicBezTo>
                      <a:cubicBezTo>
                        <a:pt x="7287" y="12143"/>
                        <a:pt x="7950" y="8092"/>
                        <a:pt x="8635" y="8092"/>
                      </a:cubicBezTo>
                      <a:cubicBezTo>
                        <a:pt x="8701" y="8092"/>
                        <a:pt x="8768" y="8129"/>
                        <a:pt x="8834" y="8212"/>
                      </a:cubicBezTo>
                      <a:cubicBezTo>
                        <a:pt x="9601" y="9156"/>
                        <a:pt x="10466" y="21600"/>
                        <a:pt x="11568" y="21600"/>
                      </a:cubicBezTo>
                      <a:cubicBezTo>
                        <a:pt x="12650" y="21600"/>
                        <a:pt x="14191" y="11190"/>
                        <a:pt x="15184" y="11190"/>
                      </a:cubicBezTo>
                      <a:cubicBezTo>
                        <a:pt x="15202" y="11190"/>
                        <a:pt x="15219" y="11193"/>
                        <a:pt x="15236" y="11200"/>
                      </a:cubicBezTo>
                      <a:cubicBezTo>
                        <a:pt x="16212" y="11576"/>
                        <a:pt x="17067" y="16953"/>
                        <a:pt x="17478" y="16953"/>
                      </a:cubicBezTo>
                      <a:cubicBezTo>
                        <a:pt x="17484" y="16953"/>
                        <a:pt x="17490" y="16952"/>
                        <a:pt x="17495" y="16950"/>
                      </a:cubicBezTo>
                      <a:cubicBezTo>
                        <a:pt x="17900" y="16771"/>
                        <a:pt x="18081" y="15783"/>
                        <a:pt x="18430" y="15423"/>
                      </a:cubicBezTo>
                      <a:cubicBezTo>
                        <a:pt x="18453" y="15399"/>
                        <a:pt x="18476" y="15386"/>
                        <a:pt x="18499" y="15386"/>
                      </a:cubicBezTo>
                      <a:cubicBezTo>
                        <a:pt x="18778" y="15386"/>
                        <a:pt x="19140" y="16942"/>
                        <a:pt x="19441" y="16942"/>
                      </a:cubicBezTo>
                      <a:cubicBezTo>
                        <a:pt x="19513" y="16942"/>
                        <a:pt x="19581" y="16854"/>
                        <a:pt x="19643" y="16636"/>
                      </a:cubicBezTo>
                      <a:cubicBezTo>
                        <a:pt x="19992" y="15423"/>
                        <a:pt x="20983" y="8303"/>
                        <a:pt x="21164" y="7472"/>
                      </a:cubicBezTo>
                      <a:cubicBezTo>
                        <a:pt x="21331" y="6641"/>
                        <a:pt x="21164" y="4281"/>
                        <a:pt x="19713" y="3989"/>
                      </a:cubicBezTo>
                      <a:cubicBezTo>
                        <a:pt x="18248" y="3720"/>
                        <a:pt x="11861" y="2036"/>
                        <a:pt x="8667" y="1564"/>
                      </a:cubicBezTo>
                      <a:cubicBezTo>
                        <a:pt x="5831" y="1145"/>
                        <a:pt x="2489" y="0"/>
                        <a:pt x="13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79" name="Google Shape;2790;p189"/>
                <p:cNvSpPr/>
                <p:nvPr/>
              </p:nvSpPr>
              <p:spPr>
                <a:xfrm flipH="1">
                  <a:off x="6103600" y="511124"/>
                  <a:ext cx="2218995" cy="66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3" h="21600" fill="norm" stroke="1" extrusionOk="0">
                      <a:moveTo>
                        <a:pt x="1218" y="0"/>
                      </a:moveTo>
                      <a:cubicBezTo>
                        <a:pt x="1068" y="0"/>
                        <a:pt x="954" y="40"/>
                        <a:pt x="881" y="123"/>
                      </a:cubicBezTo>
                      <a:cubicBezTo>
                        <a:pt x="227" y="925"/>
                        <a:pt x="43" y="6448"/>
                        <a:pt x="43" y="6448"/>
                      </a:cubicBezTo>
                      <a:cubicBezTo>
                        <a:pt x="43" y="6448"/>
                        <a:pt x="28" y="6920"/>
                        <a:pt x="0" y="7722"/>
                      </a:cubicBezTo>
                      <a:cubicBezTo>
                        <a:pt x="583" y="7536"/>
                        <a:pt x="1171" y="7448"/>
                        <a:pt x="1764" y="7448"/>
                      </a:cubicBezTo>
                      <a:cubicBezTo>
                        <a:pt x="6578" y="7448"/>
                        <a:pt x="11746" y="13215"/>
                        <a:pt x="17579" y="18721"/>
                      </a:cubicBezTo>
                      <a:cubicBezTo>
                        <a:pt x="18658" y="19758"/>
                        <a:pt x="19795" y="20702"/>
                        <a:pt x="20975" y="21600"/>
                      </a:cubicBezTo>
                      <a:cubicBezTo>
                        <a:pt x="21188" y="18721"/>
                        <a:pt x="21358" y="16361"/>
                        <a:pt x="21430" y="15701"/>
                      </a:cubicBezTo>
                      <a:cubicBezTo>
                        <a:pt x="21600" y="13954"/>
                        <a:pt x="21430" y="8997"/>
                        <a:pt x="19937" y="8383"/>
                      </a:cubicBezTo>
                      <a:cubicBezTo>
                        <a:pt x="18459" y="7818"/>
                        <a:pt x="11951" y="4279"/>
                        <a:pt x="8697" y="3286"/>
                      </a:cubicBezTo>
                      <a:cubicBezTo>
                        <a:pt x="5807" y="2407"/>
                        <a:pt x="2403" y="0"/>
                        <a:pt x="1218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80" name="Google Shape;2791;p189"/>
                <p:cNvSpPr/>
                <p:nvPr/>
              </p:nvSpPr>
              <p:spPr>
                <a:xfrm flipH="1">
                  <a:off x="4208321" y="980585"/>
                  <a:ext cx="973762" cy="1238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536" y="0"/>
                      </a:moveTo>
                      <a:cubicBezTo>
                        <a:pt x="1032" y="0"/>
                        <a:pt x="673" y="26"/>
                        <a:pt x="521" y="96"/>
                      </a:cubicBezTo>
                      <a:cubicBezTo>
                        <a:pt x="-91" y="376"/>
                        <a:pt x="6" y="1983"/>
                        <a:pt x="6" y="1983"/>
                      </a:cubicBezTo>
                      <a:cubicBezTo>
                        <a:pt x="6" y="1983"/>
                        <a:pt x="71" y="3055"/>
                        <a:pt x="199" y="4076"/>
                      </a:cubicBezTo>
                      <a:cubicBezTo>
                        <a:pt x="199" y="4076"/>
                        <a:pt x="37" y="8667"/>
                        <a:pt x="843" y="9687"/>
                      </a:cubicBezTo>
                      <a:cubicBezTo>
                        <a:pt x="1647" y="10708"/>
                        <a:pt x="4576" y="11983"/>
                        <a:pt x="4738" y="12825"/>
                      </a:cubicBezTo>
                      <a:cubicBezTo>
                        <a:pt x="4778" y="13087"/>
                        <a:pt x="4933" y="13153"/>
                        <a:pt x="5154" y="13153"/>
                      </a:cubicBezTo>
                      <a:cubicBezTo>
                        <a:pt x="5380" y="13153"/>
                        <a:pt x="5679" y="13082"/>
                        <a:pt x="5986" y="13082"/>
                      </a:cubicBezTo>
                      <a:cubicBezTo>
                        <a:pt x="6335" y="13082"/>
                        <a:pt x="6697" y="13173"/>
                        <a:pt x="6992" y="13564"/>
                      </a:cubicBezTo>
                      <a:cubicBezTo>
                        <a:pt x="7827" y="14636"/>
                        <a:pt x="12013" y="21600"/>
                        <a:pt x="12013" y="21600"/>
                      </a:cubicBezTo>
                      <a:cubicBezTo>
                        <a:pt x="12013" y="21600"/>
                        <a:pt x="14138" y="17084"/>
                        <a:pt x="14942" y="14738"/>
                      </a:cubicBezTo>
                      <a:cubicBezTo>
                        <a:pt x="15714" y="12392"/>
                        <a:pt x="17871" y="13718"/>
                        <a:pt x="18515" y="11881"/>
                      </a:cubicBezTo>
                      <a:cubicBezTo>
                        <a:pt x="19192" y="10070"/>
                        <a:pt x="20478" y="10938"/>
                        <a:pt x="20800" y="8055"/>
                      </a:cubicBezTo>
                      <a:cubicBezTo>
                        <a:pt x="21025" y="7289"/>
                        <a:pt x="21316" y="2927"/>
                        <a:pt x="21412" y="2417"/>
                      </a:cubicBezTo>
                      <a:cubicBezTo>
                        <a:pt x="21509" y="1907"/>
                        <a:pt x="21090" y="504"/>
                        <a:pt x="19609" y="504"/>
                      </a:cubicBezTo>
                      <a:cubicBezTo>
                        <a:pt x="18234" y="480"/>
                        <a:pt x="12473" y="192"/>
                        <a:pt x="9079" y="192"/>
                      </a:cubicBezTo>
                      <a:cubicBezTo>
                        <a:pt x="8819" y="192"/>
                        <a:pt x="8573" y="194"/>
                        <a:pt x="8343" y="197"/>
                      </a:cubicBezTo>
                      <a:cubicBezTo>
                        <a:pt x="8160" y="201"/>
                        <a:pt x="7976" y="202"/>
                        <a:pt x="7789" y="202"/>
                      </a:cubicBezTo>
                      <a:cubicBezTo>
                        <a:pt x="5501" y="202"/>
                        <a:pt x="2951" y="0"/>
                        <a:pt x="1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81" name="Google Shape;2792;p189"/>
                <p:cNvSpPr/>
                <p:nvPr/>
              </p:nvSpPr>
              <p:spPr>
                <a:xfrm flipH="1">
                  <a:off x="4202473" y="978085"/>
                  <a:ext cx="979574" cy="375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6" h="21600" fill="norm" stroke="1" extrusionOk="0">
                      <a:moveTo>
                        <a:pt x="1526" y="0"/>
                      </a:moveTo>
                      <a:cubicBezTo>
                        <a:pt x="1022" y="0"/>
                        <a:pt x="667" y="87"/>
                        <a:pt x="522" y="316"/>
                      </a:cubicBezTo>
                      <a:cubicBezTo>
                        <a:pt x="-91" y="1330"/>
                        <a:pt x="6" y="6557"/>
                        <a:pt x="6" y="6557"/>
                      </a:cubicBezTo>
                      <a:cubicBezTo>
                        <a:pt x="6" y="6557"/>
                        <a:pt x="38" y="10102"/>
                        <a:pt x="168" y="13476"/>
                      </a:cubicBezTo>
                      <a:cubicBezTo>
                        <a:pt x="168" y="13476"/>
                        <a:pt x="135" y="16510"/>
                        <a:pt x="168" y="20137"/>
                      </a:cubicBezTo>
                      <a:cubicBezTo>
                        <a:pt x="4644" y="21114"/>
                        <a:pt x="9121" y="21600"/>
                        <a:pt x="13596" y="21600"/>
                      </a:cubicBezTo>
                      <a:cubicBezTo>
                        <a:pt x="16084" y="21600"/>
                        <a:pt x="18571" y="21450"/>
                        <a:pt x="21056" y="21151"/>
                      </a:cubicBezTo>
                      <a:cubicBezTo>
                        <a:pt x="21218" y="16007"/>
                        <a:pt x="21379" y="9171"/>
                        <a:pt x="21412" y="8078"/>
                      </a:cubicBezTo>
                      <a:cubicBezTo>
                        <a:pt x="21509" y="6304"/>
                        <a:pt x="21121" y="1749"/>
                        <a:pt x="19638" y="1666"/>
                      </a:cubicBezTo>
                      <a:cubicBezTo>
                        <a:pt x="18261" y="1587"/>
                        <a:pt x="12491" y="636"/>
                        <a:pt x="9092" y="636"/>
                      </a:cubicBezTo>
                      <a:cubicBezTo>
                        <a:pt x="8832" y="636"/>
                        <a:pt x="8586" y="640"/>
                        <a:pt x="8355" y="652"/>
                      </a:cubicBezTo>
                      <a:cubicBezTo>
                        <a:pt x="8173" y="665"/>
                        <a:pt x="7988" y="669"/>
                        <a:pt x="7801" y="669"/>
                      </a:cubicBezTo>
                      <a:cubicBezTo>
                        <a:pt x="5506" y="669"/>
                        <a:pt x="2938" y="0"/>
                        <a:pt x="1526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3284" name="Google Shape;2793;p189"/>
            <p:cNvSpPr/>
            <p:nvPr/>
          </p:nvSpPr>
          <p:spPr>
            <a:xfrm>
              <a:off x="-1" y="5085056"/>
              <a:ext cx="9143978" cy="44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294" name="Google Shape;2794;p189"/>
            <p:cNvGrpSpPr/>
            <p:nvPr/>
          </p:nvGrpSpPr>
          <p:grpSpPr>
            <a:xfrm>
              <a:off x="337793" y="1024602"/>
              <a:ext cx="8449119" cy="4195257"/>
              <a:chOff x="0" y="0"/>
              <a:chExt cx="8449117" cy="4195256"/>
            </a:xfrm>
          </p:grpSpPr>
          <p:sp>
            <p:nvSpPr>
              <p:cNvPr id="3285" name="Google Shape;2795;p189"/>
              <p:cNvSpPr/>
              <p:nvPr/>
            </p:nvSpPr>
            <p:spPr>
              <a:xfrm rot="5400000">
                <a:off x="106629" y="2706636"/>
                <a:ext cx="784010" cy="997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288" name="Google Shape;2796;p189"/>
              <p:cNvGrpSpPr/>
              <p:nvPr/>
            </p:nvGrpSpPr>
            <p:grpSpPr>
              <a:xfrm>
                <a:off x="7732400" y="1424933"/>
                <a:ext cx="716718" cy="659759"/>
                <a:chOff x="2" y="0"/>
                <a:chExt cx="716716" cy="659758"/>
              </a:xfrm>
            </p:grpSpPr>
            <p:sp>
              <p:nvSpPr>
                <p:cNvPr id="3286" name="Google Shape;2797;p189"/>
                <p:cNvSpPr/>
                <p:nvPr/>
              </p:nvSpPr>
              <p:spPr>
                <a:xfrm>
                  <a:off x="44025" y="41326"/>
                  <a:ext cx="672695" cy="618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751" y="0"/>
                      </a:moveTo>
                      <a:lnTo>
                        <a:pt x="0" y="2250"/>
                      </a:lnTo>
                      <a:lnTo>
                        <a:pt x="649" y="2904"/>
                      </a:lnTo>
                      <a:cubicBezTo>
                        <a:pt x="649" y="2904"/>
                        <a:pt x="811" y="7149"/>
                        <a:pt x="3016" y="9327"/>
                      </a:cubicBezTo>
                      <a:cubicBezTo>
                        <a:pt x="4528" y="10844"/>
                        <a:pt x="5491" y="11083"/>
                        <a:pt x="5947" y="11083"/>
                      </a:cubicBezTo>
                      <a:cubicBezTo>
                        <a:pt x="6156" y="11083"/>
                        <a:pt x="6259" y="11033"/>
                        <a:pt x="6259" y="11033"/>
                      </a:cubicBezTo>
                      <a:cubicBezTo>
                        <a:pt x="6259" y="12012"/>
                        <a:pt x="6648" y="12956"/>
                        <a:pt x="7330" y="13609"/>
                      </a:cubicBezTo>
                      <a:lnTo>
                        <a:pt x="13816" y="19995"/>
                      </a:lnTo>
                      <a:cubicBezTo>
                        <a:pt x="13816" y="19995"/>
                        <a:pt x="15855" y="21600"/>
                        <a:pt x="16971" y="21600"/>
                      </a:cubicBezTo>
                      <a:cubicBezTo>
                        <a:pt x="17199" y="21600"/>
                        <a:pt x="17388" y="21534"/>
                        <a:pt x="17513" y="21374"/>
                      </a:cubicBezTo>
                      <a:cubicBezTo>
                        <a:pt x="18259" y="20395"/>
                        <a:pt x="17643" y="20250"/>
                        <a:pt x="17967" y="19851"/>
                      </a:cubicBezTo>
                      <a:cubicBezTo>
                        <a:pt x="18064" y="19732"/>
                        <a:pt x="18153" y="19706"/>
                        <a:pt x="18246" y="19706"/>
                      </a:cubicBezTo>
                      <a:cubicBezTo>
                        <a:pt x="18315" y="19706"/>
                        <a:pt x="18385" y="19720"/>
                        <a:pt x="18464" y="19720"/>
                      </a:cubicBezTo>
                      <a:cubicBezTo>
                        <a:pt x="18639" y="19720"/>
                        <a:pt x="18855" y="19654"/>
                        <a:pt x="19167" y="19234"/>
                      </a:cubicBezTo>
                      <a:cubicBezTo>
                        <a:pt x="19848" y="18399"/>
                        <a:pt x="19232" y="18218"/>
                        <a:pt x="19557" y="17819"/>
                      </a:cubicBezTo>
                      <a:cubicBezTo>
                        <a:pt x="19658" y="17694"/>
                        <a:pt x="19750" y="17672"/>
                        <a:pt x="19851" y="17672"/>
                      </a:cubicBezTo>
                      <a:cubicBezTo>
                        <a:pt x="19906" y="17672"/>
                        <a:pt x="19963" y="17678"/>
                        <a:pt x="20026" y="17678"/>
                      </a:cubicBezTo>
                      <a:cubicBezTo>
                        <a:pt x="20220" y="17678"/>
                        <a:pt x="20467" y="17618"/>
                        <a:pt x="20854" y="17129"/>
                      </a:cubicBezTo>
                      <a:cubicBezTo>
                        <a:pt x="21600" y="16186"/>
                        <a:pt x="19199" y="13173"/>
                        <a:pt x="19199" y="13173"/>
                      </a:cubicBezTo>
                      <a:lnTo>
                        <a:pt x="12713" y="6750"/>
                      </a:lnTo>
                      <a:cubicBezTo>
                        <a:pt x="12148" y="6180"/>
                        <a:pt x="11408" y="5858"/>
                        <a:pt x="10668" y="5858"/>
                      </a:cubicBezTo>
                      <a:cubicBezTo>
                        <a:pt x="10561" y="5858"/>
                        <a:pt x="10453" y="5866"/>
                        <a:pt x="10345" y="5880"/>
                      </a:cubicBezTo>
                      <a:cubicBezTo>
                        <a:pt x="10345" y="5880"/>
                        <a:pt x="10638" y="4645"/>
                        <a:pt x="8432" y="2468"/>
                      </a:cubicBezTo>
                      <a:cubicBezTo>
                        <a:pt x="6779" y="836"/>
                        <a:pt x="4231" y="632"/>
                        <a:pt x="3060" y="632"/>
                      </a:cubicBezTo>
                      <a:cubicBezTo>
                        <a:pt x="2670" y="632"/>
                        <a:pt x="2433" y="654"/>
                        <a:pt x="2433" y="654"/>
                      </a:cubicBezTo>
                      <a:lnTo>
                        <a:pt x="1751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87" name="Google Shape;2798;p189"/>
                <p:cNvSpPr/>
                <p:nvPr/>
              </p:nvSpPr>
              <p:spPr>
                <a:xfrm>
                  <a:off x="2" y="-1"/>
                  <a:ext cx="118851" cy="123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0" h="21600" fill="norm" stroke="1" extrusionOk="0">
                      <a:moveTo>
                        <a:pt x="18317" y="7052"/>
                      </a:moveTo>
                      <a:lnTo>
                        <a:pt x="18690" y="7417"/>
                      </a:lnTo>
                      <a:lnTo>
                        <a:pt x="17575" y="8871"/>
                      </a:lnTo>
                      <a:lnTo>
                        <a:pt x="17018" y="8327"/>
                      </a:lnTo>
                      <a:lnTo>
                        <a:pt x="18133" y="7232"/>
                      </a:lnTo>
                      <a:lnTo>
                        <a:pt x="18317" y="7052"/>
                      </a:lnTo>
                      <a:close/>
                      <a:moveTo>
                        <a:pt x="16454" y="9050"/>
                      </a:moveTo>
                      <a:lnTo>
                        <a:pt x="17018" y="9415"/>
                      </a:lnTo>
                      <a:lnTo>
                        <a:pt x="15713" y="10869"/>
                      </a:lnTo>
                      <a:lnTo>
                        <a:pt x="15156" y="10510"/>
                      </a:lnTo>
                      <a:lnTo>
                        <a:pt x="16454" y="9050"/>
                      </a:lnTo>
                      <a:close/>
                      <a:moveTo>
                        <a:pt x="14592" y="11054"/>
                      </a:moveTo>
                      <a:lnTo>
                        <a:pt x="15156" y="11599"/>
                      </a:lnTo>
                      <a:lnTo>
                        <a:pt x="13851" y="12873"/>
                      </a:lnTo>
                      <a:lnTo>
                        <a:pt x="13293" y="12508"/>
                      </a:lnTo>
                      <a:lnTo>
                        <a:pt x="14592" y="11054"/>
                      </a:lnTo>
                      <a:close/>
                      <a:moveTo>
                        <a:pt x="12730" y="13052"/>
                      </a:moveTo>
                      <a:lnTo>
                        <a:pt x="13293" y="13596"/>
                      </a:lnTo>
                      <a:lnTo>
                        <a:pt x="11989" y="15050"/>
                      </a:lnTo>
                      <a:lnTo>
                        <a:pt x="11431" y="14506"/>
                      </a:lnTo>
                      <a:lnTo>
                        <a:pt x="12730" y="13052"/>
                      </a:lnTo>
                      <a:close/>
                      <a:moveTo>
                        <a:pt x="10868" y="15050"/>
                      </a:moveTo>
                      <a:lnTo>
                        <a:pt x="11431" y="15600"/>
                      </a:lnTo>
                      <a:lnTo>
                        <a:pt x="10126" y="17054"/>
                      </a:lnTo>
                      <a:lnTo>
                        <a:pt x="9569" y="16510"/>
                      </a:lnTo>
                      <a:lnTo>
                        <a:pt x="10868" y="15050"/>
                      </a:lnTo>
                      <a:close/>
                      <a:moveTo>
                        <a:pt x="9005" y="17233"/>
                      </a:moveTo>
                      <a:lnTo>
                        <a:pt x="9569" y="17598"/>
                      </a:lnTo>
                      <a:lnTo>
                        <a:pt x="8264" y="19052"/>
                      </a:lnTo>
                      <a:lnTo>
                        <a:pt x="7707" y="18507"/>
                      </a:lnTo>
                      <a:lnTo>
                        <a:pt x="7890" y="18328"/>
                      </a:lnTo>
                      <a:lnTo>
                        <a:pt x="9005" y="17233"/>
                      </a:lnTo>
                      <a:close/>
                      <a:moveTo>
                        <a:pt x="12834" y="0"/>
                      </a:moveTo>
                      <a:cubicBezTo>
                        <a:pt x="11964" y="0"/>
                        <a:pt x="11094" y="371"/>
                        <a:pt x="10500" y="1053"/>
                      </a:cubicBezTo>
                      <a:lnTo>
                        <a:pt x="5654" y="6508"/>
                      </a:lnTo>
                      <a:lnTo>
                        <a:pt x="815" y="11963"/>
                      </a:lnTo>
                      <a:cubicBezTo>
                        <a:pt x="-300" y="13052"/>
                        <a:pt x="-300" y="15050"/>
                        <a:pt x="999" y="16145"/>
                      </a:cubicBezTo>
                      <a:lnTo>
                        <a:pt x="6028" y="20505"/>
                      </a:lnTo>
                      <a:lnTo>
                        <a:pt x="7149" y="19237"/>
                      </a:lnTo>
                      <a:lnTo>
                        <a:pt x="7707" y="19596"/>
                      </a:lnTo>
                      <a:lnTo>
                        <a:pt x="6586" y="20870"/>
                      </a:lnTo>
                      <a:lnTo>
                        <a:pt x="7333" y="21600"/>
                      </a:lnTo>
                      <a:lnTo>
                        <a:pt x="9195" y="19596"/>
                      </a:lnTo>
                      <a:lnTo>
                        <a:pt x="19438" y="8327"/>
                      </a:lnTo>
                      <a:lnTo>
                        <a:pt x="21300" y="6323"/>
                      </a:lnTo>
                      <a:lnTo>
                        <a:pt x="20369" y="5599"/>
                      </a:lnTo>
                      <a:lnTo>
                        <a:pt x="19248" y="6873"/>
                      </a:lnTo>
                      <a:lnTo>
                        <a:pt x="18690" y="6323"/>
                      </a:lnTo>
                      <a:lnTo>
                        <a:pt x="19805" y="5055"/>
                      </a:lnTo>
                      <a:lnTo>
                        <a:pt x="14966" y="873"/>
                      </a:lnTo>
                      <a:cubicBezTo>
                        <a:pt x="14359" y="281"/>
                        <a:pt x="13594" y="0"/>
                        <a:pt x="1283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3289" name="Google Shape;2799;p189"/>
              <p:cNvSpPr/>
              <p:nvPr/>
            </p:nvSpPr>
            <p:spPr>
              <a:xfrm>
                <a:off x="86256" y="0"/>
                <a:ext cx="845040" cy="10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fill="norm" stroke="1" extrusionOk="0">
                    <a:moveTo>
                      <a:pt x="11605" y="887"/>
                    </a:moveTo>
                    <a:cubicBezTo>
                      <a:pt x="11810" y="887"/>
                      <a:pt x="12382" y="1703"/>
                      <a:pt x="12896" y="2748"/>
                    </a:cubicBezTo>
                    <a:cubicBezTo>
                      <a:pt x="13395" y="3852"/>
                      <a:pt x="13831" y="4740"/>
                      <a:pt x="13426" y="4875"/>
                    </a:cubicBezTo>
                    <a:cubicBezTo>
                      <a:pt x="13398" y="4884"/>
                      <a:pt x="13371" y="4888"/>
                      <a:pt x="13344" y="4888"/>
                    </a:cubicBezTo>
                    <a:cubicBezTo>
                      <a:pt x="12969" y="4888"/>
                      <a:pt x="12611" y="4047"/>
                      <a:pt x="12116" y="3017"/>
                    </a:cubicBezTo>
                    <a:cubicBezTo>
                      <a:pt x="11587" y="1913"/>
                      <a:pt x="11369" y="970"/>
                      <a:pt x="11587" y="889"/>
                    </a:cubicBezTo>
                    <a:cubicBezTo>
                      <a:pt x="11592" y="888"/>
                      <a:pt x="11598" y="887"/>
                      <a:pt x="11605" y="887"/>
                    </a:cubicBezTo>
                    <a:close/>
                    <a:moveTo>
                      <a:pt x="1359" y="4439"/>
                    </a:moveTo>
                    <a:cubicBezTo>
                      <a:pt x="1572" y="4439"/>
                      <a:pt x="2134" y="5248"/>
                      <a:pt x="2610" y="6302"/>
                    </a:cubicBezTo>
                    <a:cubicBezTo>
                      <a:pt x="3139" y="7406"/>
                      <a:pt x="3607" y="8269"/>
                      <a:pt x="3171" y="8430"/>
                    </a:cubicBezTo>
                    <a:cubicBezTo>
                      <a:pt x="3134" y="8442"/>
                      <a:pt x="3099" y="8448"/>
                      <a:pt x="3065" y="8448"/>
                    </a:cubicBezTo>
                    <a:cubicBezTo>
                      <a:pt x="2653" y="8448"/>
                      <a:pt x="2351" y="7591"/>
                      <a:pt x="1862" y="6572"/>
                    </a:cubicBezTo>
                    <a:cubicBezTo>
                      <a:pt x="1332" y="5468"/>
                      <a:pt x="1114" y="4525"/>
                      <a:pt x="1332" y="4444"/>
                    </a:cubicBezTo>
                    <a:cubicBezTo>
                      <a:pt x="1341" y="4441"/>
                      <a:pt x="1350" y="4439"/>
                      <a:pt x="1359" y="4439"/>
                    </a:cubicBezTo>
                    <a:close/>
                    <a:moveTo>
                      <a:pt x="12038" y="0"/>
                    </a:moveTo>
                    <a:cubicBezTo>
                      <a:pt x="12033" y="0"/>
                      <a:pt x="12028" y="0"/>
                      <a:pt x="12023" y="0"/>
                    </a:cubicBezTo>
                    <a:cubicBezTo>
                      <a:pt x="11587" y="27"/>
                      <a:pt x="11150" y="135"/>
                      <a:pt x="10745" y="297"/>
                    </a:cubicBezTo>
                    <a:cubicBezTo>
                      <a:pt x="10278" y="512"/>
                      <a:pt x="10059" y="997"/>
                      <a:pt x="10278" y="1401"/>
                    </a:cubicBezTo>
                    <a:cubicBezTo>
                      <a:pt x="10932" y="2694"/>
                      <a:pt x="12148" y="5306"/>
                      <a:pt x="10932" y="5710"/>
                    </a:cubicBezTo>
                    <a:lnTo>
                      <a:pt x="8532" y="6545"/>
                    </a:lnTo>
                    <a:lnTo>
                      <a:pt x="7909" y="6761"/>
                    </a:lnTo>
                    <a:lnTo>
                      <a:pt x="5508" y="7569"/>
                    </a:lnTo>
                    <a:cubicBezTo>
                      <a:pt x="5420" y="7600"/>
                      <a:pt x="5331" y="7616"/>
                      <a:pt x="5243" y="7616"/>
                    </a:cubicBezTo>
                    <a:cubicBezTo>
                      <a:pt x="4146" y="7616"/>
                      <a:pt x="3067" y="5288"/>
                      <a:pt x="2548" y="4067"/>
                    </a:cubicBezTo>
                    <a:cubicBezTo>
                      <a:pt x="2423" y="3722"/>
                      <a:pt x="2059" y="3516"/>
                      <a:pt x="1646" y="3516"/>
                    </a:cubicBezTo>
                    <a:cubicBezTo>
                      <a:pt x="1544" y="3516"/>
                      <a:pt x="1438" y="3528"/>
                      <a:pt x="1332" y="3556"/>
                    </a:cubicBezTo>
                    <a:cubicBezTo>
                      <a:pt x="927" y="3663"/>
                      <a:pt x="522" y="3852"/>
                      <a:pt x="179" y="4094"/>
                    </a:cubicBezTo>
                    <a:cubicBezTo>
                      <a:pt x="-507" y="4606"/>
                      <a:pt x="896" y="6733"/>
                      <a:pt x="2423" y="10046"/>
                    </a:cubicBezTo>
                    <a:cubicBezTo>
                      <a:pt x="3856" y="13116"/>
                      <a:pt x="4137" y="16644"/>
                      <a:pt x="5415" y="19795"/>
                    </a:cubicBezTo>
                    <a:cubicBezTo>
                      <a:pt x="5508" y="20010"/>
                      <a:pt x="5603" y="20227"/>
                      <a:pt x="5696" y="20442"/>
                    </a:cubicBezTo>
                    <a:cubicBezTo>
                      <a:pt x="5758" y="20603"/>
                      <a:pt x="5883" y="20764"/>
                      <a:pt x="6008" y="20899"/>
                    </a:cubicBezTo>
                    <a:cubicBezTo>
                      <a:pt x="6101" y="21007"/>
                      <a:pt x="6194" y="21088"/>
                      <a:pt x="6319" y="21168"/>
                    </a:cubicBezTo>
                    <a:lnTo>
                      <a:pt x="6475" y="21250"/>
                    </a:lnTo>
                    <a:lnTo>
                      <a:pt x="6631" y="21331"/>
                    </a:lnTo>
                    <a:lnTo>
                      <a:pt x="6724" y="21357"/>
                    </a:lnTo>
                    <a:lnTo>
                      <a:pt x="6849" y="21411"/>
                    </a:lnTo>
                    <a:cubicBezTo>
                      <a:pt x="6880" y="21411"/>
                      <a:pt x="6911" y="21411"/>
                      <a:pt x="6943" y="21438"/>
                    </a:cubicBezTo>
                    <a:cubicBezTo>
                      <a:pt x="7129" y="21492"/>
                      <a:pt x="7316" y="21519"/>
                      <a:pt x="7504" y="21546"/>
                    </a:cubicBezTo>
                    <a:lnTo>
                      <a:pt x="7690" y="21573"/>
                    </a:lnTo>
                    <a:cubicBezTo>
                      <a:pt x="7846" y="21573"/>
                      <a:pt x="7971" y="21600"/>
                      <a:pt x="8127" y="21600"/>
                    </a:cubicBezTo>
                    <a:lnTo>
                      <a:pt x="8595" y="21600"/>
                    </a:lnTo>
                    <a:cubicBezTo>
                      <a:pt x="8751" y="21600"/>
                      <a:pt x="8907" y="21573"/>
                      <a:pt x="9062" y="21573"/>
                    </a:cubicBezTo>
                    <a:lnTo>
                      <a:pt x="9312" y="21546"/>
                    </a:lnTo>
                    <a:lnTo>
                      <a:pt x="9779" y="21492"/>
                    </a:lnTo>
                    <a:lnTo>
                      <a:pt x="9935" y="21465"/>
                    </a:lnTo>
                    <a:lnTo>
                      <a:pt x="10059" y="21438"/>
                    </a:lnTo>
                    <a:lnTo>
                      <a:pt x="10340" y="21385"/>
                    </a:lnTo>
                    <a:cubicBezTo>
                      <a:pt x="10403" y="21385"/>
                      <a:pt x="10496" y="21357"/>
                      <a:pt x="10589" y="21331"/>
                    </a:cubicBezTo>
                    <a:cubicBezTo>
                      <a:pt x="10745" y="21303"/>
                      <a:pt x="10932" y="21250"/>
                      <a:pt x="11088" y="21223"/>
                    </a:cubicBezTo>
                    <a:lnTo>
                      <a:pt x="11337" y="21168"/>
                    </a:lnTo>
                    <a:cubicBezTo>
                      <a:pt x="11555" y="21115"/>
                      <a:pt x="11774" y="21061"/>
                      <a:pt x="11960" y="21007"/>
                    </a:cubicBezTo>
                    <a:lnTo>
                      <a:pt x="12272" y="20899"/>
                    </a:lnTo>
                    <a:cubicBezTo>
                      <a:pt x="12491" y="20846"/>
                      <a:pt x="12677" y="20792"/>
                      <a:pt x="12865" y="20738"/>
                    </a:cubicBezTo>
                    <a:lnTo>
                      <a:pt x="13021" y="20684"/>
                    </a:lnTo>
                    <a:lnTo>
                      <a:pt x="13301" y="20603"/>
                    </a:lnTo>
                    <a:lnTo>
                      <a:pt x="13582" y="20523"/>
                    </a:lnTo>
                    <a:cubicBezTo>
                      <a:pt x="13924" y="20388"/>
                      <a:pt x="14236" y="20307"/>
                      <a:pt x="14485" y="20199"/>
                    </a:cubicBezTo>
                    <a:cubicBezTo>
                      <a:pt x="14766" y="20092"/>
                      <a:pt x="14984" y="20010"/>
                      <a:pt x="15264" y="19903"/>
                    </a:cubicBezTo>
                    <a:lnTo>
                      <a:pt x="15669" y="19741"/>
                    </a:lnTo>
                    <a:lnTo>
                      <a:pt x="15950" y="19634"/>
                    </a:lnTo>
                    <a:lnTo>
                      <a:pt x="16231" y="19499"/>
                    </a:lnTo>
                    <a:lnTo>
                      <a:pt x="16667" y="19310"/>
                    </a:lnTo>
                    <a:cubicBezTo>
                      <a:pt x="17072" y="19122"/>
                      <a:pt x="17509" y="18906"/>
                      <a:pt x="17914" y="18691"/>
                    </a:cubicBezTo>
                    <a:lnTo>
                      <a:pt x="18163" y="18556"/>
                    </a:lnTo>
                    <a:cubicBezTo>
                      <a:pt x="18382" y="18448"/>
                      <a:pt x="18568" y="18341"/>
                      <a:pt x="18756" y="18233"/>
                    </a:cubicBezTo>
                    <a:lnTo>
                      <a:pt x="18943" y="18126"/>
                    </a:lnTo>
                    <a:lnTo>
                      <a:pt x="19099" y="18018"/>
                    </a:lnTo>
                    <a:lnTo>
                      <a:pt x="19317" y="17883"/>
                    </a:lnTo>
                    <a:lnTo>
                      <a:pt x="19504" y="17748"/>
                    </a:lnTo>
                    <a:cubicBezTo>
                      <a:pt x="19566" y="17694"/>
                      <a:pt x="19629" y="17641"/>
                      <a:pt x="19690" y="17614"/>
                    </a:cubicBezTo>
                    <a:lnTo>
                      <a:pt x="19878" y="17452"/>
                    </a:lnTo>
                    <a:lnTo>
                      <a:pt x="19971" y="17372"/>
                    </a:lnTo>
                    <a:cubicBezTo>
                      <a:pt x="20096" y="17290"/>
                      <a:pt x="20190" y="17210"/>
                      <a:pt x="20283" y="17129"/>
                    </a:cubicBezTo>
                    <a:cubicBezTo>
                      <a:pt x="20345" y="17075"/>
                      <a:pt x="20376" y="17048"/>
                      <a:pt x="20408" y="16994"/>
                    </a:cubicBezTo>
                    <a:cubicBezTo>
                      <a:pt x="20564" y="16860"/>
                      <a:pt x="20688" y="16698"/>
                      <a:pt x="20813" y="16536"/>
                    </a:cubicBezTo>
                    <a:lnTo>
                      <a:pt x="20875" y="16429"/>
                    </a:lnTo>
                    <a:cubicBezTo>
                      <a:pt x="20906" y="16402"/>
                      <a:pt x="20906" y="16348"/>
                      <a:pt x="20937" y="16321"/>
                    </a:cubicBezTo>
                    <a:cubicBezTo>
                      <a:pt x="20969" y="16267"/>
                      <a:pt x="21000" y="16240"/>
                      <a:pt x="21000" y="16186"/>
                    </a:cubicBezTo>
                    <a:cubicBezTo>
                      <a:pt x="21030" y="16160"/>
                      <a:pt x="21030" y="16106"/>
                      <a:pt x="21062" y="16079"/>
                    </a:cubicBezTo>
                    <a:cubicBezTo>
                      <a:pt x="21062" y="16052"/>
                      <a:pt x="21062" y="16052"/>
                      <a:pt x="21062" y="16025"/>
                    </a:cubicBezTo>
                    <a:cubicBezTo>
                      <a:pt x="21093" y="15998"/>
                      <a:pt x="21093" y="15971"/>
                      <a:pt x="21093" y="15944"/>
                    </a:cubicBezTo>
                    <a:cubicBezTo>
                      <a:pt x="21093" y="15917"/>
                      <a:pt x="21093" y="15890"/>
                      <a:pt x="21093" y="15863"/>
                    </a:cubicBezTo>
                    <a:cubicBezTo>
                      <a:pt x="21093" y="15836"/>
                      <a:pt x="21093" y="15810"/>
                      <a:pt x="21093" y="15782"/>
                    </a:cubicBezTo>
                    <a:cubicBezTo>
                      <a:pt x="21093" y="15756"/>
                      <a:pt x="21093" y="15728"/>
                      <a:pt x="21093" y="15702"/>
                    </a:cubicBezTo>
                    <a:cubicBezTo>
                      <a:pt x="21093" y="15675"/>
                      <a:pt x="21093" y="15648"/>
                      <a:pt x="21093" y="15621"/>
                    </a:cubicBezTo>
                    <a:cubicBezTo>
                      <a:pt x="21093" y="15540"/>
                      <a:pt x="21093" y="15432"/>
                      <a:pt x="21062" y="15352"/>
                    </a:cubicBezTo>
                    <a:cubicBezTo>
                      <a:pt x="21062" y="15325"/>
                      <a:pt x="21062" y="15271"/>
                      <a:pt x="21030" y="15244"/>
                    </a:cubicBezTo>
                    <a:cubicBezTo>
                      <a:pt x="21000" y="15217"/>
                      <a:pt x="21000" y="15163"/>
                      <a:pt x="21000" y="15136"/>
                    </a:cubicBezTo>
                    <a:lnTo>
                      <a:pt x="20937" y="14839"/>
                    </a:lnTo>
                    <a:lnTo>
                      <a:pt x="20844" y="14678"/>
                    </a:lnTo>
                    <a:cubicBezTo>
                      <a:pt x="20813" y="14624"/>
                      <a:pt x="20781" y="14544"/>
                      <a:pt x="20751" y="14463"/>
                    </a:cubicBezTo>
                    <a:cubicBezTo>
                      <a:pt x="19161" y="11447"/>
                      <a:pt x="16574" y="8727"/>
                      <a:pt x="15140" y="5657"/>
                    </a:cubicBezTo>
                    <a:cubicBezTo>
                      <a:pt x="13622" y="2362"/>
                      <a:pt x="12965" y="0"/>
                      <a:pt x="12038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293" name="Google Shape;2800;p189"/>
              <p:cNvGrpSpPr/>
              <p:nvPr/>
            </p:nvGrpSpPr>
            <p:grpSpPr>
              <a:xfrm>
                <a:off x="7216060" y="3604410"/>
                <a:ext cx="886258" cy="590847"/>
                <a:chOff x="-21" y="0"/>
                <a:chExt cx="886256" cy="590846"/>
              </a:xfrm>
            </p:grpSpPr>
            <p:sp>
              <p:nvSpPr>
                <p:cNvPr id="3290" name="Google Shape;2801;p189"/>
                <p:cNvSpPr/>
                <p:nvPr/>
              </p:nvSpPr>
              <p:spPr>
                <a:xfrm>
                  <a:off x="-22" y="4330"/>
                  <a:ext cx="883069" cy="586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91" name="Google Shape;2802;p189"/>
                <p:cNvSpPr/>
                <p:nvPr/>
              </p:nvSpPr>
              <p:spPr>
                <a:xfrm>
                  <a:off x="91080" y="-1"/>
                  <a:ext cx="795156" cy="376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571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292" name="Google Shape;2803;p189"/>
                <p:cNvSpPr/>
                <p:nvPr/>
              </p:nvSpPr>
              <p:spPr>
                <a:xfrm>
                  <a:off x="173984" y="39377"/>
                  <a:ext cx="629412" cy="297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329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6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1" name="Google Shape;2808;p191"/>
          <p:cNvGrpSpPr/>
          <p:nvPr/>
        </p:nvGrpSpPr>
        <p:grpSpPr>
          <a:xfrm>
            <a:off x="6391723" y="-648790"/>
            <a:ext cx="3095080" cy="1628595"/>
            <a:chOff x="0" y="-1"/>
            <a:chExt cx="3095079" cy="1628593"/>
          </a:xfrm>
        </p:grpSpPr>
        <p:grpSp>
          <p:nvGrpSpPr>
            <p:cNvPr id="3315" name="Google Shape;2809;p191"/>
            <p:cNvGrpSpPr/>
            <p:nvPr/>
          </p:nvGrpSpPr>
          <p:grpSpPr>
            <a:xfrm>
              <a:off x="-1" y="55986"/>
              <a:ext cx="3095081" cy="1572607"/>
              <a:chOff x="0" y="0"/>
              <a:chExt cx="3095079" cy="1572605"/>
            </a:xfrm>
          </p:grpSpPr>
          <p:sp>
            <p:nvSpPr>
              <p:cNvPr id="3310" name="Google Shape;2810;p191"/>
              <p:cNvSpPr/>
              <p:nvPr/>
            </p:nvSpPr>
            <p:spPr>
              <a:xfrm>
                <a:off x="885199" y="445601"/>
                <a:ext cx="1013705" cy="10593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11" name="Google Shape;2811;p191"/>
              <p:cNvSpPr/>
              <p:nvPr/>
            </p:nvSpPr>
            <p:spPr>
              <a:xfrm>
                <a:off x="1607350" y="600901"/>
                <a:ext cx="890103" cy="9717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12" name="Google Shape;2812;p191"/>
              <p:cNvSpPr/>
              <p:nvPr/>
            </p:nvSpPr>
            <p:spPr>
              <a:xfrm>
                <a:off x="2204977" y="480000"/>
                <a:ext cx="890103" cy="8901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13" name="Google Shape;2813;p191"/>
              <p:cNvSpPr/>
              <p:nvPr/>
            </p:nvSpPr>
            <p:spPr>
              <a:xfrm>
                <a:off x="444299" y="740050"/>
                <a:ext cx="527403" cy="5274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14" name="Google Shape;2814;p191"/>
              <p:cNvSpPr/>
              <p:nvPr/>
            </p:nvSpPr>
            <p:spPr>
              <a:xfrm>
                <a:off x="-1" y="-1"/>
                <a:ext cx="971703" cy="971706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320" name="Google Shape;2815;p191"/>
            <p:cNvGrpSpPr/>
            <p:nvPr/>
          </p:nvGrpSpPr>
          <p:grpSpPr>
            <a:xfrm>
              <a:off x="485850" y="-2"/>
              <a:ext cx="2552354" cy="1195442"/>
              <a:chOff x="0" y="-1"/>
              <a:chExt cx="2552352" cy="1195440"/>
            </a:xfrm>
          </p:grpSpPr>
          <p:sp>
            <p:nvSpPr>
              <p:cNvPr id="3316" name="Google Shape;2816;p191"/>
              <p:cNvSpPr/>
              <p:nvPr/>
            </p:nvSpPr>
            <p:spPr>
              <a:xfrm>
                <a:off x="669799" y="117386"/>
                <a:ext cx="890103" cy="971705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17" name="Google Shape;2817;p191"/>
              <p:cNvSpPr/>
              <p:nvPr/>
            </p:nvSpPr>
            <p:spPr>
              <a:xfrm>
                <a:off x="1366276" y="603237"/>
                <a:ext cx="592203" cy="5922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18" name="Google Shape;2818;p191"/>
              <p:cNvSpPr/>
              <p:nvPr/>
            </p:nvSpPr>
            <p:spPr>
              <a:xfrm>
                <a:off x="1662250" y="11"/>
                <a:ext cx="890103" cy="890102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19" name="Google Shape;2819;p191"/>
              <p:cNvSpPr/>
              <p:nvPr/>
            </p:nvSpPr>
            <p:spPr>
              <a:xfrm>
                <a:off x="0" y="-2"/>
                <a:ext cx="971701" cy="971706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grpSp>
        <p:nvGrpSpPr>
          <p:cNvPr id="3331" name="Google Shape;2833;p191"/>
          <p:cNvGrpSpPr/>
          <p:nvPr/>
        </p:nvGrpSpPr>
        <p:grpSpPr>
          <a:xfrm>
            <a:off x="-1" y="4241096"/>
            <a:ext cx="9143884" cy="997871"/>
            <a:chOff x="0" y="0"/>
            <a:chExt cx="9143882" cy="997869"/>
          </a:xfrm>
        </p:grpSpPr>
        <p:grpSp>
          <p:nvGrpSpPr>
            <p:cNvPr id="3324" name="Google Shape;2834;p191"/>
            <p:cNvGrpSpPr/>
            <p:nvPr/>
          </p:nvGrpSpPr>
          <p:grpSpPr>
            <a:xfrm>
              <a:off x="0" y="-1"/>
              <a:ext cx="9143883" cy="902640"/>
              <a:chOff x="0" y="0"/>
              <a:chExt cx="9143881" cy="902638"/>
            </a:xfrm>
          </p:grpSpPr>
          <p:sp>
            <p:nvSpPr>
              <p:cNvPr id="3322" name="Google Shape;2835;p191"/>
              <p:cNvSpPr/>
              <p:nvPr/>
            </p:nvSpPr>
            <p:spPr>
              <a:xfrm>
                <a:off x="74" y="-1"/>
                <a:ext cx="9143809" cy="902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23" name="Google Shape;2836;p191"/>
              <p:cNvSpPr/>
              <p:nvPr/>
            </p:nvSpPr>
            <p:spPr>
              <a:xfrm>
                <a:off x="-1" y="65381"/>
                <a:ext cx="9143809" cy="83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327" name="Google Shape;2837;p191"/>
            <p:cNvGrpSpPr/>
            <p:nvPr/>
          </p:nvGrpSpPr>
          <p:grpSpPr>
            <a:xfrm>
              <a:off x="5893194" y="297641"/>
              <a:ext cx="1261646" cy="700220"/>
              <a:chOff x="-4" y="0"/>
              <a:chExt cx="1261644" cy="700219"/>
            </a:xfrm>
          </p:grpSpPr>
          <p:sp>
            <p:nvSpPr>
              <p:cNvPr id="3325" name="Google Shape;2838;p191"/>
              <p:cNvSpPr/>
              <p:nvPr/>
            </p:nvSpPr>
            <p:spPr>
              <a:xfrm>
                <a:off x="917342" y="-1"/>
                <a:ext cx="344299" cy="30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26" name="Google Shape;2839;p191"/>
              <p:cNvSpPr/>
              <p:nvPr/>
            </p:nvSpPr>
            <p:spPr>
              <a:xfrm>
                <a:off x="-5" y="172859"/>
                <a:ext cx="172813" cy="52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330" name="Google Shape;2840;p191"/>
            <p:cNvGrpSpPr/>
            <p:nvPr/>
          </p:nvGrpSpPr>
          <p:grpSpPr>
            <a:xfrm>
              <a:off x="7611521" y="470488"/>
              <a:ext cx="649934" cy="527382"/>
              <a:chOff x="-15" y="0"/>
              <a:chExt cx="649933" cy="527381"/>
            </a:xfrm>
          </p:grpSpPr>
          <p:sp>
            <p:nvSpPr>
              <p:cNvPr id="3328" name="Google Shape;2841;p191"/>
              <p:cNvSpPr/>
              <p:nvPr/>
            </p:nvSpPr>
            <p:spPr>
              <a:xfrm>
                <a:off x="-16" y="-1"/>
                <a:ext cx="649935" cy="527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3" h="21600" fill="norm" stroke="1" extrusionOk="0">
                    <a:moveTo>
                      <a:pt x="15927" y="0"/>
                    </a:moveTo>
                    <a:cubicBezTo>
                      <a:pt x="15458" y="0"/>
                      <a:pt x="14994" y="90"/>
                      <a:pt x="14542" y="279"/>
                    </a:cubicBezTo>
                    <a:cubicBezTo>
                      <a:pt x="12439" y="1342"/>
                      <a:pt x="9935" y="2316"/>
                      <a:pt x="8267" y="6475"/>
                    </a:cubicBezTo>
                    <a:cubicBezTo>
                      <a:pt x="7198" y="8731"/>
                      <a:pt x="5662" y="10502"/>
                      <a:pt x="3859" y="11563"/>
                    </a:cubicBezTo>
                    <a:cubicBezTo>
                      <a:pt x="1155" y="13155"/>
                      <a:pt x="-1282" y="15899"/>
                      <a:pt x="755" y="19572"/>
                    </a:cubicBezTo>
                    <a:cubicBezTo>
                      <a:pt x="1490" y="21025"/>
                      <a:pt x="2350" y="21600"/>
                      <a:pt x="3247" y="21600"/>
                    </a:cubicBezTo>
                    <a:cubicBezTo>
                      <a:pt x="4673" y="21600"/>
                      <a:pt x="6195" y="20149"/>
                      <a:pt x="7465" y="18466"/>
                    </a:cubicBezTo>
                    <a:cubicBezTo>
                      <a:pt x="8900" y="16652"/>
                      <a:pt x="10670" y="15368"/>
                      <a:pt x="12606" y="14749"/>
                    </a:cubicBezTo>
                    <a:cubicBezTo>
                      <a:pt x="16112" y="14086"/>
                      <a:pt x="17680" y="11342"/>
                      <a:pt x="19149" y="8996"/>
                    </a:cubicBezTo>
                    <a:cubicBezTo>
                      <a:pt x="19616" y="8200"/>
                      <a:pt x="19917" y="7271"/>
                      <a:pt x="20050" y="6297"/>
                    </a:cubicBezTo>
                    <a:cubicBezTo>
                      <a:pt x="20318" y="3421"/>
                      <a:pt x="18915" y="767"/>
                      <a:pt x="16812" y="103"/>
                    </a:cubicBezTo>
                    <a:cubicBezTo>
                      <a:pt x="16517" y="35"/>
                      <a:pt x="16220" y="0"/>
                      <a:pt x="1592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29" name="Google Shape;2842;p191"/>
              <p:cNvSpPr/>
              <p:nvPr/>
            </p:nvSpPr>
            <p:spPr>
              <a:xfrm>
                <a:off x="203897" y="89460"/>
                <a:ext cx="341262" cy="307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0" h="21600" fill="norm" stroke="1" extrusionOk="0">
                    <a:moveTo>
                      <a:pt x="12465" y="0"/>
                    </a:moveTo>
                    <a:cubicBezTo>
                      <a:pt x="7807" y="0"/>
                      <a:pt x="2509" y="1786"/>
                      <a:pt x="126" y="8997"/>
                    </a:cubicBezTo>
                    <a:cubicBezTo>
                      <a:pt x="126" y="8997"/>
                      <a:pt x="-429" y="11367"/>
                      <a:pt x="794" y="11367"/>
                    </a:cubicBezTo>
                    <a:cubicBezTo>
                      <a:pt x="973" y="11367"/>
                      <a:pt x="1192" y="11317"/>
                      <a:pt x="1454" y="11200"/>
                    </a:cubicBezTo>
                    <a:cubicBezTo>
                      <a:pt x="3511" y="10213"/>
                      <a:pt x="2251" y="5657"/>
                      <a:pt x="7228" y="3304"/>
                    </a:cubicBezTo>
                    <a:cubicBezTo>
                      <a:pt x="8888" y="2520"/>
                      <a:pt x="10747" y="2258"/>
                      <a:pt x="12487" y="2258"/>
                    </a:cubicBezTo>
                    <a:cubicBezTo>
                      <a:pt x="15971" y="2258"/>
                      <a:pt x="18978" y="3304"/>
                      <a:pt x="18978" y="3304"/>
                    </a:cubicBezTo>
                    <a:cubicBezTo>
                      <a:pt x="18978" y="3304"/>
                      <a:pt x="18581" y="11427"/>
                      <a:pt x="14929" y="15905"/>
                    </a:cubicBezTo>
                    <a:cubicBezTo>
                      <a:pt x="11280" y="20461"/>
                      <a:pt x="7960" y="17576"/>
                      <a:pt x="6499" y="19474"/>
                    </a:cubicBezTo>
                    <a:cubicBezTo>
                      <a:pt x="4972" y="21373"/>
                      <a:pt x="7827" y="21600"/>
                      <a:pt x="7827" y="21600"/>
                    </a:cubicBezTo>
                    <a:cubicBezTo>
                      <a:pt x="21171" y="21448"/>
                      <a:pt x="20970" y="1711"/>
                      <a:pt x="20970" y="1711"/>
                    </a:cubicBezTo>
                    <a:cubicBezTo>
                      <a:pt x="20970" y="1711"/>
                      <a:pt x="17024" y="0"/>
                      <a:pt x="12465" y="0"/>
                    </a:cubicBezTo>
                    <a:close/>
                  </a:path>
                </a:pathLst>
              </a:custGeom>
              <a:solidFill>
                <a:srgbClr val="0643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33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0" name="Google Shape;2844;p192"/>
          <p:cNvGrpSpPr/>
          <p:nvPr/>
        </p:nvGrpSpPr>
        <p:grpSpPr>
          <a:xfrm>
            <a:off x="-27" y="753150"/>
            <a:ext cx="9143808" cy="4390558"/>
            <a:chOff x="0" y="-2"/>
            <a:chExt cx="9143806" cy="4390556"/>
          </a:xfrm>
        </p:grpSpPr>
        <p:grpSp>
          <p:nvGrpSpPr>
            <p:cNvPr id="3341" name="Google Shape;2845;p192"/>
            <p:cNvGrpSpPr/>
            <p:nvPr/>
          </p:nvGrpSpPr>
          <p:grpSpPr>
            <a:xfrm>
              <a:off x="-1" y="-2"/>
              <a:ext cx="9143808" cy="4390557"/>
              <a:chOff x="-1" y="-1"/>
              <a:chExt cx="9143806" cy="4390556"/>
            </a:xfrm>
          </p:grpSpPr>
          <p:sp>
            <p:nvSpPr>
              <p:cNvPr id="3339" name="Google Shape;2846;p192"/>
              <p:cNvSpPr/>
              <p:nvPr/>
            </p:nvSpPr>
            <p:spPr>
              <a:xfrm>
                <a:off x="-2" y="-2"/>
                <a:ext cx="9143809" cy="776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08" y="0"/>
                    </a:moveTo>
                    <a:cubicBezTo>
                      <a:pt x="555" y="0"/>
                      <a:pt x="0" y="3456"/>
                      <a:pt x="0" y="3456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332"/>
                    </a:lnTo>
                    <a:cubicBezTo>
                      <a:pt x="20581" y="7934"/>
                      <a:pt x="16548" y="10858"/>
                      <a:pt x="14152" y="10858"/>
                    </a:cubicBezTo>
                    <a:cubicBezTo>
                      <a:pt x="13688" y="10858"/>
                      <a:pt x="13285" y="10747"/>
                      <a:pt x="12977" y="10533"/>
                    </a:cubicBezTo>
                    <a:cubicBezTo>
                      <a:pt x="11083" y="9247"/>
                      <a:pt x="9245" y="6061"/>
                      <a:pt x="8087" y="3970"/>
                    </a:cubicBezTo>
                    <a:cubicBezTo>
                      <a:pt x="6926" y="1879"/>
                      <a:pt x="4835" y="302"/>
                      <a:pt x="2716" y="13"/>
                    </a:cubicBezTo>
                    <a:cubicBezTo>
                      <a:pt x="2645" y="5"/>
                      <a:pt x="2576" y="0"/>
                      <a:pt x="2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40" name="Google Shape;2847;p192"/>
              <p:cNvSpPr/>
              <p:nvPr/>
            </p:nvSpPr>
            <p:spPr>
              <a:xfrm>
                <a:off x="-2" y="46361"/>
                <a:ext cx="9143809" cy="434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3" y="0"/>
                    </a:moveTo>
                    <a:cubicBezTo>
                      <a:pt x="976" y="0"/>
                      <a:pt x="0" y="784"/>
                      <a:pt x="0" y="784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20"/>
                    </a:lnTo>
                    <a:cubicBezTo>
                      <a:pt x="21600" y="520"/>
                      <a:pt x="19567" y="2104"/>
                      <a:pt x="15599" y="2104"/>
                    </a:cubicBezTo>
                    <a:cubicBezTo>
                      <a:pt x="14038" y="2104"/>
                      <a:pt x="12177" y="1859"/>
                      <a:pt x="10022" y="1175"/>
                    </a:cubicBezTo>
                    <a:cubicBezTo>
                      <a:pt x="7205" y="280"/>
                      <a:pt x="5093" y="0"/>
                      <a:pt x="3553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349" name="Google Shape;2848;p192"/>
            <p:cNvGrpSpPr/>
            <p:nvPr/>
          </p:nvGrpSpPr>
          <p:grpSpPr>
            <a:xfrm>
              <a:off x="594731" y="1574697"/>
              <a:ext cx="8193870" cy="2241187"/>
              <a:chOff x="-20" y="0"/>
              <a:chExt cx="8193869" cy="2241186"/>
            </a:xfrm>
          </p:grpSpPr>
          <p:sp>
            <p:nvSpPr>
              <p:cNvPr id="3342" name="Google Shape;2849;p192"/>
              <p:cNvSpPr/>
              <p:nvPr/>
            </p:nvSpPr>
            <p:spPr>
              <a:xfrm>
                <a:off x="42330" y="0"/>
                <a:ext cx="536904" cy="6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346" name="Google Shape;2850;p192"/>
              <p:cNvGrpSpPr/>
              <p:nvPr/>
            </p:nvGrpSpPr>
            <p:grpSpPr>
              <a:xfrm>
                <a:off x="-21" y="1623892"/>
                <a:ext cx="835906" cy="557325"/>
                <a:chOff x="-20" y="0"/>
                <a:chExt cx="835905" cy="557323"/>
              </a:xfrm>
            </p:grpSpPr>
            <p:sp>
              <p:nvSpPr>
                <p:cNvPr id="3343" name="Google Shape;2851;p192"/>
                <p:cNvSpPr/>
                <p:nvPr/>
              </p:nvSpPr>
              <p:spPr>
                <a:xfrm>
                  <a:off x="-21" y="4085"/>
                  <a:ext cx="832899" cy="55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344" name="Google Shape;2852;p192"/>
                <p:cNvSpPr/>
                <p:nvPr/>
              </p:nvSpPr>
              <p:spPr>
                <a:xfrm>
                  <a:off x="85906" y="0"/>
                  <a:ext cx="749979" cy="355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345" name="Google Shape;2853;p192"/>
                <p:cNvSpPr/>
                <p:nvPr/>
              </p:nvSpPr>
              <p:spPr>
                <a:xfrm>
                  <a:off x="164099" y="37143"/>
                  <a:ext cx="593652" cy="2810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3347" name="Google Shape;2854;p192"/>
              <p:cNvSpPr/>
              <p:nvPr/>
            </p:nvSpPr>
            <p:spPr>
              <a:xfrm>
                <a:off x="7536281" y="565806"/>
                <a:ext cx="657568" cy="73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2" h="21600" fill="norm" stroke="1" extrusionOk="0">
                    <a:moveTo>
                      <a:pt x="10076" y="674"/>
                    </a:moveTo>
                    <a:cubicBezTo>
                      <a:pt x="10092" y="674"/>
                      <a:pt x="10105" y="678"/>
                      <a:pt x="10114" y="687"/>
                    </a:cubicBezTo>
                    <a:cubicBezTo>
                      <a:pt x="10296" y="772"/>
                      <a:pt x="9657" y="1785"/>
                      <a:pt x="8744" y="2882"/>
                    </a:cubicBezTo>
                    <a:cubicBezTo>
                      <a:pt x="7849" y="3908"/>
                      <a:pt x="7034" y="4711"/>
                      <a:pt x="6818" y="4711"/>
                    </a:cubicBezTo>
                    <a:cubicBezTo>
                      <a:pt x="6802" y="4711"/>
                      <a:pt x="6789" y="4707"/>
                      <a:pt x="6780" y="4698"/>
                    </a:cubicBezTo>
                    <a:cubicBezTo>
                      <a:pt x="6643" y="4615"/>
                      <a:pt x="7237" y="3600"/>
                      <a:pt x="8197" y="2503"/>
                    </a:cubicBezTo>
                    <a:cubicBezTo>
                      <a:pt x="9046" y="1442"/>
                      <a:pt x="9855" y="674"/>
                      <a:pt x="10076" y="674"/>
                    </a:cubicBezTo>
                    <a:close/>
                    <a:moveTo>
                      <a:pt x="18996" y="6677"/>
                    </a:moveTo>
                    <a:cubicBezTo>
                      <a:pt x="19005" y="6677"/>
                      <a:pt x="19012" y="6679"/>
                      <a:pt x="19019" y="6683"/>
                    </a:cubicBezTo>
                    <a:cubicBezTo>
                      <a:pt x="19111" y="6769"/>
                      <a:pt x="18425" y="7740"/>
                      <a:pt x="17511" y="8881"/>
                    </a:cubicBezTo>
                    <a:lnTo>
                      <a:pt x="17511" y="8837"/>
                    </a:lnTo>
                    <a:cubicBezTo>
                      <a:pt x="16641" y="9925"/>
                      <a:pt x="15853" y="10745"/>
                      <a:pt x="15662" y="10745"/>
                    </a:cubicBezTo>
                    <a:cubicBezTo>
                      <a:pt x="15653" y="10745"/>
                      <a:pt x="15646" y="10743"/>
                      <a:pt x="15640" y="10739"/>
                    </a:cubicBezTo>
                    <a:cubicBezTo>
                      <a:pt x="15547" y="10653"/>
                      <a:pt x="16234" y="9682"/>
                      <a:pt x="17147" y="8585"/>
                    </a:cubicBezTo>
                    <a:cubicBezTo>
                      <a:pt x="18020" y="7534"/>
                      <a:pt x="18809" y="6677"/>
                      <a:pt x="18996" y="6677"/>
                    </a:cubicBezTo>
                    <a:close/>
                    <a:moveTo>
                      <a:pt x="10402" y="0"/>
                    </a:moveTo>
                    <a:cubicBezTo>
                      <a:pt x="9822" y="0"/>
                      <a:pt x="8184" y="1654"/>
                      <a:pt x="6051" y="4193"/>
                    </a:cubicBezTo>
                    <a:cubicBezTo>
                      <a:pt x="3858" y="6810"/>
                      <a:pt x="433" y="9471"/>
                      <a:pt x="22" y="12680"/>
                    </a:cubicBezTo>
                    <a:cubicBezTo>
                      <a:pt x="-435" y="15932"/>
                      <a:pt x="6233" y="21465"/>
                      <a:pt x="9109" y="21592"/>
                    </a:cubicBezTo>
                    <a:cubicBezTo>
                      <a:pt x="9198" y="21598"/>
                      <a:pt x="9288" y="21600"/>
                      <a:pt x="9376" y="21600"/>
                    </a:cubicBezTo>
                    <a:cubicBezTo>
                      <a:pt x="12114" y="21600"/>
                      <a:pt x="14083" y="19091"/>
                      <a:pt x="15365" y="16144"/>
                    </a:cubicBezTo>
                    <a:cubicBezTo>
                      <a:pt x="16690" y="13102"/>
                      <a:pt x="20708" y="8204"/>
                      <a:pt x="20938" y="7570"/>
                    </a:cubicBezTo>
                    <a:cubicBezTo>
                      <a:pt x="21165" y="6896"/>
                      <a:pt x="20481" y="6429"/>
                      <a:pt x="19383" y="6134"/>
                    </a:cubicBezTo>
                    <a:cubicBezTo>
                      <a:pt x="19165" y="6082"/>
                      <a:pt x="19007" y="6049"/>
                      <a:pt x="18877" y="6049"/>
                    </a:cubicBezTo>
                    <a:cubicBezTo>
                      <a:pt x="18380" y="6049"/>
                      <a:pt x="18303" y="6523"/>
                      <a:pt x="16965" y="8163"/>
                    </a:cubicBezTo>
                    <a:cubicBezTo>
                      <a:pt x="15228" y="10189"/>
                      <a:pt x="14589" y="11498"/>
                      <a:pt x="11759" y="11540"/>
                    </a:cubicBezTo>
                    <a:cubicBezTo>
                      <a:pt x="11745" y="11540"/>
                      <a:pt x="11734" y="11542"/>
                      <a:pt x="11720" y="11542"/>
                    </a:cubicBezTo>
                    <a:cubicBezTo>
                      <a:pt x="8879" y="11542"/>
                      <a:pt x="8611" y="6806"/>
                      <a:pt x="9520" y="5924"/>
                    </a:cubicBezTo>
                    <a:cubicBezTo>
                      <a:pt x="13266" y="2037"/>
                      <a:pt x="12168" y="772"/>
                      <a:pt x="12168" y="772"/>
                    </a:cubicBezTo>
                    <a:cubicBezTo>
                      <a:pt x="12168" y="772"/>
                      <a:pt x="10983" y="223"/>
                      <a:pt x="10479" y="10"/>
                    </a:cubicBezTo>
                    <a:cubicBezTo>
                      <a:pt x="10456" y="2"/>
                      <a:pt x="10431" y="0"/>
                      <a:pt x="1040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48" name="Google Shape;2855;p192"/>
              <p:cNvSpPr/>
              <p:nvPr/>
            </p:nvSpPr>
            <p:spPr>
              <a:xfrm>
                <a:off x="6903266" y="1913102"/>
                <a:ext cx="527323" cy="328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600" fill="norm" stroke="1" extrusionOk="0">
                    <a:moveTo>
                      <a:pt x="17082" y="960"/>
                    </a:moveTo>
                    <a:cubicBezTo>
                      <a:pt x="17770" y="960"/>
                      <a:pt x="18313" y="1360"/>
                      <a:pt x="18526" y="2137"/>
                    </a:cubicBezTo>
                    <a:cubicBezTo>
                      <a:pt x="18884" y="3332"/>
                      <a:pt x="18022" y="5128"/>
                      <a:pt x="16653" y="6081"/>
                    </a:cubicBezTo>
                    <a:cubicBezTo>
                      <a:pt x="16092" y="6470"/>
                      <a:pt x="15536" y="6664"/>
                      <a:pt x="15046" y="6664"/>
                    </a:cubicBezTo>
                    <a:cubicBezTo>
                      <a:pt x="14337" y="6664"/>
                      <a:pt x="13769" y="6264"/>
                      <a:pt x="13556" y="5481"/>
                    </a:cubicBezTo>
                    <a:cubicBezTo>
                      <a:pt x="13269" y="4168"/>
                      <a:pt x="14131" y="2378"/>
                      <a:pt x="15500" y="1542"/>
                    </a:cubicBezTo>
                    <a:cubicBezTo>
                      <a:pt x="16061" y="1148"/>
                      <a:pt x="16607" y="960"/>
                      <a:pt x="17082" y="960"/>
                    </a:cubicBezTo>
                    <a:close/>
                    <a:moveTo>
                      <a:pt x="13052" y="6676"/>
                    </a:moveTo>
                    <a:cubicBezTo>
                      <a:pt x="13542" y="7312"/>
                      <a:pt x="14117" y="7600"/>
                      <a:pt x="14709" y="7600"/>
                    </a:cubicBezTo>
                    <a:cubicBezTo>
                      <a:pt x="14901" y="7600"/>
                      <a:pt x="15092" y="7571"/>
                      <a:pt x="15284" y="7518"/>
                    </a:cubicBezTo>
                    <a:cubicBezTo>
                      <a:pt x="14709" y="8230"/>
                      <a:pt x="14276" y="9425"/>
                      <a:pt x="14205" y="10620"/>
                    </a:cubicBezTo>
                    <a:cubicBezTo>
                      <a:pt x="13712" y="9991"/>
                      <a:pt x="13141" y="9696"/>
                      <a:pt x="12545" y="9696"/>
                    </a:cubicBezTo>
                    <a:cubicBezTo>
                      <a:pt x="12357" y="9696"/>
                      <a:pt x="12166" y="9726"/>
                      <a:pt x="11974" y="9784"/>
                    </a:cubicBezTo>
                    <a:cubicBezTo>
                      <a:pt x="12549" y="9066"/>
                      <a:pt x="12981" y="7995"/>
                      <a:pt x="13052" y="6676"/>
                    </a:cubicBezTo>
                    <a:close/>
                    <a:moveTo>
                      <a:pt x="10700" y="5357"/>
                    </a:moveTo>
                    <a:cubicBezTo>
                      <a:pt x="11445" y="5357"/>
                      <a:pt x="12041" y="5758"/>
                      <a:pt x="12261" y="6558"/>
                    </a:cubicBezTo>
                    <a:cubicBezTo>
                      <a:pt x="12549" y="7871"/>
                      <a:pt x="11683" y="9549"/>
                      <a:pt x="10317" y="10503"/>
                    </a:cubicBezTo>
                    <a:cubicBezTo>
                      <a:pt x="9782" y="10879"/>
                      <a:pt x="9257" y="11050"/>
                      <a:pt x="8796" y="11050"/>
                    </a:cubicBezTo>
                    <a:cubicBezTo>
                      <a:pt x="8075" y="11050"/>
                      <a:pt x="7511" y="10632"/>
                      <a:pt x="7291" y="9908"/>
                    </a:cubicBezTo>
                    <a:cubicBezTo>
                      <a:pt x="6933" y="8589"/>
                      <a:pt x="7795" y="6800"/>
                      <a:pt x="9164" y="5840"/>
                    </a:cubicBezTo>
                    <a:cubicBezTo>
                      <a:pt x="9697" y="5516"/>
                      <a:pt x="10229" y="5357"/>
                      <a:pt x="10700" y="5357"/>
                    </a:cubicBezTo>
                    <a:close/>
                    <a:moveTo>
                      <a:pt x="18579" y="6217"/>
                    </a:moveTo>
                    <a:cubicBezTo>
                      <a:pt x="19282" y="6217"/>
                      <a:pt x="19824" y="6617"/>
                      <a:pt x="20037" y="7394"/>
                    </a:cubicBezTo>
                    <a:cubicBezTo>
                      <a:pt x="20324" y="8713"/>
                      <a:pt x="19533" y="10503"/>
                      <a:pt x="18093" y="11339"/>
                    </a:cubicBezTo>
                    <a:lnTo>
                      <a:pt x="18093" y="11456"/>
                    </a:lnTo>
                    <a:cubicBezTo>
                      <a:pt x="17561" y="11786"/>
                      <a:pt x="17040" y="11945"/>
                      <a:pt x="16578" y="11945"/>
                    </a:cubicBezTo>
                    <a:cubicBezTo>
                      <a:pt x="15858" y="11945"/>
                      <a:pt x="15287" y="11545"/>
                      <a:pt x="15067" y="10744"/>
                    </a:cubicBezTo>
                    <a:cubicBezTo>
                      <a:pt x="14709" y="9425"/>
                      <a:pt x="15571" y="7753"/>
                      <a:pt x="16940" y="6800"/>
                    </a:cubicBezTo>
                    <a:cubicBezTo>
                      <a:pt x="17529" y="6405"/>
                      <a:pt x="18093" y="6217"/>
                      <a:pt x="18579" y="6217"/>
                    </a:cubicBezTo>
                    <a:close/>
                    <a:moveTo>
                      <a:pt x="6646" y="10980"/>
                    </a:moveTo>
                    <a:cubicBezTo>
                      <a:pt x="7160" y="11645"/>
                      <a:pt x="7813" y="12010"/>
                      <a:pt x="8494" y="12010"/>
                    </a:cubicBezTo>
                    <a:cubicBezTo>
                      <a:pt x="8668" y="12010"/>
                      <a:pt x="8845" y="11986"/>
                      <a:pt x="9019" y="11939"/>
                    </a:cubicBezTo>
                    <a:cubicBezTo>
                      <a:pt x="8373" y="12652"/>
                      <a:pt x="7941" y="13847"/>
                      <a:pt x="7870" y="15165"/>
                    </a:cubicBezTo>
                    <a:cubicBezTo>
                      <a:pt x="7387" y="14453"/>
                      <a:pt x="6823" y="14070"/>
                      <a:pt x="6209" y="14070"/>
                    </a:cubicBezTo>
                    <a:cubicBezTo>
                      <a:pt x="6000" y="14070"/>
                      <a:pt x="5784" y="14117"/>
                      <a:pt x="5564" y="14206"/>
                    </a:cubicBezTo>
                    <a:cubicBezTo>
                      <a:pt x="6213" y="13487"/>
                      <a:pt x="6646" y="12292"/>
                      <a:pt x="6646" y="10980"/>
                    </a:cubicBezTo>
                    <a:close/>
                    <a:moveTo>
                      <a:pt x="4322" y="9726"/>
                    </a:moveTo>
                    <a:cubicBezTo>
                      <a:pt x="5053" y="9726"/>
                      <a:pt x="5631" y="10173"/>
                      <a:pt x="5851" y="10980"/>
                    </a:cubicBezTo>
                    <a:cubicBezTo>
                      <a:pt x="6213" y="12175"/>
                      <a:pt x="5347" y="13970"/>
                      <a:pt x="3978" y="14924"/>
                    </a:cubicBezTo>
                    <a:cubicBezTo>
                      <a:pt x="3446" y="15301"/>
                      <a:pt x="2896" y="15471"/>
                      <a:pt x="2414" y="15471"/>
                    </a:cubicBezTo>
                    <a:cubicBezTo>
                      <a:pt x="1662" y="15471"/>
                      <a:pt x="1059" y="15053"/>
                      <a:pt x="885" y="14329"/>
                    </a:cubicBezTo>
                    <a:cubicBezTo>
                      <a:pt x="598" y="13011"/>
                      <a:pt x="1460" y="11339"/>
                      <a:pt x="2829" y="10261"/>
                    </a:cubicBezTo>
                    <a:cubicBezTo>
                      <a:pt x="3354" y="9896"/>
                      <a:pt x="3868" y="9726"/>
                      <a:pt x="4322" y="9726"/>
                    </a:cubicBezTo>
                    <a:close/>
                    <a:moveTo>
                      <a:pt x="12236" y="10585"/>
                    </a:moveTo>
                    <a:cubicBezTo>
                      <a:pt x="12935" y="10585"/>
                      <a:pt x="13485" y="11033"/>
                      <a:pt x="13702" y="11816"/>
                    </a:cubicBezTo>
                    <a:cubicBezTo>
                      <a:pt x="14060" y="13134"/>
                      <a:pt x="13198" y="14806"/>
                      <a:pt x="11829" y="15760"/>
                    </a:cubicBezTo>
                    <a:lnTo>
                      <a:pt x="11758" y="15760"/>
                    </a:lnTo>
                    <a:cubicBezTo>
                      <a:pt x="11197" y="16148"/>
                      <a:pt x="10651" y="16343"/>
                      <a:pt x="10175" y="16343"/>
                    </a:cubicBezTo>
                    <a:cubicBezTo>
                      <a:pt x="9487" y="16343"/>
                      <a:pt x="8944" y="15942"/>
                      <a:pt x="8732" y="15165"/>
                    </a:cubicBezTo>
                    <a:cubicBezTo>
                      <a:pt x="8373" y="13847"/>
                      <a:pt x="9310" y="12175"/>
                      <a:pt x="10676" y="11221"/>
                    </a:cubicBezTo>
                    <a:cubicBezTo>
                      <a:pt x="11225" y="10785"/>
                      <a:pt x="11765" y="10585"/>
                      <a:pt x="12236" y="10585"/>
                    </a:cubicBezTo>
                    <a:close/>
                    <a:moveTo>
                      <a:pt x="5802" y="15036"/>
                    </a:moveTo>
                    <a:cubicBezTo>
                      <a:pt x="6536" y="15036"/>
                      <a:pt x="7118" y="15436"/>
                      <a:pt x="7291" y="16237"/>
                    </a:cubicBezTo>
                    <a:cubicBezTo>
                      <a:pt x="7653" y="17432"/>
                      <a:pt x="6788" y="19227"/>
                      <a:pt x="5418" y="20181"/>
                    </a:cubicBezTo>
                    <a:cubicBezTo>
                      <a:pt x="4883" y="20558"/>
                      <a:pt x="4347" y="20729"/>
                      <a:pt x="3879" y="20729"/>
                    </a:cubicBezTo>
                    <a:cubicBezTo>
                      <a:pt x="3145" y="20729"/>
                      <a:pt x="2570" y="20311"/>
                      <a:pt x="2396" y="19587"/>
                    </a:cubicBezTo>
                    <a:cubicBezTo>
                      <a:pt x="2034" y="18268"/>
                      <a:pt x="2900" y="16478"/>
                      <a:pt x="4269" y="15519"/>
                    </a:cubicBezTo>
                    <a:cubicBezTo>
                      <a:pt x="4801" y="15195"/>
                      <a:pt x="5333" y="15036"/>
                      <a:pt x="5802" y="15036"/>
                    </a:cubicBezTo>
                    <a:close/>
                    <a:moveTo>
                      <a:pt x="17341" y="0"/>
                    </a:moveTo>
                    <a:cubicBezTo>
                      <a:pt x="16713" y="0"/>
                      <a:pt x="16000" y="230"/>
                      <a:pt x="15284" y="706"/>
                    </a:cubicBezTo>
                    <a:cubicBezTo>
                      <a:pt x="13702" y="1778"/>
                      <a:pt x="12694" y="3691"/>
                      <a:pt x="12694" y="5245"/>
                    </a:cubicBezTo>
                    <a:cubicBezTo>
                      <a:pt x="12350" y="4680"/>
                      <a:pt x="11768" y="4374"/>
                      <a:pt x="11073" y="4374"/>
                    </a:cubicBezTo>
                    <a:cubicBezTo>
                      <a:pt x="10449" y="4374"/>
                      <a:pt x="9736" y="4616"/>
                      <a:pt x="9019" y="5128"/>
                    </a:cubicBezTo>
                    <a:cubicBezTo>
                      <a:pt x="7437" y="6199"/>
                      <a:pt x="6284" y="8230"/>
                      <a:pt x="6429" y="9784"/>
                    </a:cubicBezTo>
                    <a:cubicBezTo>
                      <a:pt x="6039" y="9143"/>
                      <a:pt x="5422" y="8807"/>
                      <a:pt x="4684" y="8807"/>
                    </a:cubicBezTo>
                    <a:cubicBezTo>
                      <a:pt x="4056" y="8807"/>
                      <a:pt x="3343" y="9049"/>
                      <a:pt x="2612" y="9549"/>
                    </a:cubicBezTo>
                    <a:cubicBezTo>
                      <a:pt x="810" y="10744"/>
                      <a:pt x="-339" y="13134"/>
                      <a:pt x="90" y="14806"/>
                    </a:cubicBezTo>
                    <a:cubicBezTo>
                      <a:pt x="331" y="15801"/>
                      <a:pt x="1073" y="16296"/>
                      <a:pt x="2020" y="16296"/>
                    </a:cubicBezTo>
                    <a:cubicBezTo>
                      <a:pt x="2212" y="16296"/>
                      <a:pt x="2407" y="16278"/>
                      <a:pt x="2612" y="16237"/>
                    </a:cubicBezTo>
                    <a:cubicBezTo>
                      <a:pt x="1747" y="17432"/>
                      <a:pt x="1314" y="18868"/>
                      <a:pt x="1605" y="20063"/>
                    </a:cubicBezTo>
                    <a:cubicBezTo>
                      <a:pt x="1864" y="21070"/>
                      <a:pt x="2623" y="21600"/>
                      <a:pt x="3577" y="21600"/>
                    </a:cubicBezTo>
                    <a:cubicBezTo>
                      <a:pt x="4209" y="21600"/>
                      <a:pt x="4922" y="21370"/>
                      <a:pt x="5635" y="20899"/>
                    </a:cubicBezTo>
                    <a:cubicBezTo>
                      <a:pt x="7220" y="19822"/>
                      <a:pt x="8299" y="17791"/>
                      <a:pt x="8228" y="16237"/>
                    </a:cubicBezTo>
                    <a:cubicBezTo>
                      <a:pt x="8579" y="16884"/>
                      <a:pt x="9179" y="17214"/>
                      <a:pt x="9906" y="17214"/>
                    </a:cubicBezTo>
                    <a:cubicBezTo>
                      <a:pt x="10527" y="17214"/>
                      <a:pt x="11243" y="16973"/>
                      <a:pt x="11974" y="16478"/>
                    </a:cubicBezTo>
                    <a:cubicBezTo>
                      <a:pt x="13556" y="15401"/>
                      <a:pt x="14638" y="13487"/>
                      <a:pt x="14564" y="11939"/>
                    </a:cubicBezTo>
                    <a:cubicBezTo>
                      <a:pt x="14943" y="12504"/>
                      <a:pt x="15546" y="12805"/>
                      <a:pt x="16249" y="12805"/>
                    </a:cubicBezTo>
                    <a:cubicBezTo>
                      <a:pt x="16880" y="12805"/>
                      <a:pt x="17593" y="12563"/>
                      <a:pt x="18310" y="12057"/>
                    </a:cubicBezTo>
                    <a:cubicBezTo>
                      <a:pt x="20108" y="10862"/>
                      <a:pt x="21261" y="8589"/>
                      <a:pt x="20828" y="6800"/>
                    </a:cubicBezTo>
                    <a:cubicBezTo>
                      <a:pt x="20587" y="5805"/>
                      <a:pt x="19849" y="5304"/>
                      <a:pt x="18902" y="5304"/>
                    </a:cubicBezTo>
                    <a:cubicBezTo>
                      <a:pt x="18710" y="5304"/>
                      <a:pt x="18512" y="5322"/>
                      <a:pt x="18310" y="5363"/>
                    </a:cubicBezTo>
                    <a:cubicBezTo>
                      <a:pt x="19172" y="4168"/>
                      <a:pt x="19604" y="2738"/>
                      <a:pt x="19317" y="1542"/>
                    </a:cubicBezTo>
                    <a:cubicBezTo>
                      <a:pt x="19055" y="530"/>
                      <a:pt x="18299" y="0"/>
                      <a:pt x="17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351" name="Google Shape;2858;p192"/>
          <p:cNvSpPr/>
          <p:nvPr/>
        </p:nvSpPr>
        <p:spPr>
          <a:xfrm>
            <a:off x="0" y="4735381"/>
            <a:ext cx="9143974" cy="40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437" y="0"/>
                  <a:pt x="0" y="3042"/>
                  <a:pt x="0" y="304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3042"/>
                </a:lnTo>
                <a:cubicBezTo>
                  <a:pt x="21600" y="3042"/>
                  <a:pt x="17163" y="0"/>
                  <a:pt x="10800" y="0"/>
                </a:cubicBezTo>
                <a:close/>
              </a:path>
            </a:pathLst>
          </a:custGeom>
          <a:solidFill>
            <a:srgbClr val="0D56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35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6" name="Google Shape;2862;p193"/>
          <p:cNvGrpSpPr/>
          <p:nvPr/>
        </p:nvGrpSpPr>
        <p:grpSpPr>
          <a:xfrm>
            <a:off x="-1" y="523624"/>
            <a:ext cx="9143976" cy="4619657"/>
            <a:chOff x="0" y="-2"/>
            <a:chExt cx="9143975" cy="4619656"/>
          </a:xfrm>
        </p:grpSpPr>
        <p:grpSp>
          <p:nvGrpSpPr>
            <p:cNvPr id="3374" name="Google Shape;2863;p193"/>
            <p:cNvGrpSpPr/>
            <p:nvPr/>
          </p:nvGrpSpPr>
          <p:grpSpPr>
            <a:xfrm>
              <a:off x="445223" y="-3"/>
              <a:ext cx="8257514" cy="4391941"/>
              <a:chOff x="-8" y="-2"/>
              <a:chExt cx="8257513" cy="4391940"/>
            </a:xfrm>
          </p:grpSpPr>
          <p:sp>
            <p:nvSpPr>
              <p:cNvPr id="3359" name="Google Shape;2864;p193"/>
              <p:cNvSpPr/>
              <p:nvPr/>
            </p:nvSpPr>
            <p:spPr>
              <a:xfrm rot="15135427">
                <a:off x="4394068" y="-85520"/>
                <a:ext cx="172811" cy="527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373" name="Google Shape;2865;p193"/>
              <p:cNvGrpSpPr/>
              <p:nvPr/>
            </p:nvGrpSpPr>
            <p:grpSpPr>
              <a:xfrm>
                <a:off x="-9" y="-2"/>
                <a:ext cx="8257514" cy="4391941"/>
                <a:chOff x="-7" y="0"/>
                <a:chExt cx="8257513" cy="4391939"/>
              </a:xfrm>
            </p:grpSpPr>
            <p:grpSp>
              <p:nvGrpSpPr>
                <p:cNvPr id="3363" name="Google Shape;2866;p193"/>
                <p:cNvGrpSpPr/>
                <p:nvPr/>
              </p:nvGrpSpPr>
              <p:grpSpPr>
                <a:xfrm>
                  <a:off x="342975" y="3042705"/>
                  <a:ext cx="665065" cy="1349234"/>
                  <a:chOff x="-10" y="0"/>
                  <a:chExt cx="665064" cy="1349233"/>
                </a:xfrm>
              </p:grpSpPr>
              <p:sp>
                <p:nvSpPr>
                  <p:cNvPr id="3360" name="Google Shape;2867;p193"/>
                  <p:cNvSpPr/>
                  <p:nvPr/>
                </p:nvSpPr>
                <p:spPr>
                  <a:xfrm flipH="1">
                    <a:off x="211800" y="-1"/>
                    <a:ext cx="285705" cy="13492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335" h="21600" fill="norm" stroke="1" extrusionOk="0">
                        <a:moveTo>
                          <a:pt x="6016" y="0"/>
                        </a:moveTo>
                        <a:cubicBezTo>
                          <a:pt x="-5159" y="3200"/>
                          <a:pt x="16190" y="9648"/>
                          <a:pt x="5640" y="14209"/>
                        </a:cubicBezTo>
                        <a:cubicBezTo>
                          <a:pt x="-3450" y="18152"/>
                          <a:pt x="1179" y="21600"/>
                          <a:pt x="1179" y="21600"/>
                        </a:cubicBezTo>
                        <a:lnTo>
                          <a:pt x="8143" y="21600"/>
                        </a:lnTo>
                        <a:cubicBezTo>
                          <a:pt x="8143" y="21600"/>
                          <a:pt x="3639" y="18863"/>
                          <a:pt x="8852" y="15477"/>
                        </a:cubicBezTo>
                        <a:cubicBezTo>
                          <a:pt x="16441" y="10545"/>
                          <a:pt x="9560" y="7004"/>
                          <a:pt x="7558" y="5566"/>
                        </a:cubicBezTo>
                        <a:cubicBezTo>
                          <a:pt x="3056" y="2319"/>
                          <a:pt x="6015" y="0"/>
                          <a:pt x="60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361" name="Google Shape;2868;p193"/>
                  <p:cNvSpPr/>
                  <p:nvPr/>
                </p:nvSpPr>
                <p:spPr>
                  <a:xfrm flipH="1">
                    <a:off x="432684" y="282956"/>
                    <a:ext cx="232370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557" h="21600" fill="norm" stroke="1" extrusionOk="0">
                        <a:moveTo>
                          <a:pt x="8879" y="0"/>
                        </a:moveTo>
                        <a:cubicBezTo>
                          <a:pt x="-1166" y="3072"/>
                          <a:pt x="17894" y="8844"/>
                          <a:pt x="7245" y="12385"/>
                        </a:cubicBezTo>
                        <a:cubicBezTo>
                          <a:pt x="-3403" y="15946"/>
                          <a:pt x="831" y="21600"/>
                          <a:pt x="831" y="21600"/>
                        </a:cubicBezTo>
                        <a:lnTo>
                          <a:pt x="8636" y="21600"/>
                        </a:lnTo>
                        <a:cubicBezTo>
                          <a:pt x="8636" y="21600"/>
                          <a:pt x="3433" y="16396"/>
                          <a:pt x="10816" y="13578"/>
                        </a:cubicBezTo>
                        <a:cubicBezTo>
                          <a:pt x="18197" y="10761"/>
                          <a:pt x="12812" y="6672"/>
                          <a:pt x="10270" y="5009"/>
                        </a:cubicBezTo>
                        <a:cubicBezTo>
                          <a:pt x="5491" y="1840"/>
                          <a:pt x="8879" y="1"/>
                          <a:pt x="8879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362" name="Google Shape;2869;p193"/>
                  <p:cNvSpPr/>
                  <p:nvPr/>
                </p:nvSpPr>
                <p:spPr>
                  <a:xfrm flipH="1">
                    <a:off x="-11" y="282956"/>
                    <a:ext cx="268679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656" h="21600" fill="norm" stroke="1" extrusionOk="0">
                        <a:moveTo>
                          <a:pt x="8216" y="0"/>
                        </a:moveTo>
                        <a:cubicBezTo>
                          <a:pt x="-1799" y="3561"/>
                          <a:pt x="16020" y="9039"/>
                          <a:pt x="6938" y="12404"/>
                        </a:cubicBezTo>
                        <a:cubicBezTo>
                          <a:pt x="-4598" y="16650"/>
                          <a:pt x="1735" y="21600"/>
                          <a:pt x="1735" y="21600"/>
                        </a:cubicBezTo>
                        <a:lnTo>
                          <a:pt x="8067" y="21600"/>
                        </a:lnTo>
                        <a:cubicBezTo>
                          <a:pt x="8067" y="21600"/>
                          <a:pt x="3258" y="17022"/>
                          <a:pt x="9393" y="14244"/>
                        </a:cubicBezTo>
                        <a:cubicBezTo>
                          <a:pt x="17002" y="10800"/>
                          <a:pt x="12633" y="7396"/>
                          <a:pt x="9983" y="5850"/>
                        </a:cubicBezTo>
                        <a:cubicBezTo>
                          <a:pt x="4093" y="2387"/>
                          <a:pt x="8214" y="1"/>
                          <a:pt x="82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372" name="Google Shape;2870;p193"/>
                <p:cNvGrpSpPr/>
                <p:nvPr/>
              </p:nvGrpSpPr>
              <p:grpSpPr>
                <a:xfrm>
                  <a:off x="-8" y="-2"/>
                  <a:ext cx="8257514" cy="4022251"/>
                  <a:chOff x="-6" y="-1"/>
                  <a:chExt cx="8257512" cy="4022249"/>
                </a:xfrm>
              </p:grpSpPr>
              <p:sp>
                <p:nvSpPr>
                  <p:cNvPr id="3364" name="Google Shape;2871;p193"/>
                  <p:cNvSpPr/>
                  <p:nvPr/>
                </p:nvSpPr>
                <p:spPr>
                  <a:xfrm>
                    <a:off x="6918986" y="3173212"/>
                    <a:ext cx="667476" cy="849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fill="norm" stroke="1" extrusionOk="0">
                        <a:moveTo>
                          <a:pt x="1644" y="0"/>
                        </a:moveTo>
                        <a:cubicBezTo>
                          <a:pt x="1482" y="0"/>
                          <a:pt x="1319" y="39"/>
                          <a:pt x="1183" y="120"/>
                        </a:cubicBezTo>
                        <a:lnTo>
                          <a:pt x="365" y="637"/>
                        </a:lnTo>
                        <a:cubicBezTo>
                          <a:pt x="-24" y="808"/>
                          <a:pt x="-111" y="1221"/>
                          <a:pt x="148" y="1495"/>
                        </a:cubicBezTo>
                        <a:lnTo>
                          <a:pt x="4590" y="6480"/>
                        </a:lnTo>
                        <a:cubicBezTo>
                          <a:pt x="4804" y="6720"/>
                          <a:pt x="4719" y="7030"/>
                          <a:pt x="4460" y="7201"/>
                        </a:cubicBezTo>
                        <a:cubicBezTo>
                          <a:pt x="3296" y="7821"/>
                          <a:pt x="3037" y="9093"/>
                          <a:pt x="3857" y="10021"/>
                        </a:cubicBezTo>
                        <a:lnTo>
                          <a:pt x="13730" y="21124"/>
                        </a:lnTo>
                        <a:cubicBezTo>
                          <a:pt x="13993" y="21437"/>
                          <a:pt x="14416" y="21600"/>
                          <a:pt x="14851" y="21600"/>
                        </a:cubicBezTo>
                        <a:cubicBezTo>
                          <a:pt x="15132" y="21600"/>
                          <a:pt x="15416" y="21534"/>
                          <a:pt x="15669" y="21398"/>
                        </a:cubicBezTo>
                        <a:lnTo>
                          <a:pt x="20714" y="18546"/>
                        </a:lnTo>
                        <a:cubicBezTo>
                          <a:pt x="21317" y="18203"/>
                          <a:pt x="21489" y="17480"/>
                          <a:pt x="21058" y="16965"/>
                        </a:cubicBezTo>
                        <a:lnTo>
                          <a:pt x="11185" y="5895"/>
                        </a:lnTo>
                        <a:cubicBezTo>
                          <a:pt x="10688" y="5331"/>
                          <a:pt x="9904" y="5033"/>
                          <a:pt x="9103" y="5033"/>
                        </a:cubicBezTo>
                        <a:cubicBezTo>
                          <a:pt x="8587" y="5033"/>
                          <a:pt x="8065" y="5159"/>
                          <a:pt x="7608" y="5414"/>
                        </a:cubicBezTo>
                        <a:cubicBezTo>
                          <a:pt x="7491" y="5467"/>
                          <a:pt x="7362" y="5494"/>
                          <a:pt x="7234" y="5494"/>
                        </a:cubicBezTo>
                        <a:cubicBezTo>
                          <a:pt x="7032" y="5494"/>
                          <a:pt x="6835" y="5425"/>
                          <a:pt x="6701" y="5277"/>
                        </a:cubicBezTo>
                        <a:lnTo>
                          <a:pt x="2262" y="257"/>
                        </a:lnTo>
                        <a:cubicBezTo>
                          <a:pt x="2130" y="91"/>
                          <a:pt x="1890" y="0"/>
                          <a:pt x="1644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grpSp>
                <p:nvGrpSpPr>
                  <p:cNvPr id="3368" name="Google Shape;2872;p193"/>
                  <p:cNvGrpSpPr/>
                  <p:nvPr/>
                </p:nvGrpSpPr>
                <p:grpSpPr>
                  <a:xfrm>
                    <a:off x="541970" y="-2"/>
                    <a:ext cx="1036538" cy="691091"/>
                    <a:chOff x="-25" y="0"/>
                    <a:chExt cx="1036536" cy="691089"/>
                  </a:xfrm>
                </p:grpSpPr>
                <p:sp>
                  <p:nvSpPr>
                    <p:cNvPr id="3365" name="Google Shape;2873;p193"/>
                    <p:cNvSpPr/>
                    <p:nvPr/>
                  </p:nvSpPr>
                  <p:spPr>
                    <a:xfrm>
                      <a:off x="-26" y="5066"/>
                      <a:ext cx="1032807" cy="6860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83" h="21600" fill="norm" stroke="1" extrusionOk="0">
                          <a:moveTo>
                            <a:pt x="3536" y="0"/>
                          </a:moveTo>
                          <a:cubicBezTo>
                            <a:pt x="2744" y="0"/>
                            <a:pt x="2221" y="259"/>
                            <a:pt x="2063" y="806"/>
                          </a:cubicBezTo>
                          <a:lnTo>
                            <a:pt x="46" y="8140"/>
                          </a:lnTo>
                          <a:cubicBezTo>
                            <a:pt x="-458" y="9958"/>
                            <a:pt x="3282" y="14251"/>
                            <a:pt x="8408" y="17754"/>
                          </a:cubicBezTo>
                          <a:cubicBezTo>
                            <a:pt x="11992" y="20202"/>
                            <a:pt x="15308" y="21600"/>
                            <a:pt x="17152" y="21600"/>
                          </a:cubicBezTo>
                          <a:cubicBezTo>
                            <a:pt x="17947" y="21600"/>
                            <a:pt x="18468" y="21340"/>
                            <a:pt x="18620" y="20793"/>
                          </a:cubicBezTo>
                          <a:lnTo>
                            <a:pt x="20638" y="13426"/>
                          </a:lnTo>
                          <a:cubicBezTo>
                            <a:pt x="21142" y="11608"/>
                            <a:pt x="17380" y="7314"/>
                            <a:pt x="12254" y="3846"/>
                          </a:cubicBezTo>
                          <a:cubicBezTo>
                            <a:pt x="8670" y="1398"/>
                            <a:pt x="5375" y="0"/>
                            <a:pt x="3536" y="0"/>
                          </a:cubicBezTo>
                          <a:close/>
                        </a:path>
                      </a:pathLst>
                    </a:custGeom>
                    <a:solidFill>
                      <a:srgbClr val="0D566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66" name="Google Shape;2874;p193"/>
                    <p:cNvSpPr/>
                    <p:nvPr/>
                  </p:nvSpPr>
                  <p:spPr>
                    <a:xfrm>
                      <a:off x="106525" y="0"/>
                      <a:ext cx="929986" cy="44073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97" h="21600" fill="norm" stroke="1" extrusionOk="0">
                          <a:moveTo>
                            <a:pt x="1294" y="0"/>
                          </a:moveTo>
                          <a:cubicBezTo>
                            <a:pt x="610" y="0"/>
                            <a:pt x="168" y="301"/>
                            <a:pt x="39" y="937"/>
                          </a:cubicBezTo>
                          <a:cubicBezTo>
                            <a:pt x="-451" y="3405"/>
                            <a:pt x="3776" y="9782"/>
                            <a:pt x="9473" y="15233"/>
                          </a:cubicBezTo>
                          <a:cubicBezTo>
                            <a:pt x="13655" y="19234"/>
                            <a:pt x="17472" y="21600"/>
                            <a:pt x="19392" y="21600"/>
                          </a:cubicBezTo>
                          <a:cubicBezTo>
                            <a:pt x="20088" y="21600"/>
                            <a:pt x="20535" y="21288"/>
                            <a:pt x="20659" y="20632"/>
                          </a:cubicBezTo>
                          <a:cubicBezTo>
                            <a:pt x="21149" y="18165"/>
                            <a:pt x="16922" y="11788"/>
                            <a:pt x="11225" y="6336"/>
                          </a:cubicBezTo>
                          <a:cubicBezTo>
                            <a:pt x="7027" y="2359"/>
                            <a:pt x="3210" y="0"/>
                            <a:pt x="1294" y="0"/>
                          </a:cubicBezTo>
                          <a:close/>
                        </a:path>
                      </a:pathLst>
                    </a:custGeom>
                    <a:solidFill>
                      <a:srgbClr val="06435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67" name="Google Shape;2875;p193"/>
                    <p:cNvSpPr/>
                    <p:nvPr/>
                  </p:nvSpPr>
                  <p:spPr>
                    <a:xfrm>
                      <a:off x="203486" y="46058"/>
                      <a:ext cx="736139" cy="3484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03" h="21600" fill="norm" stroke="1" extrusionOk="0">
                          <a:moveTo>
                            <a:pt x="1295" y="0"/>
                          </a:moveTo>
                          <a:cubicBezTo>
                            <a:pt x="610" y="0"/>
                            <a:pt x="168" y="298"/>
                            <a:pt x="36" y="932"/>
                          </a:cubicBezTo>
                          <a:cubicBezTo>
                            <a:pt x="-435" y="3403"/>
                            <a:pt x="3784" y="9776"/>
                            <a:pt x="9480" y="15240"/>
                          </a:cubicBezTo>
                          <a:cubicBezTo>
                            <a:pt x="13670" y="19213"/>
                            <a:pt x="17493" y="21600"/>
                            <a:pt x="19409" y="21600"/>
                          </a:cubicBezTo>
                          <a:cubicBezTo>
                            <a:pt x="20098" y="21600"/>
                            <a:pt x="20540" y="21292"/>
                            <a:pt x="20663" y="20639"/>
                          </a:cubicBezTo>
                          <a:cubicBezTo>
                            <a:pt x="21165" y="18168"/>
                            <a:pt x="16917" y="11728"/>
                            <a:pt x="11221" y="6328"/>
                          </a:cubicBezTo>
                          <a:cubicBezTo>
                            <a:pt x="7023" y="2352"/>
                            <a:pt x="3211" y="0"/>
                            <a:pt x="1295" y="0"/>
                          </a:cubicBezTo>
                          <a:close/>
                        </a:path>
                      </a:pathLst>
                    </a:custGeom>
                    <a:solidFill>
                      <a:srgbClr val="072B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3369" name="Google Shape;2876;p193"/>
                  <p:cNvSpPr/>
                  <p:nvPr/>
                </p:nvSpPr>
                <p:spPr>
                  <a:xfrm>
                    <a:off x="7494808" y="404305"/>
                    <a:ext cx="762698" cy="8489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82" h="21600" fill="norm" stroke="1" extrusionOk="0">
                        <a:moveTo>
                          <a:pt x="10076" y="674"/>
                        </a:moveTo>
                        <a:cubicBezTo>
                          <a:pt x="10092" y="674"/>
                          <a:pt x="10105" y="678"/>
                          <a:pt x="10114" y="687"/>
                        </a:cubicBezTo>
                        <a:cubicBezTo>
                          <a:pt x="10296" y="772"/>
                          <a:pt x="9657" y="1785"/>
                          <a:pt x="8744" y="2882"/>
                        </a:cubicBezTo>
                        <a:cubicBezTo>
                          <a:pt x="7849" y="3908"/>
                          <a:pt x="7034" y="4711"/>
                          <a:pt x="6818" y="4711"/>
                        </a:cubicBezTo>
                        <a:cubicBezTo>
                          <a:pt x="6802" y="4711"/>
                          <a:pt x="6789" y="4707"/>
                          <a:pt x="6780" y="4698"/>
                        </a:cubicBezTo>
                        <a:cubicBezTo>
                          <a:pt x="6643" y="4615"/>
                          <a:pt x="7237" y="3600"/>
                          <a:pt x="8197" y="2503"/>
                        </a:cubicBezTo>
                        <a:cubicBezTo>
                          <a:pt x="9046" y="1442"/>
                          <a:pt x="9855" y="674"/>
                          <a:pt x="10076" y="674"/>
                        </a:cubicBezTo>
                        <a:close/>
                        <a:moveTo>
                          <a:pt x="18996" y="6677"/>
                        </a:moveTo>
                        <a:cubicBezTo>
                          <a:pt x="19005" y="6677"/>
                          <a:pt x="19012" y="6679"/>
                          <a:pt x="19019" y="6683"/>
                        </a:cubicBezTo>
                        <a:cubicBezTo>
                          <a:pt x="19111" y="6769"/>
                          <a:pt x="18425" y="7740"/>
                          <a:pt x="17511" y="8881"/>
                        </a:cubicBezTo>
                        <a:lnTo>
                          <a:pt x="17511" y="8837"/>
                        </a:lnTo>
                        <a:cubicBezTo>
                          <a:pt x="16641" y="9925"/>
                          <a:pt x="15853" y="10745"/>
                          <a:pt x="15662" y="10745"/>
                        </a:cubicBezTo>
                        <a:cubicBezTo>
                          <a:pt x="15653" y="10745"/>
                          <a:pt x="15646" y="10743"/>
                          <a:pt x="15640" y="10739"/>
                        </a:cubicBezTo>
                        <a:cubicBezTo>
                          <a:pt x="15547" y="10653"/>
                          <a:pt x="16234" y="9682"/>
                          <a:pt x="17147" y="8585"/>
                        </a:cubicBezTo>
                        <a:cubicBezTo>
                          <a:pt x="18020" y="7534"/>
                          <a:pt x="18809" y="6677"/>
                          <a:pt x="18996" y="6677"/>
                        </a:cubicBezTo>
                        <a:close/>
                        <a:moveTo>
                          <a:pt x="10402" y="0"/>
                        </a:moveTo>
                        <a:cubicBezTo>
                          <a:pt x="9822" y="0"/>
                          <a:pt x="8184" y="1654"/>
                          <a:pt x="6051" y="4193"/>
                        </a:cubicBezTo>
                        <a:cubicBezTo>
                          <a:pt x="3858" y="6810"/>
                          <a:pt x="433" y="9471"/>
                          <a:pt x="22" y="12680"/>
                        </a:cubicBezTo>
                        <a:cubicBezTo>
                          <a:pt x="-435" y="15932"/>
                          <a:pt x="6233" y="21465"/>
                          <a:pt x="9109" y="21592"/>
                        </a:cubicBezTo>
                        <a:cubicBezTo>
                          <a:pt x="9198" y="21598"/>
                          <a:pt x="9288" y="21600"/>
                          <a:pt x="9376" y="21600"/>
                        </a:cubicBezTo>
                        <a:cubicBezTo>
                          <a:pt x="12114" y="21600"/>
                          <a:pt x="14083" y="19091"/>
                          <a:pt x="15365" y="16144"/>
                        </a:cubicBezTo>
                        <a:cubicBezTo>
                          <a:pt x="16690" y="13102"/>
                          <a:pt x="20708" y="8204"/>
                          <a:pt x="20938" y="7570"/>
                        </a:cubicBezTo>
                        <a:cubicBezTo>
                          <a:pt x="21165" y="6896"/>
                          <a:pt x="20481" y="6429"/>
                          <a:pt x="19383" y="6134"/>
                        </a:cubicBezTo>
                        <a:cubicBezTo>
                          <a:pt x="19165" y="6082"/>
                          <a:pt x="19007" y="6049"/>
                          <a:pt x="18877" y="6049"/>
                        </a:cubicBezTo>
                        <a:cubicBezTo>
                          <a:pt x="18380" y="6049"/>
                          <a:pt x="18303" y="6523"/>
                          <a:pt x="16965" y="8163"/>
                        </a:cubicBezTo>
                        <a:cubicBezTo>
                          <a:pt x="15228" y="10189"/>
                          <a:pt x="14589" y="11498"/>
                          <a:pt x="11759" y="11540"/>
                        </a:cubicBezTo>
                        <a:cubicBezTo>
                          <a:pt x="11745" y="11540"/>
                          <a:pt x="11734" y="11542"/>
                          <a:pt x="11720" y="11542"/>
                        </a:cubicBezTo>
                        <a:cubicBezTo>
                          <a:pt x="8879" y="11542"/>
                          <a:pt x="8611" y="6806"/>
                          <a:pt x="9520" y="5924"/>
                        </a:cubicBezTo>
                        <a:cubicBezTo>
                          <a:pt x="13266" y="2037"/>
                          <a:pt x="12168" y="772"/>
                          <a:pt x="12168" y="772"/>
                        </a:cubicBezTo>
                        <a:cubicBezTo>
                          <a:pt x="12168" y="772"/>
                          <a:pt x="10983" y="223"/>
                          <a:pt x="10479" y="10"/>
                        </a:cubicBezTo>
                        <a:cubicBezTo>
                          <a:pt x="10456" y="2"/>
                          <a:pt x="10431" y="0"/>
                          <a:pt x="1040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370" name="Google Shape;2877;p193"/>
                  <p:cNvSpPr/>
                  <p:nvPr/>
                </p:nvSpPr>
                <p:spPr>
                  <a:xfrm flipH="1">
                    <a:off x="-7" y="1662895"/>
                    <a:ext cx="655568" cy="4078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19" h="21600" fill="norm" stroke="1" extrusionOk="0">
                        <a:moveTo>
                          <a:pt x="17082" y="960"/>
                        </a:moveTo>
                        <a:cubicBezTo>
                          <a:pt x="17770" y="960"/>
                          <a:pt x="18313" y="1360"/>
                          <a:pt x="18526" y="2137"/>
                        </a:cubicBezTo>
                        <a:cubicBezTo>
                          <a:pt x="18884" y="3332"/>
                          <a:pt x="18022" y="5128"/>
                          <a:pt x="16653" y="6081"/>
                        </a:cubicBezTo>
                        <a:cubicBezTo>
                          <a:pt x="16092" y="6470"/>
                          <a:pt x="15536" y="6664"/>
                          <a:pt x="15046" y="6664"/>
                        </a:cubicBezTo>
                        <a:cubicBezTo>
                          <a:pt x="14337" y="6664"/>
                          <a:pt x="13769" y="6264"/>
                          <a:pt x="13556" y="5481"/>
                        </a:cubicBezTo>
                        <a:cubicBezTo>
                          <a:pt x="13269" y="4168"/>
                          <a:pt x="14131" y="2378"/>
                          <a:pt x="15500" y="1542"/>
                        </a:cubicBezTo>
                        <a:cubicBezTo>
                          <a:pt x="16061" y="1148"/>
                          <a:pt x="16607" y="960"/>
                          <a:pt x="17082" y="960"/>
                        </a:cubicBezTo>
                        <a:close/>
                        <a:moveTo>
                          <a:pt x="13052" y="6676"/>
                        </a:moveTo>
                        <a:cubicBezTo>
                          <a:pt x="13542" y="7312"/>
                          <a:pt x="14117" y="7600"/>
                          <a:pt x="14709" y="7600"/>
                        </a:cubicBezTo>
                        <a:cubicBezTo>
                          <a:pt x="14901" y="7600"/>
                          <a:pt x="15092" y="7571"/>
                          <a:pt x="15284" y="7518"/>
                        </a:cubicBezTo>
                        <a:cubicBezTo>
                          <a:pt x="14709" y="8230"/>
                          <a:pt x="14276" y="9425"/>
                          <a:pt x="14205" y="10620"/>
                        </a:cubicBezTo>
                        <a:cubicBezTo>
                          <a:pt x="13712" y="9991"/>
                          <a:pt x="13141" y="9696"/>
                          <a:pt x="12545" y="9696"/>
                        </a:cubicBezTo>
                        <a:cubicBezTo>
                          <a:pt x="12357" y="9696"/>
                          <a:pt x="12166" y="9726"/>
                          <a:pt x="11974" y="9784"/>
                        </a:cubicBezTo>
                        <a:cubicBezTo>
                          <a:pt x="12549" y="9066"/>
                          <a:pt x="12981" y="7995"/>
                          <a:pt x="13052" y="6676"/>
                        </a:cubicBezTo>
                        <a:close/>
                        <a:moveTo>
                          <a:pt x="10700" y="5357"/>
                        </a:moveTo>
                        <a:cubicBezTo>
                          <a:pt x="11445" y="5357"/>
                          <a:pt x="12041" y="5758"/>
                          <a:pt x="12261" y="6558"/>
                        </a:cubicBezTo>
                        <a:cubicBezTo>
                          <a:pt x="12549" y="7871"/>
                          <a:pt x="11683" y="9549"/>
                          <a:pt x="10317" y="10503"/>
                        </a:cubicBezTo>
                        <a:cubicBezTo>
                          <a:pt x="9782" y="10879"/>
                          <a:pt x="9257" y="11050"/>
                          <a:pt x="8796" y="11050"/>
                        </a:cubicBezTo>
                        <a:cubicBezTo>
                          <a:pt x="8075" y="11050"/>
                          <a:pt x="7511" y="10632"/>
                          <a:pt x="7291" y="9908"/>
                        </a:cubicBezTo>
                        <a:cubicBezTo>
                          <a:pt x="6933" y="8589"/>
                          <a:pt x="7795" y="6800"/>
                          <a:pt x="9164" y="5840"/>
                        </a:cubicBezTo>
                        <a:cubicBezTo>
                          <a:pt x="9697" y="5516"/>
                          <a:pt x="10229" y="5357"/>
                          <a:pt x="10700" y="5357"/>
                        </a:cubicBezTo>
                        <a:close/>
                        <a:moveTo>
                          <a:pt x="18579" y="6217"/>
                        </a:moveTo>
                        <a:cubicBezTo>
                          <a:pt x="19282" y="6217"/>
                          <a:pt x="19824" y="6617"/>
                          <a:pt x="20037" y="7394"/>
                        </a:cubicBezTo>
                        <a:cubicBezTo>
                          <a:pt x="20324" y="8713"/>
                          <a:pt x="19533" y="10503"/>
                          <a:pt x="18093" y="11339"/>
                        </a:cubicBezTo>
                        <a:lnTo>
                          <a:pt x="18093" y="11456"/>
                        </a:lnTo>
                        <a:cubicBezTo>
                          <a:pt x="17561" y="11786"/>
                          <a:pt x="17040" y="11945"/>
                          <a:pt x="16578" y="11945"/>
                        </a:cubicBezTo>
                        <a:cubicBezTo>
                          <a:pt x="15858" y="11945"/>
                          <a:pt x="15287" y="11545"/>
                          <a:pt x="15067" y="10744"/>
                        </a:cubicBezTo>
                        <a:cubicBezTo>
                          <a:pt x="14709" y="9425"/>
                          <a:pt x="15571" y="7753"/>
                          <a:pt x="16940" y="6800"/>
                        </a:cubicBezTo>
                        <a:cubicBezTo>
                          <a:pt x="17529" y="6405"/>
                          <a:pt x="18093" y="6217"/>
                          <a:pt x="18579" y="6217"/>
                        </a:cubicBezTo>
                        <a:close/>
                        <a:moveTo>
                          <a:pt x="6646" y="10980"/>
                        </a:moveTo>
                        <a:cubicBezTo>
                          <a:pt x="7160" y="11645"/>
                          <a:pt x="7813" y="12010"/>
                          <a:pt x="8494" y="12010"/>
                        </a:cubicBezTo>
                        <a:cubicBezTo>
                          <a:pt x="8668" y="12010"/>
                          <a:pt x="8845" y="11986"/>
                          <a:pt x="9019" y="11939"/>
                        </a:cubicBezTo>
                        <a:cubicBezTo>
                          <a:pt x="8373" y="12652"/>
                          <a:pt x="7941" y="13847"/>
                          <a:pt x="7870" y="15165"/>
                        </a:cubicBezTo>
                        <a:cubicBezTo>
                          <a:pt x="7387" y="14453"/>
                          <a:pt x="6823" y="14070"/>
                          <a:pt x="6209" y="14070"/>
                        </a:cubicBezTo>
                        <a:cubicBezTo>
                          <a:pt x="6000" y="14070"/>
                          <a:pt x="5784" y="14117"/>
                          <a:pt x="5564" y="14206"/>
                        </a:cubicBezTo>
                        <a:cubicBezTo>
                          <a:pt x="6213" y="13487"/>
                          <a:pt x="6646" y="12292"/>
                          <a:pt x="6646" y="10980"/>
                        </a:cubicBezTo>
                        <a:close/>
                        <a:moveTo>
                          <a:pt x="4322" y="9726"/>
                        </a:moveTo>
                        <a:cubicBezTo>
                          <a:pt x="5053" y="9726"/>
                          <a:pt x="5631" y="10173"/>
                          <a:pt x="5851" y="10980"/>
                        </a:cubicBezTo>
                        <a:cubicBezTo>
                          <a:pt x="6213" y="12175"/>
                          <a:pt x="5347" y="13970"/>
                          <a:pt x="3978" y="14924"/>
                        </a:cubicBezTo>
                        <a:cubicBezTo>
                          <a:pt x="3446" y="15301"/>
                          <a:pt x="2896" y="15471"/>
                          <a:pt x="2414" y="15471"/>
                        </a:cubicBezTo>
                        <a:cubicBezTo>
                          <a:pt x="1662" y="15471"/>
                          <a:pt x="1059" y="15053"/>
                          <a:pt x="885" y="14329"/>
                        </a:cubicBezTo>
                        <a:cubicBezTo>
                          <a:pt x="598" y="13011"/>
                          <a:pt x="1460" y="11339"/>
                          <a:pt x="2829" y="10261"/>
                        </a:cubicBezTo>
                        <a:cubicBezTo>
                          <a:pt x="3354" y="9896"/>
                          <a:pt x="3868" y="9726"/>
                          <a:pt x="4322" y="9726"/>
                        </a:cubicBezTo>
                        <a:close/>
                        <a:moveTo>
                          <a:pt x="12236" y="10585"/>
                        </a:moveTo>
                        <a:cubicBezTo>
                          <a:pt x="12935" y="10585"/>
                          <a:pt x="13485" y="11033"/>
                          <a:pt x="13702" y="11816"/>
                        </a:cubicBezTo>
                        <a:cubicBezTo>
                          <a:pt x="14060" y="13134"/>
                          <a:pt x="13198" y="14806"/>
                          <a:pt x="11829" y="15760"/>
                        </a:cubicBezTo>
                        <a:lnTo>
                          <a:pt x="11758" y="15760"/>
                        </a:lnTo>
                        <a:cubicBezTo>
                          <a:pt x="11197" y="16148"/>
                          <a:pt x="10651" y="16343"/>
                          <a:pt x="10175" y="16343"/>
                        </a:cubicBezTo>
                        <a:cubicBezTo>
                          <a:pt x="9487" y="16343"/>
                          <a:pt x="8944" y="15942"/>
                          <a:pt x="8732" y="15165"/>
                        </a:cubicBezTo>
                        <a:cubicBezTo>
                          <a:pt x="8373" y="13847"/>
                          <a:pt x="9310" y="12175"/>
                          <a:pt x="10676" y="11221"/>
                        </a:cubicBezTo>
                        <a:cubicBezTo>
                          <a:pt x="11225" y="10785"/>
                          <a:pt x="11765" y="10585"/>
                          <a:pt x="12236" y="10585"/>
                        </a:cubicBezTo>
                        <a:close/>
                        <a:moveTo>
                          <a:pt x="5802" y="15036"/>
                        </a:moveTo>
                        <a:cubicBezTo>
                          <a:pt x="6536" y="15036"/>
                          <a:pt x="7118" y="15436"/>
                          <a:pt x="7291" y="16237"/>
                        </a:cubicBezTo>
                        <a:cubicBezTo>
                          <a:pt x="7653" y="17432"/>
                          <a:pt x="6788" y="19227"/>
                          <a:pt x="5418" y="20181"/>
                        </a:cubicBezTo>
                        <a:cubicBezTo>
                          <a:pt x="4883" y="20558"/>
                          <a:pt x="4347" y="20729"/>
                          <a:pt x="3879" y="20729"/>
                        </a:cubicBezTo>
                        <a:cubicBezTo>
                          <a:pt x="3145" y="20729"/>
                          <a:pt x="2570" y="20311"/>
                          <a:pt x="2396" y="19587"/>
                        </a:cubicBezTo>
                        <a:cubicBezTo>
                          <a:pt x="2034" y="18268"/>
                          <a:pt x="2900" y="16478"/>
                          <a:pt x="4269" y="15519"/>
                        </a:cubicBezTo>
                        <a:cubicBezTo>
                          <a:pt x="4801" y="15195"/>
                          <a:pt x="5333" y="15036"/>
                          <a:pt x="5802" y="15036"/>
                        </a:cubicBezTo>
                        <a:close/>
                        <a:moveTo>
                          <a:pt x="17341" y="0"/>
                        </a:moveTo>
                        <a:cubicBezTo>
                          <a:pt x="16713" y="0"/>
                          <a:pt x="16000" y="230"/>
                          <a:pt x="15284" y="706"/>
                        </a:cubicBezTo>
                        <a:cubicBezTo>
                          <a:pt x="13702" y="1778"/>
                          <a:pt x="12694" y="3691"/>
                          <a:pt x="12694" y="5245"/>
                        </a:cubicBezTo>
                        <a:cubicBezTo>
                          <a:pt x="12350" y="4680"/>
                          <a:pt x="11768" y="4374"/>
                          <a:pt x="11073" y="4374"/>
                        </a:cubicBezTo>
                        <a:cubicBezTo>
                          <a:pt x="10449" y="4374"/>
                          <a:pt x="9736" y="4616"/>
                          <a:pt x="9019" y="5128"/>
                        </a:cubicBezTo>
                        <a:cubicBezTo>
                          <a:pt x="7437" y="6199"/>
                          <a:pt x="6284" y="8230"/>
                          <a:pt x="6429" y="9784"/>
                        </a:cubicBezTo>
                        <a:cubicBezTo>
                          <a:pt x="6039" y="9143"/>
                          <a:pt x="5422" y="8807"/>
                          <a:pt x="4684" y="8807"/>
                        </a:cubicBezTo>
                        <a:cubicBezTo>
                          <a:pt x="4056" y="8807"/>
                          <a:pt x="3343" y="9049"/>
                          <a:pt x="2612" y="9549"/>
                        </a:cubicBezTo>
                        <a:cubicBezTo>
                          <a:pt x="810" y="10744"/>
                          <a:pt x="-339" y="13134"/>
                          <a:pt x="90" y="14806"/>
                        </a:cubicBezTo>
                        <a:cubicBezTo>
                          <a:pt x="331" y="15801"/>
                          <a:pt x="1073" y="16296"/>
                          <a:pt x="2020" y="16296"/>
                        </a:cubicBezTo>
                        <a:cubicBezTo>
                          <a:pt x="2212" y="16296"/>
                          <a:pt x="2407" y="16278"/>
                          <a:pt x="2612" y="16237"/>
                        </a:cubicBezTo>
                        <a:cubicBezTo>
                          <a:pt x="1747" y="17432"/>
                          <a:pt x="1314" y="18868"/>
                          <a:pt x="1605" y="20063"/>
                        </a:cubicBezTo>
                        <a:cubicBezTo>
                          <a:pt x="1864" y="21070"/>
                          <a:pt x="2623" y="21600"/>
                          <a:pt x="3577" y="21600"/>
                        </a:cubicBezTo>
                        <a:cubicBezTo>
                          <a:pt x="4209" y="21600"/>
                          <a:pt x="4922" y="21370"/>
                          <a:pt x="5635" y="20899"/>
                        </a:cubicBezTo>
                        <a:cubicBezTo>
                          <a:pt x="7220" y="19822"/>
                          <a:pt x="8299" y="17791"/>
                          <a:pt x="8228" y="16237"/>
                        </a:cubicBezTo>
                        <a:cubicBezTo>
                          <a:pt x="8579" y="16884"/>
                          <a:pt x="9179" y="17214"/>
                          <a:pt x="9906" y="17214"/>
                        </a:cubicBezTo>
                        <a:cubicBezTo>
                          <a:pt x="10527" y="17214"/>
                          <a:pt x="11243" y="16973"/>
                          <a:pt x="11974" y="16478"/>
                        </a:cubicBezTo>
                        <a:cubicBezTo>
                          <a:pt x="13556" y="15401"/>
                          <a:pt x="14638" y="13487"/>
                          <a:pt x="14564" y="11939"/>
                        </a:cubicBezTo>
                        <a:cubicBezTo>
                          <a:pt x="14943" y="12504"/>
                          <a:pt x="15546" y="12805"/>
                          <a:pt x="16249" y="12805"/>
                        </a:cubicBezTo>
                        <a:cubicBezTo>
                          <a:pt x="16880" y="12805"/>
                          <a:pt x="17593" y="12563"/>
                          <a:pt x="18310" y="12057"/>
                        </a:cubicBezTo>
                        <a:cubicBezTo>
                          <a:pt x="20108" y="10862"/>
                          <a:pt x="21261" y="8589"/>
                          <a:pt x="20828" y="6800"/>
                        </a:cubicBezTo>
                        <a:cubicBezTo>
                          <a:pt x="20587" y="5805"/>
                          <a:pt x="19849" y="5304"/>
                          <a:pt x="18902" y="5304"/>
                        </a:cubicBezTo>
                        <a:cubicBezTo>
                          <a:pt x="18710" y="5304"/>
                          <a:pt x="18512" y="5322"/>
                          <a:pt x="18310" y="5363"/>
                        </a:cubicBezTo>
                        <a:cubicBezTo>
                          <a:pt x="19172" y="4168"/>
                          <a:pt x="19604" y="2738"/>
                          <a:pt x="19317" y="1542"/>
                        </a:cubicBezTo>
                        <a:cubicBezTo>
                          <a:pt x="19055" y="530"/>
                          <a:pt x="18299" y="0"/>
                          <a:pt x="17341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371" name="Google Shape;2878;p193"/>
                  <p:cNvSpPr/>
                  <p:nvPr/>
                </p:nvSpPr>
                <p:spPr>
                  <a:xfrm>
                    <a:off x="3768985" y="3479318"/>
                    <a:ext cx="533312" cy="475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sp>
          <p:nvSpPr>
            <p:cNvPr id="3375" name="Google Shape;2879;p193"/>
            <p:cNvSpPr/>
            <p:nvPr/>
          </p:nvSpPr>
          <p:spPr>
            <a:xfrm>
              <a:off x="-1" y="4275077"/>
              <a:ext cx="9143977" cy="34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37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8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3" name="Google Shape;2881;p194"/>
          <p:cNvGrpSpPr/>
          <p:nvPr/>
        </p:nvGrpSpPr>
        <p:grpSpPr>
          <a:xfrm>
            <a:off x="-36" y="-3518588"/>
            <a:ext cx="9719062" cy="8662122"/>
            <a:chOff x="0" y="0"/>
            <a:chExt cx="9719060" cy="8662120"/>
          </a:xfrm>
        </p:grpSpPr>
        <p:sp>
          <p:nvSpPr>
            <p:cNvPr id="3384" name="Google Shape;2882;p194"/>
            <p:cNvSpPr/>
            <p:nvPr/>
          </p:nvSpPr>
          <p:spPr>
            <a:xfrm flipH="1">
              <a:off x="186584" y="0"/>
              <a:ext cx="4707317" cy="811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85" name="Google Shape;2883;p194"/>
            <p:cNvSpPr/>
            <p:nvPr/>
          </p:nvSpPr>
          <p:spPr>
            <a:xfrm>
              <a:off x="0" y="7516464"/>
              <a:ext cx="9144119" cy="114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8" y="0"/>
                  </a:moveTo>
                  <a:cubicBezTo>
                    <a:pt x="259" y="0"/>
                    <a:pt x="0" y="67"/>
                    <a:pt x="0" y="6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7009"/>
                  </a:lnTo>
                  <a:cubicBezTo>
                    <a:pt x="21600" y="7009"/>
                    <a:pt x="21287" y="7022"/>
                    <a:pt x="20798" y="7022"/>
                  </a:cubicBezTo>
                  <a:cubicBezTo>
                    <a:pt x="19565" y="7022"/>
                    <a:pt x="17210" y="6941"/>
                    <a:pt x="15911" y="6377"/>
                  </a:cubicBezTo>
                  <a:cubicBezTo>
                    <a:pt x="14097" y="5588"/>
                    <a:pt x="13665" y="5751"/>
                    <a:pt x="12746" y="5576"/>
                  </a:cubicBezTo>
                  <a:cubicBezTo>
                    <a:pt x="11823" y="5400"/>
                    <a:pt x="10499" y="4555"/>
                    <a:pt x="9345" y="4267"/>
                  </a:cubicBezTo>
                  <a:cubicBezTo>
                    <a:pt x="8194" y="3973"/>
                    <a:pt x="7620" y="4762"/>
                    <a:pt x="5046" y="2095"/>
                  </a:cubicBezTo>
                  <a:cubicBezTo>
                    <a:pt x="3307" y="292"/>
                    <a:pt x="1613" y="0"/>
                    <a:pt x="69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389" name="Google Shape;2884;p194"/>
            <p:cNvGrpSpPr/>
            <p:nvPr/>
          </p:nvGrpSpPr>
          <p:grpSpPr>
            <a:xfrm>
              <a:off x="7223767" y="7626124"/>
              <a:ext cx="1273318" cy="501051"/>
              <a:chOff x="4" y="0"/>
              <a:chExt cx="1273317" cy="501050"/>
            </a:xfrm>
          </p:grpSpPr>
          <p:sp>
            <p:nvSpPr>
              <p:cNvPr id="3386" name="Google Shape;2885;p194"/>
              <p:cNvSpPr/>
              <p:nvPr/>
            </p:nvSpPr>
            <p:spPr>
              <a:xfrm flipH="1">
                <a:off x="4" y="194841"/>
                <a:ext cx="1273319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87" name="Google Shape;2886;p194"/>
              <p:cNvSpPr/>
              <p:nvPr/>
            </p:nvSpPr>
            <p:spPr>
              <a:xfrm flipH="1">
                <a:off x="210745" y="-1"/>
                <a:ext cx="798415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88" name="Google Shape;2887;p194"/>
              <p:cNvSpPr/>
              <p:nvPr/>
            </p:nvSpPr>
            <p:spPr>
              <a:xfrm flipH="1">
                <a:off x="18112" y="66137"/>
                <a:ext cx="1172629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392" name="Google Shape;2888;p194"/>
            <p:cNvGrpSpPr/>
            <p:nvPr/>
          </p:nvGrpSpPr>
          <p:grpSpPr>
            <a:xfrm>
              <a:off x="5393068" y="3485251"/>
              <a:ext cx="4325994" cy="1145579"/>
              <a:chOff x="0" y="0"/>
              <a:chExt cx="4325992" cy="1145577"/>
            </a:xfrm>
          </p:grpSpPr>
          <p:sp>
            <p:nvSpPr>
              <p:cNvPr id="3390" name="Google Shape;2889;p194"/>
              <p:cNvSpPr/>
              <p:nvPr/>
            </p:nvSpPr>
            <p:spPr>
              <a:xfrm>
                <a:off x="-1" y="0"/>
                <a:ext cx="4325994" cy="114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91" name="Google Shape;2890;p194"/>
              <p:cNvSpPr/>
              <p:nvPr/>
            </p:nvSpPr>
            <p:spPr>
              <a:xfrm>
                <a:off x="700135" y="6"/>
                <a:ext cx="3097833" cy="63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39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" name="Google Shape;2894;p195"/>
          <p:cNvGrpSpPr/>
          <p:nvPr/>
        </p:nvGrpSpPr>
        <p:grpSpPr>
          <a:xfrm>
            <a:off x="88" y="15"/>
            <a:ext cx="9144119" cy="5143370"/>
            <a:chOff x="44" y="7"/>
            <a:chExt cx="9144117" cy="5143368"/>
          </a:xfrm>
        </p:grpSpPr>
        <p:sp>
          <p:nvSpPr>
            <p:cNvPr id="3401" name="Google Shape;2895;p195"/>
            <p:cNvSpPr/>
            <p:nvPr/>
          </p:nvSpPr>
          <p:spPr>
            <a:xfrm>
              <a:off x="44" y="4399914"/>
              <a:ext cx="9144119" cy="74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73" y="0"/>
                  </a:moveTo>
                  <a:cubicBezTo>
                    <a:pt x="19783" y="0"/>
                    <a:pt x="18878" y="2327"/>
                    <a:pt x="18272" y="2679"/>
                  </a:cubicBezTo>
                  <a:cubicBezTo>
                    <a:pt x="18206" y="2717"/>
                    <a:pt x="18141" y="2734"/>
                    <a:pt x="18076" y="2734"/>
                  </a:cubicBezTo>
                  <a:cubicBezTo>
                    <a:pt x="17562" y="2734"/>
                    <a:pt x="17054" y="1680"/>
                    <a:pt x="16375" y="1680"/>
                  </a:cubicBezTo>
                  <a:cubicBezTo>
                    <a:pt x="16289" y="1680"/>
                    <a:pt x="16200" y="1697"/>
                    <a:pt x="16108" y="1736"/>
                  </a:cubicBezTo>
                  <a:cubicBezTo>
                    <a:pt x="15199" y="2113"/>
                    <a:pt x="12735" y="5699"/>
                    <a:pt x="10790" y="5790"/>
                  </a:cubicBezTo>
                  <a:cubicBezTo>
                    <a:pt x="9208" y="5870"/>
                    <a:pt x="8556" y="7102"/>
                    <a:pt x="7996" y="7102"/>
                  </a:cubicBezTo>
                  <a:cubicBezTo>
                    <a:pt x="7867" y="7102"/>
                    <a:pt x="7743" y="7037"/>
                    <a:pt x="7614" y="6877"/>
                  </a:cubicBezTo>
                  <a:cubicBezTo>
                    <a:pt x="7335" y="6538"/>
                    <a:pt x="7000" y="6349"/>
                    <a:pt x="6591" y="6349"/>
                  </a:cubicBezTo>
                  <a:cubicBezTo>
                    <a:pt x="5982" y="6349"/>
                    <a:pt x="5205" y="6768"/>
                    <a:pt x="4196" y="7730"/>
                  </a:cubicBezTo>
                  <a:cubicBezTo>
                    <a:pt x="2509" y="9331"/>
                    <a:pt x="0" y="10086"/>
                    <a:pt x="0" y="10086"/>
                  </a:cubicBezTo>
                  <a:lnTo>
                    <a:pt x="0" y="21600"/>
                  </a:lnTo>
                  <a:lnTo>
                    <a:pt x="21600" y="21555"/>
                  </a:lnTo>
                  <a:lnTo>
                    <a:pt x="21600" y="37"/>
                  </a:lnTo>
                  <a:cubicBezTo>
                    <a:pt x="21488" y="12"/>
                    <a:pt x="21379" y="0"/>
                    <a:pt x="21273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405" name="Google Shape;2896;p195"/>
            <p:cNvGrpSpPr/>
            <p:nvPr/>
          </p:nvGrpSpPr>
          <p:grpSpPr>
            <a:xfrm>
              <a:off x="7392975" y="4316099"/>
              <a:ext cx="854686" cy="336320"/>
              <a:chOff x="16" y="0"/>
              <a:chExt cx="854685" cy="336319"/>
            </a:xfrm>
          </p:grpSpPr>
          <p:sp>
            <p:nvSpPr>
              <p:cNvPr id="3402" name="Google Shape;2897;p195"/>
              <p:cNvSpPr/>
              <p:nvPr/>
            </p:nvSpPr>
            <p:spPr>
              <a:xfrm>
                <a:off x="16" y="130782"/>
                <a:ext cx="854686" cy="199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03" name="Google Shape;2898;p195"/>
              <p:cNvSpPr/>
              <p:nvPr/>
            </p:nvSpPr>
            <p:spPr>
              <a:xfrm>
                <a:off x="177329" y="-1"/>
                <a:ext cx="535918" cy="92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04" name="Google Shape;2899;p195"/>
              <p:cNvSpPr/>
              <p:nvPr/>
            </p:nvSpPr>
            <p:spPr>
              <a:xfrm>
                <a:off x="55447" y="44392"/>
                <a:ext cx="787101" cy="291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408" name="Google Shape;2900;p195"/>
            <p:cNvGrpSpPr/>
            <p:nvPr/>
          </p:nvGrpSpPr>
          <p:grpSpPr>
            <a:xfrm>
              <a:off x="6015211" y="7"/>
              <a:ext cx="3128805" cy="1590137"/>
              <a:chOff x="50" y="0"/>
              <a:chExt cx="3128804" cy="1590135"/>
            </a:xfrm>
          </p:grpSpPr>
          <p:sp>
            <p:nvSpPr>
              <p:cNvPr id="3406" name="Google Shape;2901;p195"/>
              <p:cNvSpPr/>
              <p:nvPr/>
            </p:nvSpPr>
            <p:spPr>
              <a:xfrm>
                <a:off x="50" y="-1"/>
                <a:ext cx="3128217" cy="978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07" name="Google Shape;2902;p195"/>
              <p:cNvSpPr/>
              <p:nvPr/>
            </p:nvSpPr>
            <p:spPr>
              <a:xfrm>
                <a:off x="312213" y="0"/>
                <a:ext cx="2816642" cy="1590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41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_1_2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9" name="Google Shape;2907;p196"/>
          <p:cNvGrpSpPr/>
          <p:nvPr/>
        </p:nvGrpSpPr>
        <p:grpSpPr>
          <a:xfrm>
            <a:off x="97" y="-56"/>
            <a:ext cx="9144019" cy="5143532"/>
            <a:chOff x="48" y="-28"/>
            <a:chExt cx="9144017" cy="5143531"/>
          </a:xfrm>
        </p:grpSpPr>
        <p:sp>
          <p:nvSpPr>
            <p:cNvPr id="3417" name="Google Shape;2908;p196"/>
            <p:cNvSpPr/>
            <p:nvPr/>
          </p:nvSpPr>
          <p:spPr>
            <a:xfrm>
              <a:off x="6891521" y="-29"/>
              <a:ext cx="2252544" cy="5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1" y="0"/>
                  </a:moveTo>
                  <a:cubicBezTo>
                    <a:pt x="15467" y="0"/>
                    <a:pt x="13008" y="290"/>
                    <a:pt x="10961" y="842"/>
                  </a:cubicBezTo>
                  <a:cubicBezTo>
                    <a:pt x="5743" y="2250"/>
                    <a:pt x="6021" y="5360"/>
                    <a:pt x="6386" y="7706"/>
                  </a:cubicBezTo>
                  <a:cubicBezTo>
                    <a:pt x="6857" y="10831"/>
                    <a:pt x="7146" y="13975"/>
                    <a:pt x="5100" y="17025"/>
                  </a:cubicBezTo>
                  <a:cubicBezTo>
                    <a:pt x="4082" y="18550"/>
                    <a:pt x="2518" y="19995"/>
                    <a:pt x="472" y="21304"/>
                  </a:cubicBezTo>
                  <a:cubicBezTo>
                    <a:pt x="311" y="21403"/>
                    <a:pt x="161" y="21501"/>
                    <a:pt x="0" y="21600"/>
                  </a:cubicBezTo>
                  <a:lnTo>
                    <a:pt x="21600" y="21600"/>
                  </a:lnTo>
                  <a:lnTo>
                    <a:pt x="21600" y="232"/>
                  </a:lnTo>
                  <a:cubicBezTo>
                    <a:pt x="20413" y="76"/>
                    <a:pt x="19164" y="0"/>
                    <a:pt x="17911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418" name="Google Shape;2909;p196"/>
            <p:cNvSpPr/>
            <p:nvPr/>
          </p:nvSpPr>
          <p:spPr>
            <a:xfrm>
              <a:off x="48" y="4366728"/>
              <a:ext cx="9144019" cy="77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84" y="0"/>
                  </a:moveTo>
                  <a:cubicBezTo>
                    <a:pt x="5032" y="0"/>
                    <a:pt x="4863" y="74"/>
                    <a:pt x="4673" y="245"/>
                  </a:cubicBezTo>
                  <a:cubicBezTo>
                    <a:pt x="3286" y="3670"/>
                    <a:pt x="1614" y="3708"/>
                    <a:pt x="0" y="511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414"/>
                  </a:lnTo>
                  <a:cubicBezTo>
                    <a:pt x="20747" y="3289"/>
                    <a:pt x="19803" y="3328"/>
                    <a:pt x="18928" y="4013"/>
                  </a:cubicBezTo>
                  <a:cubicBezTo>
                    <a:pt x="18158" y="6646"/>
                    <a:pt x="17297" y="8104"/>
                    <a:pt x="16281" y="8104"/>
                  </a:cubicBezTo>
                  <a:cubicBezTo>
                    <a:pt x="15858" y="8104"/>
                    <a:pt x="15408" y="7852"/>
                    <a:pt x="14926" y="7325"/>
                  </a:cubicBezTo>
                  <a:cubicBezTo>
                    <a:pt x="13587" y="3945"/>
                    <a:pt x="12041" y="3613"/>
                    <a:pt x="10455" y="3613"/>
                  </a:cubicBezTo>
                  <a:cubicBezTo>
                    <a:pt x="10070" y="3613"/>
                    <a:pt x="9682" y="3634"/>
                    <a:pt x="9295" y="3634"/>
                  </a:cubicBezTo>
                  <a:cubicBezTo>
                    <a:pt x="8745" y="3634"/>
                    <a:pt x="8194" y="3594"/>
                    <a:pt x="7651" y="3404"/>
                  </a:cubicBezTo>
                  <a:cubicBezTo>
                    <a:pt x="6456" y="3239"/>
                    <a:pt x="6188" y="0"/>
                    <a:pt x="5184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42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172;p21"/>
          <p:cNvGrpSpPr/>
          <p:nvPr/>
        </p:nvGrpSpPr>
        <p:grpSpPr>
          <a:xfrm>
            <a:off x="-3" y="-413325"/>
            <a:ext cx="9330885" cy="5556747"/>
            <a:chOff x="-1" y="0"/>
            <a:chExt cx="9330884" cy="5556745"/>
          </a:xfrm>
        </p:grpSpPr>
        <p:grpSp>
          <p:nvGrpSpPr>
            <p:cNvPr id="258" name="Google Shape;173;p21"/>
            <p:cNvGrpSpPr/>
            <p:nvPr/>
          </p:nvGrpSpPr>
          <p:grpSpPr>
            <a:xfrm>
              <a:off x="5791809" y="0"/>
              <a:ext cx="3539074" cy="5327472"/>
              <a:chOff x="40" y="0"/>
              <a:chExt cx="3539072" cy="5327470"/>
            </a:xfrm>
          </p:grpSpPr>
          <p:grpSp>
            <p:nvGrpSpPr>
              <p:cNvPr id="253" name="Google Shape;174;p21"/>
              <p:cNvGrpSpPr/>
              <p:nvPr/>
            </p:nvGrpSpPr>
            <p:grpSpPr>
              <a:xfrm>
                <a:off x="1613665" y="629814"/>
                <a:ext cx="1925448" cy="4660907"/>
                <a:chOff x="45" y="0"/>
                <a:chExt cx="1925447" cy="4660905"/>
              </a:xfrm>
            </p:grpSpPr>
            <p:sp>
              <p:nvSpPr>
                <p:cNvPr id="250" name="Google Shape;175;p21"/>
                <p:cNvSpPr/>
                <p:nvPr/>
              </p:nvSpPr>
              <p:spPr>
                <a:xfrm>
                  <a:off x="45" y="0"/>
                  <a:ext cx="1925448" cy="2979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5" h="21600" fill="norm" stroke="1" extrusionOk="0">
                      <a:moveTo>
                        <a:pt x="12189" y="0"/>
                      </a:moveTo>
                      <a:cubicBezTo>
                        <a:pt x="11349" y="0"/>
                        <a:pt x="10532" y="178"/>
                        <a:pt x="9921" y="573"/>
                      </a:cubicBezTo>
                      <a:cubicBezTo>
                        <a:pt x="9357" y="997"/>
                        <a:pt x="8919" y="1485"/>
                        <a:pt x="8669" y="2038"/>
                      </a:cubicBezTo>
                      <a:lnTo>
                        <a:pt x="6978" y="4841"/>
                      </a:lnTo>
                      <a:cubicBezTo>
                        <a:pt x="6571" y="4729"/>
                        <a:pt x="6150" y="4677"/>
                        <a:pt x="5727" y="4677"/>
                      </a:cubicBezTo>
                      <a:cubicBezTo>
                        <a:pt x="4167" y="4677"/>
                        <a:pt x="2586" y="5379"/>
                        <a:pt x="1625" y="6265"/>
                      </a:cubicBezTo>
                      <a:cubicBezTo>
                        <a:pt x="-942" y="8622"/>
                        <a:pt x="-409" y="11915"/>
                        <a:pt x="2815" y="13826"/>
                      </a:cubicBezTo>
                      <a:cubicBezTo>
                        <a:pt x="3096" y="14017"/>
                        <a:pt x="3441" y="14208"/>
                        <a:pt x="3441" y="14485"/>
                      </a:cubicBezTo>
                      <a:cubicBezTo>
                        <a:pt x="3441" y="14612"/>
                        <a:pt x="3315" y="14718"/>
                        <a:pt x="3315" y="14845"/>
                      </a:cubicBezTo>
                      <a:cubicBezTo>
                        <a:pt x="3315" y="15037"/>
                        <a:pt x="3441" y="15207"/>
                        <a:pt x="3628" y="15334"/>
                      </a:cubicBezTo>
                      <a:lnTo>
                        <a:pt x="5162" y="16778"/>
                      </a:lnTo>
                      <a:cubicBezTo>
                        <a:pt x="2689" y="17543"/>
                        <a:pt x="2627" y="19901"/>
                        <a:pt x="5038" y="20729"/>
                      </a:cubicBezTo>
                      <a:lnTo>
                        <a:pt x="6070" y="21515"/>
                      </a:lnTo>
                      <a:cubicBezTo>
                        <a:pt x="6230" y="21574"/>
                        <a:pt x="6395" y="21600"/>
                        <a:pt x="6560" y="21600"/>
                      </a:cubicBezTo>
                      <a:cubicBezTo>
                        <a:pt x="7171" y="21600"/>
                        <a:pt x="7778" y="21242"/>
                        <a:pt x="8074" y="20857"/>
                      </a:cubicBezTo>
                      <a:cubicBezTo>
                        <a:pt x="8731" y="19922"/>
                        <a:pt x="8356" y="18818"/>
                        <a:pt x="7197" y="18159"/>
                      </a:cubicBezTo>
                      <a:cubicBezTo>
                        <a:pt x="7010" y="18074"/>
                        <a:pt x="6821" y="17947"/>
                        <a:pt x="6697" y="17819"/>
                      </a:cubicBezTo>
                      <a:cubicBezTo>
                        <a:pt x="6508" y="17565"/>
                        <a:pt x="6665" y="17288"/>
                        <a:pt x="6759" y="17034"/>
                      </a:cubicBezTo>
                      <a:cubicBezTo>
                        <a:pt x="7166" y="15908"/>
                        <a:pt x="6508" y="14718"/>
                        <a:pt x="5131" y="14039"/>
                      </a:cubicBezTo>
                      <a:cubicBezTo>
                        <a:pt x="4912" y="13933"/>
                        <a:pt x="4630" y="13784"/>
                        <a:pt x="4756" y="13613"/>
                      </a:cubicBezTo>
                      <a:cubicBezTo>
                        <a:pt x="4818" y="13550"/>
                        <a:pt x="4912" y="13507"/>
                        <a:pt x="5005" y="13465"/>
                      </a:cubicBezTo>
                      <a:lnTo>
                        <a:pt x="6728" y="12870"/>
                      </a:lnTo>
                      <a:cubicBezTo>
                        <a:pt x="7323" y="12679"/>
                        <a:pt x="7885" y="12403"/>
                        <a:pt x="8324" y="12063"/>
                      </a:cubicBezTo>
                      <a:cubicBezTo>
                        <a:pt x="8887" y="11469"/>
                        <a:pt x="8919" y="10704"/>
                        <a:pt x="8387" y="10109"/>
                      </a:cubicBezTo>
                      <a:cubicBezTo>
                        <a:pt x="7854" y="9515"/>
                        <a:pt x="7041" y="9047"/>
                        <a:pt x="6102" y="8771"/>
                      </a:cubicBezTo>
                      <a:cubicBezTo>
                        <a:pt x="6790" y="8155"/>
                        <a:pt x="8198" y="8389"/>
                        <a:pt x="9295" y="8240"/>
                      </a:cubicBezTo>
                      <a:cubicBezTo>
                        <a:pt x="9608" y="8198"/>
                        <a:pt x="9983" y="8028"/>
                        <a:pt x="9890" y="7815"/>
                      </a:cubicBezTo>
                      <a:cubicBezTo>
                        <a:pt x="11110" y="8473"/>
                        <a:pt x="12550" y="8899"/>
                        <a:pt x="14084" y="9068"/>
                      </a:cubicBezTo>
                      <a:cubicBezTo>
                        <a:pt x="14386" y="9101"/>
                        <a:pt x="14688" y="9117"/>
                        <a:pt x="14988" y="9117"/>
                      </a:cubicBezTo>
                      <a:cubicBezTo>
                        <a:pt x="16241" y="9117"/>
                        <a:pt x="17450" y="8835"/>
                        <a:pt x="18435" y="8304"/>
                      </a:cubicBezTo>
                      <a:cubicBezTo>
                        <a:pt x="19969" y="7412"/>
                        <a:pt x="20438" y="5946"/>
                        <a:pt x="20533" y="4587"/>
                      </a:cubicBezTo>
                      <a:cubicBezTo>
                        <a:pt x="20658" y="3801"/>
                        <a:pt x="20502" y="2994"/>
                        <a:pt x="20094" y="2271"/>
                      </a:cubicBezTo>
                      <a:cubicBezTo>
                        <a:pt x="19594" y="1549"/>
                        <a:pt x="18561" y="933"/>
                        <a:pt x="17402" y="933"/>
                      </a:cubicBezTo>
                      <a:cubicBezTo>
                        <a:pt x="16986" y="933"/>
                        <a:pt x="16570" y="1006"/>
                        <a:pt x="16164" y="1006"/>
                      </a:cubicBezTo>
                      <a:cubicBezTo>
                        <a:pt x="15990" y="1006"/>
                        <a:pt x="15818" y="993"/>
                        <a:pt x="15649" y="954"/>
                      </a:cubicBezTo>
                      <a:cubicBezTo>
                        <a:pt x="15336" y="869"/>
                        <a:pt x="15055" y="742"/>
                        <a:pt x="14804" y="594"/>
                      </a:cubicBezTo>
                      <a:cubicBezTo>
                        <a:pt x="14066" y="215"/>
                        <a:pt x="13114" y="0"/>
                        <a:pt x="1218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1" name="Google Shape;176;p21"/>
                <p:cNvSpPr/>
                <p:nvPr/>
              </p:nvSpPr>
              <p:spPr>
                <a:xfrm>
                  <a:off x="366728" y="2853175"/>
                  <a:ext cx="510811" cy="17521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340" y="0"/>
                      </a:moveTo>
                      <a:lnTo>
                        <a:pt x="4038" y="82"/>
                      </a:lnTo>
                      <a:lnTo>
                        <a:pt x="0" y="21025"/>
                      </a:lnTo>
                      <a:lnTo>
                        <a:pt x="21600" y="21600"/>
                      </a:lnTo>
                      <a:lnTo>
                        <a:pt x="1634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2" name="Google Shape;177;p21"/>
                <p:cNvSpPr/>
                <p:nvPr/>
              </p:nvSpPr>
              <p:spPr>
                <a:xfrm>
                  <a:off x="292358" y="3601630"/>
                  <a:ext cx="659550" cy="1059277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257" name="Google Shape;178;p21"/>
              <p:cNvGrpSpPr/>
              <p:nvPr/>
            </p:nvGrpSpPr>
            <p:grpSpPr>
              <a:xfrm>
                <a:off x="40" y="0"/>
                <a:ext cx="3308103" cy="5327472"/>
                <a:chOff x="40" y="0"/>
                <a:chExt cx="3308102" cy="5327471"/>
              </a:xfrm>
            </p:grpSpPr>
            <p:sp>
              <p:nvSpPr>
                <p:cNvPr id="254" name="Google Shape;179;p21"/>
                <p:cNvSpPr/>
                <p:nvPr/>
              </p:nvSpPr>
              <p:spPr>
                <a:xfrm flipH="1">
                  <a:off x="40" y="0"/>
                  <a:ext cx="3308103" cy="3255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8" h="21600" fill="norm" stroke="1" extrusionOk="0">
                      <a:moveTo>
                        <a:pt x="11579" y="0"/>
                      </a:moveTo>
                      <a:cubicBezTo>
                        <a:pt x="11345" y="0"/>
                        <a:pt x="11111" y="20"/>
                        <a:pt x="10878" y="62"/>
                      </a:cubicBezTo>
                      <a:cubicBezTo>
                        <a:pt x="8742" y="420"/>
                        <a:pt x="7011" y="2634"/>
                        <a:pt x="7225" y="4871"/>
                      </a:cubicBezTo>
                      <a:cubicBezTo>
                        <a:pt x="6563" y="4982"/>
                        <a:pt x="5921" y="5161"/>
                        <a:pt x="5280" y="5407"/>
                      </a:cubicBezTo>
                      <a:cubicBezTo>
                        <a:pt x="4831" y="5229"/>
                        <a:pt x="4365" y="5144"/>
                        <a:pt x="3904" y="5144"/>
                      </a:cubicBezTo>
                      <a:cubicBezTo>
                        <a:pt x="2741" y="5144"/>
                        <a:pt x="1608" y="5689"/>
                        <a:pt x="858" y="6682"/>
                      </a:cubicBezTo>
                      <a:cubicBezTo>
                        <a:pt x="-167" y="8091"/>
                        <a:pt x="-189" y="10037"/>
                        <a:pt x="773" y="11491"/>
                      </a:cubicBezTo>
                      <a:cubicBezTo>
                        <a:pt x="1008" y="11826"/>
                        <a:pt x="1307" y="12161"/>
                        <a:pt x="1371" y="12586"/>
                      </a:cubicBezTo>
                      <a:cubicBezTo>
                        <a:pt x="1456" y="13011"/>
                        <a:pt x="1307" y="13370"/>
                        <a:pt x="1435" y="13727"/>
                      </a:cubicBezTo>
                      <a:cubicBezTo>
                        <a:pt x="730" y="13727"/>
                        <a:pt x="153" y="14398"/>
                        <a:pt x="25" y="15136"/>
                      </a:cubicBezTo>
                      <a:cubicBezTo>
                        <a:pt x="-82" y="15852"/>
                        <a:pt x="174" y="16613"/>
                        <a:pt x="495" y="17261"/>
                      </a:cubicBezTo>
                      <a:cubicBezTo>
                        <a:pt x="815" y="17910"/>
                        <a:pt x="1221" y="18536"/>
                        <a:pt x="1456" y="19251"/>
                      </a:cubicBezTo>
                      <a:cubicBezTo>
                        <a:pt x="1649" y="20012"/>
                        <a:pt x="1734" y="20794"/>
                        <a:pt x="1713" y="21600"/>
                      </a:cubicBezTo>
                      <a:lnTo>
                        <a:pt x="3465" y="21130"/>
                      </a:lnTo>
                      <a:cubicBezTo>
                        <a:pt x="4298" y="20415"/>
                        <a:pt x="4298" y="19095"/>
                        <a:pt x="3465" y="18379"/>
                      </a:cubicBezTo>
                      <a:cubicBezTo>
                        <a:pt x="3166" y="18133"/>
                        <a:pt x="2781" y="18022"/>
                        <a:pt x="2460" y="17820"/>
                      </a:cubicBezTo>
                      <a:cubicBezTo>
                        <a:pt x="2119" y="17641"/>
                        <a:pt x="1883" y="17283"/>
                        <a:pt x="1883" y="16881"/>
                      </a:cubicBezTo>
                      <a:cubicBezTo>
                        <a:pt x="1926" y="16277"/>
                        <a:pt x="2610" y="16008"/>
                        <a:pt x="2866" y="15494"/>
                      </a:cubicBezTo>
                      <a:cubicBezTo>
                        <a:pt x="3123" y="14979"/>
                        <a:pt x="2909" y="14354"/>
                        <a:pt x="2738" y="13817"/>
                      </a:cubicBezTo>
                      <a:cubicBezTo>
                        <a:pt x="2546" y="13280"/>
                        <a:pt x="2460" y="12586"/>
                        <a:pt x="2866" y="12184"/>
                      </a:cubicBezTo>
                      <a:cubicBezTo>
                        <a:pt x="3059" y="12005"/>
                        <a:pt x="3294" y="11893"/>
                        <a:pt x="3550" y="11849"/>
                      </a:cubicBezTo>
                      <a:cubicBezTo>
                        <a:pt x="4340" y="11647"/>
                        <a:pt x="5174" y="11536"/>
                        <a:pt x="5900" y="11133"/>
                      </a:cubicBezTo>
                      <a:cubicBezTo>
                        <a:pt x="6626" y="10708"/>
                        <a:pt x="7225" y="9880"/>
                        <a:pt x="7054" y="9030"/>
                      </a:cubicBezTo>
                      <a:cubicBezTo>
                        <a:pt x="6990" y="8628"/>
                        <a:pt x="6755" y="8270"/>
                        <a:pt x="6691" y="7868"/>
                      </a:cubicBezTo>
                      <a:cubicBezTo>
                        <a:pt x="6626" y="7443"/>
                        <a:pt x="6840" y="6928"/>
                        <a:pt x="7225" y="6928"/>
                      </a:cubicBezTo>
                      <a:cubicBezTo>
                        <a:pt x="7716" y="6928"/>
                        <a:pt x="7866" y="7599"/>
                        <a:pt x="7951" y="8091"/>
                      </a:cubicBezTo>
                      <a:cubicBezTo>
                        <a:pt x="8293" y="9791"/>
                        <a:pt x="9661" y="11043"/>
                        <a:pt x="11327" y="11133"/>
                      </a:cubicBezTo>
                      <a:cubicBezTo>
                        <a:pt x="11358" y="11134"/>
                        <a:pt x="11390" y="11135"/>
                        <a:pt x="11422" y="11135"/>
                      </a:cubicBezTo>
                      <a:cubicBezTo>
                        <a:pt x="12036" y="11135"/>
                        <a:pt x="12688" y="10925"/>
                        <a:pt x="12972" y="10350"/>
                      </a:cubicBezTo>
                      <a:cubicBezTo>
                        <a:pt x="13933" y="10961"/>
                        <a:pt x="15068" y="11304"/>
                        <a:pt x="16187" y="11304"/>
                      </a:cubicBezTo>
                      <a:cubicBezTo>
                        <a:pt x="17032" y="11304"/>
                        <a:pt x="17868" y="11109"/>
                        <a:pt x="18612" y="10686"/>
                      </a:cubicBezTo>
                      <a:cubicBezTo>
                        <a:pt x="20343" y="9702"/>
                        <a:pt x="21411" y="7420"/>
                        <a:pt x="20791" y="5475"/>
                      </a:cubicBezTo>
                      <a:cubicBezTo>
                        <a:pt x="20599" y="4781"/>
                        <a:pt x="20193" y="4200"/>
                        <a:pt x="19638" y="3797"/>
                      </a:cubicBezTo>
                      <a:cubicBezTo>
                        <a:pt x="19288" y="3544"/>
                        <a:pt x="18872" y="3415"/>
                        <a:pt x="18451" y="3415"/>
                      </a:cubicBezTo>
                      <a:cubicBezTo>
                        <a:pt x="18203" y="3415"/>
                        <a:pt x="17953" y="3460"/>
                        <a:pt x="17715" y="3551"/>
                      </a:cubicBezTo>
                      <a:cubicBezTo>
                        <a:pt x="17414" y="3691"/>
                        <a:pt x="17088" y="3927"/>
                        <a:pt x="16775" y="3927"/>
                      </a:cubicBezTo>
                      <a:cubicBezTo>
                        <a:pt x="16689" y="3927"/>
                        <a:pt x="16602" y="3908"/>
                        <a:pt x="16519" y="3864"/>
                      </a:cubicBezTo>
                      <a:cubicBezTo>
                        <a:pt x="16284" y="3685"/>
                        <a:pt x="16134" y="3439"/>
                        <a:pt x="16048" y="3171"/>
                      </a:cubicBezTo>
                      <a:cubicBezTo>
                        <a:pt x="15326" y="1319"/>
                        <a:pt x="13470" y="0"/>
                        <a:pt x="1157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5" name="Google Shape;180;p21"/>
                <p:cNvSpPr/>
                <p:nvPr/>
              </p:nvSpPr>
              <p:spPr>
                <a:xfrm flipH="1">
                  <a:off x="2671090" y="3157483"/>
                  <a:ext cx="474988" cy="209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480" y="0"/>
                      </a:moveTo>
                      <a:lnTo>
                        <a:pt x="3992" y="70"/>
                      </a:lnTo>
                      <a:lnTo>
                        <a:pt x="0" y="21019"/>
                      </a:lnTo>
                      <a:lnTo>
                        <a:pt x="21600" y="21600"/>
                      </a:lnTo>
                      <a:lnTo>
                        <a:pt x="1648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56" name="Google Shape;181;p21"/>
                <p:cNvSpPr/>
                <p:nvPr/>
              </p:nvSpPr>
              <p:spPr>
                <a:xfrm flipH="1">
                  <a:off x="2601337" y="4060184"/>
                  <a:ext cx="614560" cy="1267288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259" name="Google Shape;182;p21"/>
            <p:cNvSpPr/>
            <p:nvPr/>
          </p:nvSpPr>
          <p:spPr>
            <a:xfrm>
              <a:off x="0" y="4654274"/>
              <a:ext cx="9143746" cy="90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" y="0"/>
                  </a:moveTo>
                  <a:cubicBezTo>
                    <a:pt x="34" y="0"/>
                    <a:pt x="17" y="4"/>
                    <a:pt x="0" y="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32"/>
                  </a:lnTo>
                  <a:cubicBezTo>
                    <a:pt x="21145" y="11457"/>
                    <a:pt x="20531" y="9677"/>
                    <a:pt x="20201" y="8551"/>
                  </a:cubicBezTo>
                  <a:cubicBezTo>
                    <a:pt x="20156" y="8440"/>
                    <a:pt x="20110" y="8331"/>
                    <a:pt x="20065" y="8223"/>
                  </a:cubicBezTo>
                  <a:cubicBezTo>
                    <a:pt x="18791" y="5823"/>
                    <a:pt x="17278" y="6259"/>
                    <a:pt x="16538" y="1607"/>
                  </a:cubicBezTo>
                  <a:cubicBezTo>
                    <a:pt x="16459" y="1098"/>
                    <a:pt x="16311" y="734"/>
                    <a:pt x="16140" y="625"/>
                  </a:cubicBezTo>
                  <a:cubicBezTo>
                    <a:pt x="16108" y="607"/>
                    <a:pt x="16076" y="598"/>
                    <a:pt x="16045" y="598"/>
                  </a:cubicBezTo>
                  <a:cubicBezTo>
                    <a:pt x="15640" y="598"/>
                    <a:pt x="15348" y="2059"/>
                    <a:pt x="15105" y="3206"/>
                  </a:cubicBezTo>
                  <a:cubicBezTo>
                    <a:pt x="15094" y="3278"/>
                    <a:pt x="15082" y="3351"/>
                    <a:pt x="15060" y="3387"/>
                  </a:cubicBezTo>
                  <a:cubicBezTo>
                    <a:pt x="13183" y="10514"/>
                    <a:pt x="9441" y="2697"/>
                    <a:pt x="7860" y="12113"/>
                  </a:cubicBezTo>
                  <a:cubicBezTo>
                    <a:pt x="7803" y="12475"/>
                    <a:pt x="7689" y="12803"/>
                    <a:pt x="7564" y="12948"/>
                  </a:cubicBezTo>
                  <a:cubicBezTo>
                    <a:pt x="7196" y="13437"/>
                    <a:pt x="6733" y="13810"/>
                    <a:pt x="6303" y="13810"/>
                  </a:cubicBezTo>
                  <a:cubicBezTo>
                    <a:pt x="5708" y="13810"/>
                    <a:pt x="5176" y="13097"/>
                    <a:pt x="5050" y="10985"/>
                  </a:cubicBezTo>
                  <a:cubicBezTo>
                    <a:pt x="4766" y="4769"/>
                    <a:pt x="2275" y="7169"/>
                    <a:pt x="1365" y="2443"/>
                  </a:cubicBezTo>
                  <a:cubicBezTo>
                    <a:pt x="1331" y="2297"/>
                    <a:pt x="1285" y="2152"/>
                    <a:pt x="1240" y="2007"/>
                  </a:cubicBezTo>
                  <a:cubicBezTo>
                    <a:pt x="745" y="598"/>
                    <a:pt x="352" y="0"/>
                    <a:pt x="52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62" name="Google Shape;183;p21"/>
            <p:cNvGrpSpPr/>
            <p:nvPr/>
          </p:nvGrpSpPr>
          <p:grpSpPr>
            <a:xfrm>
              <a:off x="427858" y="3099848"/>
              <a:ext cx="1072549" cy="2011423"/>
              <a:chOff x="2" y="0"/>
              <a:chExt cx="1072547" cy="2011421"/>
            </a:xfrm>
          </p:grpSpPr>
          <p:sp>
            <p:nvSpPr>
              <p:cNvPr id="260" name="Google Shape;184;p21"/>
              <p:cNvSpPr/>
              <p:nvPr/>
            </p:nvSpPr>
            <p:spPr>
              <a:xfrm flipH="1" rot="164850">
                <a:off x="459299" y="1819548"/>
                <a:ext cx="399974" cy="182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61" name="Google Shape;185;p21"/>
              <p:cNvSpPr/>
              <p:nvPr/>
            </p:nvSpPr>
            <p:spPr>
              <a:xfrm>
                <a:off x="2" y="0"/>
                <a:ext cx="1072549" cy="1909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8" h="21600" fill="norm" stroke="1" extrusionOk="0">
                    <a:moveTo>
                      <a:pt x="10982" y="0"/>
                    </a:moveTo>
                    <a:cubicBezTo>
                      <a:pt x="10805" y="0"/>
                      <a:pt x="10629" y="109"/>
                      <a:pt x="10629" y="289"/>
                    </a:cubicBezTo>
                    <a:cubicBezTo>
                      <a:pt x="10629" y="406"/>
                      <a:pt x="10703" y="1991"/>
                      <a:pt x="10806" y="4245"/>
                    </a:cubicBezTo>
                    <a:cubicBezTo>
                      <a:pt x="10380" y="4312"/>
                      <a:pt x="9704" y="4495"/>
                      <a:pt x="9424" y="4654"/>
                    </a:cubicBezTo>
                    <a:cubicBezTo>
                      <a:pt x="9077" y="4851"/>
                      <a:pt x="6812" y="5503"/>
                      <a:pt x="6243" y="5503"/>
                    </a:cubicBezTo>
                    <a:cubicBezTo>
                      <a:pt x="6210" y="5503"/>
                      <a:pt x="6183" y="5501"/>
                      <a:pt x="6162" y="5496"/>
                    </a:cubicBezTo>
                    <a:cubicBezTo>
                      <a:pt x="5807" y="5424"/>
                      <a:pt x="4243" y="4852"/>
                      <a:pt x="4060" y="4852"/>
                    </a:cubicBezTo>
                    <a:cubicBezTo>
                      <a:pt x="4053" y="4852"/>
                      <a:pt x="4049" y="4853"/>
                      <a:pt x="4046" y="4854"/>
                    </a:cubicBezTo>
                    <a:cubicBezTo>
                      <a:pt x="3884" y="4946"/>
                      <a:pt x="5736" y="5739"/>
                      <a:pt x="6162" y="5797"/>
                    </a:cubicBezTo>
                    <a:cubicBezTo>
                      <a:pt x="6191" y="5801"/>
                      <a:pt x="6225" y="5803"/>
                      <a:pt x="6262" y="5803"/>
                    </a:cubicBezTo>
                    <a:cubicBezTo>
                      <a:pt x="6778" y="5803"/>
                      <a:pt x="7971" y="5446"/>
                      <a:pt x="8190" y="5446"/>
                    </a:cubicBezTo>
                    <a:cubicBezTo>
                      <a:pt x="9086" y="5371"/>
                      <a:pt x="9983" y="5254"/>
                      <a:pt x="10865" y="5088"/>
                    </a:cubicBezTo>
                    <a:cubicBezTo>
                      <a:pt x="10909" y="6181"/>
                      <a:pt x="10967" y="7399"/>
                      <a:pt x="11041" y="8659"/>
                    </a:cubicBezTo>
                    <a:cubicBezTo>
                      <a:pt x="9527" y="9335"/>
                      <a:pt x="5853" y="11213"/>
                      <a:pt x="4340" y="11514"/>
                    </a:cubicBezTo>
                    <a:cubicBezTo>
                      <a:pt x="2503" y="11872"/>
                      <a:pt x="181" y="11747"/>
                      <a:pt x="5" y="11847"/>
                    </a:cubicBezTo>
                    <a:cubicBezTo>
                      <a:pt x="-123" y="11926"/>
                      <a:pt x="2258" y="12057"/>
                      <a:pt x="3689" y="12057"/>
                    </a:cubicBezTo>
                    <a:cubicBezTo>
                      <a:pt x="4236" y="12057"/>
                      <a:pt x="4645" y="12038"/>
                      <a:pt x="4722" y="11989"/>
                    </a:cubicBezTo>
                    <a:cubicBezTo>
                      <a:pt x="5016" y="11822"/>
                      <a:pt x="8263" y="10546"/>
                      <a:pt x="8455" y="10437"/>
                    </a:cubicBezTo>
                    <a:cubicBezTo>
                      <a:pt x="8461" y="10433"/>
                      <a:pt x="8466" y="10431"/>
                      <a:pt x="8469" y="10431"/>
                    </a:cubicBezTo>
                    <a:cubicBezTo>
                      <a:pt x="8545" y="10431"/>
                      <a:pt x="7209" y="11796"/>
                      <a:pt x="6897" y="11998"/>
                    </a:cubicBezTo>
                    <a:cubicBezTo>
                      <a:pt x="6827" y="12039"/>
                      <a:pt x="6820" y="12057"/>
                      <a:pt x="6858" y="12057"/>
                    </a:cubicBezTo>
                    <a:cubicBezTo>
                      <a:pt x="7003" y="12057"/>
                      <a:pt x="7802" y="11792"/>
                      <a:pt x="8176" y="11580"/>
                    </a:cubicBezTo>
                    <a:cubicBezTo>
                      <a:pt x="8646" y="11305"/>
                      <a:pt x="9160" y="10170"/>
                      <a:pt x="9322" y="10070"/>
                    </a:cubicBezTo>
                    <a:cubicBezTo>
                      <a:pt x="9424" y="10003"/>
                      <a:pt x="10350" y="9678"/>
                      <a:pt x="11070" y="9427"/>
                    </a:cubicBezTo>
                    <a:cubicBezTo>
                      <a:pt x="11144" y="10946"/>
                      <a:pt x="11217" y="12507"/>
                      <a:pt x="11305" y="13975"/>
                    </a:cubicBezTo>
                    <a:cubicBezTo>
                      <a:pt x="10262" y="14251"/>
                      <a:pt x="8484" y="14785"/>
                      <a:pt x="7646" y="14785"/>
                    </a:cubicBezTo>
                    <a:cubicBezTo>
                      <a:pt x="6603" y="14785"/>
                      <a:pt x="3267" y="14426"/>
                      <a:pt x="2753" y="14426"/>
                    </a:cubicBezTo>
                    <a:cubicBezTo>
                      <a:pt x="2224" y="14426"/>
                      <a:pt x="2606" y="14493"/>
                      <a:pt x="3135" y="14785"/>
                    </a:cubicBezTo>
                    <a:cubicBezTo>
                      <a:pt x="3559" y="15026"/>
                      <a:pt x="6749" y="15459"/>
                      <a:pt x="8112" y="15459"/>
                    </a:cubicBezTo>
                    <a:cubicBezTo>
                      <a:pt x="8402" y="15459"/>
                      <a:pt x="8610" y="15440"/>
                      <a:pt x="8690" y="15394"/>
                    </a:cubicBezTo>
                    <a:cubicBezTo>
                      <a:pt x="9013" y="15219"/>
                      <a:pt x="10380" y="14960"/>
                      <a:pt x="11350" y="14727"/>
                    </a:cubicBezTo>
                    <a:cubicBezTo>
                      <a:pt x="11526" y="18323"/>
                      <a:pt x="11717" y="21253"/>
                      <a:pt x="11761" y="21520"/>
                    </a:cubicBezTo>
                    <a:cubicBezTo>
                      <a:pt x="11773" y="21576"/>
                      <a:pt x="11989" y="21600"/>
                      <a:pt x="12295" y="21600"/>
                    </a:cubicBezTo>
                    <a:cubicBezTo>
                      <a:pt x="13161" y="21600"/>
                      <a:pt x="14747" y="21411"/>
                      <a:pt x="14465" y="21244"/>
                    </a:cubicBezTo>
                    <a:cubicBezTo>
                      <a:pt x="14318" y="21169"/>
                      <a:pt x="13936" y="18741"/>
                      <a:pt x="13481" y="15569"/>
                    </a:cubicBezTo>
                    <a:cubicBezTo>
                      <a:pt x="14436" y="15169"/>
                      <a:pt x="16390" y="14201"/>
                      <a:pt x="16640" y="14142"/>
                    </a:cubicBezTo>
                    <a:cubicBezTo>
                      <a:pt x="16663" y="14137"/>
                      <a:pt x="16704" y="14135"/>
                      <a:pt x="16760" y="14135"/>
                    </a:cubicBezTo>
                    <a:cubicBezTo>
                      <a:pt x="17446" y="14135"/>
                      <a:pt x="20388" y="14484"/>
                      <a:pt x="20755" y="14484"/>
                    </a:cubicBezTo>
                    <a:cubicBezTo>
                      <a:pt x="21137" y="14484"/>
                      <a:pt x="21357" y="14243"/>
                      <a:pt x="20858" y="14243"/>
                    </a:cubicBezTo>
                    <a:cubicBezTo>
                      <a:pt x="20358" y="14243"/>
                      <a:pt x="17331" y="13742"/>
                      <a:pt x="16640" y="13683"/>
                    </a:cubicBezTo>
                    <a:cubicBezTo>
                      <a:pt x="16615" y="13681"/>
                      <a:pt x="16587" y="13680"/>
                      <a:pt x="16557" y="13680"/>
                    </a:cubicBezTo>
                    <a:cubicBezTo>
                      <a:pt x="15915" y="13680"/>
                      <a:pt x="14161" y="14172"/>
                      <a:pt x="13319" y="14443"/>
                    </a:cubicBezTo>
                    <a:cubicBezTo>
                      <a:pt x="13098" y="12949"/>
                      <a:pt x="12878" y="11338"/>
                      <a:pt x="12658" y="9753"/>
                    </a:cubicBezTo>
                    <a:cubicBezTo>
                      <a:pt x="14157" y="10170"/>
                      <a:pt x="18080" y="11054"/>
                      <a:pt x="19182" y="11322"/>
                    </a:cubicBezTo>
                    <a:cubicBezTo>
                      <a:pt x="19905" y="11504"/>
                      <a:pt x="20388" y="11573"/>
                      <a:pt x="20721" y="11573"/>
                    </a:cubicBezTo>
                    <a:cubicBezTo>
                      <a:pt x="21012" y="11573"/>
                      <a:pt x="21190" y="11521"/>
                      <a:pt x="21313" y="11447"/>
                    </a:cubicBezTo>
                    <a:cubicBezTo>
                      <a:pt x="21477" y="11343"/>
                      <a:pt x="21250" y="11325"/>
                      <a:pt x="20945" y="11325"/>
                    </a:cubicBezTo>
                    <a:cubicBezTo>
                      <a:pt x="20785" y="11325"/>
                      <a:pt x="20603" y="11330"/>
                      <a:pt x="20446" y="11330"/>
                    </a:cubicBezTo>
                    <a:cubicBezTo>
                      <a:pt x="20444" y="11330"/>
                      <a:pt x="20442" y="11330"/>
                      <a:pt x="20440" y="11330"/>
                    </a:cubicBezTo>
                    <a:cubicBezTo>
                      <a:pt x="19965" y="11330"/>
                      <a:pt x="16933" y="10354"/>
                      <a:pt x="16713" y="10354"/>
                    </a:cubicBezTo>
                    <a:cubicBezTo>
                      <a:pt x="16710" y="10354"/>
                      <a:pt x="16707" y="10354"/>
                      <a:pt x="16705" y="10354"/>
                    </a:cubicBezTo>
                    <a:cubicBezTo>
                      <a:pt x="16514" y="10354"/>
                      <a:pt x="17248" y="10067"/>
                      <a:pt x="17610" y="9853"/>
                    </a:cubicBezTo>
                    <a:cubicBezTo>
                      <a:pt x="17880" y="9687"/>
                      <a:pt x="17888" y="9522"/>
                      <a:pt x="17809" y="9522"/>
                    </a:cubicBezTo>
                    <a:cubicBezTo>
                      <a:pt x="17781" y="9522"/>
                      <a:pt x="17741" y="9543"/>
                      <a:pt x="17698" y="9594"/>
                    </a:cubicBezTo>
                    <a:cubicBezTo>
                      <a:pt x="17551" y="9786"/>
                      <a:pt x="16229" y="10145"/>
                      <a:pt x="15949" y="10145"/>
                    </a:cubicBezTo>
                    <a:cubicBezTo>
                      <a:pt x="15714" y="10145"/>
                      <a:pt x="13642" y="9294"/>
                      <a:pt x="12540" y="8835"/>
                    </a:cubicBezTo>
                    <a:cubicBezTo>
                      <a:pt x="12349" y="7558"/>
                      <a:pt x="12187" y="6314"/>
                      <a:pt x="12040" y="5188"/>
                    </a:cubicBezTo>
                    <a:cubicBezTo>
                      <a:pt x="13054" y="5513"/>
                      <a:pt x="14568" y="6114"/>
                      <a:pt x="14891" y="6189"/>
                    </a:cubicBezTo>
                    <a:cubicBezTo>
                      <a:pt x="15635" y="6393"/>
                      <a:pt x="16403" y="7619"/>
                      <a:pt x="16544" y="7619"/>
                    </a:cubicBezTo>
                    <a:cubicBezTo>
                      <a:pt x="16559" y="7619"/>
                      <a:pt x="16567" y="7605"/>
                      <a:pt x="16567" y="7574"/>
                    </a:cubicBezTo>
                    <a:cubicBezTo>
                      <a:pt x="16567" y="7357"/>
                      <a:pt x="15817" y="6114"/>
                      <a:pt x="15450" y="5914"/>
                    </a:cubicBezTo>
                    <a:cubicBezTo>
                      <a:pt x="15170" y="5755"/>
                      <a:pt x="13187" y="4796"/>
                      <a:pt x="11938" y="4387"/>
                    </a:cubicBezTo>
                    <a:cubicBezTo>
                      <a:pt x="11614" y="2058"/>
                      <a:pt x="11379" y="397"/>
                      <a:pt x="11320" y="230"/>
                    </a:cubicBezTo>
                    <a:cubicBezTo>
                      <a:pt x="11268" y="70"/>
                      <a:pt x="11125" y="0"/>
                      <a:pt x="10982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265" name="Google Shape;186;p21"/>
            <p:cNvGrpSpPr/>
            <p:nvPr/>
          </p:nvGrpSpPr>
          <p:grpSpPr>
            <a:xfrm>
              <a:off x="-2" y="413565"/>
              <a:ext cx="3367733" cy="1325244"/>
              <a:chOff x="-1" y="0"/>
              <a:chExt cx="3367732" cy="1325242"/>
            </a:xfrm>
          </p:grpSpPr>
          <p:sp>
            <p:nvSpPr>
              <p:cNvPr id="263" name="Google Shape;187;p21"/>
              <p:cNvSpPr/>
              <p:nvPr/>
            </p:nvSpPr>
            <p:spPr>
              <a:xfrm flipH="1" rot="10800000">
                <a:off x="6" y="36"/>
                <a:ext cx="3367725" cy="1325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64" name="Google Shape;188;p21"/>
              <p:cNvSpPr/>
              <p:nvPr/>
            </p:nvSpPr>
            <p:spPr>
              <a:xfrm flipH="1" rot="10800000">
                <a:off x="-2" y="-1"/>
                <a:ext cx="1490076" cy="1007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6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6" name="Google Shape;2916;p197"/>
          <p:cNvGrpSpPr/>
          <p:nvPr/>
        </p:nvGrpSpPr>
        <p:grpSpPr>
          <a:xfrm>
            <a:off x="-1" y="45"/>
            <a:ext cx="9144076" cy="5318522"/>
            <a:chOff x="0" y="22"/>
            <a:chExt cx="9144075" cy="5318521"/>
          </a:xfrm>
        </p:grpSpPr>
        <p:sp>
          <p:nvSpPr>
            <p:cNvPr id="3427" name="Google Shape;2917;p197"/>
            <p:cNvSpPr/>
            <p:nvPr/>
          </p:nvSpPr>
          <p:spPr>
            <a:xfrm flipH="1">
              <a:off x="6411467" y="22"/>
              <a:ext cx="2732536" cy="471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430" name="Google Shape;2918;p197"/>
            <p:cNvGrpSpPr/>
            <p:nvPr/>
          </p:nvGrpSpPr>
          <p:grpSpPr>
            <a:xfrm>
              <a:off x="-1" y="4466214"/>
              <a:ext cx="9144076" cy="679338"/>
              <a:chOff x="0" y="0"/>
              <a:chExt cx="9144075" cy="679337"/>
            </a:xfrm>
          </p:grpSpPr>
          <p:sp>
            <p:nvSpPr>
              <p:cNvPr id="3428" name="Google Shape;2919;p197"/>
              <p:cNvSpPr/>
              <p:nvPr/>
            </p:nvSpPr>
            <p:spPr>
              <a:xfrm>
                <a:off x="-1" y="0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29" name="Google Shape;2920;p197"/>
              <p:cNvSpPr/>
              <p:nvPr/>
            </p:nvSpPr>
            <p:spPr>
              <a:xfrm>
                <a:off x="-1" y="69248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435" name="Google Shape;2921;p197"/>
            <p:cNvGrpSpPr/>
            <p:nvPr/>
          </p:nvGrpSpPr>
          <p:grpSpPr>
            <a:xfrm>
              <a:off x="6346724" y="4723680"/>
              <a:ext cx="1962291" cy="594864"/>
              <a:chOff x="-4" y="1"/>
              <a:chExt cx="1962290" cy="594863"/>
            </a:xfrm>
          </p:grpSpPr>
          <p:sp>
            <p:nvSpPr>
              <p:cNvPr id="3431" name="Google Shape;2922;p197"/>
              <p:cNvSpPr/>
              <p:nvPr/>
            </p:nvSpPr>
            <p:spPr>
              <a:xfrm rot="18678140">
                <a:off x="168701" y="-24728"/>
                <a:ext cx="172811" cy="527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434" name="Google Shape;2923;p197"/>
              <p:cNvGrpSpPr/>
              <p:nvPr/>
            </p:nvGrpSpPr>
            <p:grpSpPr>
              <a:xfrm>
                <a:off x="1312351" y="67482"/>
                <a:ext cx="649936" cy="527384"/>
                <a:chOff x="-15" y="0"/>
                <a:chExt cx="649935" cy="527382"/>
              </a:xfrm>
            </p:grpSpPr>
            <p:sp>
              <p:nvSpPr>
                <p:cNvPr id="3432" name="Google Shape;2924;p197"/>
                <p:cNvSpPr/>
                <p:nvPr/>
              </p:nvSpPr>
              <p:spPr>
                <a:xfrm>
                  <a:off x="-16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433" name="Google Shape;2925;p197"/>
                <p:cNvSpPr/>
                <p:nvPr/>
              </p:nvSpPr>
              <p:spPr>
                <a:xfrm>
                  <a:off x="203897" y="89460"/>
                  <a:ext cx="341263" cy="307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343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_2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7" name="Google Shape;2934;p198"/>
          <p:cNvGrpSpPr/>
          <p:nvPr/>
        </p:nvGrpSpPr>
        <p:grpSpPr>
          <a:xfrm>
            <a:off x="35" y="-367654"/>
            <a:ext cx="9548569" cy="5655431"/>
            <a:chOff x="-1" y="-2"/>
            <a:chExt cx="9548567" cy="5655430"/>
          </a:xfrm>
        </p:grpSpPr>
        <p:grpSp>
          <p:nvGrpSpPr>
            <p:cNvPr id="3446" name="Google Shape;2935;p198"/>
            <p:cNvGrpSpPr/>
            <p:nvPr/>
          </p:nvGrpSpPr>
          <p:grpSpPr>
            <a:xfrm>
              <a:off x="-2" y="4608628"/>
              <a:ext cx="9143885" cy="902534"/>
              <a:chOff x="0" y="0"/>
              <a:chExt cx="9143884" cy="902533"/>
            </a:xfrm>
          </p:grpSpPr>
          <p:sp>
            <p:nvSpPr>
              <p:cNvPr id="3444" name="Google Shape;2936;p198"/>
              <p:cNvSpPr/>
              <p:nvPr/>
            </p:nvSpPr>
            <p:spPr>
              <a:xfrm>
                <a:off x="74" y="0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45" name="Google Shape;2937;p198"/>
              <p:cNvSpPr/>
              <p:nvPr/>
            </p:nvSpPr>
            <p:spPr>
              <a:xfrm>
                <a:off x="-1" y="95752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3447" name="Google Shape;2938;p198"/>
            <p:cNvSpPr/>
            <p:nvPr/>
          </p:nvSpPr>
          <p:spPr>
            <a:xfrm>
              <a:off x="8185326" y="5026773"/>
              <a:ext cx="470729" cy="59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644" y="0"/>
                  </a:moveTo>
                  <a:cubicBezTo>
                    <a:pt x="1482" y="0"/>
                    <a:pt x="1319" y="39"/>
                    <a:pt x="1183" y="120"/>
                  </a:cubicBezTo>
                  <a:lnTo>
                    <a:pt x="365" y="637"/>
                  </a:lnTo>
                  <a:cubicBezTo>
                    <a:pt x="-24" y="808"/>
                    <a:pt x="-111" y="1221"/>
                    <a:pt x="148" y="1495"/>
                  </a:cubicBezTo>
                  <a:lnTo>
                    <a:pt x="4590" y="6480"/>
                  </a:lnTo>
                  <a:cubicBezTo>
                    <a:pt x="4804" y="6720"/>
                    <a:pt x="4719" y="7030"/>
                    <a:pt x="4460" y="7201"/>
                  </a:cubicBezTo>
                  <a:cubicBezTo>
                    <a:pt x="3296" y="7821"/>
                    <a:pt x="3037" y="9093"/>
                    <a:pt x="3857" y="10021"/>
                  </a:cubicBezTo>
                  <a:lnTo>
                    <a:pt x="13730" y="21124"/>
                  </a:lnTo>
                  <a:cubicBezTo>
                    <a:pt x="13993" y="21437"/>
                    <a:pt x="14416" y="21600"/>
                    <a:pt x="14851" y="21600"/>
                  </a:cubicBezTo>
                  <a:cubicBezTo>
                    <a:pt x="15132" y="21600"/>
                    <a:pt x="15416" y="21534"/>
                    <a:pt x="15669" y="21398"/>
                  </a:cubicBezTo>
                  <a:lnTo>
                    <a:pt x="20714" y="18546"/>
                  </a:lnTo>
                  <a:cubicBezTo>
                    <a:pt x="21317" y="18203"/>
                    <a:pt x="21489" y="17480"/>
                    <a:pt x="21058" y="16965"/>
                  </a:cubicBezTo>
                  <a:lnTo>
                    <a:pt x="11185" y="5895"/>
                  </a:lnTo>
                  <a:cubicBezTo>
                    <a:pt x="10688" y="5331"/>
                    <a:pt x="9904" y="5033"/>
                    <a:pt x="9103" y="5033"/>
                  </a:cubicBezTo>
                  <a:cubicBezTo>
                    <a:pt x="8587" y="5033"/>
                    <a:pt x="8065" y="5159"/>
                    <a:pt x="7608" y="5414"/>
                  </a:cubicBezTo>
                  <a:cubicBezTo>
                    <a:pt x="7491" y="5467"/>
                    <a:pt x="7362" y="5494"/>
                    <a:pt x="7234" y="5494"/>
                  </a:cubicBezTo>
                  <a:cubicBezTo>
                    <a:pt x="7032" y="5494"/>
                    <a:pt x="6835" y="5425"/>
                    <a:pt x="6701" y="5277"/>
                  </a:cubicBezTo>
                  <a:lnTo>
                    <a:pt x="2262" y="257"/>
                  </a:lnTo>
                  <a:cubicBezTo>
                    <a:pt x="2130" y="91"/>
                    <a:pt x="1890" y="0"/>
                    <a:pt x="1644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448" name="Google Shape;2939;p198"/>
            <p:cNvSpPr/>
            <p:nvPr/>
          </p:nvSpPr>
          <p:spPr>
            <a:xfrm>
              <a:off x="6271761" y="4996959"/>
              <a:ext cx="591562" cy="6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456" name="Google Shape;2940;p198"/>
            <p:cNvGrpSpPr/>
            <p:nvPr/>
          </p:nvGrpSpPr>
          <p:grpSpPr>
            <a:xfrm>
              <a:off x="7869560" y="-3"/>
              <a:ext cx="1679007" cy="1436807"/>
              <a:chOff x="-1" y="-1"/>
              <a:chExt cx="1679005" cy="1436806"/>
            </a:xfrm>
          </p:grpSpPr>
          <p:grpSp>
            <p:nvGrpSpPr>
              <p:cNvPr id="3452" name="Google Shape;2941;p198"/>
              <p:cNvGrpSpPr/>
              <p:nvPr/>
            </p:nvGrpSpPr>
            <p:grpSpPr>
              <a:xfrm>
                <a:off x="-2" y="68850"/>
                <a:ext cx="1679006" cy="1367955"/>
                <a:chOff x="-1" y="0"/>
                <a:chExt cx="1679005" cy="1367954"/>
              </a:xfrm>
            </p:grpSpPr>
            <p:sp>
              <p:nvSpPr>
                <p:cNvPr id="3449" name="Google Shape;2942;p198"/>
                <p:cNvSpPr/>
                <p:nvPr/>
              </p:nvSpPr>
              <p:spPr>
                <a:xfrm>
                  <a:off x="665300" y="308650"/>
                  <a:ext cx="1013705" cy="10593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450" name="Google Shape;2943;p198"/>
                <p:cNvSpPr/>
                <p:nvPr/>
              </p:nvSpPr>
              <p:spPr>
                <a:xfrm>
                  <a:off x="-2" y="-1"/>
                  <a:ext cx="1013705" cy="9717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451" name="Google Shape;2944;p198"/>
                <p:cNvSpPr/>
                <p:nvPr/>
              </p:nvSpPr>
              <p:spPr>
                <a:xfrm>
                  <a:off x="727100" y="185999"/>
                  <a:ext cx="890105" cy="8901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455" name="Google Shape;2945;p198"/>
              <p:cNvGrpSpPr/>
              <p:nvPr/>
            </p:nvGrpSpPr>
            <p:grpSpPr>
              <a:xfrm>
                <a:off x="184373" y="-2"/>
                <a:ext cx="1385931" cy="890105"/>
                <a:chOff x="-1" y="-1"/>
                <a:chExt cx="1385930" cy="890104"/>
              </a:xfrm>
            </p:grpSpPr>
            <p:sp>
              <p:nvSpPr>
                <p:cNvPr id="3453" name="Google Shape;2946;p198"/>
                <p:cNvSpPr/>
                <p:nvPr/>
              </p:nvSpPr>
              <p:spPr>
                <a:xfrm>
                  <a:off x="-2" y="-2"/>
                  <a:ext cx="735305" cy="7353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454" name="Google Shape;2947;p198"/>
                <p:cNvSpPr/>
                <p:nvPr/>
              </p:nvSpPr>
              <p:spPr>
                <a:xfrm>
                  <a:off x="495825" y="-2"/>
                  <a:ext cx="890105" cy="8901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345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3_1_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0" name="Google Shape;2956;p199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3476" name="Google Shape;2957;p199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3465" name="Google Shape;2958;p199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468" name="Google Shape;2959;p199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3466" name="Google Shape;2960;p199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467" name="Google Shape;2961;p199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475" name="Google Shape;2962;p199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3471" name="Google Shape;2963;p199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3469" name="Google Shape;2964;p199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470" name="Google Shape;2965;p199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474" name="Google Shape;2966;p199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3472" name="Google Shape;2967;p199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473" name="Google Shape;2968;p199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3479" name="Google Shape;2969;p199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3477" name="Google Shape;2970;p199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78" name="Google Shape;2971;p199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48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4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2" name="Google Shape;2986;p200"/>
          <p:cNvGrpSpPr/>
          <p:nvPr/>
        </p:nvGrpSpPr>
        <p:grpSpPr>
          <a:xfrm>
            <a:off x="-2" y="-2604877"/>
            <a:ext cx="10120247" cy="7751035"/>
            <a:chOff x="0" y="0"/>
            <a:chExt cx="10120246" cy="7751034"/>
          </a:xfrm>
        </p:grpSpPr>
        <p:sp>
          <p:nvSpPr>
            <p:cNvPr id="3488" name="Google Shape;2987;p200"/>
            <p:cNvSpPr/>
            <p:nvPr/>
          </p:nvSpPr>
          <p:spPr>
            <a:xfrm>
              <a:off x="5932074" y="0"/>
              <a:ext cx="4188172" cy="722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491" name="Google Shape;2988;p200"/>
            <p:cNvGrpSpPr/>
            <p:nvPr/>
          </p:nvGrpSpPr>
          <p:grpSpPr>
            <a:xfrm>
              <a:off x="-1" y="7158837"/>
              <a:ext cx="9144076" cy="592198"/>
              <a:chOff x="0" y="0"/>
              <a:chExt cx="9144075" cy="592197"/>
            </a:xfrm>
          </p:grpSpPr>
          <p:sp>
            <p:nvSpPr>
              <p:cNvPr id="3489" name="Google Shape;2989;p200"/>
              <p:cNvSpPr/>
              <p:nvPr/>
            </p:nvSpPr>
            <p:spPr>
              <a:xfrm>
                <a:off x="-1" y="-1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90" name="Google Shape;2990;p200"/>
              <p:cNvSpPr/>
              <p:nvPr/>
            </p:nvSpPr>
            <p:spPr>
              <a:xfrm>
                <a:off x="-1" y="116337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49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" name="Google Shape;3005;p201"/>
          <p:cNvGrpSpPr/>
          <p:nvPr/>
        </p:nvGrpSpPr>
        <p:grpSpPr>
          <a:xfrm>
            <a:off x="-300272" y="-818700"/>
            <a:ext cx="9744545" cy="5962228"/>
            <a:chOff x="-1" y="-3"/>
            <a:chExt cx="9744544" cy="5962226"/>
          </a:xfrm>
        </p:grpSpPr>
        <p:grpSp>
          <p:nvGrpSpPr>
            <p:cNvPr id="3520" name="Google Shape;3006;p201"/>
            <p:cNvGrpSpPr/>
            <p:nvPr/>
          </p:nvGrpSpPr>
          <p:grpSpPr>
            <a:xfrm>
              <a:off x="-2" y="-4"/>
              <a:ext cx="9744545" cy="1968217"/>
              <a:chOff x="0" y="-2"/>
              <a:chExt cx="9744544" cy="1968215"/>
            </a:xfrm>
          </p:grpSpPr>
          <p:grpSp>
            <p:nvGrpSpPr>
              <p:cNvPr id="3509" name="Google Shape;3007;p201"/>
              <p:cNvGrpSpPr/>
              <p:nvPr/>
            </p:nvGrpSpPr>
            <p:grpSpPr>
              <a:xfrm>
                <a:off x="-1" y="-3"/>
                <a:ext cx="2167331" cy="1968217"/>
                <a:chOff x="0" y="-1"/>
                <a:chExt cx="2167330" cy="1968215"/>
              </a:xfrm>
            </p:grpSpPr>
            <p:grpSp>
              <p:nvGrpSpPr>
                <p:cNvPr id="3507" name="Google Shape;3008;p201"/>
                <p:cNvGrpSpPr/>
                <p:nvPr/>
              </p:nvGrpSpPr>
              <p:grpSpPr>
                <a:xfrm>
                  <a:off x="119598" y="386493"/>
                  <a:ext cx="2047733" cy="1581722"/>
                  <a:chOff x="-1" y="0"/>
                  <a:chExt cx="2047732" cy="1581720"/>
                </a:xfrm>
              </p:grpSpPr>
              <p:grpSp>
                <p:nvGrpSpPr>
                  <p:cNvPr id="3503" name="Google Shape;3009;p201"/>
                  <p:cNvGrpSpPr/>
                  <p:nvPr/>
                </p:nvGrpSpPr>
                <p:grpSpPr>
                  <a:xfrm>
                    <a:off x="-3" y="257286"/>
                    <a:ext cx="2047734" cy="1324434"/>
                    <a:chOff x="-1" y="-1"/>
                    <a:chExt cx="2047732" cy="1324432"/>
                  </a:xfrm>
                </p:grpSpPr>
                <p:sp>
                  <p:nvSpPr>
                    <p:cNvPr id="3500" name="Google Shape;3010;p201"/>
                    <p:cNvSpPr/>
                    <p:nvPr/>
                  </p:nvSpPr>
                  <p:spPr>
                    <a:xfrm>
                      <a:off x="1196027" y="-2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501" name="Google Shape;3011;p201"/>
                    <p:cNvSpPr/>
                    <p:nvPr/>
                  </p:nvSpPr>
                  <p:spPr>
                    <a:xfrm>
                      <a:off x="-2" y="352725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502" name="Google Shape;3012;p201"/>
                    <p:cNvSpPr/>
                    <p:nvPr/>
                  </p:nvSpPr>
                  <p:spPr>
                    <a:xfrm>
                      <a:off x="538012" y="165687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3506" name="Google Shape;3013;p201"/>
                  <p:cNvGrpSpPr/>
                  <p:nvPr/>
                </p:nvGrpSpPr>
                <p:grpSpPr>
                  <a:xfrm>
                    <a:off x="184373" y="-1"/>
                    <a:ext cx="1654381" cy="1276470"/>
                    <a:chOff x="0" y="-1"/>
                    <a:chExt cx="1654379" cy="1276469"/>
                  </a:xfrm>
                </p:grpSpPr>
                <p:sp>
                  <p:nvSpPr>
                    <p:cNvPr id="3504" name="Google Shape;3014;p201"/>
                    <p:cNvSpPr/>
                    <p:nvPr/>
                  </p:nvSpPr>
                  <p:spPr>
                    <a:xfrm>
                      <a:off x="-1" y="541164"/>
                      <a:ext cx="735305" cy="735305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505" name="Google Shape;3015;p201"/>
                    <p:cNvSpPr/>
                    <p:nvPr/>
                  </p:nvSpPr>
                  <p:spPr>
                    <a:xfrm>
                      <a:off x="682676" y="-2"/>
                      <a:ext cx="971704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3508" name="Google Shape;3016;p201"/>
                <p:cNvSpPr/>
                <p:nvPr/>
              </p:nvSpPr>
              <p:spPr>
                <a:xfrm>
                  <a:off x="-1" y="-2"/>
                  <a:ext cx="1347904" cy="1347906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519" name="Google Shape;3017;p201"/>
              <p:cNvGrpSpPr/>
              <p:nvPr/>
            </p:nvGrpSpPr>
            <p:grpSpPr>
              <a:xfrm>
                <a:off x="7627261" y="92481"/>
                <a:ext cx="2117283" cy="1426272"/>
                <a:chOff x="-3" y="-1"/>
                <a:chExt cx="2117282" cy="1426271"/>
              </a:xfrm>
            </p:grpSpPr>
            <p:grpSp>
              <p:nvGrpSpPr>
                <p:cNvPr id="3517" name="Google Shape;3018;p201"/>
                <p:cNvGrpSpPr/>
                <p:nvPr/>
              </p:nvGrpSpPr>
              <p:grpSpPr>
                <a:xfrm>
                  <a:off x="-4" y="-2"/>
                  <a:ext cx="2117284" cy="1426273"/>
                  <a:chOff x="-2" y="0"/>
                  <a:chExt cx="2117282" cy="1426271"/>
                </a:xfrm>
              </p:grpSpPr>
              <p:grpSp>
                <p:nvGrpSpPr>
                  <p:cNvPr id="3513" name="Google Shape;3019;p201"/>
                  <p:cNvGrpSpPr/>
                  <p:nvPr/>
                </p:nvGrpSpPr>
                <p:grpSpPr>
                  <a:xfrm>
                    <a:off x="-3" y="248076"/>
                    <a:ext cx="2117284" cy="1178196"/>
                    <a:chOff x="-1" y="0"/>
                    <a:chExt cx="2117282" cy="1178194"/>
                  </a:xfrm>
                </p:grpSpPr>
                <p:sp>
                  <p:nvSpPr>
                    <p:cNvPr id="3510" name="Google Shape;3020;p201"/>
                    <p:cNvSpPr/>
                    <p:nvPr/>
                  </p:nvSpPr>
                  <p:spPr>
                    <a:xfrm>
                      <a:off x="1265577" y="152488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511" name="Google Shape;3021;p201"/>
                    <p:cNvSpPr/>
                    <p:nvPr/>
                  </p:nvSpPr>
                  <p:spPr>
                    <a:xfrm>
                      <a:off x="-2" y="-1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512" name="Google Shape;3022;p201"/>
                    <p:cNvSpPr/>
                    <p:nvPr/>
                  </p:nvSpPr>
                  <p:spPr>
                    <a:xfrm>
                      <a:off x="522912" y="206488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3516" name="Google Shape;3023;p201"/>
                  <p:cNvGrpSpPr/>
                  <p:nvPr/>
                </p:nvGrpSpPr>
                <p:grpSpPr>
                  <a:xfrm>
                    <a:off x="792999" y="-1"/>
                    <a:ext cx="1324282" cy="1213260"/>
                    <a:chOff x="-1" y="0"/>
                    <a:chExt cx="1324281" cy="1213258"/>
                  </a:xfrm>
                </p:grpSpPr>
                <p:sp>
                  <p:nvSpPr>
                    <p:cNvPr id="3514" name="Google Shape;3024;p201"/>
                    <p:cNvSpPr/>
                    <p:nvPr/>
                  </p:nvSpPr>
                  <p:spPr>
                    <a:xfrm>
                      <a:off x="-2" y="477952"/>
                      <a:ext cx="735305" cy="7353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515" name="Google Shape;3025;p201"/>
                    <p:cNvSpPr/>
                    <p:nvPr/>
                  </p:nvSpPr>
                  <p:spPr>
                    <a:xfrm>
                      <a:off x="352576" y="-1"/>
                      <a:ext cx="971705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3518" name="Google Shape;3026;p201"/>
                <p:cNvSpPr/>
                <p:nvPr/>
              </p:nvSpPr>
              <p:spPr>
                <a:xfrm>
                  <a:off x="293875" y="49814"/>
                  <a:ext cx="971703" cy="9717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3531" name="Google Shape;3027;p201"/>
            <p:cNvGrpSpPr/>
            <p:nvPr/>
          </p:nvGrpSpPr>
          <p:grpSpPr>
            <a:xfrm>
              <a:off x="300195" y="4156685"/>
              <a:ext cx="9144077" cy="1805539"/>
              <a:chOff x="0" y="-2"/>
              <a:chExt cx="9144075" cy="1805538"/>
            </a:xfrm>
          </p:grpSpPr>
          <p:grpSp>
            <p:nvGrpSpPr>
              <p:cNvPr id="3524" name="Google Shape;3028;p201"/>
              <p:cNvGrpSpPr/>
              <p:nvPr/>
            </p:nvGrpSpPr>
            <p:grpSpPr>
              <a:xfrm>
                <a:off x="0" y="-3"/>
                <a:ext cx="9144077" cy="1805540"/>
                <a:chOff x="0" y="-1"/>
                <a:chExt cx="9144075" cy="1805538"/>
              </a:xfrm>
            </p:grpSpPr>
            <p:sp>
              <p:nvSpPr>
                <p:cNvPr id="3521" name="Google Shape;3029;p201"/>
                <p:cNvSpPr/>
                <p:nvPr/>
              </p:nvSpPr>
              <p:spPr>
                <a:xfrm>
                  <a:off x="4423" y="794235"/>
                  <a:ext cx="9135308" cy="1011303"/>
                </a:xfrm>
                <a:prstGeom prst="rect">
                  <a:avLst/>
                </a:pr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522" name="Google Shape;3030;p201"/>
                <p:cNvSpPr/>
                <p:nvPr/>
              </p:nvSpPr>
              <p:spPr>
                <a:xfrm>
                  <a:off x="4413" y="41"/>
                  <a:ext cx="9135354" cy="6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523" name="Google Shape;3031;p201"/>
                <p:cNvSpPr/>
                <p:nvPr/>
              </p:nvSpPr>
              <p:spPr>
                <a:xfrm>
                  <a:off x="0" y="-2"/>
                  <a:ext cx="9144077" cy="1093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530" name="Google Shape;3032;p201"/>
              <p:cNvGrpSpPr/>
              <p:nvPr/>
            </p:nvGrpSpPr>
            <p:grpSpPr>
              <a:xfrm>
                <a:off x="637526" y="471666"/>
                <a:ext cx="8102711" cy="1058184"/>
                <a:chOff x="0" y="0"/>
                <a:chExt cx="8102710" cy="1058183"/>
              </a:xfrm>
            </p:grpSpPr>
            <p:sp>
              <p:nvSpPr>
                <p:cNvPr id="3525" name="Google Shape;3033;p201"/>
                <p:cNvSpPr/>
                <p:nvPr/>
              </p:nvSpPr>
              <p:spPr>
                <a:xfrm>
                  <a:off x="7717987" y="-1"/>
                  <a:ext cx="384723" cy="431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526" name="Google Shape;3034;p201"/>
                <p:cNvSpPr/>
                <p:nvPr/>
              </p:nvSpPr>
              <p:spPr>
                <a:xfrm>
                  <a:off x="-1" y="327375"/>
                  <a:ext cx="495449" cy="730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527" name="Google Shape;3035;p201"/>
                <p:cNvSpPr/>
                <p:nvPr/>
              </p:nvSpPr>
              <p:spPr>
                <a:xfrm>
                  <a:off x="6646102" y="612244"/>
                  <a:ext cx="412846" cy="438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528" name="Google Shape;3036;p201"/>
                <p:cNvSpPr/>
                <p:nvPr/>
              </p:nvSpPr>
              <p:spPr>
                <a:xfrm>
                  <a:off x="5321965" y="654682"/>
                  <a:ext cx="567865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529" name="Google Shape;3037;p201"/>
                <p:cNvSpPr/>
                <p:nvPr/>
              </p:nvSpPr>
              <p:spPr>
                <a:xfrm>
                  <a:off x="1329811" y="327373"/>
                  <a:ext cx="486834" cy="43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2" h="21600" fill="norm" stroke="1" extrusionOk="0">
                      <a:moveTo>
                        <a:pt x="17434" y="0"/>
                      </a:moveTo>
                      <a:lnTo>
                        <a:pt x="11998" y="4799"/>
                      </a:lnTo>
                      <a:cubicBezTo>
                        <a:pt x="11998" y="4799"/>
                        <a:pt x="10466" y="6227"/>
                        <a:pt x="10283" y="7871"/>
                      </a:cubicBezTo>
                      <a:cubicBezTo>
                        <a:pt x="9918" y="11026"/>
                        <a:pt x="8459" y="11762"/>
                        <a:pt x="5539" y="14616"/>
                      </a:cubicBezTo>
                      <a:cubicBezTo>
                        <a:pt x="4299" y="15784"/>
                        <a:pt x="-1028" y="19416"/>
                        <a:pt x="176" y="21276"/>
                      </a:cubicBezTo>
                      <a:cubicBezTo>
                        <a:pt x="356" y="21500"/>
                        <a:pt x="577" y="21600"/>
                        <a:pt x="828" y="21600"/>
                      </a:cubicBezTo>
                      <a:cubicBezTo>
                        <a:pt x="2512" y="21600"/>
                        <a:pt x="5545" y="17134"/>
                        <a:pt x="6561" y="16043"/>
                      </a:cubicBezTo>
                      <a:cubicBezTo>
                        <a:pt x="9334" y="13136"/>
                        <a:pt x="10167" y="11543"/>
                        <a:pt x="12739" y="11543"/>
                      </a:cubicBezTo>
                      <a:cubicBezTo>
                        <a:pt x="12807" y="11543"/>
                        <a:pt x="12876" y="11544"/>
                        <a:pt x="12947" y="11546"/>
                      </a:cubicBezTo>
                      <a:cubicBezTo>
                        <a:pt x="12965" y="11547"/>
                        <a:pt x="12983" y="11547"/>
                        <a:pt x="13001" y="11547"/>
                      </a:cubicBezTo>
                      <a:cubicBezTo>
                        <a:pt x="14335" y="11547"/>
                        <a:pt x="15756" y="9989"/>
                        <a:pt x="15756" y="9989"/>
                      </a:cubicBezTo>
                      <a:lnTo>
                        <a:pt x="20572" y="4368"/>
                      </a:lnTo>
                      <a:lnTo>
                        <a:pt x="20536" y="4324"/>
                      </a:lnTo>
                      <a:lnTo>
                        <a:pt x="15099" y="9124"/>
                      </a:lnTo>
                      <a:lnTo>
                        <a:pt x="14698" y="8562"/>
                      </a:lnTo>
                      <a:lnTo>
                        <a:pt x="19514" y="2939"/>
                      </a:lnTo>
                      <a:lnTo>
                        <a:pt x="19477" y="2897"/>
                      </a:lnTo>
                      <a:lnTo>
                        <a:pt x="14078" y="7697"/>
                      </a:lnTo>
                      <a:lnTo>
                        <a:pt x="13640" y="7091"/>
                      </a:lnTo>
                      <a:lnTo>
                        <a:pt x="18493" y="1470"/>
                      </a:lnTo>
                      <a:lnTo>
                        <a:pt x="18493" y="1427"/>
                      </a:lnTo>
                      <a:lnTo>
                        <a:pt x="13056" y="6227"/>
                      </a:lnTo>
                      <a:lnTo>
                        <a:pt x="12618" y="5664"/>
                      </a:lnTo>
                      <a:lnTo>
                        <a:pt x="17471" y="43"/>
                      </a:lnTo>
                      <a:lnTo>
                        <a:pt x="17434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353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7" name="Google Shape;3045;p202"/>
          <p:cNvGrpSpPr/>
          <p:nvPr/>
        </p:nvGrpSpPr>
        <p:grpSpPr>
          <a:xfrm>
            <a:off x="0" y="50"/>
            <a:ext cx="9143657" cy="5143708"/>
            <a:chOff x="0" y="25"/>
            <a:chExt cx="9143656" cy="5143706"/>
          </a:xfrm>
        </p:grpSpPr>
        <p:sp>
          <p:nvSpPr>
            <p:cNvPr id="3540" name="Google Shape;3046;p202"/>
            <p:cNvSpPr/>
            <p:nvPr/>
          </p:nvSpPr>
          <p:spPr>
            <a:xfrm>
              <a:off x="7665971" y="2300586"/>
              <a:ext cx="1296572" cy="230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0982" y="0"/>
                  </a:moveTo>
                  <a:cubicBezTo>
                    <a:pt x="10805" y="0"/>
                    <a:pt x="10629" y="109"/>
                    <a:pt x="10629" y="289"/>
                  </a:cubicBezTo>
                  <a:cubicBezTo>
                    <a:pt x="10629" y="406"/>
                    <a:pt x="10703" y="1991"/>
                    <a:pt x="10806" y="4245"/>
                  </a:cubicBezTo>
                  <a:cubicBezTo>
                    <a:pt x="10380" y="4312"/>
                    <a:pt x="9704" y="4495"/>
                    <a:pt x="9424" y="4654"/>
                  </a:cubicBezTo>
                  <a:cubicBezTo>
                    <a:pt x="9077" y="4851"/>
                    <a:pt x="6812" y="5503"/>
                    <a:pt x="6243" y="5503"/>
                  </a:cubicBezTo>
                  <a:cubicBezTo>
                    <a:pt x="6210" y="5503"/>
                    <a:pt x="6183" y="5501"/>
                    <a:pt x="6162" y="5496"/>
                  </a:cubicBezTo>
                  <a:cubicBezTo>
                    <a:pt x="5807" y="5424"/>
                    <a:pt x="4243" y="4852"/>
                    <a:pt x="4060" y="4852"/>
                  </a:cubicBezTo>
                  <a:cubicBezTo>
                    <a:pt x="4053" y="4852"/>
                    <a:pt x="4049" y="4853"/>
                    <a:pt x="4046" y="4854"/>
                  </a:cubicBezTo>
                  <a:cubicBezTo>
                    <a:pt x="3884" y="4946"/>
                    <a:pt x="5736" y="5739"/>
                    <a:pt x="6162" y="5797"/>
                  </a:cubicBezTo>
                  <a:cubicBezTo>
                    <a:pt x="6191" y="5801"/>
                    <a:pt x="6225" y="5803"/>
                    <a:pt x="6262" y="5803"/>
                  </a:cubicBezTo>
                  <a:cubicBezTo>
                    <a:pt x="6778" y="5803"/>
                    <a:pt x="7971" y="5446"/>
                    <a:pt x="8190" y="5446"/>
                  </a:cubicBezTo>
                  <a:cubicBezTo>
                    <a:pt x="9086" y="5371"/>
                    <a:pt x="9983" y="5254"/>
                    <a:pt x="10865" y="5088"/>
                  </a:cubicBezTo>
                  <a:cubicBezTo>
                    <a:pt x="10909" y="6181"/>
                    <a:pt x="10967" y="7399"/>
                    <a:pt x="11041" y="8659"/>
                  </a:cubicBezTo>
                  <a:cubicBezTo>
                    <a:pt x="9527" y="9335"/>
                    <a:pt x="5853" y="11213"/>
                    <a:pt x="4340" y="11514"/>
                  </a:cubicBezTo>
                  <a:cubicBezTo>
                    <a:pt x="2503" y="11872"/>
                    <a:pt x="181" y="11747"/>
                    <a:pt x="5" y="11847"/>
                  </a:cubicBezTo>
                  <a:cubicBezTo>
                    <a:pt x="-123" y="11926"/>
                    <a:pt x="2258" y="12057"/>
                    <a:pt x="3689" y="12057"/>
                  </a:cubicBezTo>
                  <a:cubicBezTo>
                    <a:pt x="4236" y="12057"/>
                    <a:pt x="4645" y="12038"/>
                    <a:pt x="4722" y="11989"/>
                  </a:cubicBezTo>
                  <a:cubicBezTo>
                    <a:pt x="5016" y="11822"/>
                    <a:pt x="8263" y="10546"/>
                    <a:pt x="8455" y="10437"/>
                  </a:cubicBezTo>
                  <a:cubicBezTo>
                    <a:pt x="8461" y="10433"/>
                    <a:pt x="8466" y="10431"/>
                    <a:pt x="8469" y="10431"/>
                  </a:cubicBezTo>
                  <a:cubicBezTo>
                    <a:pt x="8545" y="10431"/>
                    <a:pt x="7209" y="11796"/>
                    <a:pt x="6897" y="11998"/>
                  </a:cubicBezTo>
                  <a:cubicBezTo>
                    <a:pt x="6827" y="12039"/>
                    <a:pt x="6820" y="12057"/>
                    <a:pt x="6858" y="12057"/>
                  </a:cubicBezTo>
                  <a:cubicBezTo>
                    <a:pt x="7003" y="12057"/>
                    <a:pt x="7802" y="11792"/>
                    <a:pt x="8176" y="11580"/>
                  </a:cubicBezTo>
                  <a:cubicBezTo>
                    <a:pt x="8646" y="11305"/>
                    <a:pt x="9160" y="10170"/>
                    <a:pt x="9322" y="10070"/>
                  </a:cubicBezTo>
                  <a:cubicBezTo>
                    <a:pt x="9424" y="10003"/>
                    <a:pt x="10350" y="9678"/>
                    <a:pt x="11070" y="9427"/>
                  </a:cubicBezTo>
                  <a:cubicBezTo>
                    <a:pt x="11144" y="10946"/>
                    <a:pt x="11217" y="12507"/>
                    <a:pt x="11305" y="13975"/>
                  </a:cubicBezTo>
                  <a:cubicBezTo>
                    <a:pt x="10262" y="14251"/>
                    <a:pt x="8484" y="14785"/>
                    <a:pt x="7646" y="14785"/>
                  </a:cubicBezTo>
                  <a:cubicBezTo>
                    <a:pt x="6603" y="14785"/>
                    <a:pt x="3267" y="14426"/>
                    <a:pt x="2753" y="14426"/>
                  </a:cubicBezTo>
                  <a:cubicBezTo>
                    <a:pt x="2224" y="14426"/>
                    <a:pt x="2606" y="14493"/>
                    <a:pt x="3135" y="14785"/>
                  </a:cubicBezTo>
                  <a:cubicBezTo>
                    <a:pt x="3559" y="15026"/>
                    <a:pt x="6749" y="15459"/>
                    <a:pt x="8112" y="15459"/>
                  </a:cubicBezTo>
                  <a:cubicBezTo>
                    <a:pt x="8402" y="15459"/>
                    <a:pt x="8610" y="15440"/>
                    <a:pt x="8690" y="15394"/>
                  </a:cubicBezTo>
                  <a:cubicBezTo>
                    <a:pt x="9013" y="15219"/>
                    <a:pt x="10380" y="14960"/>
                    <a:pt x="11350" y="14727"/>
                  </a:cubicBezTo>
                  <a:cubicBezTo>
                    <a:pt x="11526" y="18323"/>
                    <a:pt x="11717" y="21253"/>
                    <a:pt x="11761" y="21520"/>
                  </a:cubicBezTo>
                  <a:cubicBezTo>
                    <a:pt x="11773" y="21576"/>
                    <a:pt x="11989" y="21600"/>
                    <a:pt x="12295" y="21600"/>
                  </a:cubicBezTo>
                  <a:cubicBezTo>
                    <a:pt x="13161" y="21600"/>
                    <a:pt x="14747" y="21411"/>
                    <a:pt x="14465" y="21244"/>
                  </a:cubicBezTo>
                  <a:cubicBezTo>
                    <a:pt x="14318" y="21169"/>
                    <a:pt x="13936" y="18741"/>
                    <a:pt x="13481" y="15569"/>
                  </a:cubicBezTo>
                  <a:cubicBezTo>
                    <a:pt x="14436" y="15169"/>
                    <a:pt x="16390" y="14201"/>
                    <a:pt x="16640" y="14142"/>
                  </a:cubicBezTo>
                  <a:cubicBezTo>
                    <a:pt x="16663" y="14137"/>
                    <a:pt x="16704" y="14135"/>
                    <a:pt x="16760" y="14135"/>
                  </a:cubicBezTo>
                  <a:cubicBezTo>
                    <a:pt x="17446" y="14135"/>
                    <a:pt x="20388" y="14484"/>
                    <a:pt x="20755" y="14484"/>
                  </a:cubicBezTo>
                  <a:cubicBezTo>
                    <a:pt x="21137" y="14484"/>
                    <a:pt x="21357" y="14243"/>
                    <a:pt x="20858" y="14243"/>
                  </a:cubicBezTo>
                  <a:cubicBezTo>
                    <a:pt x="20358" y="14243"/>
                    <a:pt x="17331" y="13742"/>
                    <a:pt x="16640" y="13683"/>
                  </a:cubicBezTo>
                  <a:cubicBezTo>
                    <a:pt x="16615" y="13681"/>
                    <a:pt x="16587" y="13680"/>
                    <a:pt x="16557" y="13680"/>
                  </a:cubicBezTo>
                  <a:cubicBezTo>
                    <a:pt x="15915" y="13680"/>
                    <a:pt x="14161" y="14172"/>
                    <a:pt x="13319" y="14443"/>
                  </a:cubicBezTo>
                  <a:cubicBezTo>
                    <a:pt x="13098" y="12949"/>
                    <a:pt x="12878" y="11338"/>
                    <a:pt x="12658" y="9753"/>
                  </a:cubicBezTo>
                  <a:cubicBezTo>
                    <a:pt x="14157" y="10170"/>
                    <a:pt x="18080" y="11054"/>
                    <a:pt x="19182" y="11322"/>
                  </a:cubicBezTo>
                  <a:cubicBezTo>
                    <a:pt x="19905" y="11504"/>
                    <a:pt x="20388" y="11573"/>
                    <a:pt x="20721" y="11573"/>
                  </a:cubicBezTo>
                  <a:cubicBezTo>
                    <a:pt x="21012" y="11573"/>
                    <a:pt x="21190" y="11521"/>
                    <a:pt x="21313" y="11447"/>
                  </a:cubicBezTo>
                  <a:cubicBezTo>
                    <a:pt x="21477" y="11343"/>
                    <a:pt x="21250" y="11325"/>
                    <a:pt x="20945" y="11325"/>
                  </a:cubicBezTo>
                  <a:cubicBezTo>
                    <a:pt x="20785" y="11325"/>
                    <a:pt x="20603" y="11330"/>
                    <a:pt x="20446" y="11330"/>
                  </a:cubicBezTo>
                  <a:cubicBezTo>
                    <a:pt x="20444" y="11330"/>
                    <a:pt x="20442" y="11330"/>
                    <a:pt x="20440" y="11330"/>
                  </a:cubicBezTo>
                  <a:cubicBezTo>
                    <a:pt x="19965" y="11330"/>
                    <a:pt x="16933" y="10354"/>
                    <a:pt x="16713" y="10354"/>
                  </a:cubicBezTo>
                  <a:cubicBezTo>
                    <a:pt x="16710" y="10354"/>
                    <a:pt x="16707" y="10354"/>
                    <a:pt x="16705" y="10354"/>
                  </a:cubicBezTo>
                  <a:cubicBezTo>
                    <a:pt x="16514" y="10354"/>
                    <a:pt x="17248" y="10067"/>
                    <a:pt x="17610" y="9853"/>
                  </a:cubicBezTo>
                  <a:cubicBezTo>
                    <a:pt x="17880" y="9687"/>
                    <a:pt x="17888" y="9522"/>
                    <a:pt x="17809" y="9522"/>
                  </a:cubicBezTo>
                  <a:cubicBezTo>
                    <a:pt x="17781" y="9522"/>
                    <a:pt x="17741" y="9543"/>
                    <a:pt x="17698" y="9594"/>
                  </a:cubicBezTo>
                  <a:cubicBezTo>
                    <a:pt x="17551" y="9786"/>
                    <a:pt x="16229" y="10145"/>
                    <a:pt x="15949" y="10145"/>
                  </a:cubicBezTo>
                  <a:cubicBezTo>
                    <a:pt x="15714" y="10145"/>
                    <a:pt x="13642" y="9294"/>
                    <a:pt x="12540" y="8835"/>
                  </a:cubicBezTo>
                  <a:cubicBezTo>
                    <a:pt x="12349" y="7558"/>
                    <a:pt x="12187" y="6314"/>
                    <a:pt x="12040" y="5188"/>
                  </a:cubicBezTo>
                  <a:cubicBezTo>
                    <a:pt x="13054" y="5513"/>
                    <a:pt x="14568" y="6114"/>
                    <a:pt x="14891" y="6189"/>
                  </a:cubicBezTo>
                  <a:cubicBezTo>
                    <a:pt x="15635" y="6393"/>
                    <a:pt x="16403" y="7619"/>
                    <a:pt x="16544" y="7619"/>
                  </a:cubicBezTo>
                  <a:cubicBezTo>
                    <a:pt x="16559" y="7619"/>
                    <a:pt x="16567" y="7605"/>
                    <a:pt x="16567" y="7574"/>
                  </a:cubicBezTo>
                  <a:cubicBezTo>
                    <a:pt x="16567" y="7357"/>
                    <a:pt x="15817" y="6114"/>
                    <a:pt x="15449" y="5914"/>
                  </a:cubicBezTo>
                  <a:cubicBezTo>
                    <a:pt x="15170" y="5755"/>
                    <a:pt x="13187" y="4796"/>
                    <a:pt x="11938" y="4387"/>
                  </a:cubicBezTo>
                  <a:cubicBezTo>
                    <a:pt x="11614" y="2058"/>
                    <a:pt x="11379" y="397"/>
                    <a:pt x="11320" y="230"/>
                  </a:cubicBezTo>
                  <a:cubicBezTo>
                    <a:pt x="11268" y="70"/>
                    <a:pt x="11125" y="0"/>
                    <a:pt x="10982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41" name="Google Shape;3047;p202"/>
            <p:cNvSpPr/>
            <p:nvPr/>
          </p:nvSpPr>
          <p:spPr>
            <a:xfrm flipH="1">
              <a:off x="6160365" y="25"/>
              <a:ext cx="2983288" cy="514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42" name="Google Shape;3048;p202"/>
            <p:cNvSpPr/>
            <p:nvPr/>
          </p:nvSpPr>
          <p:spPr>
            <a:xfrm>
              <a:off x="0" y="4240951"/>
              <a:ext cx="9143657" cy="90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546" name="Google Shape;3049;p202"/>
            <p:cNvGrpSpPr/>
            <p:nvPr/>
          </p:nvGrpSpPr>
          <p:grpSpPr>
            <a:xfrm>
              <a:off x="6104951" y="4240961"/>
              <a:ext cx="1273320" cy="501051"/>
              <a:chOff x="24" y="0"/>
              <a:chExt cx="1273318" cy="501050"/>
            </a:xfrm>
          </p:grpSpPr>
          <p:sp>
            <p:nvSpPr>
              <p:cNvPr id="3543" name="Google Shape;3050;p202"/>
              <p:cNvSpPr/>
              <p:nvPr/>
            </p:nvSpPr>
            <p:spPr>
              <a:xfrm>
                <a:off x="24" y="194841"/>
                <a:ext cx="1273320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44" name="Google Shape;3051;p202"/>
              <p:cNvSpPr/>
              <p:nvPr/>
            </p:nvSpPr>
            <p:spPr>
              <a:xfrm>
                <a:off x="264186" y="-1"/>
                <a:ext cx="798416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45" name="Google Shape;3052;p202"/>
              <p:cNvSpPr/>
              <p:nvPr/>
            </p:nvSpPr>
            <p:spPr>
              <a:xfrm>
                <a:off x="82606" y="66137"/>
                <a:ext cx="1172630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54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056;p203"/>
          <p:cNvGrpSpPr/>
          <p:nvPr/>
        </p:nvGrpSpPr>
        <p:grpSpPr>
          <a:xfrm>
            <a:off x="-3" y="-223380"/>
            <a:ext cx="9145532" cy="5366882"/>
            <a:chOff x="-1" y="0"/>
            <a:chExt cx="9145531" cy="5366880"/>
          </a:xfrm>
        </p:grpSpPr>
        <p:sp>
          <p:nvSpPr>
            <p:cNvPr id="3555" name="Google Shape;3057;p203"/>
            <p:cNvSpPr/>
            <p:nvPr/>
          </p:nvSpPr>
          <p:spPr>
            <a:xfrm flipH="1">
              <a:off x="-2" y="4464330"/>
              <a:ext cx="9144019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558" name="Google Shape;3058;p203"/>
            <p:cNvGrpSpPr/>
            <p:nvPr/>
          </p:nvGrpSpPr>
          <p:grpSpPr>
            <a:xfrm>
              <a:off x="6501411" y="-1"/>
              <a:ext cx="2644119" cy="1244759"/>
              <a:chOff x="0" y="0"/>
              <a:chExt cx="2644117" cy="1244757"/>
            </a:xfrm>
          </p:grpSpPr>
          <p:sp>
            <p:nvSpPr>
              <p:cNvPr id="3556" name="Google Shape;3059;p203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57" name="Google Shape;3060;p203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562" name="Google Shape;3061;p203"/>
            <p:cNvGrpSpPr/>
            <p:nvPr/>
          </p:nvGrpSpPr>
          <p:grpSpPr>
            <a:xfrm>
              <a:off x="736384" y="4582069"/>
              <a:ext cx="1067402" cy="420023"/>
              <a:chOff x="20" y="0"/>
              <a:chExt cx="1067400" cy="420022"/>
            </a:xfrm>
          </p:grpSpPr>
          <p:sp>
            <p:nvSpPr>
              <p:cNvPr id="3559" name="Google Shape;3062;p203"/>
              <p:cNvSpPr/>
              <p:nvPr/>
            </p:nvSpPr>
            <p:spPr>
              <a:xfrm>
                <a:off x="20" y="163332"/>
                <a:ext cx="1067402" cy="24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60" name="Google Shape;3063;p203"/>
              <p:cNvSpPr/>
              <p:nvPr/>
            </p:nvSpPr>
            <p:spPr>
              <a:xfrm>
                <a:off x="221463" y="-1"/>
                <a:ext cx="669298" cy="11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61" name="Google Shape;3064;p203"/>
              <p:cNvSpPr/>
              <p:nvPr/>
            </p:nvSpPr>
            <p:spPr>
              <a:xfrm>
                <a:off x="69247" y="55441"/>
                <a:ext cx="982996" cy="36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56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" name="Google Shape;3068;p204"/>
          <p:cNvGrpSpPr/>
          <p:nvPr/>
        </p:nvGrpSpPr>
        <p:grpSpPr>
          <a:xfrm>
            <a:off x="-1177" y="-273523"/>
            <a:ext cx="9343404" cy="5760460"/>
            <a:chOff x="0" y="0"/>
            <a:chExt cx="9343403" cy="5760458"/>
          </a:xfrm>
        </p:grpSpPr>
        <p:sp>
          <p:nvSpPr>
            <p:cNvPr id="3571" name="Google Shape;3069;p204"/>
            <p:cNvSpPr/>
            <p:nvPr/>
          </p:nvSpPr>
          <p:spPr>
            <a:xfrm flipH="1">
              <a:off x="6201623" y="-1"/>
              <a:ext cx="3141780" cy="541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574" name="Google Shape;3070;p204"/>
            <p:cNvGrpSpPr/>
            <p:nvPr/>
          </p:nvGrpSpPr>
          <p:grpSpPr>
            <a:xfrm>
              <a:off x="-1" y="4514484"/>
              <a:ext cx="9145166" cy="902498"/>
              <a:chOff x="0" y="0"/>
              <a:chExt cx="9145164" cy="902497"/>
            </a:xfrm>
          </p:grpSpPr>
          <p:sp>
            <p:nvSpPr>
              <p:cNvPr id="3572" name="Google Shape;3071;p204"/>
              <p:cNvSpPr/>
              <p:nvPr/>
            </p:nvSpPr>
            <p:spPr>
              <a:xfrm flipH="1">
                <a:off x="0" y="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73" name="Google Shape;3072;p204"/>
              <p:cNvSpPr/>
              <p:nvPr/>
            </p:nvSpPr>
            <p:spPr>
              <a:xfrm flipH="1">
                <a:off x="1188" y="7590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580" name="Google Shape;3073;p204"/>
            <p:cNvGrpSpPr/>
            <p:nvPr/>
          </p:nvGrpSpPr>
          <p:grpSpPr>
            <a:xfrm>
              <a:off x="584735" y="4861207"/>
              <a:ext cx="7972466" cy="899252"/>
              <a:chOff x="3" y="0"/>
              <a:chExt cx="7972465" cy="899250"/>
            </a:xfrm>
          </p:grpSpPr>
          <p:sp>
            <p:nvSpPr>
              <p:cNvPr id="3575" name="Google Shape;3074;p204"/>
              <p:cNvSpPr/>
              <p:nvPr/>
            </p:nvSpPr>
            <p:spPr>
              <a:xfrm flipH="1">
                <a:off x="7440164" y="140490"/>
                <a:ext cx="532306" cy="475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76" name="Google Shape;3075;p204"/>
              <p:cNvSpPr/>
              <p:nvPr/>
            </p:nvSpPr>
            <p:spPr>
              <a:xfrm flipH="1">
                <a:off x="3" y="80745"/>
                <a:ext cx="268198" cy="818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579" name="Google Shape;3076;p204"/>
              <p:cNvGrpSpPr/>
              <p:nvPr/>
            </p:nvGrpSpPr>
            <p:grpSpPr>
              <a:xfrm>
                <a:off x="1352319" y="0"/>
                <a:ext cx="649936" cy="527383"/>
                <a:chOff x="7" y="0"/>
                <a:chExt cx="649934" cy="527382"/>
              </a:xfrm>
            </p:grpSpPr>
            <p:sp>
              <p:nvSpPr>
                <p:cNvPr id="3577" name="Google Shape;3077;p204"/>
                <p:cNvSpPr/>
                <p:nvPr/>
              </p:nvSpPr>
              <p:spPr>
                <a:xfrm flipH="1">
                  <a:off x="7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578" name="Google Shape;3078;p204"/>
                <p:cNvSpPr/>
                <p:nvPr/>
              </p:nvSpPr>
              <p:spPr>
                <a:xfrm flipH="1">
                  <a:off x="104767" y="89460"/>
                  <a:ext cx="341263" cy="307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3583" name="Google Shape;3079;p204"/>
            <p:cNvGrpSpPr/>
            <p:nvPr/>
          </p:nvGrpSpPr>
          <p:grpSpPr>
            <a:xfrm>
              <a:off x="6035668" y="269772"/>
              <a:ext cx="3109508" cy="1745768"/>
              <a:chOff x="0" y="-1"/>
              <a:chExt cx="3109507" cy="1745766"/>
            </a:xfrm>
          </p:grpSpPr>
          <p:sp>
            <p:nvSpPr>
              <p:cNvPr id="3581" name="Google Shape;3080;p204"/>
              <p:cNvSpPr/>
              <p:nvPr/>
            </p:nvSpPr>
            <p:spPr>
              <a:xfrm>
                <a:off x="17196" y="-2"/>
                <a:ext cx="3092312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82" name="Google Shape;3081;p204"/>
              <p:cNvSpPr/>
              <p:nvPr/>
            </p:nvSpPr>
            <p:spPr>
              <a:xfrm>
                <a:off x="-1" y="3743"/>
                <a:ext cx="3105143" cy="63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58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6" name="Google Shape;3086;p205"/>
          <p:cNvGrpSpPr/>
          <p:nvPr/>
        </p:nvGrpSpPr>
        <p:grpSpPr>
          <a:xfrm>
            <a:off x="238" y="-3755"/>
            <a:ext cx="9569280" cy="5147188"/>
            <a:chOff x="0" y="-2"/>
            <a:chExt cx="9569278" cy="5147186"/>
          </a:xfrm>
        </p:grpSpPr>
        <p:grpSp>
          <p:nvGrpSpPr>
            <p:cNvPr id="3594" name="Google Shape;3087;p205"/>
            <p:cNvGrpSpPr/>
            <p:nvPr/>
          </p:nvGrpSpPr>
          <p:grpSpPr>
            <a:xfrm>
              <a:off x="5992464" y="-3"/>
              <a:ext cx="3576815" cy="1785506"/>
              <a:chOff x="0" y="-1"/>
              <a:chExt cx="3576813" cy="1785504"/>
            </a:xfrm>
          </p:grpSpPr>
          <p:sp>
            <p:nvSpPr>
              <p:cNvPr id="3592" name="Google Shape;3088;p205"/>
              <p:cNvSpPr/>
              <p:nvPr/>
            </p:nvSpPr>
            <p:spPr>
              <a:xfrm>
                <a:off x="0" y="-1"/>
                <a:ext cx="3162697" cy="178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93" name="Google Shape;3089;p205"/>
              <p:cNvSpPr/>
              <p:nvPr/>
            </p:nvSpPr>
            <p:spPr>
              <a:xfrm>
                <a:off x="637572" y="-1"/>
                <a:ext cx="2939243" cy="599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3595" name="Google Shape;3090;p205"/>
            <p:cNvSpPr/>
            <p:nvPr/>
          </p:nvSpPr>
          <p:spPr>
            <a:xfrm>
              <a:off x="-1" y="4612327"/>
              <a:ext cx="9143778" cy="53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" y="0"/>
                  </a:moveTo>
                  <a:cubicBezTo>
                    <a:pt x="1418" y="0"/>
                    <a:pt x="712" y="129"/>
                    <a:pt x="11" y="41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6078"/>
                  </a:lnTo>
                  <a:cubicBezTo>
                    <a:pt x="21168" y="6437"/>
                    <a:pt x="20736" y="6939"/>
                    <a:pt x="20338" y="7548"/>
                  </a:cubicBezTo>
                  <a:cubicBezTo>
                    <a:pt x="19420" y="6378"/>
                    <a:pt x="19207" y="5513"/>
                    <a:pt x="18818" y="5513"/>
                  </a:cubicBezTo>
                  <a:cubicBezTo>
                    <a:pt x="18528" y="5513"/>
                    <a:pt x="18142" y="5994"/>
                    <a:pt x="17291" y="7189"/>
                  </a:cubicBezTo>
                  <a:cubicBezTo>
                    <a:pt x="16590" y="9927"/>
                    <a:pt x="15884" y="10934"/>
                    <a:pt x="15169" y="10934"/>
                  </a:cubicBezTo>
                  <a:cubicBezTo>
                    <a:pt x="13309" y="10934"/>
                    <a:pt x="11386" y="4126"/>
                    <a:pt x="9334" y="3245"/>
                  </a:cubicBezTo>
                  <a:cubicBezTo>
                    <a:pt x="6962" y="1473"/>
                    <a:pt x="4530" y="0"/>
                    <a:pt x="212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59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1" name="Google Shape;3092;p206"/>
          <p:cNvGrpSpPr/>
          <p:nvPr/>
        </p:nvGrpSpPr>
        <p:grpSpPr>
          <a:xfrm>
            <a:off x="-2" y="1193960"/>
            <a:ext cx="9476454" cy="3949399"/>
            <a:chOff x="0" y="0"/>
            <a:chExt cx="9476452" cy="3949398"/>
          </a:xfrm>
        </p:grpSpPr>
        <p:grpSp>
          <p:nvGrpSpPr>
            <p:cNvPr id="3609" name="Google Shape;3093;p206"/>
            <p:cNvGrpSpPr/>
            <p:nvPr/>
          </p:nvGrpSpPr>
          <p:grpSpPr>
            <a:xfrm>
              <a:off x="215498" y="-1"/>
              <a:ext cx="9260955" cy="3607544"/>
              <a:chOff x="-9" y="0"/>
              <a:chExt cx="9260954" cy="3607543"/>
            </a:xfrm>
          </p:grpSpPr>
          <p:sp>
            <p:nvSpPr>
              <p:cNvPr id="3604" name="Google Shape;3094;p206"/>
              <p:cNvSpPr/>
              <p:nvPr/>
            </p:nvSpPr>
            <p:spPr>
              <a:xfrm>
                <a:off x="-10" y="2084790"/>
                <a:ext cx="447842" cy="441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fill="norm" stroke="1" extrusionOk="0">
                    <a:moveTo>
                      <a:pt x="9601" y="0"/>
                    </a:moveTo>
                    <a:cubicBezTo>
                      <a:pt x="9319" y="0"/>
                      <a:pt x="9027" y="127"/>
                      <a:pt x="8783" y="434"/>
                    </a:cubicBezTo>
                    <a:lnTo>
                      <a:pt x="320" y="9939"/>
                    </a:lnTo>
                    <a:cubicBezTo>
                      <a:pt x="-443" y="10786"/>
                      <a:pt x="291" y="11872"/>
                      <a:pt x="1118" y="11872"/>
                    </a:cubicBezTo>
                    <a:cubicBezTo>
                      <a:pt x="1386" y="11872"/>
                      <a:pt x="1665" y="11757"/>
                      <a:pt x="1905" y="11482"/>
                    </a:cubicBezTo>
                    <a:lnTo>
                      <a:pt x="1972" y="11412"/>
                    </a:lnTo>
                    <a:lnTo>
                      <a:pt x="4670" y="13622"/>
                    </a:lnTo>
                    <a:lnTo>
                      <a:pt x="4636" y="13656"/>
                    </a:lnTo>
                    <a:lnTo>
                      <a:pt x="8243" y="16568"/>
                    </a:lnTo>
                    <a:lnTo>
                      <a:pt x="14144" y="21372"/>
                    </a:lnTo>
                    <a:cubicBezTo>
                      <a:pt x="14322" y="21527"/>
                      <a:pt x="14540" y="21600"/>
                      <a:pt x="14756" y="21600"/>
                    </a:cubicBezTo>
                    <a:cubicBezTo>
                      <a:pt x="15032" y="21600"/>
                      <a:pt x="15304" y="21483"/>
                      <a:pt x="15493" y="21267"/>
                    </a:cubicBezTo>
                    <a:lnTo>
                      <a:pt x="20819" y="15305"/>
                    </a:lnTo>
                    <a:cubicBezTo>
                      <a:pt x="21157" y="14884"/>
                      <a:pt x="21157" y="14287"/>
                      <a:pt x="20787" y="13902"/>
                    </a:cubicBezTo>
                    <a:lnTo>
                      <a:pt x="15729" y="8151"/>
                    </a:lnTo>
                    <a:lnTo>
                      <a:pt x="12695" y="4643"/>
                    </a:lnTo>
                    <a:lnTo>
                      <a:pt x="12660" y="4678"/>
                    </a:lnTo>
                    <a:lnTo>
                      <a:pt x="10334" y="2048"/>
                    </a:lnTo>
                    <a:lnTo>
                      <a:pt x="10401" y="1977"/>
                    </a:lnTo>
                    <a:cubicBezTo>
                      <a:pt x="11210" y="1137"/>
                      <a:pt x="10447" y="0"/>
                      <a:pt x="960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05" name="Google Shape;3095;p206"/>
              <p:cNvSpPr/>
              <p:nvPr/>
            </p:nvSpPr>
            <p:spPr>
              <a:xfrm>
                <a:off x="8087581" y="1161678"/>
                <a:ext cx="405891" cy="432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8" h="21600" fill="norm" stroke="1" extrusionOk="0">
                    <a:moveTo>
                      <a:pt x="9345" y="0"/>
                    </a:moveTo>
                    <a:cubicBezTo>
                      <a:pt x="8385" y="0"/>
                      <a:pt x="7659" y="1311"/>
                      <a:pt x="8677" y="2035"/>
                    </a:cubicBezTo>
                    <a:lnTo>
                      <a:pt x="8750" y="2107"/>
                    </a:lnTo>
                    <a:lnTo>
                      <a:pt x="6863" y="5044"/>
                    </a:lnTo>
                    <a:lnTo>
                      <a:pt x="6789" y="5008"/>
                    </a:lnTo>
                    <a:lnTo>
                      <a:pt x="4310" y="8948"/>
                    </a:lnTo>
                    <a:lnTo>
                      <a:pt x="166" y="15395"/>
                    </a:lnTo>
                    <a:cubicBezTo>
                      <a:pt x="-131" y="15825"/>
                      <a:pt x="-20" y="16397"/>
                      <a:pt x="424" y="16720"/>
                    </a:cubicBezTo>
                    <a:lnTo>
                      <a:pt x="6974" y="21413"/>
                    </a:lnTo>
                    <a:cubicBezTo>
                      <a:pt x="7168" y="21536"/>
                      <a:pt x="7388" y="21600"/>
                      <a:pt x="7606" y="21600"/>
                    </a:cubicBezTo>
                    <a:cubicBezTo>
                      <a:pt x="7890" y="21600"/>
                      <a:pt x="8171" y="21491"/>
                      <a:pt x="8381" y="21269"/>
                    </a:cubicBezTo>
                    <a:lnTo>
                      <a:pt x="13524" y="15538"/>
                    </a:lnTo>
                    <a:lnTo>
                      <a:pt x="16707" y="12136"/>
                    </a:lnTo>
                    <a:lnTo>
                      <a:pt x="16670" y="12099"/>
                    </a:lnTo>
                    <a:lnTo>
                      <a:pt x="19038" y="9486"/>
                    </a:lnTo>
                    <a:lnTo>
                      <a:pt x="19112" y="9521"/>
                    </a:lnTo>
                    <a:cubicBezTo>
                      <a:pt x="19346" y="9692"/>
                      <a:pt x="19584" y="9765"/>
                      <a:pt x="19810" y="9765"/>
                    </a:cubicBezTo>
                    <a:cubicBezTo>
                      <a:pt x="20762" y="9765"/>
                      <a:pt x="21469" y="8461"/>
                      <a:pt x="20481" y="7766"/>
                    </a:cubicBezTo>
                    <a:lnTo>
                      <a:pt x="20518" y="7801"/>
                    </a:lnTo>
                    <a:lnTo>
                      <a:pt x="10046" y="245"/>
                    </a:lnTo>
                    <a:cubicBezTo>
                      <a:pt x="9813" y="74"/>
                      <a:pt x="9572" y="0"/>
                      <a:pt x="9345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06" name="Google Shape;3096;p206"/>
              <p:cNvSpPr/>
              <p:nvPr/>
            </p:nvSpPr>
            <p:spPr>
              <a:xfrm>
                <a:off x="173141" y="2978841"/>
                <a:ext cx="453652" cy="62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2" y="0"/>
                    </a:moveTo>
                    <a:cubicBezTo>
                      <a:pt x="10442" y="0"/>
                      <a:pt x="6108" y="2930"/>
                      <a:pt x="10714" y="7854"/>
                    </a:cubicBezTo>
                    <a:cubicBezTo>
                      <a:pt x="12899" y="10144"/>
                      <a:pt x="10612" y="10981"/>
                      <a:pt x="13137" y="13961"/>
                    </a:cubicBezTo>
                    <a:cubicBezTo>
                      <a:pt x="13513" y="14428"/>
                      <a:pt x="13888" y="14896"/>
                      <a:pt x="14195" y="15364"/>
                    </a:cubicBezTo>
                    <a:cubicBezTo>
                      <a:pt x="13137" y="14478"/>
                      <a:pt x="11226" y="13197"/>
                      <a:pt x="9349" y="10785"/>
                    </a:cubicBezTo>
                    <a:cubicBezTo>
                      <a:pt x="6687" y="7337"/>
                      <a:pt x="0" y="6549"/>
                      <a:pt x="0" y="6549"/>
                    </a:cubicBezTo>
                    <a:cubicBezTo>
                      <a:pt x="0" y="6549"/>
                      <a:pt x="5664" y="9356"/>
                      <a:pt x="6073" y="12064"/>
                    </a:cubicBezTo>
                    <a:cubicBezTo>
                      <a:pt x="6483" y="14773"/>
                      <a:pt x="12557" y="20658"/>
                      <a:pt x="12557" y="20658"/>
                    </a:cubicBezTo>
                    <a:cubicBezTo>
                      <a:pt x="12557" y="20658"/>
                      <a:pt x="12682" y="21600"/>
                      <a:pt x="15720" y="21600"/>
                    </a:cubicBezTo>
                    <a:cubicBezTo>
                      <a:pt x="15865" y="21600"/>
                      <a:pt x="16016" y="21598"/>
                      <a:pt x="16174" y="21593"/>
                    </a:cubicBezTo>
                    <a:lnTo>
                      <a:pt x="16242" y="21593"/>
                    </a:lnTo>
                    <a:cubicBezTo>
                      <a:pt x="17436" y="21593"/>
                      <a:pt x="19348" y="21175"/>
                      <a:pt x="19416" y="18663"/>
                    </a:cubicBezTo>
                    <a:cubicBezTo>
                      <a:pt x="19928" y="17678"/>
                      <a:pt x="20200" y="16620"/>
                      <a:pt x="20200" y="15561"/>
                    </a:cubicBezTo>
                    <a:cubicBezTo>
                      <a:pt x="20474" y="14527"/>
                      <a:pt x="20986" y="12138"/>
                      <a:pt x="20507" y="11154"/>
                    </a:cubicBezTo>
                    <a:cubicBezTo>
                      <a:pt x="19893" y="9848"/>
                      <a:pt x="21600" y="7731"/>
                      <a:pt x="21600" y="7731"/>
                    </a:cubicBezTo>
                    <a:cubicBezTo>
                      <a:pt x="21600" y="7731"/>
                      <a:pt x="18836" y="9110"/>
                      <a:pt x="18665" y="11080"/>
                    </a:cubicBezTo>
                    <a:cubicBezTo>
                      <a:pt x="18597" y="11671"/>
                      <a:pt x="18460" y="12262"/>
                      <a:pt x="18222" y="12828"/>
                    </a:cubicBezTo>
                    <a:cubicBezTo>
                      <a:pt x="17539" y="12212"/>
                      <a:pt x="17505" y="11941"/>
                      <a:pt x="17436" y="10981"/>
                    </a:cubicBezTo>
                    <a:cubicBezTo>
                      <a:pt x="17368" y="9652"/>
                      <a:pt x="14467" y="6672"/>
                      <a:pt x="11363" y="4481"/>
                    </a:cubicBezTo>
                    <a:cubicBezTo>
                      <a:pt x="10646" y="3964"/>
                      <a:pt x="10442" y="0"/>
                      <a:pt x="1044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07" name="Google Shape;3097;p206"/>
              <p:cNvSpPr/>
              <p:nvPr/>
            </p:nvSpPr>
            <p:spPr>
              <a:xfrm>
                <a:off x="8024177" y="2321028"/>
                <a:ext cx="536082" cy="1286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fill="norm" stroke="1" extrusionOk="0">
                    <a:moveTo>
                      <a:pt x="15259" y="0"/>
                    </a:moveTo>
                    <a:cubicBezTo>
                      <a:pt x="15209" y="0"/>
                      <a:pt x="15159" y="3"/>
                      <a:pt x="15109" y="10"/>
                    </a:cubicBezTo>
                    <a:cubicBezTo>
                      <a:pt x="14880" y="47"/>
                      <a:pt x="14737" y="167"/>
                      <a:pt x="14823" y="263"/>
                    </a:cubicBezTo>
                    <a:cubicBezTo>
                      <a:pt x="15679" y="1454"/>
                      <a:pt x="16222" y="2682"/>
                      <a:pt x="16479" y="3921"/>
                    </a:cubicBezTo>
                    <a:lnTo>
                      <a:pt x="15593" y="3753"/>
                    </a:lnTo>
                    <a:lnTo>
                      <a:pt x="15593" y="3067"/>
                    </a:lnTo>
                    <a:cubicBezTo>
                      <a:pt x="15593" y="2940"/>
                      <a:pt x="15359" y="2877"/>
                      <a:pt x="15123" y="2877"/>
                    </a:cubicBezTo>
                    <a:cubicBezTo>
                      <a:pt x="14888" y="2877"/>
                      <a:pt x="14652" y="2940"/>
                      <a:pt x="14652" y="3067"/>
                    </a:cubicBezTo>
                    <a:lnTo>
                      <a:pt x="14652" y="3560"/>
                    </a:lnTo>
                    <a:lnTo>
                      <a:pt x="14081" y="3440"/>
                    </a:lnTo>
                    <a:cubicBezTo>
                      <a:pt x="14006" y="3426"/>
                      <a:pt x="13934" y="3419"/>
                      <a:pt x="13867" y="3419"/>
                    </a:cubicBezTo>
                    <a:cubicBezTo>
                      <a:pt x="13422" y="3419"/>
                      <a:pt x="13185" y="3696"/>
                      <a:pt x="13681" y="3801"/>
                    </a:cubicBezTo>
                    <a:lnTo>
                      <a:pt x="16564" y="4378"/>
                    </a:lnTo>
                    <a:cubicBezTo>
                      <a:pt x="16678" y="5148"/>
                      <a:pt x="16707" y="5918"/>
                      <a:pt x="16621" y="6700"/>
                    </a:cubicBezTo>
                    <a:lnTo>
                      <a:pt x="14880" y="6159"/>
                    </a:lnTo>
                    <a:lnTo>
                      <a:pt x="15308" y="5353"/>
                    </a:lnTo>
                    <a:cubicBezTo>
                      <a:pt x="15391" y="5206"/>
                      <a:pt x="15118" y="5116"/>
                      <a:pt x="14846" y="5116"/>
                    </a:cubicBezTo>
                    <a:cubicBezTo>
                      <a:pt x="14650" y="5116"/>
                      <a:pt x="14455" y="5163"/>
                      <a:pt x="14395" y="5269"/>
                    </a:cubicBezTo>
                    <a:lnTo>
                      <a:pt x="14052" y="5906"/>
                    </a:lnTo>
                    <a:lnTo>
                      <a:pt x="13795" y="5834"/>
                    </a:lnTo>
                    <a:cubicBezTo>
                      <a:pt x="13698" y="5804"/>
                      <a:pt x="13598" y="5792"/>
                      <a:pt x="13506" y="5792"/>
                    </a:cubicBezTo>
                    <a:cubicBezTo>
                      <a:pt x="13114" y="5792"/>
                      <a:pt x="12838" y="6020"/>
                      <a:pt x="13253" y="6147"/>
                    </a:cubicBezTo>
                    <a:lnTo>
                      <a:pt x="16564" y="7158"/>
                    </a:lnTo>
                    <a:lnTo>
                      <a:pt x="16564" y="7242"/>
                    </a:lnTo>
                    <a:cubicBezTo>
                      <a:pt x="16421" y="8024"/>
                      <a:pt x="16193" y="8806"/>
                      <a:pt x="15850" y="9588"/>
                    </a:cubicBezTo>
                    <a:lnTo>
                      <a:pt x="12825" y="8301"/>
                    </a:lnTo>
                    <a:cubicBezTo>
                      <a:pt x="12716" y="8255"/>
                      <a:pt x="12596" y="8236"/>
                      <a:pt x="12482" y="8236"/>
                    </a:cubicBezTo>
                    <a:cubicBezTo>
                      <a:pt x="12119" y="8236"/>
                      <a:pt x="11821" y="8431"/>
                      <a:pt x="12169" y="8577"/>
                    </a:cubicBezTo>
                    <a:lnTo>
                      <a:pt x="13167" y="8999"/>
                    </a:lnTo>
                    <a:lnTo>
                      <a:pt x="12369" y="9215"/>
                    </a:lnTo>
                    <a:cubicBezTo>
                      <a:pt x="12140" y="9275"/>
                      <a:pt x="12083" y="9396"/>
                      <a:pt x="12198" y="9492"/>
                    </a:cubicBezTo>
                    <a:cubicBezTo>
                      <a:pt x="12291" y="9547"/>
                      <a:pt x="12446" y="9577"/>
                      <a:pt x="12607" y="9577"/>
                    </a:cubicBezTo>
                    <a:cubicBezTo>
                      <a:pt x="12690" y="9577"/>
                      <a:pt x="12775" y="9569"/>
                      <a:pt x="12854" y="9552"/>
                    </a:cubicBezTo>
                    <a:lnTo>
                      <a:pt x="13852" y="9288"/>
                    </a:lnTo>
                    <a:lnTo>
                      <a:pt x="15622" y="10046"/>
                    </a:lnTo>
                    <a:cubicBezTo>
                      <a:pt x="15251" y="10792"/>
                      <a:pt x="14766" y="11550"/>
                      <a:pt x="14195" y="12284"/>
                    </a:cubicBezTo>
                    <a:lnTo>
                      <a:pt x="13025" y="11586"/>
                    </a:lnTo>
                    <a:lnTo>
                      <a:pt x="13510" y="10948"/>
                    </a:lnTo>
                    <a:cubicBezTo>
                      <a:pt x="13567" y="10852"/>
                      <a:pt x="13453" y="10743"/>
                      <a:pt x="13196" y="10707"/>
                    </a:cubicBezTo>
                    <a:cubicBezTo>
                      <a:pt x="13145" y="10700"/>
                      <a:pt x="13095" y="10697"/>
                      <a:pt x="13046" y="10697"/>
                    </a:cubicBezTo>
                    <a:cubicBezTo>
                      <a:pt x="12846" y="10697"/>
                      <a:pt x="12671" y="10753"/>
                      <a:pt x="12626" y="10840"/>
                    </a:cubicBezTo>
                    <a:lnTo>
                      <a:pt x="12340" y="11189"/>
                    </a:lnTo>
                    <a:lnTo>
                      <a:pt x="11541" y="10732"/>
                    </a:lnTo>
                    <a:cubicBezTo>
                      <a:pt x="11443" y="10670"/>
                      <a:pt x="11311" y="10644"/>
                      <a:pt x="11180" y="10644"/>
                    </a:cubicBezTo>
                    <a:cubicBezTo>
                      <a:pt x="10852" y="10644"/>
                      <a:pt x="10534" y="10805"/>
                      <a:pt x="10799" y="10960"/>
                    </a:cubicBezTo>
                    <a:lnTo>
                      <a:pt x="13824" y="12729"/>
                    </a:lnTo>
                    <a:cubicBezTo>
                      <a:pt x="13196" y="13487"/>
                      <a:pt x="12426" y="14221"/>
                      <a:pt x="11569" y="14943"/>
                    </a:cubicBezTo>
                    <a:lnTo>
                      <a:pt x="10828" y="14329"/>
                    </a:lnTo>
                    <a:lnTo>
                      <a:pt x="9857" y="13535"/>
                    </a:lnTo>
                    <a:lnTo>
                      <a:pt x="10427" y="12512"/>
                    </a:lnTo>
                    <a:cubicBezTo>
                      <a:pt x="10485" y="12404"/>
                      <a:pt x="10314" y="12296"/>
                      <a:pt x="10057" y="12284"/>
                    </a:cubicBezTo>
                    <a:cubicBezTo>
                      <a:pt x="10011" y="12277"/>
                      <a:pt x="9966" y="12274"/>
                      <a:pt x="9924" y="12274"/>
                    </a:cubicBezTo>
                    <a:cubicBezTo>
                      <a:pt x="9725" y="12274"/>
                      <a:pt x="9561" y="12339"/>
                      <a:pt x="9515" y="12428"/>
                    </a:cubicBezTo>
                    <a:lnTo>
                      <a:pt x="9201" y="12994"/>
                    </a:lnTo>
                    <a:lnTo>
                      <a:pt x="9115" y="12934"/>
                    </a:lnTo>
                    <a:cubicBezTo>
                      <a:pt x="9020" y="12853"/>
                      <a:pt x="8864" y="12820"/>
                      <a:pt x="8710" y="12820"/>
                    </a:cubicBezTo>
                    <a:cubicBezTo>
                      <a:pt x="8401" y="12820"/>
                      <a:pt x="8097" y="12953"/>
                      <a:pt x="8287" y="13114"/>
                    </a:cubicBezTo>
                    <a:lnTo>
                      <a:pt x="9600" y="14185"/>
                    </a:lnTo>
                    <a:lnTo>
                      <a:pt x="8373" y="14125"/>
                    </a:lnTo>
                    <a:cubicBezTo>
                      <a:pt x="8357" y="14124"/>
                      <a:pt x="8340" y="14124"/>
                      <a:pt x="8324" y="14124"/>
                    </a:cubicBezTo>
                    <a:cubicBezTo>
                      <a:pt x="8088" y="14124"/>
                      <a:pt x="7886" y="14204"/>
                      <a:pt x="7859" y="14305"/>
                    </a:cubicBezTo>
                    <a:cubicBezTo>
                      <a:pt x="7831" y="14401"/>
                      <a:pt x="8002" y="14510"/>
                      <a:pt x="8259" y="14522"/>
                    </a:cubicBezTo>
                    <a:lnTo>
                      <a:pt x="10114" y="14606"/>
                    </a:lnTo>
                    <a:lnTo>
                      <a:pt x="11056" y="15376"/>
                    </a:lnTo>
                    <a:cubicBezTo>
                      <a:pt x="10143" y="16086"/>
                      <a:pt x="9143" y="16784"/>
                      <a:pt x="8059" y="17446"/>
                    </a:cubicBezTo>
                    <a:lnTo>
                      <a:pt x="7516" y="16699"/>
                    </a:lnTo>
                    <a:lnTo>
                      <a:pt x="8573" y="15881"/>
                    </a:lnTo>
                    <a:cubicBezTo>
                      <a:pt x="8687" y="15785"/>
                      <a:pt x="8602" y="15665"/>
                      <a:pt x="8373" y="15617"/>
                    </a:cubicBezTo>
                    <a:cubicBezTo>
                      <a:pt x="8305" y="15602"/>
                      <a:pt x="8231" y="15596"/>
                      <a:pt x="8160" y="15596"/>
                    </a:cubicBezTo>
                    <a:cubicBezTo>
                      <a:pt x="7989" y="15596"/>
                      <a:pt x="7825" y="15633"/>
                      <a:pt x="7745" y="15701"/>
                    </a:cubicBezTo>
                    <a:lnTo>
                      <a:pt x="7146" y="16158"/>
                    </a:lnTo>
                    <a:lnTo>
                      <a:pt x="6232" y="14835"/>
                    </a:lnTo>
                    <a:cubicBezTo>
                      <a:pt x="6164" y="14734"/>
                      <a:pt x="5984" y="14691"/>
                      <a:pt x="5801" y="14691"/>
                    </a:cubicBezTo>
                    <a:cubicBezTo>
                      <a:pt x="5525" y="14691"/>
                      <a:pt x="5244" y="14791"/>
                      <a:pt x="5348" y="14943"/>
                    </a:cubicBezTo>
                    <a:lnTo>
                      <a:pt x="5804" y="15629"/>
                    </a:lnTo>
                    <a:lnTo>
                      <a:pt x="4492" y="15497"/>
                    </a:lnTo>
                    <a:cubicBezTo>
                      <a:pt x="4448" y="15492"/>
                      <a:pt x="4407" y="15490"/>
                      <a:pt x="4368" y="15490"/>
                    </a:cubicBezTo>
                    <a:cubicBezTo>
                      <a:pt x="3868" y="15490"/>
                      <a:pt x="3735" y="15826"/>
                      <a:pt x="4292" y="15881"/>
                    </a:cubicBezTo>
                    <a:lnTo>
                      <a:pt x="6119" y="16062"/>
                    </a:lnTo>
                    <a:lnTo>
                      <a:pt x="6575" y="16736"/>
                    </a:lnTo>
                    <a:lnTo>
                      <a:pt x="7374" y="17855"/>
                    </a:lnTo>
                    <a:cubicBezTo>
                      <a:pt x="5234" y="19094"/>
                      <a:pt x="2807" y="20225"/>
                      <a:pt x="153" y="21260"/>
                    </a:cubicBezTo>
                    <a:cubicBezTo>
                      <a:pt x="-46" y="21332"/>
                      <a:pt x="-46" y="21464"/>
                      <a:pt x="125" y="21537"/>
                    </a:cubicBezTo>
                    <a:cubicBezTo>
                      <a:pt x="211" y="21573"/>
                      <a:pt x="296" y="21597"/>
                      <a:pt x="410" y="21597"/>
                    </a:cubicBezTo>
                    <a:cubicBezTo>
                      <a:pt x="436" y="21599"/>
                      <a:pt x="460" y="21600"/>
                      <a:pt x="484" y="21600"/>
                    </a:cubicBezTo>
                    <a:cubicBezTo>
                      <a:pt x="593" y="21600"/>
                      <a:pt x="688" y="21579"/>
                      <a:pt x="781" y="21549"/>
                    </a:cubicBezTo>
                    <a:cubicBezTo>
                      <a:pt x="3492" y="20502"/>
                      <a:pt x="5947" y="19347"/>
                      <a:pt x="8116" y="18096"/>
                    </a:cubicBezTo>
                    <a:lnTo>
                      <a:pt x="11056" y="17915"/>
                    </a:lnTo>
                    <a:lnTo>
                      <a:pt x="11569" y="18637"/>
                    </a:lnTo>
                    <a:cubicBezTo>
                      <a:pt x="11626" y="18721"/>
                      <a:pt x="11797" y="18769"/>
                      <a:pt x="11997" y="18781"/>
                    </a:cubicBezTo>
                    <a:cubicBezTo>
                      <a:pt x="12054" y="18781"/>
                      <a:pt x="12112" y="18781"/>
                      <a:pt x="12169" y="18769"/>
                    </a:cubicBezTo>
                    <a:cubicBezTo>
                      <a:pt x="12397" y="18745"/>
                      <a:pt x="12540" y="18625"/>
                      <a:pt x="12482" y="18529"/>
                    </a:cubicBezTo>
                    <a:lnTo>
                      <a:pt x="11997" y="17855"/>
                    </a:lnTo>
                    <a:lnTo>
                      <a:pt x="15565" y="17638"/>
                    </a:lnTo>
                    <a:cubicBezTo>
                      <a:pt x="16185" y="17615"/>
                      <a:pt x="16092" y="17249"/>
                      <a:pt x="15527" y="17249"/>
                    </a:cubicBezTo>
                    <a:cubicBezTo>
                      <a:pt x="15494" y="17249"/>
                      <a:pt x="15459" y="17251"/>
                      <a:pt x="15422" y="17253"/>
                    </a:cubicBezTo>
                    <a:lnTo>
                      <a:pt x="14965" y="17277"/>
                    </a:lnTo>
                    <a:lnTo>
                      <a:pt x="15622" y="16856"/>
                    </a:lnTo>
                    <a:cubicBezTo>
                      <a:pt x="15765" y="16772"/>
                      <a:pt x="15708" y="16652"/>
                      <a:pt x="15508" y="16591"/>
                    </a:cubicBezTo>
                    <a:cubicBezTo>
                      <a:pt x="15424" y="16569"/>
                      <a:pt x="15333" y="16558"/>
                      <a:pt x="15244" y="16558"/>
                    </a:cubicBezTo>
                    <a:cubicBezTo>
                      <a:pt x="15090" y="16558"/>
                      <a:pt x="14941" y="16590"/>
                      <a:pt x="14852" y="16652"/>
                    </a:cubicBezTo>
                    <a:lnTo>
                      <a:pt x="13767" y="17349"/>
                    </a:lnTo>
                    <a:lnTo>
                      <a:pt x="8886" y="17638"/>
                    </a:lnTo>
                    <a:cubicBezTo>
                      <a:pt x="9971" y="16977"/>
                      <a:pt x="10970" y="16278"/>
                      <a:pt x="11883" y="15569"/>
                    </a:cubicBezTo>
                    <a:lnTo>
                      <a:pt x="16821" y="15099"/>
                    </a:lnTo>
                    <a:lnTo>
                      <a:pt x="17534" y="15508"/>
                    </a:lnTo>
                    <a:cubicBezTo>
                      <a:pt x="17623" y="15561"/>
                      <a:pt x="17767" y="15590"/>
                      <a:pt x="17918" y="15590"/>
                    </a:cubicBezTo>
                    <a:cubicBezTo>
                      <a:pt x="18010" y="15590"/>
                      <a:pt x="18104" y="15579"/>
                      <a:pt x="18191" y="15557"/>
                    </a:cubicBezTo>
                    <a:cubicBezTo>
                      <a:pt x="18390" y="15484"/>
                      <a:pt x="18419" y="15364"/>
                      <a:pt x="18277" y="15280"/>
                    </a:cubicBezTo>
                    <a:lnTo>
                      <a:pt x="17791" y="15003"/>
                    </a:lnTo>
                    <a:lnTo>
                      <a:pt x="18362" y="14955"/>
                    </a:lnTo>
                    <a:cubicBezTo>
                      <a:pt x="18918" y="14899"/>
                      <a:pt x="18786" y="14563"/>
                      <a:pt x="18286" y="14563"/>
                    </a:cubicBezTo>
                    <a:cubicBezTo>
                      <a:pt x="18247" y="14563"/>
                      <a:pt x="18205" y="14566"/>
                      <a:pt x="18162" y="14570"/>
                    </a:cubicBezTo>
                    <a:lnTo>
                      <a:pt x="16907" y="14690"/>
                    </a:lnTo>
                    <a:lnTo>
                      <a:pt x="16022" y="14775"/>
                    </a:lnTo>
                    <a:lnTo>
                      <a:pt x="16421" y="14341"/>
                    </a:lnTo>
                    <a:cubicBezTo>
                      <a:pt x="16567" y="14188"/>
                      <a:pt x="16270" y="14073"/>
                      <a:pt x="15978" y="14073"/>
                    </a:cubicBezTo>
                    <a:cubicBezTo>
                      <a:pt x="15813" y="14073"/>
                      <a:pt x="15647" y="14110"/>
                      <a:pt x="15565" y="14197"/>
                    </a:cubicBezTo>
                    <a:lnTo>
                      <a:pt x="14909" y="14883"/>
                    </a:lnTo>
                    <a:lnTo>
                      <a:pt x="12426" y="15111"/>
                    </a:lnTo>
                    <a:cubicBezTo>
                      <a:pt x="13282" y="14389"/>
                      <a:pt x="14052" y="13643"/>
                      <a:pt x="14708" y="12885"/>
                    </a:cubicBezTo>
                    <a:lnTo>
                      <a:pt x="17020" y="12536"/>
                    </a:lnTo>
                    <a:lnTo>
                      <a:pt x="18304" y="13066"/>
                    </a:lnTo>
                    <a:cubicBezTo>
                      <a:pt x="18390" y="13090"/>
                      <a:pt x="18476" y="13114"/>
                      <a:pt x="18590" y="13114"/>
                    </a:cubicBezTo>
                    <a:cubicBezTo>
                      <a:pt x="18733" y="13114"/>
                      <a:pt x="18876" y="13102"/>
                      <a:pt x="18962" y="13054"/>
                    </a:cubicBezTo>
                    <a:cubicBezTo>
                      <a:pt x="19133" y="12981"/>
                      <a:pt x="19133" y="12849"/>
                      <a:pt x="18962" y="12777"/>
                    </a:cubicBezTo>
                    <a:lnTo>
                      <a:pt x="18020" y="12392"/>
                    </a:lnTo>
                    <a:lnTo>
                      <a:pt x="20331" y="12043"/>
                    </a:lnTo>
                    <a:cubicBezTo>
                      <a:pt x="20837" y="11968"/>
                      <a:pt x="20648" y="11666"/>
                      <a:pt x="20200" y="11666"/>
                    </a:cubicBezTo>
                    <a:cubicBezTo>
                      <a:pt x="20143" y="11666"/>
                      <a:pt x="20082" y="11671"/>
                      <a:pt x="20017" y="11682"/>
                    </a:cubicBezTo>
                    <a:lnTo>
                      <a:pt x="15109" y="12404"/>
                    </a:lnTo>
                    <a:cubicBezTo>
                      <a:pt x="15679" y="11658"/>
                      <a:pt x="16193" y="10900"/>
                      <a:pt x="16564" y="10130"/>
                    </a:cubicBezTo>
                    <a:lnTo>
                      <a:pt x="21016" y="9155"/>
                    </a:lnTo>
                    <a:cubicBezTo>
                      <a:pt x="21478" y="9043"/>
                      <a:pt x="21235" y="8781"/>
                      <a:pt x="20817" y="8781"/>
                    </a:cubicBezTo>
                    <a:cubicBezTo>
                      <a:pt x="20746" y="8781"/>
                      <a:pt x="20668" y="8789"/>
                      <a:pt x="20588" y="8806"/>
                    </a:cubicBezTo>
                    <a:lnTo>
                      <a:pt x="19674" y="9011"/>
                    </a:lnTo>
                    <a:lnTo>
                      <a:pt x="19931" y="8494"/>
                    </a:lnTo>
                    <a:cubicBezTo>
                      <a:pt x="20015" y="8347"/>
                      <a:pt x="19741" y="8257"/>
                      <a:pt x="19474" y="8257"/>
                    </a:cubicBezTo>
                    <a:cubicBezTo>
                      <a:pt x="19283" y="8257"/>
                      <a:pt x="19095" y="8303"/>
                      <a:pt x="19047" y="8409"/>
                    </a:cubicBezTo>
                    <a:lnTo>
                      <a:pt x="18561" y="9252"/>
                    </a:lnTo>
                    <a:lnTo>
                      <a:pt x="16792" y="9649"/>
                    </a:lnTo>
                    <a:cubicBezTo>
                      <a:pt x="17135" y="8854"/>
                      <a:pt x="17392" y="8060"/>
                      <a:pt x="17506" y="7266"/>
                    </a:cubicBezTo>
                    <a:lnTo>
                      <a:pt x="17506" y="7182"/>
                    </a:lnTo>
                    <a:lnTo>
                      <a:pt x="21159" y="6063"/>
                    </a:lnTo>
                    <a:cubicBezTo>
                      <a:pt x="21554" y="5945"/>
                      <a:pt x="21268" y="5709"/>
                      <a:pt x="20887" y="5709"/>
                    </a:cubicBezTo>
                    <a:cubicBezTo>
                      <a:pt x="20799" y="5709"/>
                      <a:pt x="20707" y="5721"/>
                      <a:pt x="20616" y="5750"/>
                    </a:cubicBezTo>
                    <a:lnTo>
                      <a:pt x="17563" y="6676"/>
                    </a:lnTo>
                    <a:cubicBezTo>
                      <a:pt x="17648" y="5894"/>
                      <a:pt x="17619" y="5112"/>
                      <a:pt x="17477" y="4330"/>
                    </a:cubicBezTo>
                    <a:lnTo>
                      <a:pt x="19818" y="3368"/>
                    </a:lnTo>
                    <a:cubicBezTo>
                      <a:pt x="20169" y="3228"/>
                      <a:pt x="19861" y="3032"/>
                      <a:pt x="19490" y="3032"/>
                    </a:cubicBezTo>
                    <a:cubicBezTo>
                      <a:pt x="19381" y="3032"/>
                      <a:pt x="19266" y="3049"/>
                      <a:pt x="19161" y="3091"/>
                    </a:cubicBezTo>
                    <a:lnTo>
                      <a:pt x="17392" y="3825"/>
                    </a:lnTo>
                    <a:cubicBezTo>
                      <a:pt x="17277" y="3283"/>
                      <a:pt x="17106" y="2778"/>
                      <a:pt x="16935" y="2345"/>
                    </a:cubicBezTo>
                    <a:lnTo>
                      <a:pt x="18248" y="1141"/>
                    </a:lnTo>
                    <a:cubicBezTo>
                      <a:pt x="18417" y="983"/>
                      <a:pt x="18117" y="861"/>
                      <a:pt x="17819" y="861"/>
                    </a:cubicBezTo>
                    <a:cubicBezTo>
                      <a:pt x="17663" y="861"/>
                      <a:pt x="17508" y="894"/>
                      <a:pt x="17420" y="973"/>
                    </a:cubicBezTo>
                    <a:lnTo>
                      <a:pt x="16621" y="1671"/>
                    </a:lnTo>
                    <a:cubicBezTo>
                      <a:pt x="16393" y="1153"/>
                      <a:pt x="16078" y="636"/>
                      <a:pt x="15708" y="143"/>
                    </a:cubicBezTo>
                    <a:cubicBezTo>
                      <a:pt x="15639" y="56"/>
                      <a:pt x="15460" y="0"/>
                      <a:pt x="15259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08" name="Google Shape;3098;p206"/>
              <p:cNvSpPr/>
              <p:nvPr/>
            </p:nvSpPr>
            <p:spPr>
              <a:xfrm>
                <a:off x="8593470" y="0"/>
                <a:ext cx="667475" cy="849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3610" name="Google Shape;3099;p206"/>
            <p:cNvSpPr/>
            <p:nvPr/>
          </p:nvSpPr>
          <p:spPr>
            <a:xfrm>
              <a:off x="-1" y="3541421"/>
              <a:ext cx="9143977" cy="40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61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8" y="2150848"/>
            <a:ext cx="8520603" cy="841802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193;p22"/>
          <p:cNvGrpSpPr/>
          <p:nvPr/>
        </p:nvGrpSpPr>
        <p:grpSpPr>
          <a:xfrm>
            <a:off x="168" y="-3"/>
            <a:ext cx="9144015" cy="5143457"/>
            <a:chOff x="-1" y="-1"/>
            <a:chExt cx="9144013" cy="5143455"/>
          </a:xfrm>
        </p:grpSpPr>
        <p:sp>
          <p:nvSpPr>
            <p:cNvPr id="274" name="Google Shape;194;p22"/>
            <p:cNvSpPr/>
            <p:nvPr/>
          </p:nvSpPr>
          <p:spPr>
            <a:xfrm>
              <a:off x="181185" y="-2"/>
              <a:ext cx="3598525" cy="490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474" y="0"/>
                  </a:moveTo>
                  <a:cubicBezTo>
                    <a:pt x="195" y="2600"/>
                    <a:pt x="-398" y="5637"/>
                    <a:pt x="289" y="8467"/>
                  </a:cubicBezTo>
                  <a:cubicBezTo>
                    <a:pt x="987" y="11331"/>
                    <a:pt x="3153" y="13885"/>
                    <a:pt x="5939" y="14505"/>
                  </a:cubicBezTo>
                  <a:cubicBezTo>
                    <a:pt x="6485" y="14628"/>
                    <a:pt x="7040" y="14678"/>
                    <a:pt x="7598" y="14678"/>
                  </a:cubicBezTo>
                  <a:cubicBezTo>
                    <a:pt x="8523" y="14678"/>
                    <a:pt x="9456" y="14542"/>
                    <a:pt x="10371" y="14385"/>
                  </a:cubicBezTo>
                  <a:cubicBezTo>
                    <a:pt x="11653" y="14164"/>
                    <a:pt x="12938" y="13896"/>
                    <a:pt x="14231" y="13896"/>
                  </a:cubicBezTo>
                  <a:cubicBezTo>
                    <a:pt x="14420" y="13896"/>
                    <a:pt x="14609" y="13902"/>
                    <a:pt x="14798" y="13914"/>
                  </a:cubicBezTo>
                  <a:cubicBezTo>
                    <a:pt x="16277" y="14006"/>
                    <a:pt x="17806" y="14563"/>
                    <a:pt x="18742" y="15763"/>
                  </a:cubicBezTo>
                  <a:cubicBezTo>
                    <a:pt x="19451" y="16675"/>
                    <a:pt x="19756" y="17875"/>
                    <a:pt x="19789" y="19046"/>
                  </a:cubicBezTo>
                  <a:cubicBezTo>
                    <a:pt x="19817" y="19901"/>
                    <a:pt x="19712" y="20750"/>
                    <a:pt x="19573" y="21600"/>
                  </a:cubicBezTo>
                  <a:lnTo>
                    <a:pt x="20648" y="21600"/>
                  </a:lnTo>
                  <a:cubicBezTo>
                    <a:pt x="20964" y="20429"/>
                    <a:pt x="21202" y="19241"/>
                    <a:pt x="21146" y="18036"/>
                  </a:cubicBezTo>
                  <a:cubicBezTo>
                    <a:pt x="21063" y="16457"/>
                    <a:pt x="20398" y="14827"/>
                    <a:pt x="19102" y="14012"/>
                  </a:cubicBezTo>
                  <a:cubicBezTo>
                    <a:pt x="17950" y="13288"/>
                    <a:pt x="16521" y="13306"/>
                    <a:pt x="15174" y="13134"/>
                  </a:cubicBezTo>
                  <a:cubicBezTo>
                    <a:pt x="13928" y="12978"/>
                    <a:pt x="12676" y="12829"/>
                    <a:pt x="11435" y="12588"/>
                  </a:cubicBezTo>
                  <a:cubicBezTo>
                    <a:pt x="10139" y="12341"/>
                    <a:pt x="7513" y="12180"/>
                    <a:pt x="7153" y="10579"/>
                  </a:cubicBezTo>
                  <a:cubicBezTo>
                    <a:pt x="6715" y="8628"/>
                    <a:pt x="8161" y="7250"/>
                    <a:pt x="9646" y="6458"/>
                  </a:cubicBezTo>
                  <a:cubicBezTo>
                    <a:pt x="13291" y="4506"/>
                    <a:pt x="17490" y="3014"/>
                    <a:pt x="2051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5" name="Google Shape;195;p22"/>
            <p:cNvSpPr/>
            <p:nvPr/>
          </p:nvSpPr>
          <p:spPr>
            <a:xfrm flipH="1">
              <a:off x="-2" y="4466376"/>
              <a:ext cx="9143660" cy="67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78" name="Google Shape;196;p22"/>
            <p:cNvGrpSpPr/>
            <p:nvPr/>
          </p:nvGrpSpPr>
          <p:grpSpPr>
            <a:xfrm>
              <a:off x="5791769" y="4"/>
              <a:ext cx="3352244" cy="1892521"/>
              <a:chOff x="0" y="-1"/>
              <a:chExt cx="3352243" cy="1892519"/>
            </a:xfrm>
          </p:grpSpPr>
          <p:sp>
            <p:nvSpPr>
              <p:cNvPr id="276" name="Google Shape;197;p22"/>
              <p:cNvSpPr/>
              <p:nvPr/>
            </p:nvSpPr>
            <p:spPr>
              <a:xfrm>
                <a:off x="0" y="6"/>
                <a:ext cx="3352244" cy="189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77" name="Google Shape;198;p22"/>
              <p:cNvSpPr/>
              <p:nvPr/>
            </p:nvSpPr>
            <p:spPr>
              <a:xfrm>
                <a:off x="588506" y="-2"/>
                <a:ext cx="2762935" cy="56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28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8" name="Google Shape;3103;p207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3621" name="Google Shape;3104;p207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3619" name="Google Shape;3105;p207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20" name="Google Shape;3106;p207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627" name="Google Shape;3107;p207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3622" name="Google Shape;3108;p207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626" name="Google Shape;3109;p207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3623" name="Google Shape;3110;p207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624" name="Google Shape;3111;p207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625" name="Google Shape;3112;p207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362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2" name="Google Shape;3114;p208"/>
          <p:cNvGrpSpPr/>
          <p:nvPr/>
        </p:nvGrpSpPr>
        <p:grpSpPr>
          <a:xfrm>
            <a:off x="-1" y="4532057"/>
            <a:ext cx="9143808" cy="864445"/>
            <a:chOff x="0" y="0"/>
            <a:chExt cx="9143806" cy="864443"/>
          </a:xfrm>
        </p:grpSpPr>
        <p:grpSp>
          <p:nvGrpSpPr>
            <p:cNvPr id="3638" name="Google Shape;3115;p208"/>
            <p:cNvGrpSpPr/>
            <p:nvPr/>
          </p:nvGrpSpPr>
          <p:grpSpPr>
            <a:xfrm>
              <a:off x="-1" y="0"/>
              <a:ext cx="9143808" cy="763654"/>
              <a:chOff x="-1" y="0"/>
              <a:chExt cx="9143806" cy="763653"/>
            </a:xfrm>
          </p:grpSpPr>
          <p:sp>
            <p:nvSpPr>
              <p:cNvPr id="3636" name="Google Shape;3116;p208"/>
              <p:cNvSpPr/>
              <p:nvPr/>
            </p:nvSpPr>
            <p:spPr>
              <a:xfrm>
                <a:off x="-2" y="0"/>
                <a:ext cx="9143809" cy="70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37" name="Google Shape;3117;p208"/>
              <p:cNvSpPr/>
              <p:nvPr/>
            </p:nvSpPr>
            <p:spPr>
              <a:xfrm>
                <a:off x="-2" y="62626"/>
                <a:ext cx="9143809" cy="70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641" name="Google Shape;3118;p208"/>
            <p:cNvGrpSpPr/>
            <p:nvPr/>
          </p:nvGrpSpPr>
          <p:grpSpPr>
            <a:xfrm>
              <a:off x="6114333" y="357701"/>
              <a:ext cx="2516669" cy="506743"/>
              <a:chOff x="18" y="0"/>
              <a:chExt cx="2516668" cy="506742"/>
            </a:xfrm>
          </p:grpSpPr>
          <p:sp>
            <p:nvSpPr>
              <p:cNvPr id="3639" name="Google Shape;3119;p208"/>
              <p:cNvSpPr/>
              <p:nvPr/>
            </p:nvSpPr>
            <p:spPr>
              <a:xfrm>
                <a:off x="18" y="0"/>
                <a:ext cx="567649" cy="506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40" name="Google Shape;3120;p208"/>
              <p:cNvSpPr/>
              <p:nvPr/>
            </p:nvSpPr>
            <p:spPr>
              <a:xfrm>
                <a:off x="2089532" y="53264"/>
                <a:ext cx="427156" cy="45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1" h="21600" fill="norm" stroke="1" extrusionOk="0">
                    <a:moveTo>
                      <a:pt x="9341" y="0"/>
                    </a:moveTo>
                    <a:cubicBezTo>
                      <a:pt x="8414" y="0"/>
                      <a:pt x="7736" y="1224"/>
                      <a:pt x="8624" y="1948"/>
                    </a:cubicBezTo>
                    <a:lnTo>
                      <a:pt x="8730" y="2017"/>
                    </a:lnTo>
                    <a:lnTo>
                      <a:pt x="157" y="15330"/>
                    </a:lnTo>
                    <a:cubicBezTo>
                      <a:pt x="-124" y="15773"/>
                      <a:pt x="-19" y="16355"/>
                      <a:pt x="403" y="16662"/>
                    </a:cubicBezTo>
                    <a:lnTo>
                      <a:pt x="6938" y="21406"/>
                    </a:lnTo>
                    <a:cubicBezTo>
                      <a:pt x="7132" y="21537"/>
                      <a:pt x="7351" y="21600"/>
                      <a:pt x="7567" y="21600"/>
                    </a:cubicBezTo>
                    <a:cubicBezTo>
                      <a:pt x="7858" y="21600"/>
                      <a:pt x="8141" y="21486"/>
                      <a:pt x="8342" y="21270"/>
                    </a:cubicBezTo>
                    <a:lnTo>
                      <a:pt x="18988" y="9459"/>
                    </a:lnTo>
                    <a:lnTo>
                      <a:pt x="19059" y="9526"/>
                    </a:lnTo>
                    <a:cubicBezTo>
                      <a:pt x="19298" y="9712"/>
                      <a:pt x="19544" y="9791"/>
                      <a:pt x="19779" y="9791"/>
                    </a:cubicBezTo>
                    <a:cubicBezTo>
                      <a:pt x="20744" y="9791"/>
                      <a:pt x="21476" y="8439"/>
                      <a:pt x="20429" y="7752"/>
                    </a:cubicBezTo>
                    <a:lnTo>
                      <a:pt x="20429" y="7718"/>
                    </a:lnTo>
                    <a:lnTo>
                      <a:pt x="9995" y="207"/>
                    </a:lnTo>
                    <a:cubicBezTo>
                      <a:pt x="9774" y="63"/>
                      <a:pt x="9552" y="0"/>
                      <a:pt x="9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64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6" name="Google Shape;3123;p209"/>
          <p:cNvGrpSpPr/>
          <p:nvPr/>
        </p:nvGrpSpPr>
        <p:grpSpPr>
          <a:xfrm>
            <a:off x="-782501" y="-33328"/>
            <a:ext cx="10670131" cy="5176828"/>
            <a:chOff x="0" y="-1"/>
            <a:chExt cx="10670130" cy="5176826"/>
          </a:xfrm>
        </p:grpSpPr>
        <p:grpSp>
          <p:nvGrpSpPr>
            <p:cNvPr id="3652" name="Google Shape;3124;p209"/>
            <p:cNvGrpSpPr/>
            <p:nvPr/>
          </p:nvGrpSpPr>
          <p:grpSpPr>
            <a:xfrm>
              <a:off x="6175531" y="-2"/>
              <a:ext cx="4494599" cy="1190221"/>
              <a:chOff x="0" y="0"/>
              <a:chExt cx="4494598" cy="1190219"/>
            </a:xfrm>
          </p:grpSpPr>
          <p:sp>
            <p:nvSpPr>
              <p:cNvPr id="3650" name="Google Shape;3125;p209"/>
              <p:cNvSpPr/>
              <p:nvPr/>
            </p:nvSpPr>
            <p:spPr>
              <a:xfrm>
                <a:off x="0" y="0"/>
                <a:ext cx="4494599" cy="1190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51" name="Google Shape;3126;p209"/>
              <p:cNvSpPr/>
              <p:nvPr/>
            </p:nvSpPr>
            <p:spPr>
              <a:xfrm>
                <a:off x="700126" y="-1"/>
                <a:ext cx="3318523" cy="676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3653" name="Google Shape;3127;p209"/>
            <p:cNvSpPr/>
            <p:nvPr/>
          </p:nvSpPr>
          <p:spPr>
            <a:xfrm>
              <a:off x="-1" y="33345"/>
              <a:ext cx="2443028" cy="424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54" name="Google Shape;3128;p209"/>
            <p:cNvSpPr/>
            <p:nvPr/>
          </p:nvSpPr>
          <p:spPr>
            <a:xfrm>
              <a:off x="1221813" y="4038564"/>
              <a:ext cx="771527" cy="7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2" y="0"/>
                  </a:moveTo>
                  <a:lnTo>
                    <a:pt x="4288" y="293"/>
                  </a:lnTo>
                  <a:cubicBezTo>
                    <a:pt x="4288" y="293"/>
                    <a:pt x="3507" y="16048"/>
                    <a:pt x="0" y="21600"/>
                  </a:cubicBezTo>
                  <a:lnTo>
                    <a:pt x="21600" y="20674"/>
                  </a:lnTo>
                  <a:cubicBezTo>
                    <a:pt x="21600" y="20674"/>
                    <a:pt x="17825" y="13113"/>
                    <a:pt x="18272" y="0"/>
                  </a:cubicBez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55" name="Google Shape;3129;p209"/>
            <p:cNvSpPr/>
            <p:nvPr/>
          </p:nvSpPr>
          <p:spPr>
            <a:xfrm>
              <a:off x="782499" y="4274275"/>
              <a:ext cx="9144016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65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9" name="Google Shape;3134;p210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3675" name="Google Shape;3135;p210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3664" name="Google Shape;3136;p210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667" name="Google Shape;3137;p210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3665" name="Google Shape;3138;p210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666" name="Google Shape;3139;p210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3674" name="Google Shape;3140;p210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3670" name="Google Shape;3141;p210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3668" name="Google Shape;3142;p210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669" name="Google Shape;3143;p210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673" name="Google Shape;3144;p210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3671" name="Google Shape;3145;p210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672" name="Google Shape;3146;p210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3678" name="Google Shape;3147;p210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3676" name="Google Shape;3148;p210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77" name="Google Shape;3149;p210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68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6" name="Google Shape;3151;p211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3689" name="Google Shape;3152;p211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3687" name="Google Shape;3153;p211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88" name="Google Shape;3154;p211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695" name="Google Shape;3155;p211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3690" name="Google Shape;3156;p211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694" name="Google Shape;3157;p211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3691" name="Google Shape;3158;p211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692" name="Google Shape;3159;p211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693" name="Google Shape;3160;p211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369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00;p23"/>
          <p:cNvSpPr/>
          <p:nvPr/>
        </p:nvSpPr>
        <p:spPr>
          <a:xfrm flipH="1">
            <a:off x="5066044" y="-418611"/>
            <a:ext cx="4802758" cy="828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fill="norm" stroke="1" extrusionOk="0">
                <a:moveTo>
                  <a:pt x="0" y="0"/>
                </a:moveTo>
                <a:lnTo>
                  <a:pt x="0" y="6891"/>
                </a:lnTo>
                <a:cubicBezTo>
                  <a:pt x="2137" y="6933"/>
                  <a:pt x="4245" y="7154"/>
                  <a:pt x="6188" y="7724"/>
                </a:cubicBezTo>
                <a:cubicBezTo>
                  <a:pt x="8876" y="8505"/>
                  <a:pt x="10865" y="9915"/>
                  <a:pt x="11658" y="11602"/>
                </a:cubicBezTo>
                <a:cubicBezTo>
                  <a:pt x="12511" y="13427"/>
                  <a:pt x="12091" y="15369"/>
                  <a:pt x="12186" y="17235"/>
                </a:cubicBezTo>
                <a:cubicBezTo>
                  <a:pt x="12263" y="18704"/>
                  <a:pt x="12588" y="20301"/>
                  <a:pt x="13849" y="21600"/>
                </a:cubicBezTo>
                <a:lnTo>
                  <a:pt x="16259" y="21600"/>
                </a:lnTo>
                <a:cubicBezTo>
                  <a:pt x="16028" y="21303"/>
                  <a:pt x="15833" y="20999"/>
                  <a:pt x="15673" y="20684"/>
                </a:cubicBezTo>
                <a:cubicBezTo>
                  <a:pt x="15229" y="19796"/>
                  <a:pt x="15134" y="18859"/>
                  <a:pt x="15312" y="17940"/>
                </a:cubicBezTo>
                <a:cubicBezTo>
                  <a:pt x="15697" y="15987"/>
                  <a:pt x="17070" y="14139"/>
                  <a:pt x="18403" y="12352"/>
                </a:cubicBezTo>
                <a:cubicBezTo>
                  <a:pt x="19770" y="10506"/>
                  <a:pt x="21292" y="8588"/>
                  <a:pt x="21452" y="6549"/>
                </a:cubicBezTo>
                <a:cubicBezTo>
                  <a:pt x="21600" y="4662"/>
                  <a:pt x="20262" y="2903"/>
                  <a:pt x="18409" y="1396"/>
                </a:cubicBezTo>
                <a:cubicBezTo>
                  <a:pt x="17805" y="909"/>
                  <a:pt x="17153" y="442"/>
                  <a:pt x="16455" y="0"/>
                </a:cubicBezTo>
                <a:close/>
              </a:path>
            </a:pathLst>
          </a:custGeom>
          <a:solidFill>
            <a:srgbClr val="FFFFFF">
              <a:alpha val="5892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203;p24"/>
          <p:cNvGrpSpPr/>
          <p:nvPr/>
        </p:nvGrpSpPr>
        <p:grpSpPr>
          <a:xfrm>
            <a:off x="-2" y="-388028"/>
            <a:ext cx="9144033" cy="5531556"/>
            <a:chOff x="0" y="0"/>
            <a:chExt cx="9144031" cy="5531555"/>
          </a:xfrm>
        </p:grpSpPr>
        <p:grpSp>
          <p:nvGrpSpPr>
            <p:cNvPr id="303" name="Google Shape;204;p24"/>
            <p:cNvGrpSpPr/>
            <p:nvPr/>
          </p:nvGrpSpPr>
          <p:grpSpPr>
            <a:xfrm>
              <a:off x="0" y="0"/>
              <a:ext cx="9144032" cy="5531556"/>
              <a:chOff x="0" y="0"/>
              <a:chExt cx="9144031" cy="5531555"/>
            </a:xfrm>
          </p:grpSpPr>
          <p:sp>
            <p:nvSpPr>
              <p:cNvPr id="295" name="Google Shape;205;p24"/>
              <p:cNvSpPr/>
              <p:nvPr/>
            </p:nvSpPr>
            <p:spPr>
              <a:xfrm>
                <a:off x="-1" y="1461453"/>
                <a:ext cx="9144005" cy="4070103"/>
              </a:xfrm>
              <a:prstGeom prst="rect">
                <a:avLst/>
              </a:pr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02" name="Google Shape;206;p24"/>
              <p:cNvGrpSpPr/>
              <p:nvPr/>
            </p:nvGrpSpPr>
            <p:grpSpPr>
              <a:xfrm>
                <a:off x="187" y="0"/>
                <a:ext cx="9143845" cy="2435887"/>
                <a:chOff x="0" y="0"/>
                <a:chExt cx="9143843" cy="2435886"/>
              </a:xfrm>
            </p:grpSpPr>
            <p:sp>
              <p:nvSpPr>
                <p:cNvPr id="296" name="Google Shape;207;p24"/>
                <p:cNvSpPr/>
                <p:nvPr/>
              </p:nvSpPr>
              <p:spPr>
                <a:xfrm flipH="1">
                  <a:off x="8720" y="0"/>
                  <a:ext cx="9135123" cy="1360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7" name="Google Shape;208;p24"/>
                <p:cNvSpPr/>
                <p:nvPr/>
              </p:nvSpPr>
              <p:spPr>
                <a:xfrm flipH="1">
                  <a:off x="-1" y="67251"/>
                  <a:ext cx="9143845" cy="23686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8" name="Google Shape;209;p24"/>
                <p:cNvSpPr/>
                <p:nvPr/>
              </p:nvSpPr>
              <p:spPr>
                <a:xfrm flipH="1">
                  <a:off x="6108292" y="511124"/>
                  <a:ext cx="2225505" cy="1406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16" h="21600" fill="norm" stroke="1" extrusionOk="0">
                      <a:moveTo>
                        <a:pt x="1327" y="0"/>
                      </a:moveTo>
                      <a:cubicBezTo>
                        <a:pt x="1180" y="0"/>
                        <a:pt x="1068" y="19"/>
                        <a:pt x="995" y="59"/>
                      </a:cubicBezTo>
                      <a:cubicBezTo>
                        <a:pt x="354" y="440"/>
                        <a:pt x="173" y="3069"/>
                        <a:pt x="173" y="3069"/>
                      </a:cubicBezTo>
                      <a:cubicBezTo>
                        <a:pt x="173" y="3069"/>
                        <a:pt x="-269" y="9468"/>
                        <a:pt x="261" y="9468"/>
                      </a:cubicBezTo>
                      <a:cubicBezTo>
                        <a:pt x="304" y="9468"/>
                        <a:pt x="353" y="9426"/>
                        <a:pt x="410" y="9335"/>
                      </a:cubicBezTo>
                      <a:cubicBezTo>
                        <a:pt x="1133" y="8171"/>
                        <a:pt x="2126" y="6135"/>
                        <a:pt x="2365" y="6135"/>
                      </a:cubicBezTo>
                      <a:cubicBezTo>
                        <a:pt x="2374" y="6135"/>
                        <a:pt x="2383" y="6139"/>
                        <a:pt x="2390" y="6146"/>
                      </a:cubicBezTo>
                      <a:cubicBezTo>
                        <a:pt x="2557" y="6349"/>
                        <a:pt x="3548" y="9695"/>
                        <a:pt x="3897" y="10077"/>
                      </a:cubicBezTo>
                      <a:cubicBezTo>
                        <a:pt x="3922" y="10104"/>
                        <a:pt x="3951" y="10118"/>
                        <a:pt x="3982" y="10118"/>
                      </a:cubicBezTo>
                      <a:cubicBezTo>
                        <a:pt x="4384" y="10118"/>
                        <a:pt x="5236" y="8033"/>
                        <a:pt x="5236" y="8033"/>
                      </a:cubicBezTo>
                      <a:cubicBezTo>
                        <a:pt x="5236" y="8033"/>
                        <a:pt x="6393" y="12143"/>
                        <a:pt x="6867" y="12143"/>
                      </a:cubicBezTo>
                      <a:cubicBezTo>
                        <a:pt x="7287" y="12143"/>
                        <a:pt x="7950" y="8092"/>
                        <a:pt x="8635" y="8092"/>
                      </a:cubicBezTo>
                      <a:cubicBezTo>
                        <a:pt x="8701" y="8092"/>
                        <a:pt x="8768" y="8129"/>
                        <a:pt x="8834" y="8212"/>
                      </a:cubicBezTo>
                      <a:cubicBezTo>
                        <a:pt x="9601" y="9156"/>
                        <a:pt x="10466" y="21600"/>
                        <a:pt x="11568" y="21600"/>
                      </a:cubicBezTo>
                      <a:cubicBezTo>
                        <a:pt x="12650" y="21600"/>
                        <a:pt x="14191" y="11190"/>
                        <a:pt x="15184" y="11190"/>
                      </a:cubicBezTo>
                      <a:cubicBezTo>
                        <a:pt x="15202" y="11190"/>
                        <a:pt x="15219" y="11193"/>
                        <a:pt x="15236" y="11200"/>
                      </a:cubicBezTo>
                      <a:cubicBezTo>
                        <a:pt x="16212" y="11576"/>
                        <a:pt x="17067" y="16953"/>
                        <a:pt x="17478" y="16953"/>
                      </a:cubicBezTo>
                      <a:cubicBezTo>
                        <a:pt x="17484" y="16953"/>
                        <a:pt x="17490" y="16952"/>
                        <a:pt x="17495" y="16950"/>
                      </a:cubicBezTo>
                      <a:cubicBezTo>
                        <a:pt x="17900" y="16771"/>
                        <a:pt x="18081" y="15783"/>
                        <a:pt x="18430" y="15423"/>
                      </a:cubicBezTo>
                      <a:cubicBezTo>
                        <a:pt x="18453" y="15399"/>
                        <a:pt x="18476" y="15386"/>
                        <a:pt x="18499" y="15386"/>
                      </a:cubicBezTo>
                      <a:cubicBezTo>
                        <a:pt x="18778" y="15386"/>
                        <a:pt x="19140" y="16942"/>
                        <a:pt x="19441" y="16942"/>
                      </a:cubicBezTo>
                      <a:cubicBezTo>
                        <a:pt x="19513" y="16942"/>
                        <a:pt x="19581" y="16854"/>
                        <a:pt x="19643" y="16636"/>
                      </a:cubicBezTo>
                      <a:cubicBezTo>
                        <a:pt x="19992" y="15423"/>
                        <a:pt x="20983" y="8303"/>
                        <a:pt x="21164" y="7472"/>
                      </a:cubicBezTo>
                      <a:cubicBezTo>
                        <a:pt x="21331" y="6641"/>
                        <a:pt x="21164" y="4281"/>
                        <a:pt x="19713" y="3989"/>
                      </a:cubicBezTo>
                      <a:cubicBezTo>
                        <a:pt x="18248" y="3720"/>
                        <a:pt x="11861" y="2036"/>
                        <a:pt x="8667" y="1564"/>
                      </a:cubicBezTo>
                      <a:cubicBezTo>
                        <a:pt x="5831" y="1145"/>
                        <a:pt x="2489" y="0"/>
                        <a:pt x="13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299" name="Google Shape;210;p24"/>
                <p:cNvSpPr/>
                <p:nvPr/>
              </p:nvSpPr>
              <p:spPr>
                <a:xfrm flipH="1">
                  <a:off x="6103600" y="511124"/>
                  <a:ext cx="2218995" cy="66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3" h="21600" fill="norm" stroke="1" extrusionOk="0">
                      <a:moveTo>
                        <a:pt x="1218" y="0"/>
                      </a:moveTo>
                      <a:cubicBezTo>
                        <a:pt x="1068" y="0"/>
                        <a:pt x="954" y="40"/>
                        <a:pt x="881" y="123"/>
                      </a:cubicBezTo>
                      <a:cubicBezTo>
                        <a:pt x="227" y="925"/>
                        <a:pt x="43" y="6448"/>
                        <a:pt x="43" y="6448"/>
                      </a:cubicBezTo>
                      <a:cubicBezTo>
                        <a:pt x="43" y="6448"/>
                        <a:pt x="28" y="6920"/>
                        <a:pt x="0" y="7722"/>
                      </a:cubicBezTo>
                      <a:cubicBezTo>
                        <a:pt x="583" y="7536"/>
                        <a:pt x="1171" y="7448"/>
                        <a:pt x="1764" y="7448"/>
                      </a:cubicBezTo>
                      <a:cubicBezTo>
                        <a:pt x="6578" y="7448"/>
                        <a:pt x="11746" y="13215"/>
                        <a:pt x="17579" y="18721"/>
                      </a:cubicBezTo>
                      <a:cubicBezTo>
                        <a:pt x="18658" y="19758"/>
                        <a:pt x="19795" y="20702"/>
                        <a:pt x="20975" y="21600"/>
                      </a:cubicBezTo>
                      <a:cubicBezTo>
                        <a:pt x="21188" y="18721"/>
                        <a:pt x="21358" y="16361"/>
                        <a:pt x="21430" y="15701"/>
                      </a:cubicBezTo>
                      <a:cubicBezTo>
                        <a:pt x="21600" y="13954"/>
                        <a:pt x="21430" y="8997"/>
                        <a:pt x="19937" y="8383"/>
                      </a:cubicBezTo>
                      <a:cubicBezTo>
                        <a:pt x="18459" y="7818"/>
                        <a:pt x="11951" y="4279"/>
                        <a:pt x="8697" y="3286"/>
                      </a:cubicBezTo>
                      <a:cubicBezTo>
                        <a:pt x="5807" y="2407"/>
                        <a:pt x="2403" y="0"/>
                        <a:pt x="1218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00" name="Google Shape;211;p24"/>
                <p:cNvSpPr/>
                <p:nvPr/>
              </p:nvSpPr>
              <p:spPr>
                <a:xfrm flipH="1">
                  <a:off x="4208321" y="980585"/>
                  <a:ext cx="973762" cy="1238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536" y="0"/>
                      </a:moveTo>
                      <a:cubicBezTo>
                        <a:pt x="1032" y="0"/>
                        <a:pt x="673" y="26"/>
                        <a:pt x="521" y="96"/>
                      </a:cubicBezTo>
                      <a:cubicBezTo>
                        <a:pt x="-91" y="376"/>
                        <a:pt x="6" y="1983"/>
                        <a:pt x="6" y="1983"/>
                      </a:cubicBezTo>
                      <a:cubicBezTo>
                        <a:pt x="6" y="1983"/>
                        <a:pt x="71" y="3055"/>
                        <a:pt x="199" y="4076"/>
                      </a:cubicBezTo>
                      <a:cubicBezTo>
                        <a:pt x="199" y="4076"/>
                        <a:pt x="37" y="8667"/>
                        <a:pt x="843" y="9687"/>
                      </a:cubicBezTo>
                      <a:cubicBezTo>
                        <a:pt x="1647" y="10708"/>
                        <a:pt x="4576" y="11983"/>
                        <a:pt x="4738" y="12825"/>
                      </a:cubicBezTo>
                      <a:cubicBezTo>
                        <a:pt x="4778" y="13087"/>
                        <a:pt x="4933" y="13153"/>
                        <a:pt x="5154" y="13153"/>
                      </a:cubicBezTo>
                      <a:cubicBezTo>
                        <a:pt x="5380" y="13153"/>
                        <a:pt x="5679" y="13082"/>
                        <a:pt x="5986" y="13082"/>
                      </a:cubicBezTo>
                      <a:cubicBezTo>
                        <a:pt x="6335" y="13082"/>
                        <a:pt x="6697" y="13173"/>
                        <a:pt x="6992" y="13564"/>
                      </a:cubicBezTo>
                      <a:cubicBezTo>
                        <a:pt x="7827" y="14636"/>
                        <a:pt x="12013" y="21600"/>
                        <a:pt x="12013" y="21600"/>
                      </a:cubicBezTo>
                      <a:cubicBezTo>
                        <a:pt x="12013" y="21600"/>
                        <a:pt x="14138" y="17084"/>
                        <a:pt x="14942" y="14738"/>
                      </a:cubicBezTo>
                      <a:cubicBezTo>
                        <a:pt x="15714" y="12392"/>
                        <a:pt x="17871" y="13718"/>
                        <a:pt x="18515" y="11881"/>
                      </a:cubicBezTo>
                      <a:cubicBezTo>
                        <a:pt x="19192" y="10070"/>
                        <a:pt x="20478" y="10938"/>
                        <a:pt x="20800" y="8055"/>
                      </a:cubicBezTo>
                      <a:cubicBezTo>
                        <a:pt x="21025" y="7289"/>
                        <a:pt x="21316" y="2927"/>
                        <a:pt x="21412" y="2417"/>
                      </a:cubicBezTo>
                      <a:cubicBezTo>
                        <a:pt x="21509" y="1907"/>
                        <a:pt x="21090" y="504"/>
                        <a:pt x="19609" y="504"/>
                      </a:cubicBezTo>
                      <a:cubicBezTo>
                        <a:pt x="18234" y="480"/>
                        <a:pt x="12473" y="192"/>
                        <a:pt x="9079" y="192"/>
                      </a:cubicBezTo>
                      <a:cubicBezTo>
                        <a:pt x="8819" y="192"/>
                        <a:pt x="8573" y="194"/>
                        <a:pt x="8343" y="197"/>
                      </a:cubicBezTo>
                      <a:cubicBezTo>
                        <a:pt x="8160" y="201"/>
                        <a:pt x="7976" y="202"/>
                        <a:pt x="7789" y="202"/>
                      </a:cubicBezTo>
                      <a:cubicBezTo>
                        <a:pt x="5501" y="202"/>
                        <a:pt x="2951" y="0"/>
                        <a:pt x="1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01" name="Google Shape;212;p24"/>
                <p:cNvSpPr/>
                <p:nvPr/>
              </p:nvSpPr>
              <p:spPr>
                <a:xfrm flipH="1">
                  <a:off x="4202473" y="978085"/>
                  <a:ext cx="979574" cy="375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6" h="21600" fill="norm" stroke="1" extrusionOk="0">
                      <a:moveTo>
                        <a:pt x="1526" y="0"/>
                      </a:moveTo>
                      <a:cubicBezTo>
                        <a:pt x="1022" y="0"/>
                        <a:pt x="667" y="87"/>
                        <a:pt x="522" y="316"/>
                      </a:cubicBezTo>
                      <a:cubicBezTo>
                        <a:pt x="-91" y="1330"/>
                        <a:pt x="6" y="6557"/>
                        <a:pt x="6" y="6557"/>
                      </a:cubicBezTo>
                      <a:cubicBezTo>
                        <a:pt x="6" y="6557"/>
                        <a:pt x="38" y="10102"/>
                        <a:pt x="168" y="13476"/>
                      </a:cubicBezTo>
                      <a:cubicBezTo>
                        <a:pt x="168" y="13476"/>
                        <a:pt x="135" y="16510"/>
                        <a:pt x="168" y="20137"/>
                      </a:cubicBezTo>
                      <a:cubicBezTo>
                        <a:pt x="4644" y="21114"/>
                        <a:pt x="9121" y="21600"/>
                        <a:pt x="13596" y="21600"/>
                      </a:cubicBezTo>
                      <a:cubicBezTo>
                        <a:pt x="16084" y="21600"/>
                        <a:pt x="18571" y="21450"/>
                        <a:pt x="21056" y="21151"/>
                      </a:cubicBezTo>
                      <a:cubicBezTo>
                        <a:pt x="21218" y="16007"/>
                        <a:pt x="21379" y="9171"/>
                        <a:pt x="21412" y="8078"/>
                      </a:cubicBezTo>
                      <a:cubicBezTo>
                        <a:pt x="21509" y="6304"/>
                        <a:pt x="21121" y="1749"/>
                        <a:pt x="19638" y="1666"/>
                      </a:cubicBezTo>
                      <a:cubicBezTo>
                        <a:pt x="18261" y="1587"/>
                        <a:pt x="12491" y="636"/>
                        <a:pt x="9092" y="636"/>
                      </a:cubicBezTo>
                      <a:cubicBezTo>
                        <a:pt x="8832" y="636"/>
                        <a:pt x="8586" y="640"/>
                        <a:pt x="8355" y="652"/>
                      </a:cubicBezTo>
                      <a:cubicBezTo>
                        <a:pt x="8173" y="665"/>
                        <a:pt x="7988" y="669"/>
                        <a:pt x="7801" y="669"/>
                      </a:cubicBezTo>
                      <a:cubicBezTo>
                        <a:pt x="5506" y="669"/>
                        <a:pt x="2938" y="0"/>
                        <a:pt x="1526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304" name="Google Shape;213;p24"/>
            <p:cNvSpPr/>
            <p:nvPr/>
          </p:nvSpPr>
          <p:spPr>
            <a:xfrm>
              <a:off x="-1" y="5085056"/>
              <a:ext cx="9143978" cy="44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14" name="Google Shape;214;p24"/>
            <p:cNvGrpSpPr/>
            <p:nvPr/>
          </p:nvGrpSpPr>
          <p:grpSpPr>
            <a:xfrm>
              <a:off x="337793" y="1024602"/>
              <a:ext cx="8449119" cy="4195257"/>
              <a:chOff x="0" y="0"/>
              <a:chExt cx="8449117" cy="4195256"/>
            </a:xfrm>
          </p:grpSpPr>
          <p:sp>
            <p:nvSpPr>
              <p:cNvPr id="305" name="Google Shape;215;p24"/>
              <p:cNvSpPr/>
              <p:nvPr/>
            </p:nvSpPr>
            <p:spPr>
              <a:xfrm rot="5400000">
                <a:off x="106629" y="2706636"/>
                <a:ext cx="784010" cy="997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08" name="Google Shape;216;p24"/>
              <p:cNvGrpSpPr/>
              <p:nvPr/>
            </p:nvGrpSpPr>
            <p:grpSpPr>
              <a:xfrm>
                <a:off x="7732400" y="1424933"/>
                <a:ext cx="716718" cy="659759"/>
                <a:chOff x="2" y="0"/>
                <a:chExt cx="716716" cy="659758"/>
              </a:xfrm>
            </p:grpSpPr>
            <p:sp>
              <p:nvSpPr>
                <p:cNvPr id="306" name="Google Shape;217;p24"/>
                <p:cNvSpPr/>
                <p:nvPr/>
              </p:nvSpPr>
              <p:spPr>
                <a:xfrm>
                  <a:off x="44025" y="41326"/>
                  <a:ext cx="672695" cy="618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751" y="0"/>
                      </a:moveTo>
                      <a:lnTo>
                        <a:pt x="0" y="2250"/>
                      </a:lnTo>
                      <a:lnTo>
                        <a:pt x="649" y="2904"/>
                      </a:lnTo>
                      <a:cubicBezTo>
                        <a:pt x="649" y="2904"/>
                        <a:pt x="811" y="7149"/>
                        <a:pt x="3016" y="9327"/>
                      </a:cubicBezTo>
                      <a:cubicBezTo>
                        <a:pt x="4528" y="10844"/>
                        <a:pt x="5491" y="11083"/>
                        <a:pt x="5947" y="11083"/>
                      </a:cubicBezTo>
                      <a:cubicBezTo>
                        <a:pt x="6156" y="11083"/>
                        <a:pt x="6259" y="11033"/>
                        <a:pt x="6259" y="11033"/>
                      </a:cubicBezTo>
                      <a:cubicBezTo>
                        <a:pt x="6259" y="12012"/>
                        <a:pt x="6648" y="12956"/>
                        <a:pt x="7330" y="13609"/>
                      </a:cubicBezTo>
                      <a:lnTo>
                        <a:pt x="13816" y="19995"/>
                      </a:lnTo>
                      <a:cubicBezTo>
                        <a:pt x="13816" y="19995"/>
                        <a:pt x="15855" y="21600"/>
                        <a:pt x="16971" y="21600"/>
                      </a:cubicBezTo>
                      <a:cubicBezTo>
                        <a:pt x="17199" y="21600"/>
                        <a:pt x="17388" y="21534"/>
                        <a:pt x="17513" y="21374"/>
                      </a:cubicBezTo>
                      <a:cubicBezTo>
                        <a:pt x="18259" y="20395"/>
                        <a:pt x="17643" y="20250"/>
                        <a:pt x="17967" y="19851"/>
                      </a:cubicBezTo>
                      <a:cubicBezTo>
                        <a:pt x="18064" y="19732"/>
                        <a:pt x="18153" y="19706"/>
                        <a:pt x="18246" y="19706"/>
                      </a:cubicBezTo>
                      <a:cubicBezTo>
                        <a:pt x="18315" y="19706"/>
                        <a:pt x="18385" y="19720"/>
                        <a:pt x="18464" y="19720"/>
                      </a:cubicBezTo>
                      <a:cubicBezTo>
                        <a:pt x="18639" y="19720"/>
                        <a:pt x="18855" y="19654"/>
                        <a:pt x="19167" y="19234"/>
                      </a:cubicBezTo>
                      <a:cubicBezTo>
                        <a:pt x="19848" y="18399"/>
                        <a:pt x="19232" y="18218"/>
                        <a:pt x="19557" y="17819"/>
                      </a:cubicBezTo>
                      <a:cubicBezTo>
                        <a:pt x="19658" y="17694"/>
                        <a:pt x="19750" y="17672"/>
                        <a:pt x="19851" y="17672"/>
                      </a:cubicBezTo>
                      <a:cubicBezTo>
                        <a:pt x="19906" y="17672"/>
                        <a:pt x="19963" y="17678"/>
                        <a:pt x="20026" y="17678"/>
                      </a:cubicBezTo>
                      <a:cubicBezTo>
                        <a:pt x="20220" y="17678"/>
                        <a:pt x="20467" y="17618"/>
                        <a:pt x="20854" y="17129"/>
                      </a:cubicBezTo>
                      <a:cubicBezTo>
                        <a:pt x="21600" y="16186"/>
                        <a:pt x="19199" y="13173"/>
                        <a:pt x="19199" y="13173"/>
                      </a:cubicBezTo>
                      <a:lnTo>
                        <a:pt x="12713" y="6750"/>
                      </a:lnTo>
                      <a:cubicBezTo>
                        <a:pt x="12148" y="6180"/>
                        <a:pt x="11408" y="5858"/>
                        <a:pt x="10668" y="5858"/>
                      </a:cubicBezTo>
                      <a:cubicBezTo>
                        <a:pt x="10561" y="5858"/>
                        <a:pt x="10453" y="5866"/>
                        <a:pt x="10345" y="5880"/>
                      </a:cubicBezTo>
                      <a:cubicBezTo>
                        <a:pt x="10345" y="5880"/>
                        <a:pt x="10638" y="4645"/>
                        <a:pt x="8432" y="2468"/>
                      </a:cubicBezTo>
                      <a:cubicBezTo>
                        <a:pt x="6779" y="836"/>
                        <a:pt x="4231" y="632"/>
                        <a:pt x="3060" y="632"/>
                      </a:cubicBezTo>
                      <a:cubicBezTo>
                        <a:pt x="2670" y="632"/>
                        <a:pt x="2433" y="654"/>
                        <a:pt x="2433" y="654"/>
                      </a:cubicBezTo>
                      <a:lnTo>
                        <a:pt x="1751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07" name="Google Shape;218;p24"/>
                <p:cNvSpPr/>
                <p:nvPr/>
              </p:nvSpPr>
              <p:spPr>
                <a:xfrm>
                  <a:off x="2" y="-1"/>
                  <a:ext cx="118851" cy="123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0" h="21600" fill="norm" stroke="1" extrusionOk="0">
                      <a:moveTo>
                        <a:pt x="18317" y="7052"/>
                      </a:moveTo>
                      <a:lnTo>
                        <a:pt x="18690" y="7417"/>
                      </a:lnTo>
                      <a:lnTo>
                        <a:pt x="17575" y="8871"/>
                      </a:lnTo>
                      <a:lnTo>
                        <a:pt x="17018" y="8327"/>
                      </a:lnTo>
                      <a:lnTo>
                        <a:pt x="18133" y="7232"/>
                      </a:lnTo>
                      <a:lnTo>
                        <a:pt x="18317" y="7052"/>
                      </a:lnTo>
                      <a:close/>
                      <a:moveTo>
                        <a:pt x="16454" y="9050"/>
                      </a:moveTo>
                      <a:lnTo>
                        <a:pt x="17018" y="9415"/>
                      </a:lnTo>
                      <a:lnTo>
                        <a:pt x="15713" y="10869"/>
                      </a:lnTo>
                      <a:lnTo>
                        <a:pt x="15156" y="10510"/>
                      </a:lnTo>
                      <a:lnTo>
                        <a:pt x="16454" y="9050"/>
                      </a:lnTo>
                      <a:close/>
                      <a:moveTo>
                        <a:pt x="14592" y="11054"/>
                      </a:moveTo>
                      <a:lnTo>
                        <a:pt x="15156" y="11599"/>
                      </a:lnTo>
                      <a:lnTo>
                        <a:pt x="13851" y="12873"/>
                      </a:lnTo>
                      <a:lnTo>
                        <a:pt x="13293" y="12508"/>
                      </a:lnTo>
                      <a:lnTo>
                        <a:pt x="14592" y="11054"/>
                      </a:lnTo>
                      <a:close/>
                      <a:moveTo>
                        <a:pt x="12730" y="13052"/>
                      </a:moveTo>
                      <a:lnTo>
                        <a:pt x="13293" y="13596"/>
                      </a:lnTo>
                      <a:lnTo>
                        <a:pt x="11989" y="15050"/>
                      </a:lnTo>
                      <a:lnTo>
                        <a:pt x="11431" y="14506"/>
                      </a:lnTo>
                      <a:lnTo>
                        <a:pt x="12730" y="13052"/>
                      </a:lnTo>
                      <a:close/>
                      <a:moveTo>
                        <a:pt x="10868" y="15050"/>
                      </a:moveTo>
                      <a:lnTo>
                        <a:pt x="11431" y="15600"/>
                      </a:lnTo>
                      <a:lnTo>
                        <a:pt x="10126" y="17054"/>
                      </a:lnTo>
                      <a:lnTo>
                        <a:pt x="9569" y="16510"/>
                      </a:lnTo>
                      <a:lnTo>
                        <a:pt x="10868" y="15050"/>
                      </a:lnTo>
                      <a:close/>
                      <a:moveTo>
                        <a:pt x="9005" y="17233"/>
                      </a:moveTo>
                      <a:lnTo>
                        <a:pt x="9569" y="17598"/>
                      </a:lnTo>
                      <a:lnTo>
                        <a:pt x="8264" y="19052"/>
                      </a:lnTo>
                      <a:lnTo>
                        <a:pt x="7707" y="18507"/>
                      </a:lnTo>
                      <a:lnTo>
                        <a:pt x="7890" y="18328"/>
                      </a:lnTo>
                      <a:lnTo>
                        <a:pt x="9005" y="17233"/>
                      </a:lnTo>
                      <a:close/>
                      <a:moveTo>
                        <a:pt x="12834" y="0"/>
                      </a:moveTo>
                      <a:cubicBezTo>
                        <a:pt x="11964" y="0"/>
                        <a:pt x="11094" y="371"/>
                        <a:pt x="10500" y="1053"/>
                      </a:cubicBezTo>
                      <a:lnTo>
                        <a:pt x="5654" y="6508"/>
                      </a:lnTo>
                      <a:lnTo>
                        <a:pt x="815" y="11963"/>
                      </a:lnTo>
                      <a:cubicBezTo>
                        <a:pt x="-300" y="13052"/>
                        <a:pt x="-300" y="15050"/>
                        <a:pt x="999" y="16145"/>
                      </a:cubicBezTo>
                      <a:lnTo>
                        <a:pt x="6028" y="20505"/>
                      </a:lnTo>
                      <a:lnTo>
                        <a:pt x="7149" y="19237"/>
                      </a:lnTo>
                      <a:lnTo>
                        <a:pt x="7707" y="19596"/>
                      </a:lnTo>
                      <a:lnTo>
                        <a:pt x="6586" y="20870"/>
                      </a:lnTo>
                      <a:lnTo>
                        <a:pt x="7333" y="21600"/>
                      </a:lnTo>
                      <a:lnTo>
                        <a:pt x="9195" y="19596"/>
                      </a:lnTo>
                      <a:lnTo>
                        <a:pt x="19438" y="8327"/>
                      </a:lnTo>
                      <a:lnTo>
                        <a:pt x="21300" y="6323"/>
                      </a:lnTo>
                      <a:lnTo>
                        <a:pt x="20369" y="5599"/>
                      </a:lnTo>
                      <a:lnTo>
                        <a:pt x="19248" y="6873"/>
                      </a:lnTo>
                      <a:lnTo>
                        <a:pt x="18690" y="6323"/>
                      </a:lnTo>
                      <a:lnTo>
                        <a:pt x="19805" y="5055"/>
                      </a:lnTo>
                      <a:lnTo>
                        <a:pt x="14966" y="873"/>
                      </a:lnTo>
                      <a:cubicBezTo>
                        <a:pt x="14359" y="281"/>
                        <a:pt x="13594" y="0"/>
                        <a:pt x="1283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309" name="Google Shape;219;p24"/>
              <p:cNvSpPr/>
              <p:nvPr/>
            </p:nvSpPr>
            <p:spPr>
              <a:xfrm>
                <a:off x="86256" y="0"/>
                <a:ext cx="845040" cy="10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fill="norm" stroke="1" extrusionOk="0">
                    <a:moveTo>
                      <a:pt x="11605" y="887"/>
                    </a:moveTo>
                    <a:cubicBezTo>
                      <a:pt x="11810" y="887"/>
                      <a:pt x="12382" y="1703"/>
                      <a:pt x="12896" y="2748"/>
                    </a:cubicBezTo>
                    <a:cubicBezTo>
                      <a:pt x="13395" y="3852"/>
                      <a:pt x="13831" y="4740"/>
                      <a:pt x="13426" y="4875"/>
                    </a:cubicBezTo>
                    <a:cubicBezTo>
                      <a:pt x="13398" y="4884"/>
                      <a:pt x="13371" y="4888"/>
                      <a:pt x="13344" y="4888"/>
                    </a:cubicBezTo>
                    <a:cubicBezTo>
                      <a:pt x="12969" y="4888"/>
                      <a:pt x="12611" y="4047"/>
                      <a:pt x="12116" y="3017"/>
                    </a:cubicBezTo>
                    <a:cubicBezTo>
                      <a:pt x="11587" y="1913"/>
                      <a:pt x="11369" y="970"/>
                      <a:pt x="11587" y="889"/>
                    </a:cubicBezTo>
                    <a:cubicBezTo>
                      <a:pt x="11592" y="888"/>
                      <a:pt x="11598" y="887"/>
                      <a:pt x="11605" y="887"/>
                    </a:cubicBezTo>
                    <a:close/>
                    <a:moveTo>
                      <a:pt x="1359" y="4439"/>
                    </a:moveTo>
                    <a:cubicBezTo>
                      <a:pt x="1572" y="4439"/>
                      <a:pt x="2134" y="5248"/>
                      <a:pt x="2610" y="6302"/>
                    </a:cubicBezTo>
                    <a:cubicBezTo>
                      <a:pt x="3139" y="7406"/>
                      <a:pt x="3607" y="8269"/>
                      <a:pt x="3171" y="8430"/>
                    </a:cubicBezTo>
                    <a:cubicBezTo>
                      <a:pt x="3134" y="8442"/>
                      <a:pt x="3099" y="8448"/>
                      <a:pt x="3065" y="8448"/>
                    </a:cubicBezTo>
                    <a:cubicBezTo>
                      <a:pt x="2653" y="8448"/>
                      <a:pt x="2351" y="7591"/>
                      <a:pt x="1862" y="6572"/>
                    </a:cubicBezTo>
                    <a:cubicBezTo>
                      <a:pt x="1332" y="5468"/>
                      <a:pt x="1114" y="4525"/>
                      <a:pt x="1332" y="4444"/>
                    </a:cubicBezTo>
                    <a:cubicBezTo>
                      <a:pt x="1341" y="4441"/>
                      <a:pt x="1350" y="4439"/>
                      <a:pt x="1359" y="4439"/>
                    </a:cubicBezTo>
                    <a:close/>
                    <a:moveTo>
                      <a:pt x="12038" y="0"/>
                    </a:moveTo>
                    <a:cubicBezTo>
                      <a:pt x="12033" y="0"/>
                      <a:pt x="12028" y="0"/>
                      <a:pt x="12023" y="0"/>
                    </a:cubicBezTo>
                    <a:cubicBezTo>
                      <a:pt x="11587" y="27"/>
                      <a:pt x="11150" y="135"/>
                      <a:pt x="10745" y="297"/>
                    </a:cubicBezTo>
                    <a:cubicBezTo>
                      <a:pt x="10278" y="512"/>
                      <a:pt x="10059" y="997"/>
                      <a:pt x="10278" y="1401"/>
                    </a:cubicBezTo>
                    <a:cubicBezTo>
                      <a:pt x="10932" y="2694"/>
                      <a:pt x="12148" y="5306"/>
                      <a:pt x="10932" y="5710"/>
                    </a:cubicBezTo>
                    <a:lnTo>
                      <a:pt x="8532" y="6545"/>
                    </a:lnTo>
                    <a:lnTo>
                      <a:pt x="7909" y="6761"/>
                    </a:lnTo>
                    <a:lnTo>
                      <a:pt x="5508" y="7569"/>
                    </a:lnTo>
                    <a:cubicBezTo>
                      <a:pt x="5420" y="7600"/>
                      <a:pt x="5331" y="7616"/>
                      <a:pt x="5243" y="7616"/>
                    </a:cubicBezTo>
                    <a:cubicBezTo>
                      <a:pt x="4146" y="7616"/>
                      <a:pt x="3067" y="5288"/>
                      <a:pt x="2548" y="4067"/>
                    </a:cubicBezTo>
                    <a:cubicBezTo>
                      <a:pt x="2423" y="3722"/>
                      <a:pt x="2059" y="3516"/>
                      <a:pt x="1646" y="3516"/>
                    </a:cubicBezTo>
                    <a:cubicBezTo>
                      <a:pt x="1544" y="3516"/>
                      <a:pt x="1438" y="3528"/>
                      <a:pt x="1332" y="3556"/>
                    </a:cubicBezTo>
                    <a:cubicBezTo>
                      <a:pt x="927" y="3663"/>
                      <a:pt x="522" y="3852"/>
                      <a:pt x="179" y="4094"/>
                    </a:cubicBezTo>
                    <a:cubicBezTo>
                      <a:pt x="-507" y="4606"/>
                      <a:pt x="896" y="6733"/>
                      <a:pt x="2423" y="10046"/>
                    </a:cubicBezTo>
                    <a:cubicBezTo>
                      <a:pt x="3856" y="13116"/>
                      <a:pt x="4137" y="16644"/>
                      <a:pt x="5415" y="19795"/>
                    </a:cubicBezTo>
                    <a:cubicBezTo>
                      <a:pt x="5508" y="20010"/>
                      <a:pt x="5603" y="20227"/>
                      <a:pt x="5696" y="20442"/>
                    </a:cubicBezTo>
                    <a:cubicBezTo>
                      <a:pt x="5758" y="20603"/>
                      <a:pt x="5883" y="20764"/>
                      <a:pt x="6008" y="20899"/>
                    </a:cubicBezTo>
                    <a:cubicBezTo>
                      <a:pt x="6101" y="21007"/>
                      <a:pt x="6194" y="21088"/>
                      <a:pt x="6319" y="21168"/>
                    </a:cubicBezTo>
                    <a:lnTo>
                      <a:pt x="6475" y="21250"/>
                    </a:lnTo>
                    <a:lnTo>
                      <a:pt x="6631" y="21331"/>
                    </a:lnTo>
                    <a:lnTo>
                      <a:pt x="6724" y="21357"/>
                    </a:lnTo>
                    <a:lnTo>
                      <a:pt x="6849" y="21411"/>
                    </a:lnTo>
                    <a:cubicBezTo>
                      <a:pt x="6880" y="21411"/>
                      <a:pt x="6911" y="21411"/>
                      <a:pt x="6943" y="21438"/>
                    </a:cubicBezTo>
                    <a:cubicBezTo>
                      <a:pt x="7129" y="21492"/>
                      <a:pt x="7316" y="21519"/>
                      <a:pt x="7504" y="21546"/>
                    </a:cubicBezTo>
                    <a:lnTo>
                      <a:pt x="7690" y="21573"/>
                    </a:lnTo>
                    <a:cubicBezTo>
                      <a:pt x="7846" y="21573"/>
                      <a:pt x="7971" y="21600"/>
                      <a:pt x="8127" y="21600"/>
                    </a:cubicBezTo>
                    <a:lnTo>
                      <a:pt x="8595" y="21600"/>
                    </a:lnTo>
                    <a:cubicBezTo>
                      <a:pt x="8751" y="21600"/>
                      <a:pt x="8907" y="21573"/>
                      <a:pt x="9062" y="21573"/>
                    </a:cubicBezTo>
                    <a:lnTo>
                      <a:pt x="9312" y="21546"/>
                    </a:lnTo>
                    <a:lnTo>
                      <a:pt x="9779" y="21492"/>
                    </a:lnTo>
                    <a:lnTo>
                      <a:pt x="9935" y="21465"/>
                    </a:lnTo>
                    <a:lnTo>
                      <a:pt x="10059" y="21438"/>
                    </a:lnTo>
                    <a:lnTo>
                      <a:pt x="10340" y="21385"/>
                    </a:lnTo>
                    <a:cubicBezTo>
                      <a:pt x="10403" y="21385"/>
                      <a:pt x="10496" y="21357"/>
                      <a:pt x="10589" y="21331"/>
                    </a:cubicBezTo>
                    <a:cubicBezTo>
                      <a:pt x="10745" y="21303"/>
                      <a:pt x="10932" y="21250"/>
                      <a:pt x="11088" y="21223"/>
                    </a:cubicBezTo>
                    <a:lnTo>
                      <a:pt x="11337" y="21168"/>
                    </a:lnTo>
                    <a:cubicBezTo>
                      <a:pt x="11555" y="21115"/>
                      <a:pt x="11774" y="21061"/>
                      <a:pt x="11960" y="21007"/>
                    </a:cubicBezTo>
                    <a:lnTo>
                      <a:pt x="12272" y="20899"/>
                    </a:lnTo>
                    <a:cubicBezTo>
                      <a:pt x="12491" y="20846"/>
                      <a:pt x="12677" y="20792"/>
                      <a:pt x="12865" y="20738"/>
                    </a:cubicBezTo>
                    <a:lnTo>
                      <a:pt x="13021" y="20684"/>
                    </a:lnTo>
                    <a:lnTo>
                      <a:pt x="13301" y="20603"/>
                    </a:lnTo>
                    <a:lnTo>
                      <a:pt x="13582" y="20523"/>
                    </a:lnTo>
                    <a:cubicBezTo>
                      <a:pt x="13924" y="20388"/>
                      <a:pt x="14236" y="20307"/>
                      <a:pt x="14485" y="20199"/>
                    </a:cubicBezTo>
                    <a:cubicBezTo>
                      <a:pt x="14766" y="20092"/>
                      <a:pt x="14984" y="20010"/>
                      <a:pt x="15264" y="19903"/>
                    </a:cubicBezTo>
                    <a:lnTo>
                      <a:pt x="15669" y="19741"/>
                    </a:lnTo>
                    <a:lnTo>
                      <a:pt x="15950" y="19634"/>
                    </a:lnTo>
                    <a:lnTo>
                      <a:pt x="16231" y="19499"/>
                    </a:lnTo>
                    <a:lnTo>
                      <a:pt x="16667" y="19310"/>
                    </a:lnTo>
                    <a:cubicBezTo>
                      <a:pt x="17072" y="19122"/>
                      <a:pt x="17509" y="18906"/>
                      <a:pt x="17914" y="18691"/>
                    </a:cubicBezTo>
                    <a:lnTo>
                      <a:pt x="18163" y="18556"/>
                    </a:lnTo>
                    <a:cubicBezTo>
                      <a:pt x="18382" y="18448"/>
                      <a:pt x="18568" y="18341"/>
                      <a:pt x="18756" y="18233"/>
                    </a:cubicBezTo>
                    <a:lnTo>
                      <a:pt x="18943" y="18126"/>
                    </a:lnTo>
                    <a:lnTo>
                      <a:pt x="19099" y="18018"/>
                    </a:lnTo>
                    <a:lnTo>
                      <a:pt x="19317" y="17883"/>
                    </a:lnTo>
                    <a:lnTo>
                      <a:pt x="19504" y="17748"/>
                    </a:lnTo>
                    <a:cubicBezTo>
                      <a:pt x="19566" y="17694"/>
                      <a:pt x="19629" y="17641"/>
                      <a:pt x="19690" y="17614"/>
                    </a:cubicBezTo>
                    <a:lnTo>
                      <a:pt x="19878" y="17452"/>
                    </a:lnTo>
                    <a:lnTo>
                      <a:pt x="19971" y="17372"/>
                    </a:lnTo>
                    <a:cubicBezTo>
                      <a:pt x="20096" y="17290"/>
                      <a:pt x="20190" y="17210"/>
                      <a:pt x="20283" y="17129"/>
                    </a:cubicBezTo>
                    <a:cubicBezTo>
                      <a:pt x="20345" y="17075"/>
                      <a:pt x="20376" y="17048"/>
                      <a:pt x="20408" y="16994"/>
                    </a:cubicBezTo>
                    <a:cubicBezTo>
                      <a:pt x="20564" y="16860"/>
                      <a:pt x="20688" y="16698"/>
                      <a:pt x="20813" y="16536"/>
                    </a:cubicBezTo>
                    <a:lnTo>
                      <a:pt x="20875" y="16429"/>
                    </a:lnTo>
                    <a:cubicBezTo>
                      <a:pt x="20906" y="16402"/>
                      <a:pt x="20906" y="16348"/>
                      <a:pt x="20937" y="16321"/>
                    </a:cubicBezTo>
                    <a:cubicBezTo>
                      <a:pt x="20969" y="16267"/>
                      <a:pt x="21000" y="16240"/>
                      <a:pt x="21000" y="16186"/>
                    </a:cubicBezTo>
                    <a:cubicBezTo>
                      <a:pt x="21030" y="16160"/>
                      <a:pt x="21030" y="16106"/>
                      <a:pt x="21062" y="16079"/>
                    </a:cubicBezTo>
                    <a:cubicBezTo>
                      <a:pt x="21062" y="16052"/>
                      <a:pt x="21062" y="16052"/>
                      <a:pt x="21062" y="16025"/>
                    </a:cubicBezTo>
                    <a:cubicBezTo>
                      <a:pt x="21093" y="15998"/>
                      <a:pt x="21093" y="15971"/>
                      <a:pt x="21093" y="15944"/>
                    </a:cubicBezTo>
                    <a:cubicBezTo>
                      <a:pt x="21093" y="15917"/>
                      <a:pt x="21093" y="15890"/>
                      <a:pt x="21093" y="15863"/>
                    </a:cubicBezTo>
                    <a:cubicBezTo>
                      <a:pt x="21093" y="15836"/>
                      <a:pt x="21093" y="15810"/>
                      <a:pt x="21093" y="15782"/>
                    </a:cubicBezTo>
                    <a:cubicBezTo>
                      <a:pt x="21093" y="15756"/>
                      <a:pt x="21093" y="15728"/>
                      <a:pt x="21093" y="15702"/>
                    </a:cubicBezTo>
                    <a:cubicBezTo>
                      <a:pt x="21093" y="15675"/>
                      <a:pt x="21093" y="15648"/>
                      <a:pt x="21093" y="15621"/>
                    </a:cubicBezTo>
                    <a:cubicBezTo>
                      <a:pt x="21093" y="15540"/>
                      <a:pt x="21093" y="15432"/>
                      <a:pt x="21062" y="15352"/>
                    </a:cubicBezTo>
                    <a:cubicBezTo>
                      <a:pt x="21062" y="15325"/>
                      <a:pt x="21062" y="15271"/>
                      <a:pt x="21030" y="15244"/>
                    </a:cubicBezTo>
                    <a:cubicBezTo>
                      <a:pt x="21000" y="15217"/>
                      <a:pt x="21000" y="15163"/>
                      <a:pt x="21000" y="15136"/>
                    </a:cubicBezTo>
                    <a:lnTo>
                      <a:pt x="20937" y="14839"/>
                    </a:lnTo>
                    <a:lnTo>
                      <a:pt x="20844" y="14678"/>
                    </a:lnTo>
                    <a:cubicBezTo>
                      <a:pt x="20813" y="14624"/>
                      <a:pt x="20781" y="14544"/>
                      <a:pt x="20751" y="14463"/>
                    </a:cubicBezTo>
                    <a:cubicBezTo>
                      <a:pt x="19161" y="11447"/>
                      <a:pt x="16574" y="8727"/>
                      <a:pt x="15140" y="5657"/>
                    </a:cubicBezTo>
                    <a:cubicBezTo>
                      <a:pt x="13622" y="2362"/>
                      <a:pt x="12965" y="0"/>
                      <a:pt x="12038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13" name="Google Shape;220;p24"/>
              <p:cNvGrpSpPr/>
              <p:nvPr/>
            </p:nvGrpSpPr>
            <p:grpSpPr>
              <a:xfrm>
                <a:off x="7216060" y="3604410"/>
                <a:ext cx="886258" cy="590847"/>
                <a:chOff x="-21" y="0"/>
                <a:chExt cx="886256" cy="590846"/>
              </a:xfrm>
            </p:grpSpPr>
            <p:sp>
              <p:nvSpPr>
                <p:cNvPr id="310" name="Google Shape;221;p24"/>
                <p:cNvSpPr/>
                <p:nvPr/>
              </p:nvSpPr>
              <p:spPr>
                <a:xfrm>
                  <a:off x="-22" y="4330"/>
                  <a:ext cx="883069" cy="586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1" name="Google Shape;222;p24"/>
                <p:cNvSpPr/>
                <p:nvPr/>
              </p:nvSpPr>
              <p:spPr>
                <a:xfrm>
                  <a:off x="91080" y="-1"/>
                  <a:ext cx="795156" cy="376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571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12" name="Google Shape;223;p24"/>
                <p:cNvSpPr/>
                <p:nvPr/>
              </p:nvSpPr>
              <p:spPr>
                <a:xfrm>
                  <a:off x="173984" y="39377"/>
                  <a:ext cx="629412" cy="297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31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6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228;p26"/>
          <p:cNvGrpSpPr/>
          <p:nvPr/>
        </p:nvGrpSpPr>
        <p:grpSpPr>
          <a:xfrm>
            <a:off x="6391723" y="-648790"/>
            <a:ext cx="3095080" cy="1628595"/>
            <a:chOff x="0" y="-1"/>
            <a:chExt cx="3095079" cy="1628593"/>
          </a:xfrm>
        </p:grpSpPr>
        <p:grpSp>
          <p:nvGrpSpPr>
            <p:cNvPr id="335" name="Google Shape;229;p26"/>
            <p:cNvGrpSpPr/>
            <p:nvPr/>
          </p:nvGrpSpPr>
          <p:grpSpPr>
            <a:xfrm>
              <a:off x="-1" y="55986"/>
              <a:ext cx="3095081" cy="1572607"/>
              <a:chOff x="0" y="0"/>
              <a:chExt cx="3095079" cy="1572605"/>
            </a:xfrm>
          </p:grpSpPr>
          <p:sp>
            <p:nvSpPr>
              <p:cNvPr id="330" name="Google Shape;230;p26"/>
              <p:cNvSpPr/>
              <p:nvPr/>
            </p:nvSpPr>
            <p:spPr>
              <a:xfrm>
                <a:off x="885199" y="445601"/>
                <a:ext cx="1013705" cy="10593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1" name="Google Shape;231;p26"/>
              <p:cNvSpPr/>
              <p:nvPr/>
            </p:nvSpPr>
            <p:spPr>
              <a:xfrm>
                <a:off x="1607350" y="600901"/>
                <a:ext cx="890103" cy="9717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2" name="Google Shape;232;p26"/>
              <p:cNvSpPr/>
              <p:nvPr/>
            </p:nvSpPr>
            <p:spPr>
              <a:xfrm>
                <a:off x="2204977" y="480000"/>
                <a:ext cx="890103" cy="8901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3" name="Google Shape;233;p26"/>
              <p:cNvSpPr/>
              <p:nvPr/>
            </p:nvSpPr>
            <p:spPr>
              <a:xfrm>
                <a:off x="444299" y="740050"/>
                <a:ext cx="527403" cy="5274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4" name="Google Shape;234;p26"/>
              <p:cNvSpPr/>
              <p:nvPr/>
            </p:nvSpPr>
            <p:spPr>
              <a:xfrm>
                <a:off x="-1" y="-1"/>
                <a:ext cx="971703" cy="971706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40" name="Google Shape;235;p26"/>
            <p:cNvGrpSpPr/>
            <p:nvPr/>
          </p:nvGrpSpPr>
          <p:grpSpPr>
            <a:xfrm>
              <a:off x="485850" y="-2"/>
              <a:ext cx="2552354" cy="1195442"/>
              <a:chOff x="0" y="-1"/>
              <a:chExt cx="2552352" cy="1195440"/>
            </a:xfrm>
          </p:grpSpPr>
          <p:sp>
            <p:nvSpPr>
              <p:cNvPr id="336" name="Google Shape;236;p26"/>
              <p:cNvSpPr/>
              <p:nvPr/>
            </p:nvSpPr>
            <p:spPr>
              <a:xfrm>
                <a:off x="669799" y="117386"/>
                <a:ext cx="890103" cy="971705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7" name="Google Shape;237;p26"/>
              <p:cNvSpPr/>
              <p:nvPr/>
            </p:nvSpPr>
            <p:spPr>
              <a:xfrm>
                <a:off x="1366276" y="603237"/>
                <a:ext cx="592203" cy="5922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8" name="Google Shape;238;p26"/>
              <p:cNvSpPr/>
              <p:nvPr/>
            </p:nvSpPr>
            <p:spPr>
              <a:xfrm>
                <a:off x="1662250" y="11"/>
                <a:ext cx="890103" cy="890102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9" name="Google Shape;239;p26"/>
              <p:cNvSpPr/>
              <p:nvPr/>
            </p:nvSpPr>
            <p:spPr>
              <a:xfrm>
                <a:off x="0" y="-2"/>
                <a:ext cx="971701" cy="971706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grpSp>
        <p:nvGrpSpPr>
          <p:cNvPr id="351" name="Google Shape;253;p26"/>
          <p:cNvGrpSpPr/>
          <p:nvPr/>
        </p:nvGrpSpPr>
        <p:grpSpPr>
          <a:xfrm>
            <a:off x="-1" y="4241096"/>
            <a:ext cx="9143884" cy="997871"/>
            <a:chOff x="0" y="0"/>
            <a:chExt cx="9143882" cy="997869"/>
          </a:xfrm>
        </p:grpSpPr>
        <p:grpSp>
          <p:nvGrpSpPr>
            <p:cNvPr id="344" name="Google Shape;254;p26"/>
            <p:cNvGrpSpPr/>
            <p:nvPr/>
          </p:nvGrpSpPr>
          <p:grpSpPr>
            <a:xfrm>
              <a:off x="0" y="-1"/>
              <a:ext cx="9143883" cy="902640"/>
              <a:chOff x="0" y="0"/>
              <a:chExt cx="9143881" cy="902638"/>
            </a:xfrm>
          </p:grpSpPr>
          <p:sp>
            <p:nvSpPr>
              <p:cNvPr id="342" name="Google Shape;255;p26"/>
              <p:cNvSpPr/>
              <p:nvPr/>
            </p:nvSpPr>
            <p:spPr>
              <a:xfrm>
                <a:off x="74" y="-1"/>
                <a:ext cx="9143809" cy="902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3" name="Google Shape;256;p26"/>
              <p:cNvSpPr/>
              <p:nvPr/>
            </p:nvSpPr>
            <p:spPr>
              <a:xfrm>
                <a:off x="-1" y="65381"/>
                <a:ext cx="9143809" cy="83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47" name="Google Shape;257;p26"/>
            <p:cNvGrpSpPr/>
            <p:nvPr/>
          </p:nvGrpSpPr>
          <p:grpSpPr>
            <a:xfrm>
              <a:off x="5893194" y="297641"/>
              <a:ext cx="1261646" cy="700220"/>
              <a:chOff x="-4" y="0"/>
              <a:chExt cx="1261644" cy="700219"/>
            </a:xfrm>
          </p:grpSpPr>
          <p:sp>
            <p:nvSpPr>
              <p:cNvPr id="345" name="Google Shape;258;p26"/>
              <p:cNvSpPr/>
              <p:nvPr/>
            </p:nvSpPr>
            <p:spPr>
              <a:xfrm>
                <a:off x="917342" y="-1"/>
                <a:ext cx="344299" cy="30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6" name="Google Shape;259;p26"/>
              <p:cNvSpPr/>
              <p:nvPr/>
            </p:nvSpPr>
            <p:spPr>
              <a:xfrm>
                <a:off x="-5" y="172859"/>
                <a:ext cx="172813" cy="52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50" name="Google Shape;260;p26"/>
            <p:cNvGrpSpPr/>
            <p:nvPr/>
          </p:nvGrpSpPr>
          <p:grpSpPr>
            <a:xfrm>
              <a:off x="7611521" y="470488"/>
              <a:ext cx="649934" cy="527382"/>
              <a:chOff x="-15" y="0"/>
              <a:chExt cx="649933" cy="527381"/>
            </a:xfrm>
          </p:grpSpPr>
          <p:sp>
            <p:nvSpPr>
              <p:cNvPr id="348" name="Google Shape;261;p26"/>
              <p:cNvSpPr/>
              <p:nvPr/>
            </p:nvSpPr>
            <p:spPr>
              <a:xfrm>
                <a:off x="-16" y="-1"/>
                <a:ext cx="649935" cy="527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3" h="21600" fill="norm" stroke="1" extrusionOk="0">
                    <a:moveTo>
                      <a:pt x="15927" y="0"/>
                    </a:moveTo>
                    <a:cubicBezTo>
                      <a:pt x="15458" y="0"/>
                      <a:pt x="14994" y="90"/>
                      <a:pt x="14542" y="279"/>
                    </a:cubicBezTo>
                    <a:cubicBezTo>
                      <a:pt x="12439" y="1342"/>
                      <a:pt x="9935" y="2316"/>
                      <a:pt x="8267" y="6475"/>
                    </a:cubicBezTo>
                    <a:cubicBezTo>
                      <a:pt x="7198" y="8731"/>
                      <a:pt x="5662" y="10502"/>
                      <a:pt x="3859" y="11563"/>
                    </a:cubicBezTo>
                    <a:cubicBezTo>
                      <a:pt x="1155" y="13155"/>
                      <a:pt x="-1282" y="15899"/>
                      <a:pt x="755" y="19572"/>
                    </a:cubicBezTo>
                    <a:cubicBezTo>
                      <a:pt x="1490" y="21025"/>
                      <a:pt x="2350" y="21600"/>
                      <a:pt x="3247" y="21600"/>
                    </a:cubicBezTo>
                    <a:cubicBezTo>
                      <a:pt x="4673" y="21600"/>
                      <a:pt x="6195" y="20149"/>
                      <a:pt x="7465" y="18466"/>
                    </a:cubicBezTo>
                    <a:cubicBezTo>
                      <a:pt x="8900" y="16652"/>
                      <a:pt x="10670" y="15368"/>
                      <a:pt x="12606" y="14749"/>
                    </a:cubicBezTo>
                    <a:cubicBezTo>
                      <a:pt x="16112" y="14086"/>
                      <a:pt x="17680" y="11342"/>
                      <a:pt x="19149" y="8996"/>
                    </a:cubicBezTo>
                    <a:cubicBezTo>
                      <a:pt x="19616" y="8200"/>
                      <a:pt x="19917" y="7271"/>
                      <a:pt x="20050" y="6297"/>
                    </a:cubicBezTo>
                    <a:cubicBezTo>
                      <a:pt x="20318" y="3421"/>
                      <a:pt x="18915" y="767"/>
                      <a:pt x="16812" y="103"/>
                    </a:cubicBezTo>
                    <a:cubicBezTo>
                      <a:pt x="16517" y="35"/>
                      <a:pt x="16220" y="0"/>
                      <a:pt x="1592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9" name="Google Shape;262;p26"/>
              <p:cNvSpPr/>
              <p:nvPr/>
            </p:nvSpPr>
            <p:spPr>
              <a:xfrm>
                <a:off x="203897" y="89460"/>
                <a:ext cx="341262" cy="307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0" h="21600" fill="norm" stroke="1" extrusionOk="0">
                    <a:moveTo>
                      <a:pt x="12465" y="0"/>
                    </a:moveTo>
                    <a:cubicBezTo>
                      <a:pt x="7807" y="0"/>
                      <a:pt x="2509" y="1786"/>
                      <a:pt x="126" y="8997"/>
                    </a:cubicBezTo>
                    <a:cubicBezTo>
                      <a:pt x="126" y="8997"/>
                      <a:pt x="-429" y="11367"/>
                      <a:pt x="794" y="11367"/>
                    </a:cubicBezTo>
                    <a:cubicBezTo>
                      <a:pt x="973" y="11367"/>
                      <a:pt x="1192" y="11317"/>
                      <a:pt x="1454" y="11200"/>
                    </a:cubicBezTo>
                    <a:cubicBezTo>
                      <a:pt x="3511" y="10213"/>
                      <a:pt x="2251" y="5657"/>
                      <a:pt x="7228" y="3304"/>
                    </a:cubicBezTo>
                    <a:cubicBezTo>
                      <a:pt x="8888" y="2520"/>
                      <a:pt x="10747" y="2258"/>
                      <a:pt x="12487" y="2258"/>
                    </a:cubicBezTo>
                    <a:cubicBezTo>
                      <a:pt x="15971" y="2258"/>
                      <a:pt x="18978" y="3304"/>
                      <a:pt x="18978" y="3304"/>
                    </a:cubicBezTo>
                    <a:cubicBezTo>
                      <a:pt x="18978" y="3304"/>
                      <a:pt x="18581" y="11427"/>
                      <a:pt x="14929" y="15905"/>
                    </a:cubicBezTo>
                    <a:cubicBezTo>
                      <a:pt x="11280" y="20461"/>
                      <a:pt x="7960" y="17576"/>
                      <a:pt x="6499" y="19474"/>
                    </a:cubicBezTo>
                    <a:cubicBezTo>
                      <a:pt x="4972" y="21373"/>
                      <a:pt x="7827" y="21600"/>
                      <a:pt x="7827" y="21600"/>
                    </a:cubicBezTo>
                    <a:cubicBezTo>
                      <a:pt x="21171" y="21448"/>
                      <a:pt x="20970" y="1711"/>
                      <a:pt x="20970" y="1711"/>
                    </a:cubicBezTo>
                    <a:cubicBezTo>
                      <a:pt x="20970" y="1711"/>
                      <a:pt x="17024" y="0"/>
                      <a:pt x="12465" y="0"/>
                    </a:cubicBezTo>
                    <a:close/>
                  </a:path>
                </a:pathLst>
              </a:custGeom>
              <a:solidFill>
                <a:srgbClr val="0643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5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264;p27"/>
          <p:cNvGrpSpPr/>
          <p:nvPr/>
        </p:nvGrpSpPr>
        <p:grpSpPr>
          <a:xfrm>
            <a:off x="-27" y="753150"/>
            <a:ext cx="9143808" cy="4390558"/>
            <a:chOff x="0" y="-2"/>
            <a:chExt cx="9143806" cy="4390556"/>
          </a:xfrm>
        </p:grpSpPr>
        <p:grpSp>
          <p:nvGrpSpPr>
            <p:cNvPr id="361" name="Google Shape;265;p27"/>
            <p:cNvGrpSpPr/>
            <p:nvPr/>
          </p:nvGrpSpPr>
          <p:grpSpPr>
            <a:xfrm>
              <a:off x="-1" y="-2"/>
              <a:ext cx="9143808" cy="4390557"/>
              <a:chOff x="-1" y="-1"/>
              <a:chExt cx="9143806" cy="4390556"/>
            </a:xfrm>
          </p:grpSpPr>
          <p:sp>
            <p:nvSpPr>
              <p:cNvPr id="359" name="Google Shape;266;p27"/>
              <p:cNvSpPr/>
              <p:nvPr/>
            </p:nvSpPr>
            <p:spPr>
              <a:xfrm>
                <a:off x="-2" y="-2"/>
                <a:ext cx="9143809" cy="776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08" y="0"/>
                    </a:moveTo>
                    <a:cubicBezTo>
                      <a:pt x="555" y="0"/>
                      <a:pt x="0" y="3456"/>
                      <a:pt x="0" y="3456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332"/>
                    </a:lnTo>
                    <a:cubicBezTo>
                      <a:pt x="20581" y="7934"/>
                      <a:pt x="16548" y="10858"/>
                      <a:pt x="14152" y="10858"/>
                    </a:cubicBezTo>
                    <a:cubicBezTo>
                      <a:pt x="13688" y="10858"/>
                      <a:pt x="13285" y="10747"/>
                      <a:pt x="12977" y="10533"/>
                    </a:cubicBezTo>
                    <a:cubicBezTo>
                      <a:pt x="11083" y="9247"/>
                      <a:pt x="9245" y="6061"/>
                      <a:pt x="8087" y="3970"/>
                    </a:cubicBezTo>
                    <a:cubicBezTo>
                      <a:pt x="6926" y="1879"/>
                      <a:pt x="4835" y="302"/>
                      <a:pt x="2716" y="13"/>
                    </a:cubicBezTo>
                    <a:cubicBezTo>
                      <a:pt x="2645" y="5"/>
                      <a:pt x="2576" y="0"/>
                      <a:pt x="2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0" name="Google Shape;267;p27"/>
              <p:cNvSpPr/>
              <p:nvPr/>
            </p:nvSpPr>
            <p:spPr>
              <a:xfrm>
                <a:off x="-2" y="46361"/>
                <a:ext cx="9143809" cy="434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3" y="0"/>
                    </a:moveTo>
                    <a:cubicBezTo>
                      <a:pt x="976" y="0"/>
                      <a:pt x="0" y="784"/>
                      <a:pt x="0" y="784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20"/>
                    </a:lnTo>
                    <a:cubicBezTo>
                      <a:pt x="21600" y="520"/>
                      <a:pt x="19567" y="2104"/>
                      <a:pt x="15599" y="2104"/>
                    </a:cubicBezTo>
                    <a:cubicBezTo>
                      <a:pt x="14038" y="2104"/>
                      <a:pt x="12177" y="1859"/>
                      <a:pt x="10022" y="1175"/>
                    </a:cubicBezTo>
                    <a:cubicBezTo>
                      <a:pt x="7205" y="280"/>
                      <a:pt x="5093" y="0"/>
                      <a:pt x="3553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69" name="Google Shape;268;p27"/>
            <p:cNvGrpSpPr/>
            <p:nvPr/>
          </p:nvGrpSpPr>
          <p:grpSpPr>
            <a:xfrm>
              <a:off x="594731" y="1574697"/>
              <a:ext cx="8193870" cy="2241187"/>
              <a:chOff x="-20" y="0"/>
              <a:chExt cx="8193869" cy="2241186"/>
            </a:xfrm>
          </p:grpSpPr>
          <p:sp>
            <p:nvSpPr>
              <p:cNvPr id="362" name="Google Shape;269;p27"/>
              <p:cNvSpPr/>
              <p:nvPr/>
            </p:nvSpPr>
            <p:spPr>
              <a:xfrm>
                <a:off x="42330" y="0"/>
                <a:ext cx="536904" cy="6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66" name="Google Shape;270;p27"/>
              <p:cNvGrpSpPr/>
              <p:nvPr/>
            </p:nvGrpSpPr>
            <p:grpSpPr>
              <a:xfrm>
                <a:off x="-21" y="1623892"/>
                <a:ext cx="835906" cy="557325"/>
                <a:chOff x="-20" y="0"/>
                <a:chExt cx="835905" cy="557323"/>
              </a:xfrm>
            </p:grpSpPr>
            <p:sp>
              <p:nvSpPr>
                <p:cNvPr id="363" name="Google Shape;271;p27"/>
                <p:cNvSpPr/>
                <p:nvPr/>
              </p:nvSpPr>
              <p:spPr>
                <a:xfrm>
                  <a:off x="-21" y="4085"/>
                  <a:ext cx="832899" cy="55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64" name="Google Shape;272;p27"/>
                <p:cNvSpPr/>
                <p:nvPr/>
              </p:nvSpPr>
              <p:spPr>
                <a:xfrm>
                  <a:off x="85906" y="0"/>
                  <a:ext cx="749979" cy="355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65" name="Google Shape;273;p27"/>
                <p:cNvSpPr/>
                <p:nvPr/>
              </p:nvSpPr>
              <p:spPr>
                <a:xfrm>
                  <a:off x="164099" y="37143"/>
                  <a:ext cx="593652" cy="2810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367" name="Google Shape;274;p27"/>
              <p:cNvSpPr/>
              <p:nvPr/>
            </p:nvSpPr>
            <p:spPr>
              <a:xfrm>
                <a:off x="7536281" y="565806"/>
                <a:ext cx="657568" cy="73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2" h="21600" fill="norm" stroke="1" extrusionOk="0">
                    <a:moveTo>
                      <a:pt x="10076" y="674"/>
                    </a:moveTo>
                    <a:cubicBezTo>
                      <a:pt x="10092" y="674"/>
                      <a:pt x="10105" y="678"/>
                      <a:pt x="10114" y="687"/>
                    </a:cubicBezTo>
                    <a:cubicBezTo>
                      <a:pt x="10296" y="772"/>
                      <a:pt x="9657" y="1785"/>
                      <a:pt x="8744" y="2882"/>
                    </a:cubicBezTo>
                    <a:cubicBezTo>
                      <a:pt x="7849" y="3908"/>
                      <a:pt x="7034" y="4711"/>
                      <a:pt x="6818" y="4711"/>
                    </a:cubicBezTo>
                    <a:cubicBezTo>
                      <a:pt x="6802" y="4711"/>
                      <a:pt x="6789" y="4707"/>
                      <a:pt x="6780" y="4698"/>
                    </a:cubicBezTo>
                    <a:cubicBezTo>
                      <a:pt x="6643" y="4615"/>
                      <a:pt x="7237" y="3600"/>
                      <a:pt x="8197" y="2503"/>
                    </a:cubicBezTo>
                    <a:cubicBezTo>
                      <a:pt x="9046" y="1442"/>
                      <a:pt x="9855" y="674"/>
                      <a:pt x="10076" y="674"/>
                    </a:cubicBezTo>
                    <a:close/>
                    <a:moveTo>
                      <a:pt x="18996" y="6677"/>
                    </a:moveTo>
                    <a:cubicBezTo>
                      <a:pt x="19005" y="6677"/>
                      <a:pt x="19012" y="6679"/>
                      <a:pt x="19019" y="6683"/>
                    </a:cubicBezTo>
                    <a:cubicBezTo>
                      <a:pt x="19111" y="6769"/>
                      <a:pt x="18425" y="7740"/>
                      <a:pt x="17511" y="8881"/>
                    </a:cubicBezTo>
                    <a:lnTo>
                      <a:pt x="17511" y="8837"/>
                    </a:lnTo>
                    <a:cubicBezTo>
                      <a:pt x="16641" y="9925"/>
                      <a:pt x="15853" y="10745"/>
                      <a:pt x="15662" y="10745"/>
                    </a:cubicBezTo>
                    <a:cubicBezTo>
                      <a:pt x="15653" y="10745"/>
                      <a:pt x="15646" y="10743"/>
                      <a:pt x="15640" y="10739"/>
                    </a:cubicBezTo>
                    <a:cubicBezTo>
                      <a:pt x="15547" y="10653"/>
                      <a:pt x="16234" y="9682"/>
                      <a:pt x="17147" y="8585"/>
                    </a:cubicBezTo>
                    <a:cubicBezTo>
                      <a:pt x="18020" y="7534"/>
                      <a:pt x="18809" y="6677"/>
                      <a:pt x="18996" y="6677"/>
                    </a:cubicBezTo>
                    <a:close/>
                    <a:moveTo>
                      <a:pt x="10402" y="0"/>
                    </a:moveTo>
                    <a:cubicBezTo>
                      <a:pt x="9822" y="0"/>
                      <a:pt x="8184" y="1654"/>
                      <a:pt x="6051" y="4193"/>
                    </a:cubicBezTo>
                    <a:cubicBezTo>
                      <a:pt x="3858" y="6810"/>
                      <a:pt x="433" y="9471"/>
                      <a:pt x="22" y="12680"/>
                    </a:cubicBezTo>
                    <a:cubicBezTo>
                      <a:pt x="-435" y="15932"/>
                      <a:pt x="6233" y="21465"/>
                      <a:pt x="9109" y="21592"/>
                    </a:cubicBezTo>
                    <a:cubicBezTo>
                      <a:pt x="9198" y="21598"/>
                      <a:pt x="9288" y="21600"/>
                      <a:pt x="9376" y="21600"/>
                    </a:cubicBezTo>
                    <a:cubicBezTo>
                      <a:pt x="12114" y="21600"/>
                      <a:pt x="14083" y="19091"/>
                      <a:pt x="15365" y="16144"/>
                    </a:cubicBezTo>
                    <a:cubicBezTo>
                      <a:pt x="16690" y="13102"/>
                      <a:pt x="20708" y="8204"/>
                      <a:pt x="20938" y="7570"/>
                    </a:cubicBezTo>
                    <a:cubicBezTo>
                      <a:pt x="21165" y="6896"/>
                      <a:pt x="20481" y="6429"/>
                      <a:pt x="19383" y="6134"/>
                    </a:cubicBezTo>
                    <a:cubicBezTo>
                      <a:pt x="19165" y="6082"/>
                      <a:pt x="19007" y="6049"/>
                      <a:pt x="18877" y="6049"/>
                    </a:cubicBezTo>
                    <a:cubicBezTo>
                      <a:pt x="18380" y="6049"/>
                      <a:pt x="18303" y="6523"/>
                      <a:pt x="16965" y="8163"/>
                    </a:cubicBezTo>
                    <a:cubicBezTo>
                      <a:pt x="15228" y="10189"/>
                      <a:pt x="14589" y="11498"/>
                      <a:pt x="11759" y="11540"/>
                    </a:cubicBezTo>
                    <a:cubicBezTo>
                      <a:pt x="11745" y="11540"/>
                      <a:pt x="11734" y="11542"/>
                      <a:pt x="11720" y="11542"/>
                    </a:cubicBezTo>
                    <a:cubicBezTo>
                      <a:pt x="8879" y="11542"/>
                      <a:pt x="8611" y="6806"/>
                      <a:pt x="9520" y="5924"/>
                    </a:cubicBezTo>
                    <a:cubicBezTo>
                      <a:pt x="13266" y="2037"/>
                      <a:pt x="12168" y="772"/>
                      <a:pt x="12168" y="772"/>
                    </a:cubicBezTo>
                    <a:cubicBezTo>
                      <a:pt x="12168" y="772"/>
                      <a:pt x="10983" y="223"/>
                      <a:pt x="10479" y="10"/>
                    </a:cubicBezTo>
                    <a:cubicBezTo>
                      <a:pt x="10456" y="2"/>
                      <a:pt x="10431" y="0"/>
                      <a:pt x="1040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8" name="Google Shape;275;p27"/>
              <p:cNvSpPr/>
              <p:nvPr/>
            </p:nvSpPr>
            <p:spPr>
              <a:xfrm>
                <a:off x="6903266" y="1913102"/>
                <a:ext cx="527323" cy="328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600" fill="norm" stroke="1" extrusionOk="0">
                    <a:moveTo>
                      <a:pt x="17082" y="960"/>
                    </a:moveTo>
                    <a:cubicBezTo>
                      <a:pt x="17770" y="960"/>
                      <a:pt x="18313" y="1360"/>
                      <a:pt x="18526" y="2137"/>
                    </a:cubicBezTo>
                    <a:cubicBezTo>
                      <a:pt x="18884" y="3332"/>
                      <a:pt x="18022" y="5128"/>
                      <a:pt x="16653" y="6081"/>
                    </a:cubicBezTo>
                    <a:cubicBezTo>
                      <a:pt x="16092" y="6470"/>
                      <a:pt x="15536" y="6664"/>
                      <a:pt x="15046" y="6664"/>
                    </a:cubicBezTo>
                    <a:cubicBezTo>
                      <a:pt x="14337" y="6664"/>
                      <a:pt x="13769" y="6264"/>
                      <a:pt x="13556" y="5481"/>
                    </a:cubicBezTo>
                    <a:cubicBezTo>
                      <a:pt x="13269" y="4168"/>
                      <a:pt x="14131" y="2378"/>
                      <a:pt x="15500" y="1542"/>
                    </a:cubicBezTo>
                    <a:cubicBezTo>
                      <a:pt x="16061" y="1148"/>
                      <a:pt x="16607" y="960"/>
                      <a:pt x="17082" y="960"/>
                    </a:cubicBezTo>
                    <a:close/>
                    <a:moveTo>
                      <a:pt x="13052" y="6676"/>
                    </a:moveTo>
                    <a:cubicBezTo>
                      <a:pt x="13542" y="7312"/>
                      <a:pt x="14117" y="7600"/>
                      <a:pt x="14709" y="7600"/>
                    </a:cubicBezTo>
                    <a:cubicBezTo>
                      <a:pt x="14901" y="7600"/>
                      <a:pt x="15092" y="7571"/>
                      <a:pt x="15284" y="7518"/>
                    </a:cubicBezTo>
                    <a:cubicBezTo>
                      <a:pt x="14709" y="8230"/>
                      <a:pt x="14276" y="9425"/>
                      <a:pt x="14205" y="10620"/>
                    </a:cubicBezTo>
                    <a:cubicBezTo>
                      <a:pt x="13712" y="9991"/>
                      <a:pt x="13141" y="9696"/>
                      <a:pt x="12545" y="9696"/>
                    </a:cubicBezTo>
                    <a:cubicBezTo>
                      <a:pt x="12357" y="9696"/>
                      <a:pt x="12166" y="9726"/>
                      <a:pt x="11974" y="9784"/>
                    </a:cubicBezTo>
                    <a:cubicBezTo>
                      <a:pt x="12549" y="9066"/>
                      <a:pt x="12981" y="7995"/>
                      <a:pt x="13052" y="6676"/>
                    </a:cubicBezTo>
                    <a:close/>
                    <a:moveTo>
                      <a:pt x="10700" y="5357"/>
                    </a:moveTo>
                    <a:cubicBezTo>
                      <a:pt x="11445" y="5357"/>
                      <a:pt x="12041" y="5758"/>
                      <a:pt x="12261" y="6558"/>
                    </a:cubicBezTo>
                    <a:cubicBezTo>
                      <a:pt x="12549" y="7871"/>
                      <a:pt x="11683" y="9549"/>
                      <a:pt x="10317" y="10503"/>
                    </a:cubicBezTo>
                    <a:cubicBezTo>
                      <a:pt x="9782" y="10879"/>
                      <a:pt x="9257" y="11050"/>
                      <a:pt x="8796" y="11050"/>
                    </a:cubicBezTo>
                    <a:cubicBezTo>
                      <a:pt x="8075" y="11050"/>
                      <a:pt x="7511" y="10632"/>
                      <a:pt x="7291" y="9908"/>
                    </a:cubicBezTo>
                    <a:cubicBezTo>
                      <a:pt x="6933" y="8589"/>
                      <a:pt x="7795" y="6800"/>
                      <a:pt x="9164" y="5840"/>
                    </a:cubicBezTo>
                    <a:cubicBezTo>
                      <a:pt x="9697" y="5516"/>
                      <a:pt x="10229" y="5357"/>
                      <a:pt x="10700" y="5357"/>
                    </a:cubicBezTo>
                    <a:close/>
                    <a:moveTo>
                      <a:pt x="18579" y="6217"/>
                    </a:moveTo>
                    <a:cubicBezTo>
                      <a:pt x="19282" y="6217"/>
                      <a:pt x="19824" y="6617"/>
                      <a:pt x="20037" y="7394"/>
                    </a:cubicBezTo>
                    <a:cubicBezTo>
                      <a:pt x="20324" y="8713"/>
                      <a:pt x="19533" y="10503"/>
                      <a:pt x="18093" y="11339"/>
                    </a:cubicBezTo>
                    <a:lnTo>
                      <a:pt x="18093" y="11456"/>
                    </a:lnTo>
                    <a:cubicBezTo>
                      <a:pt x="17561" y="11786"/>
                      <a:pt x="17040" y="11945"/>
                      <a:pt x="16578" y="11945"/>
                    </a:cubicBezTo>
                    <a:cubicBezTo>
                      <a:pt x="15858" y="11945"/>
                      <a:pt x="15287" y="11545"/>
                      <a:pt x="15067" y="10744"/>
                    </a:cubicBezTo>
                    <a:cubicBezTo>
                      <a:pt x="14709" y="9425"/>
                      <a:pt x="15571" y="7753"/>
                      <a:pt x="16940" y="6800"/>
                    </a:cubicBezTo>
                    <a:cubicBezTo>
                      <a:pt x="17529" y="6405"/>
                      <a:pt x="18093" y="6217"/>
                      <a:pt x="18579" y="6217"/>
                    </a:cubicBezTo>
                    <a:close/>
                    <a:moveTo>
                      <a:pt x="6646" y="10980"/>
                    </a:moveTo>
                    <a:cubicBezTo>
                      <a:pt x="7160" y="11645"/>
                      <a:pt x="7813" y="12010"/>
                      <a:pt x="8494" y="12010"/>
                    </a:cubicBezTo>
                    <a:cubicBezTo>
                      <a:pt x="8668" y="12010"/>
                      <a:pt x="8845" y="11986"/>
                      <a:pt x="9019" y="11939"/>
                    </a:cubicBezTo>
                    <a:cubicBezTo>
                      <a:pt x="8373" y="12652"/>
                      <a:pt x="7941" y="13847"/>
                      <a:pt x="7870" y="15165"/>
                    </a:cubicBezTo>
                    <a:cubicBezTo>
                      <a:pt x="7387" y="14453"/>
                      <a:pt x="6823" y="14070"/>
                      <a:pt x="6209" y="14070"/>
                    </a:cubicBezTo>
                    <a:cubicBezTo>
                      <a:pt x="6000" y="14070"/>
                      <a:pt x="5784" y="14117"/>
                      <a:pt x="5564" y="14206"/>
                    </a:cubicBezTo>
                    <a:cubicBezTo>
                      <a:pt x="6213" y="13487"/>
                      <a:pt x="6646" y="12292"/>
                      <a:pt x="6646" y="10980"/>
                    </a:cubicBezTo>
                    <a:close/>
                    <a:moveTo>
                      <a:pt x="4322" y="9726"/>
                    </a:moveTo>
                    <a:cubicBezTo>
                      <a:pt x="5053" y="9726"/>
                      <a:pt x="5631" y="10173"/>
                      <a:pt x="5851" y="10980"/>
                    </a:cubicBezTo>
                    <a:cubicBezTo>
                      <a:pt x="6213" y="12175"/>
                      <a:pt x="5347" y="13970"/>
                      <a:pt x="3978" y="14924"/>
                    </a:cubicBezTo>
                    <a:cubicBezTo>
                      <a:pt x="3446" y="15301"/>
                      <a:pt x="2896" y="15471"/>
                      <a:pt x="2414" y="15471"/>
                    </a:cubicBezTo>
                    <a:cubicBezTo>
                      <a:pt x="1662" y="15471"/>
                      <a:pt x="1059" y="15053"/>
                      <a:pt x="885" y="14329"/>
                    </a:cubicBezTo>
                    <a:cubicBezTo>
                      <a:pt x="598" y="13011"/>
                      <a:pt x="1460" y="11339"/>
                      <a:pt x="2829" y="10261"/>
                    </a:cubicBezTo>
                    <a:cubicBezTo>
                      <a:pt x="3354" y="9896"/>
                      <a:pt x="3868" y="9726"/>
                      <a:pt x="4322" y="9726"/>
                    </a:cubicBezTo>
                    <a:close/>
                    <a:moveTo>
                      <a:pt x="12236" y="10585"/>
                    </a:moveTo>
                    <a:cubicBezTo>
                      <a:pt x="12935" y="10585"/>
                      <a:pt x="13485" y="11033"/>
                      <a:pt x="13702" y="11816"/>
                    </a:cubicBezTo>
                    <a:cubicBezTo>
                      <a:pt x="14060" y="13134"/>
                      <a:pt x="13198" y="14806"/>
                      <a:pt x="11829" y="15760"/>
                    </a:cubicBezTo>
                    <a:lnTo>
                      <a:pt x="11758" y="15760"/>
                    </a:lnTo>
                    <a:cubicBezTo>
                      <a:pt x="11197" y="16148"/>
                      <a:pt x="10651" y="16343"/>
                      <a:pt x="10175" y="16343"/>
                    </a:cubicBezTo>
                    <a:cubicBezTo>
                      <a:pt x="9487" y="16343"/>
                      <a:pt x="8944" y="15942"/>
                      <a:pt x="8732" y="15165"/>
                    </a:cubicBezTo>
                    <a:cubicBezTo>
                      <a:pt x="8373" y="13847"/>
                      <a:pt x="9310" y="12175"/>
                      <a:pt x="10676" y="11221"/>
                    </a:cubicBezTo>
                    <a:cubicBezTo>
                      <a:pt x="11225" y="10785"/>
                      <a:pt x="11765" y="10585"/>
                      <a:pt x="12236" y="10585"/>
                    </a:cubicBezTo>
                    <a:close/>
                    <a:moveTo>
                      <a:pt x="5802" y="15036"/>
                    </a:moveTo>
                    <a:cubicBezTo>
                      <a:pt x="6536" y="15036"/>
                      <a:pt x="7118" y="15436"/>
                      <a:pt x="7291" y="16237"/>
                    </a:cubicBezTo>
                    <a:cubicBezTo>
                      <a:pt x="7653" y="17432"/>
                      <a:pt x="6788" y="19227"/>
                      <a:pt x="5418" y="20181"/>
                    </a:cubicBezTo>
                    <a:cubicBezTo>
                      <a:pt x="4883" y="20558"/>
                      <a:pt x="4347" y="20729"/>
                      <a:pt x="3879" y="20729"/>
                    </a:cubicBezTo>
                    <a:cubicBezTo>
                      <a:pt x="3145" y="20729"/>
                      <a:pt x="2570" y="20311"/>
                      <a:pt x="2396" y="19587"/>
                    </a:cubicBezTo>
                    <a:cubicBezTo>
                      <a:pt x="2034" y="18268"/>
                      <a:pt x="2900" y="16478"/>
                      <a:pt x="4269" y="15519"/>
                    </a:cubicBezTo>
                    <a:cubicBezTo>
                      <a:pt x="4801" y="15195"/>
                      <a:pt x="5333" y="15036"/>
                      <a:pt x="5802" y="15036"/>
                    </a:cubicBezTo>
                    <a:close/>
                    <a:moveTo>
                      <a:pt x="17341" y="0"/>
                    </a:moveTo>
                    <a:cubicBezTo>
                      <a:pt x="16713" y="0"/>
                      <a:pt x="16000" y="230"/>
                      <a:pt x="15284" y="706"/>
                    </a:cubicBezTo>
                    <a:cubicBezTo>
                      <a:pt x="13702" y="1778"/>
                      <a:pt x="12694" y="3691"/>
                      <a:pt x="12694" y="5245"/>
                    </a:cubicBezTo>
                    <a:cubicBezTo>
                      <a:pt x="12350" y="4680"/>
                      <a:pt x="11768" y="4374"/>
                      <a:pt x="11073" y="4374"/>
                    </a:cubicBezTo>
                    <a:cubicBezTo>
                      <a:pt x="10449" y="4374"/>
                      <a:pt x="9736" y="4616"/>
                      <a:pt x="9019" y="5128"/>
                    </a:cubicBezTo>
                    <a:cubicBezTo>
                      <a:pt x="7437" y="6199"/>
                      <a:pt x="6284" y="8230"/>
                      <a:pt x="6429" y="9784"/>
                    </a:cubicBezTo>
                    <a:cubicBezTo>
                      <a:pt x="6039" y="9143"/>
                      <a:pt x="5422" y="8807"/>
                      <a:pt x="4684" y="8807"/>
                    </a:cubicBezTo>
                    <a:cubicBezTo>
                      <a:pt x="4056" y="8807"/>
                      <a:pt x="3343" y="9049"/>
                      <a:pt x="2612" y="9549"/>
                    </a:cubicBezTo>
                    <a:cubicBezTo>
                      <a:pt x="810" y="10744"/>
                      <a:pt x="-339" y="13134"/>
                      <a:pt x="90" y="14806"/>
                    </a:cubicBezTo>
                    <a:cubicBezTo>
                      <a:pt x="331" y="15801"/>
                      <a:pt x="1073" y="16296"/>
                      <a:pt x="2020" y="16296"/>
                    </a:cubicBezTo>
                    <a:cubicBezTo>
                      <a:pt x="2212" y="16296"/>
                      <a:pt x="2407" y="16278"/>
                      <a:pt x="2612" y="16237"/>
                    </a:cubicBezTo>
                    <a:cubicBezTo>
                      <a:pt x="1747" y="17432"/>
                      <a:pt x="1314" y="18868"/>
                      <a:pt x="1605" y="20063"/>
                    </a:cubicBezTo>
                    <a:cubicBezTo>
                      <a:pt x="1864" y="21070"/>
                      <a:pt x="2623" y="21600"/>
                      <a:pt x="3577" y="21600"/>
                    </a:cubicBezTo>
                    <a:cubicBezTo>
                      <a:pt x="4209" y="21600"/>
                      <a:pt x="4922" y="21370"/>
                      <a:pt x="5635" y="20899"/>
                    </a:cubicBezTo>
                    <a:cubicBezTo>
                      <a:pt x="7220" y="19822"/>
                      <a:pt x="8299" y="17791"/>
                      <a:pt x="8228" y="16237"/>
                    </a:cubicBezTo>
                    <a:cubicBezTo>
                      <a:pt x="8579" y="16884"/>
                      <a:pt x="9179" y="17214"/>
                      <a:pt x="9906" y="17214"/>
                    </a:cubicBezTo>
                    <a:cubicBezTo>
                      <a:pt x="10527" y="17214"/>
                      <a:pt x="11243" y="16973"/>
                      <a:pt x="11974" y="16478"/>
                    </a:cubicBezTo>
                    <a:cubicBezTo>
                      <a:pt x="13556" y="15401"/>
                      <a:pt x="14638" y="13487"/>
                      <a:pt x="14564" y="11939"/>
                    </a:cubicBezTo>
                    <a:cubicBezTo>
                      <a:pt x="14943" y="12504"/>
                      <a:pt x="15546" y="12805"/>
                      <a:pt x="16249" y="12805"/>
                    </a:cubicBezTo>
                    <a:cubicBezTo>
                      <a:pt x="16880" y="12805"/>
                      <a:pt x="17593" y="12563"/>
                      <a:pt x="18310" y="12057"/>
                    </a:cubicBezTo>
                    <a:cubicBezTo>
                      <a:pt x="20108" y="10862"/>
                      <a:pt x="21261" y="8589"/>
                      <a:pt x="20828" y="6800"/>
                    </a:cubicBezTo>
                    <a:cubicBezTo>
                      <a:pt x="20587" y="5805"/>
                      <a:pt x="19849" y="5304"/>
                      <a:pt x="18902" y="5304"/>
                    </a:cubicBezTo>
                    <a:cubicBezTo>
                      <a:pt x="18710" y="5304"/>
                      <a:pt x="18512" y="5322"/>
                      <a:pt x="18310" y="5363"/>
                    </a:cubicBezTo>
                    <a:cubicBezTo>
                      <a:pt x="19172" y="4168"/>
                      <a:pt x="19604" y="2738"/>
                      <a:pt x="19317" y="1542"/>
                    </a:cubicBezTo>
                    <a:cubicBezTo>
                      <a:pt x="19055" y="530"/>
                      <a:pt x="18299" y="0"/>
                      <a:pt x="17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71" name="Google Shape;278;p27"/>
          <p:cNvSpPr/>
          <p:nvPr/>
        </p:nvSpPr>
        <p:spPr>
          <a:xfrm>
            <a:off x="0" y="4735381"/>
            <a:ext cx="9143974" cy="40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437" y="0"/>
                  <a:pt x="0" y="3042"/>
                  <a:pt x="0" y="304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3042"/>
                </a:lnTo>
                <a:cubicBezTo>
                  <a:pt x="21600" y="3042"/>
                  <a:pt x="17163" y="0"/>
                  <a:pt x="10800" y="0"/>
                </a:cubicBezTo>
                <a:close/>
              </a:path>
            </a:pathLst>
          </a:custGeom>
          <a:solidFill>
            <a:srgbClr val="0D56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282;p28"/>
          <p:cNvGrpSpPr/>
          <p:nvPr/>
        </p:nvGrpSpPr>
        <p:grpSpPr>
          <a:xfrm>
            <a:off x="-1" y="523624"/>
            <a:ext cx="9143976" cy="4619657"/>
            <a:chOff x="0" y="-2"/>
            <a:chExt cx="9143975" cy="4619656"/>
          </a:xfrm>
        </p:grpSpPr>
        <p:grpSp>
          <p:nvGrpSpPr>
            <p:cNvPr id="394" name="Google Shape;283;p28"/>
            <p:cNvGrpSpPr/>
            <p:nvPr/>
          </p:nvGrpSpPr>
          <p:grpSpPr>
            <a:xfrm>
              <a:off x="445223" y="-3"/>
              <a:ext cx="8257514" cy="4391941"/>
              <a:chOff x="-8" y="-2"/>
              <a:chExt cx="8257513" cy="4391940"/>
            </a:xfrm>
          </p:grpSpPr>
          <p:sp>
            <p:nvSpPr>
              <p:cNvPr id="379" name="Google Shape;284;p28"/>
              <p:cNvSpPr/>
              <p:nvPr/>
            </p:nvSpPr>
            <p:spPr>
              <a:xfrm rot="15135427">
                <a:off x="4394068" y="-85520"/>
                <a:ext cx="172811" cy="527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93" name="Google Shape;285;p28"/>
              <p:cNvGrpSpPr/>
              <p:nvPr/>
            </p:nvGrpSpPr>
            <p:grpSpPr>
              <a:xfrm>
                <a:off x="-9" y="-2"/>
                <a:ext cx="8257514" cy="4391941"/>
                <a:chOff x="-7" y="0"/>
                <a:chExt cx="8257513" cy="4391939"/>
              </a:xfrm>
            </p:grpSpPr>
            <p:grpSp>
              <p:nvGrpSpPr>
                <p:cNvPr id="383" name="Google Shape;286;p28"/>
                <p:cNvGrpSpPr/>
                <p:nvPr/>
              </p:nvGrpSpPr>
              <p:grpSpPr>
                <a:xfrm>
                  <a:off x="342975" y="3042705"/>
                  <a:ext cx="665065" cy="1349234"/>
                  <a:chOff x="-10" y="0"/>
                  <a:chExt cx="665064" cy="1349233"/>
                </a:xfrm>
              </p:grpSpPr>
              <p:sp>
                <p:nvSpPr>
                  <p:cNvPr id="380" name="Google Shape;287;p28"/>
                  <p:cNvSpPr/>
                  <p:nvPr/>
                </p:nvSpPr>
                <p:spPr>
                  <a:xfrm flipH="1">
                    <a:off x="211800" y="-1"/>
                    <a:ext cx="285705" cy="13492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335" h="21600" fill="norm" stroke="1" extrusionOk="0">
                        <a:moveTo>
                          <a:pt x="6016" y="0"/>
                        </a:moveTo>
                        <a:cubicBezTo>
                          <a:pt x="-5159" y="3200"/>
                          <a:pt x="16190" y="9648"/>
                          <a:pt x="5640" y="14209"/>
                        </a:cubicBezTo>
                        <a:cubicBezTo>
                          <a:pt x="-3450" y="18152"/>
                          <a:pt x="1179" y="21600"/>
                          <a:pt x="1179" y="21600"/>
                        </a:cubicBezTo>
                        <a:lnTo>
                          <a:pt x="8143" y="21600"/>
                        </a:lnTo>
                        <a:cubicBezTo>
                          <a:pt x="8143" y="21600"/>
                          <a:pt x="3639" y="18863"/>
                          <a:pt x="8852" y="15477"/>
                        </a:cubicBezTo>
                        <a:cubicBezTo>
                          <a:pt x="16441" y="10545"/>
                          <a:pt x="9560" y="7004"/>
                          <a:pt x="7558" y="5566"/>
                        </a:cubicBezTo>
                        <a:cubicBezTo>
                          <a:pt x="3056" y="2319"/>
                          <a:pt x="6015" y="0"/>
                          <a:pt x="60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81" name="Google Shape;288;p28"/>
                  <p:cNvSpPr/>
                  <p:nvPr/>
                </p:nvSpPr>
                <p:spPr>
                  <a:xfrm flipH="1">
                    <a:off x="432684" y="282956"/>
                    <a:ext cx="232370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557" h="21600" fill="norm" stroke="1" extrusionOk="0">
                        <a:moveTo>
                          <a:pt x="8879" y="0"/>
                        </a:moveTo>
                        <a:cubicBezTo>
                          <a:pt x="-1166" y="3072"/>
                          <a:pt x="17894" y="8844"/>
                          <a:pt x="7245" y="12385"/>
                        </a:cubicBezTo>
                        <a:cubicBezTo>
                          <a:pt x="-3403" y="15946"/>
                          <a:pt x="831" y="21600"/>
                          <a:pt x="831" y="21600"/>
                        </a:cubicBezTo>
                        <a:lnTo>
                          <a:pt x="8636" y="21600"/>
                        </a:lnTo>
                        <a:cubicBezTo>
                          <a:pt x="8636" y="21600"/>
                          <a:pt x="3433" y="16396"/>
                          <a:pt x="10816" y="13578"/>
                        </a:cubicBezTo>
                        <a:cubicBezTo>
                          <a:pt x="18197" y="10761"/>
                          <a:pt x="12812" y="6672"/>
                          <a:pt x="10270" y="5009"/>
                        </a:cubicBezTo>
                        <a:cubicBezTo>
                          <a:pt x="5491" y="1840"/>
                          <a:pt x="8879" y="1"/>
                          <a:pt x="8879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82" name="Google Shape;289;p28"/>
                  <p:cNvSpPr/>
                  <p:nvPr/>
                </p:nvSpPr>
                <p:spPr>
                  <a:xfrm flipH="1">
                    <a:off x="-11" y="282956"/>
                    <a:ext cx="268679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656" h="21600" fill="norm" stroke="1" extrusionOk="0">
                        <a:moveTo>
                          <a:pt x="8216" y="0"/>
                        </a:moveTo>
                        <a:cubicBezTo>
                          <a:pt x="-1799" y="3561"/>
                          <a:pt x="16020" y="9039"/>
                          <a:pt x="6938" y="12404"/>
                        </a:cubicBezTo>
                        <a:cubicBezTo>
                          <a:pt x="-4598" y="16650"/>
                          <a:pt x="1735" y="21600"/>
                          <a:pt x="1735" y="21600"/>
                        </a:cubicBezTo>
                        <a:lnTo>
                          <a:pt x="8067" y="21600"/>
                        </a:lnTo>
                        <a:cubicBezTo>
                          <a:pt x="8067" y="21600"/>
                          <a:pt x="3258" y="17022"/>
                          <a:pt x="9393" y="14244"/>
                        </a:cubicBezTo>
                        <a:cubicBezTo>
                          <a:pt x="17002" y="10800"/>
                          <a:pt x="12633" y="7396"/>
                          <a:pt x="9983" y="5850"/>
                        </a:cubicBezTo>
                        <a:cubicBezTo>
                          <a:pt x="4093" y="2387"/>
                          <a:pt x="8214" y="1"/>
                          <a:pt x="82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92" name="Google Shape;290;p28"/>
                <p:cNvGrpSpPr/>
                <p:nvPr/>
              </p:nvGrpSpPr>
              <p:grpSpPr>
                <a:xfrm>
                  <a:off x="-8" y="-2"/>
                  <a:ext cx="8257514" cy="4022251"/>
                  <a:chOff x="-6" y="-1"/>
                  <a:chExt cx="8257512" cy="4022249"/>
                </a:xfrm>
              </p:grpSpPr>
              <p:sp>
                <p:nvSpPr>
                  <p:cNvPr id="384" name="Google Shape;291;p28"/>
                  <p:cNvSpPr/>
                  <p:nvPr/>
                </p:nvSpPr>
                <p:spPr>
                  <a:xfrm>
                    <a:off x="6918986" y="3173212"/>
                    <a:ext cx="667476" cy="849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fill="norm" stroke="1" extrusionOk="0">
                        <a:moveTo>
                          <a:pt x="1644" y="0"/>
                        </a:moveTo>
                        <a:cubicBezTo>
                          <a:pt x="1482" y="0"/>
                          <a:pt x="1319" y="39"/>
                          <a:pt x="1183" y="120"/>
                        </a:cubicBezTo>
                        <a:lnTo>
                          <a:pt x="365" y="637"/>
                        </a:lnTo>
                        <a:cubicBezTo>
                          <a:pt x="-24" y="808"/>
                          <a:pt x="-111" y="1221"/>
                          <a:pt x="148" y="1495"/>
                        </a:cubicBezTo>
                        <a:lnTo>
                          <a:pt x="4590" y="6480"/>
                        </a:lnTo>
                        <a:cubicBezTo>
                          <a:pt x="4804" y="6720"/>
                          <a:pt x="4719" y="7030"/>
                          <a:pt x="4460" y="7201"/>
                        </a:cubicBezTo>
                        <a:cubicBezTo>
                          <a:pt x="3296" y="7821"/>
                          <a:pt x="3037" y="9093"/>
                          <a:pt x="3857" y="10021"/>
                        </a:cubicBezTo>
                        <a:lnTo>
                          <a:pt x="13730" y="21124"/>
                        </a:lnTo>
                        <a:cubicBezTo>
                          <a:pt x="13993" y="21437"/>
                          <a:pt x="14416" y="21600"/>
                          <a:pt x="14851" y="21600"/>
                        </a:cubicBezTo>
                        <a:cubicBezTo>
                          <a:pt x="15132" y="21600"/>
                          <a:pt x="15416" y="21534"/>
                          <a:pt x="15669" y="21398"/>
                        </a:cubicBezTo>
                        <a:lnTo>
                          <a:pt x="20714" y="18546"/>
                        </a:lnTo>
                        <a:cubicBezTo>
                          <a:pt x="21317" y="18203"/>
                          <a:pt x="21489" y="17480"/>
                          <a:pt x="21058" y="16965"/>
                        </a:cubicBezTo>
                        <a:lnTo>
                          <a:pt x="11185" y="5895"/>
                        </a:lnTo>
                        <a:cubicBezTo>
                          <a:pt x="10688" y="5331"/>
                          <a:pt x="9904" y="5033"/>
                          <a:pt x="9103" y="5033"/>
                        </a:cubicBezTo>
                        <a:cubicBezTo>
                          <a:pt x="8587" y="5033"/>
                          <a:pt x="8065" y="5159"/>
                          <a:pt x="7608" y="5414"/>
                        </a:cubicBezTo>
                        <a:cubicBezTo>
                          <a:pt x="7491" y="5467"/>
                          <a:pt x="7362" y="5494"/>
                          <a:pt x="7234" y="5494"/>
                        </a:cubicBezTo>
                        <a:cubicBezTo>
                          <a:pt x="7032" y="5494"/>
                          <a:pt x="6835" y="5425"/>
                          <a:pt x="6701" y="5277"/>
                        </a:cubicBezTo>
                        <a:lnTo>
                          <a:pt x="2262" y="257"/>
                        </a:lnTo>
                        <a:cubicBezTo>
                          <a:pt x="2130" y="91"/>
                          <a:pt x="1890" y="0"/>
                          <a:pt x="1644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grpSp>
                <p:nvGrpSpPr>
                  <p:cNvPr id="388" name="Google Shape;292;p28"/>
                  <p:cNvGrpSpPr/>
                  <p:nvPr/>
                </p:nvGrpSpPr>
                <p:grpSpPr>
                  <a:xfrm>
                    <a:off x="541970" y="-2"/>
                    <a:ext cx="1036538" cy="691091"/>
                    <a:chOff x="-25" y="0"/>
                    <a:chExt cx="1036536" cy="691089"/>
                  </a:xfrm>
                </p:grpSpPr>
                <p:sp>
                  <p:nvSpPr>
                    <p:cNvPr id="385" name="Google Shape;293;p28"/>
                    <p:cNvSpPr/>
                    <p:nvPr/>
                  </p:nvSpPr>
                  <p:spPr>
                    <a:xfrm>
                      <a:off x="-26" y="5066"/>
                      <a:ext cx="1032807" cy="6860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83" h="21600" fill="norm" stroke="1" extrusionOk="0">
                          <a:moveTo>
                            <a:pt x="3536" y="0"/>
                          </a:moveTo>
                          <a:cubicBezTo>
                            <a:pt x="2744" y="0"/>
                            <a:pt x="2221" y="259"/>
                            <a:pt x="2063" y="806"/>
                          </a:cubicBezTo>
                          <a:lnTo>
                            <a:pt x="46" y="8140"/>
                          </a:lnTo>
                          <a:cubicBezTo>
                            <a:pt x="-458" y="9958"/>
                            <a:pt x="3282" y="14251"/>
                            <a:pt x="8408" y="17754"/>
                          </a:cubicBezTo>
                          <a:cubicBezTo>
                            <a:pt x="11992" y="20202"/>
                            <a:pt x="15308" y="21600"/>
                            <a:pt x="17152" y="21600"/>
                          </a:cubicBezTo>
                          <a:cubicBezTo>
                            <a:pt x="17947" y="21600"/>
                            <a:pt x="18468" y="21340"/>
                            <a:pt x="18620" y="20793"/>
                          </a:cubicBezTo>
                          <a:lnTo>
                            <a:pt x="20638" y="13426"/>
                          </a:lnTo>
                          <a:cubicBezTo>
                            <a:pt x="21142" y="11608"/>
                            <a:pt x="17380" y="7314"/>
                            <a:pt x="12254" y="3846"/>
                          </a:cubicBezTo>
                          <a:cubicBezTo>
                            <a:pt x="8670" y="1398"/>
                            <a:pt x="5375" y="0"/>
                            <a:pt x="3536" y="0"/>
                          </a:cubicBezTo>
                          <a:close/>
                        </a:path>
                      </a:pathLst>
                    </a:custGeom>
                    <a:solidFill>
                      <a:srgbClr val="0D566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86" name="Google Shape;294;p28"/>
                    <p:cNvSpPr/>
                    <p:nvPr/>
                  </p:nvSpPr>
                  <p:spPr>
                    <a:xfrm>
                      <a:off x="106525" y="0"/>
                      <a:ext cx="929986" cy="44073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97" h="21600" fill="norm" stroke="1" extrusionOk="0">
                          <a:moveTo>
                            <a:pt x="1294" y="0"/>
                          </a:moveTo>
                          <a:cubicBezTo>
                            <a:pt x="610" y="0"/>
                            <a:pt x="168" y="301"/>
                            <a:pt x="39" y="937"/>
                          </a:cubicBezTo>
                          <a:cubicBezTo>
                            <a:pt x="-451" y="3405"/>
                            <a:pt x="3776" y="9782"/>
                            <a:pt x="9473" y="15233"/>
                          </a:cubicBezTo>
                          <a:cubicBezTo>
                            <a:pt x="13655" y="19234"/>
                            <a:pt x="17472" y="21600"/>
                            <a:pt x="19392" y="21600"/>
                          </a:cubicBezTo>
                          <a:cubicBezTo>
                            <a:pt x="20088" y="21600"/>
                            <a:pt x="20535" y="21288"/>
                            <a:pt x="20659" y="20632"/>
                          </a:cubicBezTo>
                          <a:cubicBezTo>
                            <a:pt x="21149" y="18165"/>
                            <a:pt x="16922" y="11788"/>
                            <a:pt x="11225" y="6336"/>
                          </a:cubicBezTo>
                          <a:cubicBezTo>
                            <a:pt x="7027" y="2359"/>
                            <a:pt x="3210" y="0"/>
                            <a:pt x="1294" y="0"/>
                          </a:cubicBezTo>
                          <a:close/>
                        </a:path>
                      </a:pathLst>
                    </a:custGeom>
                    <a:solidFill>
                      <a:srgbClr val="06435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87" name="Google Shape;295;p28"/>
                    <p:cNvSpPr/>
                    <p:nvPr/>
                  </p:nvSpPr>
                  <p:spPr>
                    <a:xfrm>
                      <a:off x="203486" y="46058"/>
                      <a:ext cx="736139" cy="3484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03" h="21600" fill="norm" stroke="1" extrusionOk="0">
                          <a:moveTo>
                            <a:pt x="1295" y="0"/>
                          </a:moveTo>
                          <a:cubicBezTo>
                            <a:pt x="610" y="0"/>
                            <a:pt x="168" y="298"/>
                            <a:pt x="36" y="932"/>
                          </a:cubicBezTo>
                          <a:cubicBezTo>
                            <a:pt x="-435" y="3403"/>
                            <a:pt x="3784" y="9776"/>
                            <a:pt x="9480" y="15240"/>
                          </a:cubicBezTo>
                          <a:cubicBezTo>
                            <a:pt x="13670" y="19213"/>
                            <a:pt x="17493" y="21600"/>
                            <a:pt x="19409" y="21600"/>
                          </a:cubicBezTo>
                          <a:cubicBezTo>
                            <a:pt x="20098" y="21600"/>
                            <a:pt x="20540" y="21292"/>
                            <a:pt x="20663" y="20639"/>
                          </a:cubicBezTo>
                          <a:cubicBezTo>
                            <a:pt x="21165" y="18168"/>
                            <a:pt x="16917" y="11728"/>
                            <a:pt x="11221" y="6328"/>
                          </a:cubicBezTo>
                          <a:cubicBezTo>
                            <a:pt x="7023" y="2352"/>
                            <a:pt x="3211" y="0"/>
                            <a:pt x="1295" y="0"/>
                          </a:cubicBezTo>
                          <a:close/>
                        </a:path>
                      </a:pathLst>
                    </a:custGeom>
                    <a:solidFill>
                      <a:srgbClr val="072B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389" name="Google Shape;296;p28"/>
                  <p:cNvSpPr/>
                  <p:nvPr/>
                </p:nvSpPr>
                <p:spPr>
                  <a:xfrm>
                    <a:off x="7494808" y="404305"/>
                    <a:ext cx="762698" cy="8489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82" h="21600" fill="norm" stroke="1" extrusionOk="0">
                        <a:moveTo>
                          <a:pt x="10076" y="674"/>
                        </a:moveTo>
                        <a:cubicBezTo>
                          <a:pt x="10092" y="674"/>
                          <a:pt x="10105" y="678"/>
                          <a:pt x="10114" y="687"/>
                        </a:cubicBezTo>
                        <a:cubicBezTo>
                          <a:pt x="10296" y="772"/>
                          <a:pt x="9657" y="1785"/>
                          <a:pt x="8744" y="2882"/>
                        </a:cubicBezTo>
                        <a:cubicBezTo>
                          <a:pt x="7849" y="3908"/>
                          <a:pt x="7034" y="4711"/>
                          <a:pt x="6818" y="4711"/>
                        </a:cubicBezTo>
                        <a:cubicBezTo>
                          <a:pt x="6802" y="4711"/>
                          <a:pt x="6789" y="4707"/>
                          <a:pt x="6780" y="4698"/>
                        </a:cubicBezTo>
                        <a:cubicBezTo>
                          <a:pt x="6643" y="4615"/>
                          <a:pt x="7237" y="3600"/>
                          <a:pt x="8197" y="2503"/>
                        </a:cubicBezTo>
                        <a:cubicBezTo>
                          <a:pt x="9046" y="1442"/>
                          <a:pt x="9855" y="674"/>
                          <a:pt x="10076" y="674"/>
                        </a:cubicBezTo>
                        <a:close/>
                        <a:moveTo>
                          <a:pt x="18996" y="6677"/>
                        </a:moveTo>
                        <a:cubicBezTo>
                          <a:pt x="19005" y="6677"/>
                          <a:pt x="19012" y="6679"/>
                          <a:pt x="19019" y="6683"/>
                        </a:cubicBezTo>
                        <a:cubicBezTo>
                          <a:pt x="19111" y="6769"/>
                          <a:pt x="18425" y="7740"/>
                          <a:pt x="17511" y="8881"/>
                        </a:cubicBezTo>
                        <a:lnTo>
                          <a:pt x="17511" y="8837"/>
                        </a:lnTo>
                        <a:cubicBezTo>
                          <a:pt x="16641" y="9925"/>
                          <a:pt x="15853" y="10745"/>
                          <a:pt x="15662" y="10745"/>
                        </a:cubicBezTo>
                        <a:cubicBezTo>
                          <a:pt x="15653" y="10745"/>
                          <a:pt x="15646" y="10743"/>
                          <a:pt x="15640" y="10739"/>
                        </a:cubicBezTo>
                        <a:cubicBezTo>
                          <a:pt x="15547" y="10653"/>
                          <a:pt x="16234" y="9682"/>
                          <a:pt x="17147" y="8585"/>
                        </a:cubicBezTo>
                        <a:cubicBezTo>
                          <a:pt x="18020" y="7534"/>
                          <a:pt x="18809" y="6677"/>
                          <a:pt x="18996" y="6677"/>
                        </a:cubicBezTo>
                        <a:close/>
                        <a:moveTo>
                          <a:pt x="10402" y="0"/>
                        </a:moveTo>
                        <a:cubicBezTo>
                          <a:pt x="9822" y="0"/>
                          <a:pt x="8184" y="1654"/>
                          <a:pt x="6051" y="4193"/>
                        </a:cubicBezTo>
                        <a:cubicBezTo>
                          <a:pt x="3858" y="6810"/>
                          <a:pt x="433" y="9471"/>
                          <a:pt x="22" y="12680"/>
                        </a:cubicBezTo>
                        <a:cubicBezTo>
                          <a:pt x="-435" y="15932"/>
                          <a:pt x="6233" y="21465"/>
                          <a:pt x="9109" y="21592"/>
                        </a:cubicBezTo>
                        <a:cubicBezTo>
                          <a:pt x="9198" y="21598"/>
                          <a:pt x="9288" y="21600"/>
                          <a:pt x="9376" y="21600"/>
                        </a:cubicBezTo>
                        <a:cubicBezTo>
                          <a:pt x="12114" y="21600"/>
                          <a:pt x="14083" y="19091"/>
                          <a:pt x="15365" y="16144"/>
                        </a:cubicBezTo>
                        <a:cubicBezTo>
                          <a:pt x="16690" y="13102"/>
                          <a:pt x="20708" y="8204"/>
                          <a:pt x="20938" y="7570"/>
                        </a:cubicBezTo>
                        <a:cubicBezTo>
                          <a:pt x="21165" y="6896"/>
                          <a:pt x="20481" y="6429"/>
                          <a:pt x="19383" y="6134"/>
                        </a:cubicBezTo>
                        <a:cubicBezTo>
                          <a:pt x="19165" y="6082"/>
                          <a:pt x="19007" y="6049"/>
                          <a:pt x="18877" y="6049"/>
                        </a:cubicBezTo>
                        <a:cubicBezTo>
                          <a:pt x="18380" y="6049"/>
                          <a:pt x="18303" y="6523"/>
                          <a:pt x="16965" y="8163"/>
                        </a:cubicBezTo>
                        <a:cubicBezTo>
                          <a:pt x="15228" y="10189"/>
                          <a:pt x="14589" y="11498"/>
                          <a:pt x="11759" y="11540"/>
                        </a:cubicBezTo>
                        <a:cubicBezTo>
                          <a:pt x="11745" y="11540"/>
                          <a:pt x="11734" y="11542"/>
                          <a:pt x="11720" y="11542"/>
                        </a:cubicBezTo>
                        <a:cubicBezTo>
                          <a:pt x="8879" y="11542"/>
                          <a:pt x="8611" y="6806"/>
                          <a:pt x="9520" y="5924"/>
                        </a:cubicBezTo>
                        <a:cubicBezTo>
                          <a:pt x="13266" y="2037"/>
                          <a:pt x="12168" y="772"/>
                          <a:pt x="12168" y="772"/>
                        </a:cubicBezTo>
                        <a:cubicBezTo>
                          <a:pt x="12168" y="772"/>
                          <a:pt x="10983" y="223"/>
                          <a:pt x="10479" y="10"/>
                        </a:cubicBezTo>
                        <a:cubicBezTo>
                          <a:pt x="10456" y="2"/>
                          <a:pt x="10431" y="0"/>
                          <a:pt x="1040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90" name="Google Shape;297;p28"/>
                  <p:cNvSpPr/>
                  <p:nvPr/>
                </p:nvSpPr>
                <p:spPr>
                  <a:xfrm flipH="1">
                    <a:off x="-7" y="1662895"/>
                    <a:ext cx="655568" cy="4078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19" h="21600" fill="norm" stroke="1" extrusionOk="0">
                        <a:moveTo>
                          <a:pt x="17082" y="960"/>
                        </a:moveTo>
                        <a:cubicBezTo>
                          <a:pt x="17770" y="960"/>
                          <a:pt x="18313" y="1360"/>
                          <a:pt x="18526" y="2137"/>
                        </a:cubicBezTo>
                        <a:cubicBezTo>
                          <a:pt x="18884" y="3332"/>
                          <a:pt x="18022" y="5128"/>
                          <a:pt x="16653" y="6081"/>
                        </a:cubicBezTo>
                        <a:cubicBezTo>
                          <a:pt x="16092" y="6470"/>
                          <a:pt x="15536" y="6664"/>
                          <a:pt x="15046" y="6664"/>
                        </a:cubicBezTo>
                        <a:cubicBezTo>
                          <a:pt x="14337" y="6664"/>
                          <a:pt x="13769" y="6264"/>
                          <a:pt x="13556" y="5481"/>
                        </a:cubicBezTo>
                        <a:cubicBezTo>
                          <a:pt x="13269" y="4168"/>
                          <a:pt x="14131" y="2378"/>
                          <a:pt x="15500" y="1542"/>
                        </a:cubicBezTo>
                        <a:cubicBezTo>
                          <a:pt x="16061" y="1148"/>
                          <a:pt x="16607" y="960"/>
                          <a:pt x="17082" y="960"/>
                        </a:cubicBezTo>
                        <a:close/>
                        <a:moveTo>
                          <a:pt x="13052" y="6676"/>
                        </a:moveTo>
                        <a:cubicBezTo>
                          <a:pt x="13542" y="7312"/>
                          <a:pt x="14117" y="7600"/>
                          <a:pt x="14709" y="7600"/>
                        </a:cubicBezTo>
                        <a:cubicBezTo>
                          <a:pt x="14901" y="7600"/>
                          <a:pt x="15092" y="7571"/>
                          <a:pt x="15284" y="7518"/>
                        </a:cubicBezTo>
                        <a:cubicBezTo>
                          <a:pt x="14709" y="8230"/>
                          <a:pt x="14276" y="9425"/>
                          <a:pt x="14205" y="10620"/>
                        </a:cubicBezTo>
                        <a:cubicBezTo>
                          <a:pt x="13712" y="9991"/>
                          <a:pt x="13141" y="9696"/>
                          <a:pt x="12545" y="9696"/>
                        </a:cubicBezTo>
                        <a:cubicBezTo>
                          <a:pt x="12357" y="9696"/>
                          <a:pt x="12166" y="9726"/>
                          <a:pt x="11974" y="9784"/>
                        </a:cubicBezTo>
                        <a:cubicBezTo>
                          <a:pt x="12549" y="9066"/>
                          <a:pt x="12981" y="7995"/>
                          <a:pt x="13052" y="6676"/>
                        </a:cubicBezTo>
                        <a:close/>
                        <a:moveTo>
                          <a:pt x="10700" y="5357"/>
                        </a:moveTo>
                        <a:cubicBezTo>
                          <a:pt x="11445" y="5357"/>
                          <a:pt x="12041" y="5758"/>
                          <a:pt x="12261" y="6558"/>
                        </a:cubicBezTo>
                        <a:cubicBezTo>
                          <a:pt x="12549" y="7871"/>
                          <a:pt x="11683" y="9549"/>
                          <a:pt x="10317" y="10503"/>
                        </a:cubicBezTo>
                        <a:cubicBezTo>
                          <a:pt x="9782" y="10879"/>
                          <a:pt x="9257" y="11050"/>
                          <a:pt x="8796" y="11050"/>
                        </a:cubicBezTo>
                        <a:cubicBezTo>
                          <a:pt x="8075" y="11050"/>
                          <a:pt x="7511" y="10632"/>
                          <a:pt x="7291" y="9908"/>
                        </a:cubicBezTo>
                        <a:cubicBezTo>
                          <a:pt x="6933" y="8589"/>
                          <a:pt x="7795" y="6800"/>
                          <a:pt x="9164" y="5840"/>
                        </a:cubicBezTo>
                        <a:cubicBezTo>
                          <a:pt x="9697" y="5516"/>
                          <a:pt x="10229" y="5357"/>
                          <a:pt x="10700" y="5357"/>
                        </a:cubicBezTo>
                        <a:close/>
                        <a:moveTo>
                          <a:pt x="18579" y="6217"/>
                        </a:moveTo>
                        <a:cubicBezTo>
                          <a:pt x="19282" y="6217"/>
                          <a:pt x="19824" y="6617"/>
                          <a:pt x="20037" y="7394"/>
                        </a:cubicBezTo>
                        <a:cubicBezTo>
                          <a:pt x="20324" y="8713"/>
                          <a:pt x="19533" y="10503"/>
                          <a:pt x="18093" y="11339"/>
                        </a:cubicBezTo>
                        <a:lnTo>
                          <a:pt x="18093" y="11456"/>
                        </a:lnTo>
                        <a:cubicBezTo>
                          <a:pt x="17561" y="11786"/>
                          <a:pt x="17040" y="11945"/>
                          <a:pt x="16578" y="11945"/>
                        </a:cubicBezTo>
                        <a:cubicBezTo>
                          <a:pt x="15858" y="11945"/>
                          <a:pt x="15287" y="11545"/>
                          <a:pt x="15067" y="10744"/>
                        </a:cubicBezTo>
                        <a:cubicBezTo>
                          <a:pt x="14709" y="9425"/>
                          <a:pt x="15571" y="7753"/>
                          <a:pt x="16940" y="6800"/>
                        </a:cubicBezTo>
                        <a:cubicBezTo>
                          <a:pt x="17529" y="6405"/>
                          <a:pt x="18093" y="6217"/>
                          <a:pt x="18579" y="6217"/>
                        </a:cubicBezTo>
                        <a:close/>
                        <a:moveTo>
                          <a:pt x="6646" y="10980"/>
                        </a:moveTo>
                        <a:cubicBezTo>
                          <a:pt x="7160" y="11645"/>
                          <a:pt x="7813" y="12010"/>
                          <a:pt x="8494" y="12010"/>
                        </a:cubicBezTo>
                        <a:cubicBezTo>
                          <a:pt x="8668" y="12010"/>
                          <a:pt x="8845" y="11986"/>
                          <a:pt x="9019" y="11939"/>
                        </a:cubicBezTo>
                        <a:cubicBezTo>
                          <a:pt x="8373" y="12652"/>
                          <a:pt x="7941" y="13847"/>
                          <a:pt x="7870" y="15165"/>
                        </a:cubicBezTo>
                        <a:cubicBezTo>
                          <a:pt x="7387" y="14453"/>
                          <a:pt x="6823" y="14070"/>
                          <a:pt x="6209" y="14070"/>
                        </a:cubicBezTo>
                        <a:cubicBezTo>
                          <a:pt x="6000" y="14070"/>
                          <a:pt x="5784" y="14117"/>
                          <a:pt x="5564" y="14206"/>
                        </a:cubicBezTo>
                        <a:cubicBezTo>
                          <a:pt x="6213" y="13487"/>
                          <a:pt x="6646" y="12292"/>
                          <a:pt x="6646" y="10980"/>
                        </a:cubicBezTo>
                        <a:close/>
                        <a:moveTo>
                          <a:pt x="4322" y="9726"/>
                        </a:moveTo>
                        <a:cubicBezTo>
                          <a:pt x="5053" y="9726"/>
                          <a:pt x="5631" y="10173"/>
                          <a:pt x="5851" y="10980"/>
                        </a:cubicBezTo>
                        <a:cubicBezTo>
                          <a:pt x="6213" y="12175"/>
                          <a:pt x="5347" y="13970"/>
                          <a:pt x="3978" y="14924"/>
                        </a:cubicBezTo>
                        <a:cubicBezTo>
                          <a:pt x="3446" y="15301"/>
                          <a:pt x="2896" y="15471"/>
                          <a:pt x="2414" y="15471"/>
                        </a:cubicBezTo>
                        <a:cubicBezTo>
                          <a:pt x="1662" y="15471"/>
                          <a:pt x="1059" y="15053"/>
                          <a:pt x="885" y="14329"/>
                        </a:cubicBezTo>
                        <a:cubicBezTo>
                          <a:pt x="598" y="13011"/>
                          <a:pt x="1460" y="11339"/>
                          <a:pt x="2829" y="10261"/>
                        </a:cubicBezTo>
                        <a:cubicBezTo>
                          <a:pt x="3354" y="9896"/>
                          <a:pt x="3868" y="9726"/>
                          <a:pt x="4322" y="9726"/>
                        </a:cubicBezTo>
                        <a:close/>
                        <a:moveTo>
                          <a:pt x="12236" y="10585"/>
                        </a:moveTo>
                        <a:cubicBezTo>
                          <a:pt x="12935" y="10585"/>
                          <a:pt x="13485" y="11033"/>
                          <a:pt x="13702" y="11816"/>
                        </a:cubicBezTo>
                        <a:cubicBezTo>
                          <a:pt x="14060" y="13134"/>
                          <a:pt x="13198" y="14806"/>
                          <a:pt x="11829" y="15760"/>
                        </a:cubicBezTo>
                        <a:lnTo>
                          <a:pt x="11758" y="15760"/>
                        </a:lnTo>
                        <a:cubicBezTo>
                          <a:pt x="11197" y="16148"/>
                          <a:pt x="10651" y="16343"/>
                          <a:pt x="10175" y="16343"/>
                        </a:cubicBezTo>
                        <a:cubicBezTo>
                          <a:pt x="9487" y="16343"/>
                          <a:pt x="8944" y="15942"/>
                          <a:pt x="8732" y="15165"/>
                        </a:cubicBezTo>
                        <a:cubicBezTo>
                          <a:pt x="8373" y="13847"/>
                          <a:pt x="9310" y="12175"/>
                          <a:pt x="10676" y="11221"/>
                        </a:cubicBezTo>
                        <a:cubicBezTo>
                          <a:pt x="11225" y="10785"/>
                          <a:pt x="11765" y="10585"/>
                          <a:pt x="12236" y="10585"/>
                        </a:cubicBezTo>
                        <a:close/>
                        <a:moveTo>
                          <a:pt x="5802" y="15036"/>
                        </a:moveTo>
                        <a:cubicBezTo>
                          <a:pt x="6536" y="15036"/>
                          <a:pt x="7118" y="15436"/>
                          <a:pt x="7291" y="16237"/>
                        </a:cubicBezTo>
                        <a:cubicBezTo>
                          <a:pt x="7653" y="17432"/>
                          <a:pt x="6788" y="19227"/>
                          <a:pt x="5418" y="20181"/>
                        </a:cubicBezTo>
                        <a:cubicBezTo>
                          <a:pt x="4883" y="20558"/>
                          <a:pt x="4347" y="20729"/>
                          <a:pt x="3879" y="20729"/>
                        </a:cubicBezTo>
                        <a:cubicBezTo>
                          <a:pt x="3145" y="20729"/>
                          <a:pt x="2570" y="20311"/>
                          <a:pt x="2396" y="19587"/>
                        </a:cubicBezTo>
                        <a:cubicBezTo>
                          <a:pt x="2034" y="18268"/>
                          <a:pt x="2900" y="16478"/>
                          <a:pt x="4269" y="15519"/>
                        </a:cubicBezTo>
                        <a:cubicBezTo>
                          <a:pt x="4801" y="15195"/>
                          <a:pt x="5333" y="15036"/>
                          <a:pt x="5802" y="15036"/>
                        </a:cubicBezTo>
                        <a:close/>
                        <a:moveTo>
                          <a:pt x="17341" y="0"/>
                        </a:moveTo>
                        <a:cubicBezTo>
                          <a:pt x="16713" y="0"/>
                          <a:pt x="16000" y="230"/>
                          <a:pt x="15284" y="706"/>
                        </a:cubicBezTo>
                        <a:cubicBezTo>
                          <a:pt x="13702" y="1778"/>
                          <a:pt x="12694" y="3691"/>
                          <a:pt x="12694" y="5245"/>
                        </a:cubicBezTo>
                        <a:cubicBezTo>
                          <a:pt x="12350" y="4680"/>
                          <a:pt x="11768" y="4374"/>
                          <a:pt x="11073" y="4374"/>
                        </a:cubicBezTo>
                        <a:cubicBezTo>
                          <a:pt x="10449" y="4374"/>
                          <a:pt x="9736" y="4616"/>
                          <a:pt x="9019" y="5128"/>
                        </a:cubicBezTo>
                        <a:cubicBezTo>
                          <a:pt x="7437" y="6199"/>
                          <a:pt x="6284" y="8230"/>
                          <a:pt x="6429" y="9784"/>
                        </a:cubicBezTo>
                        <a:cubicBezTo>
                          <a:pt x="6039" y="9143"/>
                          <a:pt x="5422" y="8807"/>
                          <a:pt x="4684" y="8807"/>
                        </a:cubicBezTo>
                        <a:cubicBezTo>
                          <a:pt x="4056" y="8807"/>
                          <a:pt x="3343" y="9049"/>
                          <a:pt x="2612" y="9549"/>
                        </a:cubicBezTo>
                        <a:cubicBezTo>
                          <a:pt x="810" y="10744"/>
                          <a:pt x="-339" y="13134"/>
                          <a:pt x="90" y="14806"/>
                        </a:cubicBezTo>
                        <a:cubicBezTo>
                          <a:pt x="331" y="15801"/>
                          <a:pt x="1073" y="16296"/>
                          <a:pt x="2020" y="16296"/>
                        </a:cubicBezTo>
                        <a:cubicBezTo>
                          <a:pt x="2212" y="16296"/>
                          <a:pt x="2407" y="16278"/>
                          <a:pt x="2612" y="16237"/>
                        </a:cubicBezTo>
                        <a:cubicBezTo>
                          <a:pt x="1747" y="17432"/>
                          <a:pt x="1314" y="18868"/>
                          <a:pt x="1605" y="20063"/>
                        </a:cubicBezTo>
                        <a:cubicBezTo>
                          <a:pt x="1864" y="21070"/>
                          <a:pt x="2623" y="21600"/>
                          <a:pt x="3577" y="21600"/>
                        </a:cubicBezTo>
                        <a:cubicBezTo>
                          <a:pt x="4209" y="21600"/>
                          <a:pt x="4922" y="21370"/>
                          <a:pt x="5635" y="20899"/>
                        </a:cubicBezTo>
                        <a:cubicBezTo>
                          <a:pt x="7220" y="19822"/>
                          <a:pt x="8299" y="17791"/>
                          <a:pt x="8228" y="16237"/>
                        </a:cubicBezTo>
                        <a:cubicBezTo>
                          <a:pt x="8579" y="16884"/>
                          <a:pt x="9179" y="17214"/>
                          <a:pt x="9906" y="17214"/>
                        </a:cubicBezTo>
                        <a:cubicBezTo>
                          <a:pt x="10527" y="17214"/>
                          <a:pt x="11243" y="16973"/>
                          <a:pt x="11974" y="16478"/>
                        </a:cubicBezTo>
                        <a:cubicBezTo>
                          <a:pt x="13556" y="15401"/>
                          <a:pt x="14638" y="13487"/>
                          <a:pt x="14564" y="11939"/>
                        </a:cubicBezTo>
                        <a:cubicBezTo>
                          <a:pt x="14943" y="12504"/>
                          <a:pt x="15546" y="12805"/>
                          <a:pt x="16249" y="12805"/>
                        </a:cubicBezTo>
                        <a:cubicBezTo>
                          <a:pt x="16880" y="12805"/>
                          <a:pt x="17593" y="12563"/>
                          <a:pt x="18310" y="12057"/>
                        </a:cubicBezTo>
                        <a:cubicBezTo>
                          <a:pt x="20108" y="10862"/>
                          <a:pt x="21261" y="8589"/>
                          <a:pt x="20828" y="6800"/>
                        </a:cubicBezTo>
                        <a:cubicBezTo>
                          <a:pt x="20587" y="5805"/>
                          <a:pt x="19849" y="5304"/>
                          <a:pt x="18902" y="5304"/>
                        </a:cubicBezTo>
                        <a:cubicBezTo>
                          <a:pt x="18710" y="5304"/>
                          <a:pt x="18512" y="5322"/>
                          <a:pt x="18310" y="5363"/>
                        </a:cubicBezTo>
                        <a:cubicBezTo>
                          <a:pt x="19172" y="4168"/>
                          <a:pt x="19604" y="2738"/>
                          <a:pt x="19317" y="1542"/>
                        </a:cubicBezTo>
                        <a:cubicBezTo>
                          <a:pt x="19055" y="530"/>
                          <a:pt x="18299" y="0"/>
                          <a:pt x="17341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391" name="Google Shape;298;p28"/>
                  <p:cNvSpPr/>
                  <p:nvPr/>
                </p:nvSpPr>
                <p:spPr>
                  <a:xfrm>
                    <a:off x="3768985" y="3479318"/>
                    <a:ext cx="533312" cy="475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sp>
          <p:nvSpPr>
            <p:cNvPr id="395" name="Google Shape;299;p28"/>
            <p:cNvSpPr/>
            <p:nvPr/>
          </p:nvSpPr>
          <p:spPr>
            <a:xfrm>
              <a:off x="-1" y="4275077"/>
              <a:ext cx="9143977" cy="34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9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8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301;p29"/>
          <p:cNvGrpSpPr/>
          <p:nvPr/>
        </p:nvGrpSpPr>
        <p:grpSpPr>
          <a:xfrm>
            <a:off x="-36" y="-3518588"/>
            <a:ext cx="9719062" cy="8662122"/>
            <a:chOff x="0" y="0"/>
            <a:chExt cx="9719060" cy="8662120"/>
          </a:xfrm>
        </p:grpSpPr>
        <p:sp>
          <p:nvSpPr>
            <p:cNvPr id="404" name="Google Shape;302;p29"/>
            <p:cNvSpPr/>
            <p:nvPr/>
          </p:nvSpPr>
          <p:spPr>
            <a:xfrm flipH="1">
              <a:off x="186584" y="0"/>
              <a:ext cx="4707317" cy="811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05" name="Google Shape;303;p29"/>
            <p:cNvSpPr/>
            <p:nvPr/>
          </p:nvSpPr>
          <p:spPr>
            <a:xfrm>
              <a:off x="0" y="7516464"/>
              <a:ext cx="9144119" cy="114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8" y="0"/>
                  </a:moveTo>
                  <a:cubicBezTo>
                    <a:pt x="259" y="0"/>
                    <a:pt x="0" y="67"/>
                    <a:pt x="0" y="6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7009"/>
                  </a:lnTo>
                  <a:cubicBezTo>
                    <a:pt x="21600" y="7009"/>
                    <a:pt x="21287" y="7022"/>
                    <a:pt x="20798" y="7022"/>
                  </a:cubicBezTo>
                  <a:cubicBezTo>
                    <a:pt x="19565" y="7022"/>
                    <a:pt x="17210" y="6941"/>
                    <a:pt x="15911" y="6377"/>
                  </a:cubicBezTo>
                  <a:cubicBezTo>
                    <a:pt x="14097" y="5588"/>
                    <a:pt x="13665" y="5751"/>
                    <a:pt x="12746" y="5576"/>
                  </a:cubicBezTo>
                  <a:cubicBezTo>
                    <a:pt x="11823" y="5400"/>
                    <a:pt x="10499" y="4555"/>
                    <a:pt x="9345" y="4267"/>
                  </a:cubicBezTo>
                  <a:cubicBezTo>
                    <a:pt x="8194" y="3973"/>
                    <a:pt x="7620" y="4762"/>
                    <a:pt x="5046" y="2095"/>
                  </a:cubicBezTo>
                  <a:cubicBezTo>
                    <a:pt x="3307" y="292"/>
                    <a:pt x="1613" y="0"/>
                    <a:pt x="69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409" name="Google Shape;304;p29"/>
            <p:cNvGrpSpPr/>
            <p:nvPr/>
          </p:nvGrpSpPr>
          <p:grpSpPr>
            <a:xfrm>
              <a:off x="7223767" y="7626124"/>
              <a:ext cx="1273318" cy="501051"/>
              <a:chOff x="4" y="0"/>
              <a:chExt cx="1273317" cy="501050"/>
            </a:xfrm>
          </p:grpSpPr>
          <p:sp>
            <p:nvSpPr>
              <p:cNvPr id="406" name="Google Shape;305;p29"/>
              <p:cNvSpPr/>
              <p:nvPr/>
            </p:nvSpPr>
            <p:spPr>
              <a:xfrm flipH="1">
                <a:off x="4" y="194841"/>
                <a:ext cx="1273319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07" name="Google Shape;306;p29"/>
              <p:cNvSpPr/>
              <p:nvPr/>
            </p:nvSpPr>
            <p:spPr>
              <a:xfrm flipH="1">
                <a:off x="210745" y="-1"/>
                <a:ext cx="798415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08" name="Google Shape;307;p29"/>
              <p:cNvSpPr/>
              <p:nvPr/>
            </p:nvSpPr>
            <p:spPr>
              <a:xfrm flipH="1">
                <a:off x="18112" y="66137"/>
                <a:ext cx="1172629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412" name="Google Shape;308;p29"/>
            <p:cNvGrpSpPr/>
            <p:nvPr/>
          </p:nvGrpSpPr>
          <p:grpSpPr>
            <a:xfrm>
              <a:off x="5393068" y="3485251"/>
              <a:ext cx="4325994" cy="1145579"/>
              <a:chOff x="0" y="0"/>
              <a:chExt cx="4325992" cy="1145577"/>
            </a:xfrm>
          </p:grpSpPr>
          <p:sp>
            <p:nvSpPr>
              <p:cNvPr id="410" name="Google Shape;309;p29"/>
              <p:cNvSpPr/>
              <p:nvPr/>
            </p:nvSpPr>
            <p:spPr>
              <a:xfrm>
                <a:off x="-1" y="0"/>
                <a:ext cx="4325994" cy="114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11" name="Google Shape;310;p29"/>
              <p:cNvSpPr/>
              <p:nvPr/>
            </p:nvSpPr>
            <p:spPr>
              <a:xfrm>
                <a:off x="700135" y="6"/>
                <a:ext cx="3097833" cy="63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41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314;p30"/>
          <p:cNvGrpSpPr/>
          <p:nvPr/>
        </p:nvGrpSpPr>
        <p:grpSpPr>
          <a:xfrm>
            <a:off x="88" y="15"/>
            <a:ext cx="9144119" cy="5143370"/>
            <a:chOff x="44" y="7"/>
            <a:chExt cx="9144117" cy="5143368"/>
          </a:xfrm>
        </p:grpSpPr>
        <p:sp>
          <p:nvSpPr>
            <p:cNvPr id="421" name="Google Shape;315;p30"/>
            <p:cNvSpPr/>
            <p:nvPr/>
          </p:nvSpPr>
          <p:spPr>
            <a:xfrm>
              <a:off x="44" y="4399914"/>
              <a:ext cx="9144119" cy="74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73" y="0"/>
                  </a:moveTo>
                  <a:cubicBezTo>
                    <a:pt x="19783" y="0"/>
                    <a:pt x="18878" y="2327"/>
                    <a:pt x="18272" y="2679"/>
                  </a:cubicBezTo>
                  <a:cubicBezTo>
                    <a:pt x="18206" y="2717"/>
                    <a:pt x="18141" y="2734"/>
                    <a:pt x="18076" y="2734"/>
                  </a:cubicBezTo>
                  <a:cubicBezTo>
                    <a:pt x="17562" y="2734"/>
                    <a:pt x="17054" y="1680"/>
                    <a:pt x="16375" y="1680"/>
                  </a:cubicBezTo>
                  <a:cubicBezTo>
                    <a:pt x="16289" y="1680"/>
                    <a:pt x="16200" y="1697"/>
                    <a:pt x="16108" y="1736"/>
                  </a:cubicBezTo>
                  <a:cubicBezTo>
                    <a:pt x="15199" y="2113"/>
                    <a:pt x="12735" y="5699"/>
                    <a:pt x="10790" y="5790"/>
                  </a:cubicBezTo>
                  <a:cubicBezTo>
                    <a:pt x="9208" y="5870"/>
                    <a:pt x="8556" y="7102"/>
                    <a:pt x="7996" y="7102"/>
                  </a:cubicBezTo>
                  <a:cubicBezTo>
                    <a:pt x="7867" y="7102"/>
                    <a:pt x="7743" y="7037"/>
                    <a:pt x="7614" y="6877"/>
                  </a:cubicBezTo>
                  <a:cubicBezTo>
                    <a:pt x="7335" y="6538"/>
                    <a:pt x="7000" y="6349"/>
                    <a:pt x="6591" y="6349"/>
                  </a:cubicBezTo>
                  <a:cubicBezTo>
                    <a:pt x="5982" y="6349"/>
                    <a:pt x="5205" y="6768"/>
                    <a:pt x="4196" y="7730"/>
                  </a:cubicBezTo>
                  <a:cubicBezTo>
                    <a:pt x="2509" y="9331"/>
                    <a:pt x="0" y="10086"/>
                    <a:pt x="0" y="10086"/>
                  </a:cubicBezTo>
                  <a:lnTo>
                    <a:pt x="0" y="21600"/>
                  </a:lnTo>
                  <a:lnTo>
                    <a:pt x="21600" y="21555"/>
                  </a:lnTo>
                  <a:lnTo>
                    <a:pt x="21600" y="37"/>
                  </a:lnTo>
                  <a:cubicBezTo>
                    <a:pt x="21488" y="12"/>
                    <a:pt x="21379" y="0"/>
                    <a:pt x="21273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425" name="Google Shape;316;p30"/>
            <p:cNvGrpSpPr/>
            <p:nvPr/>
          </p:nvGrpSpPr>
          <p:grpSpPr>
            <a:xfrm>
              <a:off x="7392975" y="4316099"/>
              <a:ext cx="854686" cy="336320"/>
              <a:chOff x="16" y="0"/>
              <a:chExt cx="854685" cy="336319"/>
            </a:xfrm>
          </p:grpSpPr>
          <p:sp>
            <p:nvSpPr>
              <p:cNvPr id="422" name="Google Shape;317;p30"/>
              <p:cNvSpPr/>
              <p:nvPr/>
            </p:nvSpPr>
            <p:spPr>
              <a:xfrm>
                <a:off x="16" y="130782"/>
                <a:ext cx="854686" cy="199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23" name="Google Shape;318;p30"/>
              <p:cNvSpPr/>
              <p:nvPr/>
            </p:nvSpPr>
            <p:spPr>
              <a:xfrm>
                <a:off x="177329" y="-1"/>
                <a:ext cx="535918" cy="92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24" name="Google Shape;319;p30"/>
              <p:cNvSpPr/>
              <p:nvPr/>
            </p:nvSpPr>
            <p:spPr>
              <a:xfrm>
                <a:off x="55447" y="44392"/>
                <a:ext cx="787101" cy="291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428" name="Google Shape;320;p30"/>
            <p:cNvGrpSpPr/>
            <p:nvPr/>
          </p:nvGrpSpPr>
          <p:grpSpPr>
            <a:xfrm>
              <a:off x="6015211" y="7"/>
              <a:ext cx="3128805" cy="1590137"/>
              <a:chOff x="50" y="0"/>
              <a:chExt cx="3128804" cy="1590135"/>
            </a:xfrm>
          </p:grpSpPr>
          <p:sp>
            <p:nvSpPr>
              <p:cNvPr id="426" name="Google Shape;321;p30"/>
              <p:cNvSpPr/>
              <p:nvPr/>
            </p:nvSpPr>
            <p:spPr>
              <a:xfrm>
                <a:off x="50" y="-1"/>
                <a:ext cx="3128217" cy="978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27" name="Google Shape;322;p30"/>
              <p:cNvSpPr/>
              <p:nvPr/>
            </p:nvSpPr>
            <p:spPr>
              <a:xfrm>
                <a:off x="312213" y="0"/>
                <a:ext cx="2816642" cy="1590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43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_1_2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327;p31"/>
          <p:cNvGrpSpPr/>
          <p:nvPr/>
        </p:nvGrpSpPr>
        <p:grpSpPr>
          <a:xfrm>
            <a:off x="97" y="-56"/>
            <a:ext cx="9144019" cy="5143532"/>
            <a:chOff x="48" y="-28"/>
            <a:chExt cx="9144017" cy="5143531"/>
          </a:xfrm>
        </p:grpSpPr>
        <p:sp>
          <p:nvSpPr>
            <p:cNvPr id="437" name="Google Shape;328;p31"/>
            <p:cNvSpPr/>
            <p:nvPr/>
          </p:nvSpPr>
          <p:spPr>
            <a:xfrm>
              <a:off x="6891521" y="-29"/>
              <a:ext cx="2252544" cy="5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1" y="0"/>
                  </a:moveTo>
                  <a:cubicBezTo>
                    <a:pt x="15467" y="0"/>
                    <a:pt x="13008" y="290"/>
                    <a:pt x="10961" y="842"/>
                  </a:cubicBezTo>
                  <a:cubicBezTo>
                    <a:pt x="5743" y="2250"/>
                    <a:pt x="6021" y="5360"/>
                    <a:pt x="6386" y="7706"/>
                  </a:cubicBezTo>
                  <a:cubicBezTo>
                    <a:pt x="6857" y="10831"/>
                    <a:pt x="7146" y="13975"/>
                    <a:pt x="5100" y="17025"/>
                  </a:cubicBezTo>
                  <a:cubicBezTo>
                    <a:pt x="4082" y="18550"/>
                    <a:pt x="2518" y="19995"/>
                    <a:pt x="472" y="21304"/>
                  </a:cubicBezTo>
                  <a:cubicBezTo>
                    <a:pt x="311" y="21403"/>
                    <a:pt x="161" y="21501"/>
                    <a:pt x="0" y="21600"/>
                  </a:cubicBezTo>
                  <a:lnTo>
                    <a:pt x="21600" y="21600"/>
                  </a:lnTo>
                  <a:lnTo>
                    <a:pt x="21600" y="232"/>
                  </a:lnTo>
                  <a:cubicBezTo>
                    <a:pt x="20413" y="76"/>
                    <a:pt x="19164" y="0"/>
                    <a:pt x="17911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8" name="Google Shape;329;p31"/>
            <p:cNvSpPr/>
            <p:nvPr/>
          </p:nvSpPr>
          <p:spPr>
            <a:xfrm>
              <a:off x="48" y="4366728"/>
              <a:ext cx="9144019" cy="77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84" y="0"/>
                  </a:moveTo>
                  <a:cubicBezTo>
                    <a:pt x="5032" y="0"/>
                    <a:pt x="4863" y="74"/>
                    <a:pt x="4673" y="245"/>
                  </a:cubicBezTo>
                  <a:cubicBezTo>
                    <a:pt x="3286" y="3670"/>
                    <a:pt x="1614" y="3708"/>
                    <a:pt x="0" y="511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414"/>
                  </a:lnTo>
                  <a:cubicBezTo>
                    <a:pt x="20747" y="3289"/>
                    <a:pt x="19803" y="3328"/>
                    <a:pt x="18928" y="4013"/>
                  </a:cubicBezTo>
                  <a:cubicBezTo>
                    <a:pt x="18158" y="6646"/>
                    <a:pt x="17297" y="8104"/>
                    <a:pt x="16281" y="8104"/>
                  </a:cubicBezTo>
                  <a:cubicBezTo>
                    <a:pt x="15858" y="8104"/>
                    <a:pt x="15408" y="7852"/>
                    <a:pt x="14926" y="7325"/>
                  </a:cubicBezTo>
                  <a:cubicBezTo>
                    <a:pt x="13587" y="3945"/>
                    <a:pt x="12041" y="3613"/>
                    <a:pt x="10455" y="3613"/>
                  </a:cubicBezTo>
                  <a:cubicBezTo>
                    <a:pt x="10070" y="3613"/>
                    <a:pt x="9682" y="3634"/>
                    <a:pt x="9295" y="3634"/>
                  </a:cubicBezTo>
                  <a:cubicBezTo>
                    <a:pt x="8745" y="3634"/>
                    <a:pt x="8194" y="3594"/>
                    <a:pt x="7651" y="3404"/>
                  </a:cubicBezTo>
                  <a:cubicBezTo>
                    <a:pt x="6456" y="3239"/>
                    <a:pt x="6188" y="0"/>
                    <a:pt x="5184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4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336;p32"/>
          <p:cNvGrpSpPr/>
          <p:nvPr/>
        </p:nvGrpSpPr>
        <p:grpSpPr>
          <a:xfrm>
            <a:off x="-1" y="45"/>
            <a:ext cx="9144076" cy="5318522"/>
            <a:chOff x="0" y="22"/>
            <a:chExt cx="9144075" cy="5318521"/>
          </a:xfrm>
        </p:grpSpPr>
        <p:sp>
          <p:nvSpPr>
            <p:cNvPr id="447" name="Google Shape;337;p32"/>
            <p:cNvSpPr/>
            <p:nvPr/>
          </p:nvSpPr>
          <p:spPr>
            <a:xfrm flipH="1">
              <a:off x="6411467" y="22"/>
              <a:ext cx="2732536" cy="471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450" name="Google Shape;338;p32"/>
            <p:cNvGrpSpPr/>
            <p:nvPr/>
          </p:nvGrpSpPr>
          <p:grpSpPr>
            <a:xfrm>
              <a:off x="-1" y="4466214"/>
              <a:ext cx="9144076" cy="679338"/>
              <a:chOff x="0" y="0"/>
              <a:chExt cx="9144075" cy="679337"/>
            </a:xfrm>
          </p:grpSpPr>
          <p:sp>
            <p:nvSpPr>
              <p:cNvPr id="448" name="Google Shape;339;p32"/>
              <p:cNvSpPr/>
              <p:nvPr/>
            </p:nvSpPr>
            <p:spPr>
              <a:xfrm>
                <a:off x="-1" y="0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49" name="Google Shape;340;p32"/>
              <p:cNvSpPr/>
              <p:nvPr/>
            </p:nvSpPr>
            <p:spPr>
              <a:xfrm>
                <a:off x="-1" y="69248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455" name="Google Shape;341;p32"/>
            <p:cNvGrpSpPr/>
            <p:nvPr/>
          </p:nvGrpSpPr>
          <p:grpSpPr>
            <a:xfrm>
              <a:off x="6346724" y="4723680"/>
              <a:ext cx="1962291" cy="594864"/>
              <a:chOff x="-4" y="1"/>
              <a:chExt cx="1962290" cy="594863"/>
            </a:xfrm>
          </p:grpSpPr>
          <p:sp>
            <p:nvSpPr>
              <p:cNvPr id="451" name="Google Shape;342;p32"/>
              <p:cNvSpPr/>
              <p:nvPr/>
            </p:nvSpPr>
            <p:spPr>
              <a:xfrm rot="18678140">
                <a:off x="168701" y="-24728"/>
                <a:ext cx="172811" cy="527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454" name="Google Shape;343;p32"/>
              <p:cNvGrpSpPr/>
              <p:nvPr/>
            </p:nvGrpSpPr>
            <p:grpSpPr>
              <a:xfrm>
                <a:off x="1312351" y="67482"/>
                <a:ext cx="649936" cy="527384"/>
                <a:chOff x="-15" y="0"/>
                <a:chExt cx="649935" cy="527382"/>
              </a:xfrm>
            </p:grpSpPr>
            <p:sp>
              <p:nvSpPr>
                <p:cNvPr id="452" name="Google Shape;344;p32"/>
                <p:cNvSpPr/>
                <p:nvPr/>
              </p:nvSpPr>
              <p:spPr>
                <a:xfrm>
                  <a:off x="-16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453" name="Google Shape;345;p32"/>
                <p:cNvSpPr/>
                <p:nvPr/>
              </p:nvSpPr>
              <p:spPr>
                <a:xfrm>
                  <a:off x="203897" y="89460"/>
                  <a:ext cx="341263" cy="307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45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_2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354;p33"/>
          <p:cNvGrpSpPr/>
          <p:nvPr/>
        </p:nvGrpSpPr>
        <p:grpSpPr>
          <a:xfrm>
            <a:off x="35" y="-367654"/>
            <a:ext cx="9548569" cy="5655431"/>
            <a:chOff x="-1" y="-2"/>
            <a:chExt cx="9548567" cy="5655430"/>
          </a:xfrm>
        </p:grpSpPr>
        <p:grpSp>
          <p:nvGrpSpPr>
            <p:cNvPr id="466" name="Google Shape;355;p33"/>
            <p:cNvGrpSpPr/>
            <p:nvPr/>
          </p:nvGrpSpPr>
          <p:grpSpPr>
            <a:xfrm>
              <a:off x="-2" y="4608628"/>
              <a:ext cx="9143885" cy="902534"/>
              <a:chOff x="0" y="0"/>
              <a:chExt cx="9143884" cy="902533"/>
            </a:xfrm>
          </p:grpSpPr>
          <p:sp>
            <p:nvSpPr>
              <p:cNvPr id="464" name="Google Shape;356;p33"/>
              <p:cNvSpPr/>
              <p:nvPr/>
            </p:nvSpPr>
            <p:spPr>
              <a:xfrm>
                <a:off x="74" y="0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65" name="Google Shape;357;p33"/>
              <p:cNvSpPr/>
              <p:nvPr/>
            </p:nvSpPr>
            <p:spPr>
              <a:xfrm>
                <a:off x="-1" y="95752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467" name="Google Shape;358;p33"/>
            <p:cNvSpPr/>
            <p:nvPr/>
          </p:nvSpPr>
          <p:spPr>
            <a:xfrm>
              <a:off x="8185326" y="5026773"/>
              <a:ext cx="470729" cy="59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644" y="0"/>
                  </a:moveTo>
                  <a:cubicBezTo>
                    <a:pt x="1482" y="0"/>
                    <a:pt x="1319" y="39"/>
                    <a:pt x="1183" y="120"/>
                  </a:cubicBezTo>
                  <a:lnTo>
                    <a:pt x="365" y="637"/>
                  </a:lnTo>
                  <a:cubicBezTo>
                    <a:pt x="-24" y="808"/>
                    <a:pt x="-111" y="1221"/>
                    <a:pt x="148" y="1495"/>
                  </a:cubicBezTo>
                  <a:lnTo>
                    <a:pt x="4590" y="6480"/>
                  </a:lnTo>
                  <a:cubicBezTo>
                    <a:pt x="4804" y="6720"/>
                    <a:pt x="4719" y="7030"/>
                    <a:pt x="4460" y="7201"/>
                  </a:cubicBezTo>
                  <a:cubicBezTo>
                    <a:pt x="3296" y="7821"/>
                    <a:pt x="3037" y="9093"/>
                    <a:pt x="3857" y="10021"/>
                  </a:cubicBezTo>
                  <a:lnTo>
                    <a:pt x="13730" y="21124"/>
                  </a:lnTo>
                  <a:cubicBezTo>
                    <a:pt x="13993" y="21437"/>
                    <a:pt x="14416" y="21600"/>
                    <a:pt x="14851" y="21600"/>
                  </a:cubicBezTo>
                  <a:cubicBezTo>
                    <a:pt x="15132" y="21600"/>
                    <a:pt x="15416" y="21534"/>
                    <a:pt x="15669" y="21398"/>
                  </a:cubicBezTo>
                  <a:lnTo>
                    <a:pt x="20714" y="18546"/>
                  </a:lnTo>
                  <a:cubicBezTo>
                    <a:pt x="21317" y="18203"/>
                    <a:pt x="21489" y="17480"/>
                    <a:pt x="21058" y="16965"/>
                  </a:cubicBezTo>
                  <a:lnTo>
                    <a:pt x="11185" y="5895"/>
                  </a:lnTo>
                  <a:cubicBezTo>
                    <a:pt x="10688" y="5331"/>
                    <a:pt x="9904" y="5033"/>
                    <a:pt x="9103" y="5033"/>
                  </a:cubicBezTo>
                  <a:cubicBezTo>
                    <a:pt x="8587" y="5033"/>
                    <a:pt x="8065" y="5159"/>
                    <a:pt x="7608" y="5414"/>
                  </a:cubicBezTo>
                  <a:cubicBezTo>
                    <a:pt x="7491" y="5467"/>
                    <a:pt x="7362" y="5494"/>
                    <a:pt x="7234" y="5494"/>
                  </a:cubicBezTo>
                  <a:cubicBezTo>
                    <a:pt x="7032" y="5494"/>
                    <a:pt x="6835" y="5425"/>
                    <a:pt x="6701" y="5277"/>
                  </a:cubicBezTo>
                  <a:lnTo>
                    <a:pt x="2262" y="257"/>
                  </a:lnTo>
                  <a:cubicBezTo>
                    <a:pt x="2130" y="91"/>
                    <a:pt x="1890" y="0"/>
                    <a:pt x="1644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8" name="Google Shape;359;p33"/>
            <p:cNvSpPr/>
            <p:nvPr/>
          </p:nvSpPr>
          <p:spPr>
            <a:xfrm>
              <a:off x="6271761" y="4996959"/>
              <a:ext cx="591562" cy="6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476" name="Google Shape;360;p33"/>
            <p:cNvGrpSpPr/>
            <p:nvPr/>
          </p:nvGrpSpPr>
          <p:grpSpPr>
            <a:xfrm>
              <a:off x="7869560" y="-3"/>
              <a:ext cx="1679007" cy="1436807"/>
              <a:chOff x="-1" y="-1"/>
              <a:chExt cx="1679005" cy="1436806"/>
            </a:xfrm>
          </p:grpSpPr>
          <p:grpSp>
            <p:nvGrpSpPr>
              <p:cNvPr id="472" name="Google Shape;361;p33"/>
              <p:cNvGrpSpPr/>
              <p:nvPr/>
            </p:nvGrpSpPr>
            <p:grpSpPr>
              <a:xfrm>
                <a:off x="-2" y="68850"/>
                <a:ext cx="1679006" cy="1367955"/>
                <a:chOff x="-1" y="0"/>
                <a:chExt cx="1679005" cy="1367954"/>
              </a:xfrm>
            </p:grpSpPr>
            <p:sp>
              <p:nvSpPr>
                <p:cNvPr id="469" name="Google Shape;362;p33"/>
                <p:cNvSpPr/>
                <p:nvPr/>
              </p:nvSpPr>
              <p:spPr>
                <a:xfrm>
                  <a:off x="665300" y="308650"/>
                  <a:ext cx="1013705" cy="10593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470" name="Google Shape;363;p33"/>
                <p:cNvSpPr/>
                <p:nvPr/>
              </p:nvSpPr>
              <p:spPr>
                <a:xfrm>
                  <a:off x="-2" y="-1"/>
                  <a:ext cx="1013705" cy="9717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471" name="Google Shape;364;p33"/>
                <p:cNvSpPr/>
                <p:nvPr/>
              </p:nvSpPr>
              <p:spPr>
                <a:xfrm>
                  <a:off x="727100" y="185999"/>
                  <a:ext cx="890105" cy="8901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475" name="Google Shape;365;p33"/>
              <p:cNvGrpSpPr/>
              <p:nvPr/>
            </p:nvGrpSpPr>
            <p:grpSpPr>
              <a:xfrm>
                <a:off x="184373" y="-2"/>
                <a:ext cx="1385931" cy="890105"/>
                <a:chOff x="-1" y="-1"/>
                <a:chExt cx="1385930" cy="890104"/>
              </a:xfrm>
            </p:grpSpPr>
            <p:sp>
              <p:nvSpPr>
                <p:cNvPr id="473" name="Google Shape;366;p33"/>
                <p:cNvSpPr/>
                <p:nvPr/>
              </p:nvSpPr>
              <p:spPr>
                <a:xfrm>
                  <a:off x="-2" y="-2"/>
                  <a:ext cx="735305" cy="7353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474" name="Google Shape;367;p33"/>
                <p:cNvSpPr/>
                <p:nvPr/>
              </p:nvSpPr>
              <p:spPr>
                <a:xfrm>
                  <a:off x="495825" y="-2"/>
                  <a:ext cx="890105" cy="8901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47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3_1_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376;p34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496" name="Google Shape;377;p34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485" name="Google Shape;378;p34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488" name="Google Shape;379;p34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486" name="Google Shape;380;p34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487" name="Google Shape;381;p34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495" name="Google Shape;382;p34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491" name="Google Shape;383;p34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489" name="Google Shape;384;p34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490" name="Google Shape;385;p34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94" name="Google Shape;386;p34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492" name="Google Shape;387;p34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493" name="Google Shape;388;p34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499" name="Google Shape;389;p34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497" name="Google Shape;390;p34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98" name="Google Shape;391;p34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50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4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406;p35"/>
          <p:cNvGrpSpPr/>
          <p:nvPr/>
        </p:nvGrpSpPr>
        <p:grpSpPr>
          <a:xfrm>
            <a:off x="-2" y="-2604877"/>
            <a:ext cx="10120247" cy="7751035"/>
            <a:chOff x="0" y="0"/>
            <a:chExt cx="10120246" cy="7751034"/>
          </a:xfrm>
        </p:grpSpPr>
        <p:sp>
          <p:nvSpPr>
            <p:cNvPr id="508" name="Google Shape;407;p35"/>
            <p:cNvSpPr/>
            <p:nvPr/>
          </p:nvSpPr>
          <p:spPr>
            <a:xfrm>
              <a:off x="5932074" y="0"/>
              <a:ext cx="4188172" cy="722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511" name="Google Shape;408;p35"/>
            <p:cNvGrpSpPr/>
            <p:nvPr/>
          </p:nvGrpSpPr>
          <p:grpSpPr>
            <a:xfrm>
              <a:off x="-1" y="7158837"/>
              <a:ext cx="9144076" cy="592198"/>
              <a:chOff x="0" y="0"/>
              <a:chExt cx="9144075" cy="592197"/>
            </a:xfrm>
          </p:grpSpPr>
          <p:sp>
            <p:nvSpPr>
              <p:cNvPr id="509" name="Google Shape;409;p35"/>
              <p:cNvSpPr/>
              <p:nvPr/>
            </p:nvSpPr>
            <p:spPr>
              <a:xfrm>
                <a:off x="-1" y="-1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510" name="Google Shape;410;p35"/>
              <p:cNvSpPr/>
              <p:nvPr/>
            </p:nvSpPr>
            <p:spPr>
              <a:xfrm>
                <a:off x="-1" y="116337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51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425;p36"/>
          <p:cNvGrpSpPr/>
          <p:nvPr/>
        </p:nvGrpSpPr>
        <p:grpSpPr>
          <a:xfrm>
            <a:off x="-300272" y="-818700"/>
            <a:ext cx="9744545" cy="5962228"/>
            <a:chOff x="-1" y="-3"/>
            <a:chExt cx="9744544" cy="5962226"/>
          </a:xfrm>
        </p:grpSpPr>
        <p:grpSp>
          <p:nvGrpSpPr>
            <p:cNvPr id="540" name="Google Shape;426;p36"/>
            <p:cNvGrpSpPr/>
            <p:nvPr/>
          </p:nvGrpSpPr>
          <p:grpSpPr>
            <a:xfrm>
              <a:off x="-2" y="-4"/>
              <a:ext cx="9744545" cy="1968217"/>
              <a:chOff x="0" y="-2"/>
              <a:chExt cx="9744544" cy="1968215"/>
            </a:xfrm>
          </p:grpSpPr>
          <p:grpSp>
            <p:nvGrpSpPr>
              <p:cNvPr id="529" name="Google Shape;427;p36"/>
              <p:cNvGrpSpPr/>
              <p:nvPr/>
            </p:nvGrpSpPr>
            <p:grpSpPr>
              <a:xfrm>
                <a:off x="-1" y="-3"/>
                <a:ext cx="2167331" cy="1968217"/>
                <a:chOff x="0" y="-1"/>
                <a:chExt cx="2167330" cy="1968215"/>
              </a:xfrm>
            </p:grpSpPr>
            <p:grpSp>
              <p:nvGrpSpPr>
                <p:cNvPr id="527" name="Google Shape;428;p36"/>
                <p:cNvGrpSpPr/>
                <p:nvPr/>
              </p:nvGrpSpPr>
              <p:grpSpPr>
                <a:xfrm>
                  <a:off x="119598" y="386493"/>
                  <a:ext cx="2047733" cy="1581722"/>
                  <a:chOff x="-1" y="0"/>
                  <a:chExt cx="2047732" cy="1581720"/>
                </a:xfrm>
              </p:grpSpPr>
              <p:grpSp>
                <p:nvGrpSpPr>
                  <p:cNvPr id="523" name="Google Shape;429;p36"/>
                  <p:cNvGrpSpPr/>
                  <p:nvPr/>
                </p:nvGrpSpPr>
                <p:grpSpPr>
                  <a:xfrm>
                    <a:off x="-3" y="257286"/>
                    <a:ext cx="2047734" cy="1324434"/>
                    <a:chOff x="-1" y="-1"/>
                    <a:chExt cx="2047732" cy="1324432"/>
                  </a:xfrm>
                </p:grpSpPr>
                <p:sp>
                  <p:nvSpPr>
                    <p:cNvPr id="520" name="Google Shape;430;p36"/>
                    <p:cNvSpPr/>
                    <p:nvPr/>
                  </p:nvSpPr>
                  <p:spPr>
                    <a:xfrm>
                      <a:off x="1196027" y="-2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21" name="Google Shape;431;p36"/>
                    <p:cNvSpPr/>
                    <p:nvPr/>
                  </p:nvSpPr>
                  <p:spPr>
                    <a:xfrm>
                      <a:off x="-2" y="352725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22" name="Google Shape;432;p36"/>
                    <p:cNvSpPr/>
                    <p:nvPr/>
                  </p:nvSpPr>
                  <p:spPr>
                    <a:xfrm>
                      <a:off x="538012" y="165687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526" name="Google Shape;433;p36"/>
                  <p:cNvGrpSpPr/>
                  <p:nvPr/>
                </p:nvGrpSpPr>
                <p:grpSpPr>
                  <a:xfrm>
                    <a:off x="184373" y="-1"/>
                    <a:ext cx="1654381" cy="1276470"/>
                    <a:chOff x="0" y="-1"/>
                    <a:chExt cx="1654379" cy="1276469"/>
                  </a:xfrm>
                </p:grpSpPr>
                <p:sp>
                  <p:nvSpPr>
                    <p:cNvPr id="524" name="Google Shape;434;p36"/>
                    <p:cNvSpPr/>
                    <p:nvPr/>
                  </p:nvSpPr>
                  <p:spPr>
                    <a:xfrm>
                      <a:off x="-1" y="541164"/>
                      <a:ext cx="735305" cy="735305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25" name="Google Shape;435;p36"/>
                    <p:cNvSpPr/>
                    <p:nvPr/>
                  </p:nvSpPr>
                  <p:spPr>
                    <a:xfrm>
                      <a:off x="682676" y="-2"/>
                      <a:ext cx="971704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528" name="Google Shape;436;p36"/>
                <p:cNvSpPr/>
                <p:nvPr/>
              </p:nvSpPr>
              <p:spPr>
                <a:xfrm>
                  <a:off x="-1" y="-2"/>
                  <a:ext cx="1347904" cy="1347906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39" name="Google Shape;437;p36"/>
              <p:cNvGrpSpPr/>
              <p:nvPr/>
            </p:nvGrpSpPr>
            <p:grpSpPr>
              <a:xfrm>
                <a:off x="7627261" y="92481"/>
                <a:ext cx="2117283" cy="1426272"/>
                <a:chOff x="-3" y="-1"/>
                <a:chExt cx="2117282" cy="1426271"/>
              </a:xfrm>
            </p:grpSpPr>
            <p:grpSp>
              <p:nvGrpSpPr>
                <p:cNvPr id="537" name="Google Shape;438;p36"/>
                <p:cNvGrpSpPr/>
                <p:nvPr/>
              </p:nvGrpSpPr>
              <p:grpSpPr>
                <a:xfrm>
                  <a:off x="-4" y="-2"/>
                  <a:ext cx="2117284" cy="1426273"/>
                  <a:chOff x="-2" y="0"/>
                  <a:chExt cx="2117282" cy="1426271"/>
                </a:xfrm>
              </p:grpSpPr>
              <p:grpSp>
                <p:nvGrpSpPr>
                  <p:cNvPr id="533" name="Google Shape;439;p36"/>
                  <p:cNvGrpSpPr/>
                  <p:nvPr/>
                </p:nvGrpSpPr>
                <p:grpSpPr>
                  <a:xfrm>
                    <a:off x="-3" y="248076"/>
                    <a:ext cx="2117284" cy="1178196"/>
                    <a:chOff x="-1" y="0"/>
                    <a:chExt cx="2117282" cy="1178194"/>
                  </a:xfrm>
                </p:grpSpPr>
                <p:sp>
                  <p:nvSpPr>
                    <p:cNvPr id="530" name="Google Shape;440;p36"/>
                    <p:cNvSpPr/>
                    <p:nvPr/>
                  </p:nvSpPr>
                  <p:spPr>
                    <a:xfrm>
                      <a:off x="1265577" y="152488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31" name="Google Shape;441;p36"/>
                    <p:cNvSpPr/>
                    <p:nvPr/>
                  </p:nvSpPr>
                  <p:spPr>
                    <a:xfrm>
                      <a:off x="-2" y="-1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32" name="Google Shape;442;p36"/>
                    <p:cNvSpPr/>
                    <p:nvPr/>
                  </p:nvSpPr>
                  <p:spPr>
                    <a:xfrm>
                      <a:off x="522912" y="206488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536" name="Google Shape;443;p36"/>
                  <p:cNvGrpSpPr/>
                  <p:nvPr/>
                </p:nvGrpSpPr>
                <p:grpSpPr>
                  <a:xfrm>
                    <a:off x="792999" y="-1"/>
                    <a:ext cx="1324282" cy="1213260"/>
                    <a:chOff x="-1" y="0"/>
                    <a:chExt cx="1324281" cy="1213258"/>
                  </a:xfrm>
                </p:grpSpPr>
                <p:sp>
                  <p:nvSpPr>
                    <p:cNvPr id="534" name="Google Shape;444;p36"/>
                    <p:cNvSpPr/>
                    <p:nvPr/>
                  </p:nvSpPr>
                  <p:spPr>
                    <a:xfrm>
                      <a:off x="-2" y="477952"/>
                      <a:ext cx="735305" cy="7353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35" name="Google Shape;445;p36"/>
                    <p:cNvSpPr/>
                    <p:nvPr/>
                  </p:nvSpPr>
                  <p:spPr>
                    <a:xfrm>
                      <a:off x="352576" y="-1"/>
                      <a:ext cx="971705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538" name="Google Shape;446;p36"/>
                <p:cNvSpPr/>
                <p:nvPr/>
              </p:nvSpPr>
              <p:spPr>
                <a:xfrm>
                  <a:off x="293875" y="49814"/>
                  <a:ext cx="971703" cy="9717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551" name="Google Shape;447;p36"/>
            <p:cNvGrpSpPr/>
            <p:nvPr/>
          </p:nvGrpSpPr>
          <p:grpSpPr>
            <a:xfrm>
              <a:off x="300195" y="4156685"/>
              <a:ext cx="9144077" cy="1805539"/>
              <a:chOff x="0" y="-2"/>
              <a:chExt cx="9144075" cy="1805538"/>
            </a:xfrm>
          </p:grpSpPr>
          <p:grpSp>
            <p:nvGrpSpPr>
              <p:cNvPr id="544" name="Google Shape;448;p36"/>
              <p:cNvGrpSpPr/>
              <p:nvPr/>
            </p:nvGrpSpPr>
            <p:grpSpPr>
              <a:xfrm>
                <a:off x="0" y="-3"/>
                <a:ext cx="9144077" cy="1805540"/>
                <a:chOff x="0" y="-1"/>
                <a:chExt cx="9144075" cy="1805538"/>
              </a:xfrm>
            </p:grpSpPr>
            <p:sp>
              <p:nvSpPr>
                <p:cNvPr id="541" name="Google Shape;449;p36"/>
                <p:cNvSpPr/>
                <p:nvPr/>
              </p:nvSpPr>
              <p:spPr>
                <a:xfrm>
                  <a:off x="4423" y="794235"/>
                  <a:ext cx="9135308" cy="1011303"/>
                </a:xfrm>
                <a:prstGeom prst="rect">
                  <a:avLst/>
                </a:pr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542" name="Google Shape;450;p36"/>
                <p:cNvSpPr/>
                <p:nvPr/>
              </p:nvSpPr>
              <p:spPr>
                <a:xfrm>
                  <a:off x="4413" y="41"/>
                  <a:ext cx="9135354" cy="6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543" name="Google Shape;451;p36"/>
                <p:cNvSpPr/>
                <p:nvPr/>
              </p:nvSpPr>
              <p:spPr>
                <a:xfrm>
                  <a:off x="0" y="-2"/>
                  <a:ext cx="9144077" cy="1093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50" name="Google Shape;452;p36"/>
              <p:cNvGrpSpPr/>
              <p:nvPr/>
            </p:nvGrpSpPr>
            <p:grpSpPr>
              <a:xfrm>
                <a:off x="637526" y="471666"/>
                <a:ext cx="8102711" cy="1058184"/>
                <a:chOff x="0" y="0"/>
                <a:chExt cx="8102710" cy="1058183"/>
              </a:xfrm>
            </p:grpSpPr>
            <p:sp>
              <p:nvSpPr>
                <p:cNvPr id="545" name="Google Shape;453;p36"/>
                <p:cNvSpPr/>
                <p:nvPr/>
              </p:nvSpPr>
              <p:spPr>
                <a:xfrm>
                  <a:off x="7717987" y="-1"/>
                  <a:ext cx="384723" cy="431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546" name="Google Shape;454;p36"/>
                <p:cNvSpPr/>
                <p:nvPr/>
              </p:nvSpPr>
              <p:spPr>
                <a:xfrm>
                  <a:off x="-1" y="327375"/>
                  <a:ext cx="495449" cy="730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547" name="Google Shape;455;p36"/>
                <p:cNvSpPr/>
                <p:nvPr/>
              </p:nvSpPr>
              <p:spPr>
                <a:xfrm>
                  <a:off x="6646102" y="612244"/>
                  <a:ext cx="412846" cy="438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548" name="Google Shape;456;p36"/>
                <p:cNvSpPr/>
                <p:nvPr/>
              </p:nvSpPr>
              <p:spPr>
                <a:xfrm>
                  <a:off x="5321965" y="654682"/>
                  <a:ext cx="567865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549" name="Google Shape;457;p36"/>
                <p:cNvSpPr/>
                <p:nvPr/>
              </p:nvSpPr>
              <p:spPr>
                <a:xfrm>
                  <a:off x="1329811" y="327373"/>
                  <a:ext cx="486834" cy="43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2" h="21600" fill="norm" stroke="1" extrusionOk="0">
                      <a:moveTo>
                        <a:pt x="17434" y="0"/>
                      </a:moveTo>
                      <a:lnTo>
                        <a:pt x="11998" y="4799"/>
                      </a:lnTo>
                      <a:cubicBezTo>
                        <a:pt x="11998" y="4799"/>
                        <a:pt x="10466" y="6227"/>
                        <a:pt x="10283" y="7871"/>
                      </a:cubicBezTo>
                      <a:cubicBezTo>
                        <a:pt x="9918" y="11026"/>
                        <a:pt x="8459" y="11762"/>
                        <a:pt x="5539" y="14616"/>
                      </a:cubicBezTo>
                      <a:cubicBezTo>
                        <a:pt x="4299" y="15784"/>
                        <a:pt x="-1028" y="19416"/>
                        <a:pt x="176" y="21276"/>
                      </a:cubicBezTo>
                      <a:cubicBezTo>
                        <a:pt x="356" y="21500"/>
                        <a:pt x="577" y="21600"/>
                        <a:pt x="828" y="21600"/>
                      </a:cubicBezTo>
                      <a:cubicBezTo>
                        <a:pt x="2512" y="21600"/>
                        <a:pt x="5545" y="17134"/>
                        <a:pt x="6561" y="16043"/>
                      </a:cubicBezTo>
                      <a:cubicBezTo>
                        <a:pt x="9334" y="13136"/>
                        <a:pt x="10167" y="11543"/>
                        <a:pt x="12739" y="11543"/>
                      </a:cubicBezTo>
                      <a:cubicBezTo>
                        <a:pt x="12807" y="11543"/>
                        <a:pt x="12876" y="11544"/>
                        <a:pt x="12947" y="11546"/>
                      </a:cubicBezTo>
                      <a:cubicBezTo>
                        <a:pt x="12965" y="11547"/>
                        <a:pt x="12983" y="11547"/>
                        <a:pt x="13001" y="11547"/>
                      </a:cubicBezTo>
                      <a:cubicBezTo>
                        <a:pt x="14335" y="11547"/>
                        <a:pt x="15756" y="9989"/>
                        <a:pt x="15756" y="9989"/>
                      </a:cubicBezTo>
                      <a:lnTo>
                        <a:pt x="20572" y="4368"/>
                      </a:lnTo>
                      <a:lnTo>
                        <a:pt x="20536" y="4324"/>
                      </a:lnTo>
                      <a:lnTo>
                        <a:pt x="15099" y="9124"/>
                      </a:lnTo>
                      <a:lnTo>
                        <a:pt x="14698" y="8562"/>
                      </a:lnTo>
                      <a:lnTo>
                        <a:pt x="19514" y="2939"/>
                      </a:lnTo>
                      <a:lnTo>
                        <a:pt x="19477" y="2897"/>
                      </a:lnTo>
                      <a:lnTo>
                        <a:pt x="14078" y="7697"/>
                      </a:lnTo>
                      <a:lnTo>
                        <a:pt x="13640" y="7091"/>
                      </a:lnTo>
                      <a:lnTo>
                        <a:pt x="18493" y="1470"/>
                      </a:lnTo>
                      <a:lnTo>
                        <a:pt x="18493" y="1427"/>
                      </a:lnTo>
                      <a:lnTo>
                        <a:pt x="13056" y="6227"/>
                      </a:lnTo>
                      <a:lnTo>
                        <a:pt x="12618" y="5664"/>
                      </a:lnTo>
                      <a:lnTo>
                        <a:pt x="17471" y="43"/>
                      </a:lnTo>
                      <a:lnTo>
                        <a:pt x="17434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55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465;p37"/>
          <p:cNvGrpSpPr/>
          <p:nvPr/>
        </p:nvGrpSpPr>
        <p:grpSpPr>
          <a:xfrm>
            <a:off x="0" y="50"/>
            <a:ext cx="9143657" cy="5143708"/>
            <a:chOff x="0" y="25"/>
            <a:chExt cx="9143656" cy="5143706"/>
          </a:xfrm>
        </p:grpSpPr>
        <p:sp>
          <p:nvSpPr>
            <p:cNvPr id="560" name="Google Shape;466;p37"/>
            <p:cNvSpPr/>
            <p:nvPr/>
          </p:nvSpPr>
          <p:spPr>
            <a:xfrm>
              <a:off x="7665971" y="2300586"/>
              <a:ext cx="1296572" cy="230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0982" y="0"/>
                  </a:moveTo>
                  <a:cubicBezTo>
                    <a:pt x="10805" y="0"/>
                    <a:pt x="10629" y="109"/>
                    <a:pt x="10629" y="289"/>
                  </a:cubicBezTo>
                  <a:cubicBezTo>
                    <a:pt x="10629" y="406"/>
                    <a:pt x="10703" y="1991"/>
                    <a:pt x="10806" y="4245"/>
                  </a:cubicBezTo>
                  <a:cubicBezTo>
                    <a:pt x="10380" y="4312"/>
                    <a:pt x="9704" y="4495"/>
                    <a:pt x="9424" y="4654"/>
                  </a:cubicBezTo>
                  <a:cubicBezTo>
                    <a:pt x="9077" y="4851"/>
                    <a:pt x="6812" y="5503"/>
                    <a:pt x="6243" y="5503"/>
                  </a:cubicBezTo>
                  <a:cubicBezTo>
                    <a:pt x="6210" y="5503"/>
                    <a:pt x="6183" y="5501"/>
                    <a:pt x="6162" y="5496"/>
                  </a:cubicBezTo>
                  <a:cubicBezTo>
                    <a:pt x="5807" y="5424"/>
                    <a:pt x="4243" y="4852"/>
                    <a:pt x="4060" y="4852"/>
                  </a:cubicBezTo>
                  <a:cubicBezTo>
                    <a:pt x="4053" y="4852"/>
                    <a:pt x="4049" y="4853"/>
                    <a:pt x="4046" y="4854"/>
                  </a:cubicBezTo>
                  <a:cubicBezTo>
                    <a:pt x="3884" y="4946"/>
                    <a:pt x="5736" y="5739"/>
                    <a:pt x="6162" y="5797"/>
                  </a:cubicBezTo>
                  <a:cubicBezTo>
                    <a:pt x="6191" y="5801"/>
                    <a:pt x="6225" y="5803"/>
                    <a:pt x="6262" y="5803"/>
                  </a:cubicBezTo>
                  <a:cubicBezTo>
                    <a:pt x="6778" y="5803"/>
                    <a:pt x="7971" y="5446"/>
                    <a:pt x="8190" y="5446"/>
                  </a:cubicBezTo>
                  <a:cubicBezTo>
                    <a:pt x="9086" y="5371"/>
                    <a:pt x="9983" y="5254"/>
                    <a:pt x="10865" y="5088"/>
                  </a:cubicBezTo>
                  <a:cubicBezTo>
                    <a:pt x="10909" y="6181"/>
                    <a:pt x="10967" y="7399"/>
                    <a:pt x="11041" y="8659"/>
                  </a:cubicBezTo>
                  <a:cubicBezTo>
                    <a:pt x="9527" y="9335"/>
                    <a:pt x="5853" y="11213"/>
                    <a:pt x="4340" y="11514"/>
                  </a:cubicBezTo>
                  <a:cubicBezTo>
                    <a:pt x="2503" y="11872"/>
                    <a:pt x="181" y="11747"/>
                    <a:pt x="5" y="11847"/>
                  </a:cubicBezTo>
                  <a:cubicBezTo>
                    <a:pt x="-123" y="11926"/>
                    <a:pt x="2258" y="12057"/>
                    <a:pt x="3689" y="12057"/>
                  </a:cubicBezTo>
                  <a:cubicBezTo>
                    <a:pt x="4236" y="12057"/>
                    <a:pt x="4645" y="12038"/>
                    <a:pt x="4722" y="11989"/>
                  </a:cubicBezTo>
                  <a:cubicBezTo>
                    <a:pt x="5016" y="11822"/>
                    <a:pt x="8263" y="10546"/>
                    <a:pt x="8455" y="10437"/>
                  </a:cubicBezTo>
                  <a:cubicBezTo>
                    <a:pt x="8461" y="10433"/>
                    <a:pt x="8466" y="10431"/>
                    <a:pt x="8469" y="10431"/>
                  </a:cubicBezTo>
                  <a:cubicBezTo>
                    <a:pt x="8545" y="10431"/>
                    <a:pt x="7209" y="11796"/>
                    <a:pt x="6897" y="11998"/>
                  </a:cubicBezTo>
                  <a:cubicBezTo>
                    <a:pt x="6827" y="12039"/>
                    <a:pt x="6820" y="12057"/>
                    <a:pt x="6858" y="12057"/>
                  </a:cubicBezTo>
                  <a:cubicBezTo>
                    <a:pt x="7003" y="12057"/>
                    <a:pt x="7802" y="11792"/>
                    <a:pt x="8176" y="11580"/>
                  </a:cubicBezTo>
                  <a:cubicBezTo>
                    <a:pt x="8646" y="11305"/>
                    <a:pt x="9160" y="10170"/>
                    <a:pt x="9322" y="10070"/>
                  </a:cubicBezTo>
                  <a:cubicBezTo>
                    <a:pt x="9424" y="10003"/>
                    <a:pt x="10350" y="9678"/>
                    <a:pt x="11070" y="9427"/>
                  </a:cubicBezTo>
                  <a:cubicBezTo>
                    <a:pt x="11144" y="10946"/>
                    <a:pt x="11217" y="12507"/>
                    <a:pt x="11305" y="13975"/>
                  </a:cubicBezTo>
                  <a:cubicBezTo>
                    <a:pt x="10262" y="14251"/>
                    <a:pt x="8484" y="14785"/>
                    <a:pt x="7646" y="14785"/>
                  </a:cubicBezTo>
                  <a:cubicBezTo>
                    <a:pt x="6603" y="14785"/>
                    <a:pt x="3267" y="14426"/>
                    <a:pt x="2753" y="14426"/>
                  </a:cubicBezTo>
                  <a:cubicBezTo>
                    <a:pt x="2224" y="14426"/>
                    <a:pt x="2606" y="14493"/>
                    <a:pt x="3135" y="14785"/>
                  </a:cubicBezTo>
                  <a:cubicBezTo>
                    <a:pt x="3559" y="15026"/>
                    <a:pt x="6749" y="15459"/>
                    <a:pt x="8112" y="15459"/>
                  </a:cubicBezTo>
                  <a:cubicBezTo>
                    <a:pt x="8402" y="15459"/>
                    <a:pt x="8610" y="15440"/>
                    <a:pt x="8690" y="15394"/>
                  </a:cubicBezTo>
                  <a:cubicBezTo>
                    <a:pt x="9013" y="15219"/>
                    <a:pt x="10380" y="14960"/>
                    <a:pt x="11350" y="14727"/>
                  </a:cubicBezTo>
                  <a:cubicBezTo>
                    <a:pt x="11526" y="18323"/>
                    <a:pt x="11717" y="21253"/>
                    <a:pt x="11761" y="21520"/>
                  </a:cubicBezTo>
                  <a:cubicBezTo>
                    <a:pt x="11773" y="21576"/>
                    <a:pt x="11989" y="21600"/>
                    <a:pt x="12295" y="21600"/>
                  </a:cubicBezTo>
                  <a:cubicBezTo>
                    <a:pt x="13161" y="21600"/>
                    <a:pt x="14747" y="21411"/>
                    <a:pt x="14465" y="21244"/>
                  </a:cubicBezTo>
                  <a:cubicBezTo>
                    <a:pt x="14318" y="21169"/>
                    <a:pt x="13936" y="18741"/>
                    <a:pt x="13481" y="15569"/>
                  </a:cubicBezTo>
                  <a:cubicBezTo>
                    <a:pt x="14436" y="15169"/>
                    <a:pt x="16390" y="14201"/>
                    <a:pt x="16640" y="14142"/>
                  </a:cubicBezTo>
                  <a:cubicBezTo>
                    <a:pt x="16663" y="14137"/>
                    <a:pt x="16704" y="14135"/>
                    <a:pt x="16760" y="14135"/>
                  </a:cubicBezTo>
                  <a:cubicBezTo>
                    <a:pt x="17446" y="14135"/>
                    <a:pt x="20388" y="14484"/>
                    <a:pt x="20755" y="14484"/>
                  </a:cubicBezTo>
                  <a:cubicBezTo>
                    <a:pt x="21137" y="14484"/>
                    <a:pt x="21357" y="14243"/>
                    <a:pt x="20858" y="14243"/>
                  </a:cubicBezTo>
                  <a:cubicBezTo>
                    <a:pt x="20358" y="14243"/>
                    <a:pt x="17331" y="13742"/>
                    <a:pt x="16640" y="13683"/>
                  </a:cubicBezTo>
                  <a:cubicBezTo>
                    <a:pt x="16615" y="13681"/>
                    <a:pt x="16587" y="13680"/>
                    <a:pt x="16557" y="13680"/>
                  </a:cubicBezTo>
                  <a:cubicBezTo>
                    <a:pt x="15915" y="13680"/>
                    <a:pt x="14161" y="14172"/>
                    <a:pt x="13319" y="14443"/>
                  </a:cubicBezTo>
                  <a:cubicBezTo>
                    <a:pt x="13098" y="12949"/>
                    <a:pt x="12878" y="11338"/>
                    <a:pt x="12658" y="9753"/>
                  </a:cubicBezTo>
                  <a:cubicBezTo>
                    <a:pt x="14157" y="10170"/>
                    <a:pt x="18080" y="11054"/>
                    <a:pt x="19182" y="11322"/>
                  </a:cubicBezTo>
                  <a:cubicBezTo>
                    <a:pt x="19905" y="11504"/>
                    <a:pt x="20388" y="11573"/>
                    <a:pt x="20721" y="11573"/>
                  </a:cubicBezTo>
                  <a:cubicBezTo>
                    <a:pt x="21012" y="11573"/>
                    <a:pt x="21190" y="11521"/>
                    <a:pt x="21313" y="11447"/>
                  </a:cubicBezTo>
                  <a:cubicBezTo>
                    <a:pt x="21477" y="11343"/>
                    <a:pt x="21250" y="11325"/>
                    <a:pt x="20945" y="11325"/>
                  </a:cubicBezTo>
                  <a:cubicBezTo>
                    <a:pt x="20785" y="11325"/>
                    <a:pt x="20603" y="11330"/>
                    <a:pt x="20446" y="11330"/>
                  </a:cubicBezTo>
                  <a:cubicBezTo>
                    <a:pt x="20444" y="11330"/>
                    <a:pt x="20442" y="11330"/>
                    <a:pt x="20440" y="11330"/>
                  </a:cubicBezTo>
                  <a:cubicBezTo>
                    <a:pt x="19965" y="11330"/>
                    <a:pt x="16933" y="10354"/>
                    <a:pt x="16713" y="10354"/>
                  </a:cubicBezTo>
                  <a:cubicBezTo>
                    <a:pt x="16710" y="10354"/>
                    <a:pt x="16707" y="10354"/>
                    <a:pt x="16705" y="10354"/>
                  </a:cubicBezTo>
                  <a:cubicBezTo>
                    <a:pt x="16514" y="10354"/>
                    <a:pt x="17248" y="10067"/>
                    <a:pt x="17610" y="9853"/>
                  </a:cubicBezTo>
                  <a:cubicBezTo>
                    <a:pt x="17880" y="9687"/>
                    <a:pt x="17888" y="9522"/>
                    <a:pt x="17809" y="9522"/>
                  </a:cubicBezTo>
                  <a:cubicBezTo>
                    <a:pt x="17781" y="9522"/>
                    <a:pt x="17741" y="9543"/>
                    <a:pt x="17698" y="9594"/>
                  </a:cubicBezTo>
                  <a:cubicBezTo>
                    <a:pt x="17551" y="9786"/>
                    <a:pt x="16229" y="10145"/>
                    <a:pt x="15949" y="10145"/>
                  </a:cubicBezTo>
                  <a:cubicBezTo>
                    <a:pt x="15714" y="10145"/>
                    <a:pt x="13642" y="9294"/>
                    <a:pt x="12540" y="8835"/>
                  </a:cubicBezTo>
                  <a:cubicBezTo>
                    <a:pt x="12349" y="7558"/>
                    <a:pt x="12187" y="6314"/>
                    <a:pt x="12040" y="5188"/>
                  </a:cubicBezTo>
                  <a:cubicBezTo>
                    <a:pt x="13054" y="5513"/>
                    <a:pt x="14568" y="6114"/>
                    <a:pt x="14891" y="6189"/>
                  </a:cubicBezTo>
                  <a:cubicBezTo>
                    <a:pt x="15635" y="6393"/>
                    <a:pt x="16403" y="7619"/>
                    <a:pt x="16544" y="7619"/>
                  </a:cubicBezTo>
                  <a:cubicBezTo>
                    <a:pt x="16559" y="7619"/>
                    <a:pt x="16567" y="7605"/>
                    <a:pt x="16567" y="7574"/>
                  </a:cubicBezTo>
                  <a:cubicBezTo>
                    <a:pt x="16567" y="7357"/>
                    <a:pt x="15817" y="6114"/>
                    <a:pt x="15449" y="5914"/>
                  </a:cubicBezTo>
                  <a:cubicBezTo>
                    <a:pt x="15170" y="5755"/>
                    <a:pt x="13187" y="4796"/>
                    <a:pt x="11938" y="4387"/>
                  </a:cubicBezTo>
                  <a:cubicBezTo>
                    <a:pt x="11614" y="2058"/>
                    <a:pt x="11379" y="397"/>
                    <a:pt x="11320" y="230"/>
                  </a:cubicBezTo>
                  <a:cubicBezTo>
                    <a:pt x="11268" y="70"/>
                    <a:pt x="11125" y="0"/>
                    <a:pt x="10982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1" name="Google Shape;467;p37"/>
            <p:cNvSpPr/>
            <p:nvPr/>
          </p:nvSpPr>
          <p:spPr>
            <a:xfrm flipH="1">
              <a:off x="6160365" y="25"/>
              <a:ext cx="2983288" cy="514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2" name="Google Shape;468;p37"/>
            <p:cNvSpPr/>
            <p:nvPr/>
          </p:nvSpPr>
          <p:spPr>
            <a:xfrm>
              <a:off x="0" y="4240951"/>
              <a:ext cx="9143657" cy="90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566" name="Google Shape;469;p37"/>
            <p:cNvGrpSpPr/>
            <p:nvPr/>
          </p:nvGrpSpPr>
          <p:grpSpPr>
            <a:xfrm>
              <a:off x="6104951" y="4240961"/>
              <a:ext cx="1273320" cy="501051"/>
              <a:chOff x="24" y="0"/>
              <a:chExt cx="1273318" cy="501050"/>
            </a:xfrm>
          </p:grpSpPr>
          <p:sp>
            <p:nvSpPr>
              <p:cNvPr id="563" name="Google Shape;470;p37"/>
              <p:cNvSpPr/>
              <p:nvPr/>
            </p:nvSpPr>
            <p:spPr>
              <a:xfrm>
                <a:off x="24" y="194841"/>
                <a:ext cx="1273320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564" name="Google Shape;471;p37"/>
              <p:cNvSpPr/>
              <p:nvPr/>
            </p:nvSpPr>
            <p:spPr>
              <a:xfrm>
                <a:off x="264186" y="-1"/>
                <a:ext cx="798416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565" name="Google Shape;472;p37"/>
              <p:cNvSpPr/>
              <p:nvPr/>
            </p:nvSpPr>
            <p:spPr>
              <a:xfrm>
                <a:off x="82606" y="66137"/>
                <a:ext cx="1172630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56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476;p38"/>
          <p:cNvGrpSpPr/>
          <p:nvPr/>
        </p:nvGrpSpPr>
        <p:grpSpPr>
          <a:xfrm>
            <a:off x="-3" y="-223380"/>
            <a:ext cx="9145532" cy="5366882"/>
            <a:chOff x="-1" y="0"/>
            <a:chExt cx="9145531" cy="5366880"/>
          </a:xfrm>
        </p:grpSpPr>
        <p:sp>
          <p:nvSpPr>
            <p:cNvPr id="575" name="Google Shape;477;p38"/>
            <p:cNvSpPr/>
            <p:nvPr/>
          </p:nvSpPr>
          <p:spPr>
            <a:xfrm flipH="1">
              <a:off x="-2" y="4464330"/>
              <a:ext cx="9144019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578" name="Google Shape;478;p38"/>
            <p:cNvGrpSpPr/>
            <p:nvPr/>
          </p:nvGrpSpPr>
          <p:grpSpPr>
            <a:xfrm>
              <a:off x="6501411" y="-1"/>
              <a:ext cx="2644119" cy="1244759"/>
              <a:chOff x="0" y="0"/>
              <a:chExt cx="2644117" cy="1244757"/>
            </a:xfrm>
          </p:grpSpPr>
          <p:sp>
            <p:nvSpPr>
              <p:cNvPr id="576" name="Google Shape;479;p38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577" name="Google Shape;480;p38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582" name="Google Shape;481;p38"/>
            <p:cNvGrpSpPr/>
            <p:nvPr/>
          </p:nvGrpSpPr>
          <p:grpSpPr>
            <a:xfrm>
              <a:off x="736384" y="4582069"/>
              <a:ext cx="1067402" cy="420023"/>
              <a:chOff x="20" y="0"/>
              <a:chExt cx="1067400" cy="420022"/>
            </a:xfrm>
          </p:grpSpPr>
          <p:sp>
            <p:nvSpPr>
              <p:cNvPr id="579" name="Google Shape;482;p38"/>
              <p:cNvSpPr/>
              <p:nvPr/>
            </p:nvSpPr>
            <p:spPr>
              <a:xfrm>
                <a:off x="20" y="163332"/>
                <a:ext cx="1067402" cy="24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580" name="Google Shape;483;p38"/>
              <p:cNvSpPr/>
              <p:nvPr/>
            </p:nvSpPr>
            <p:spPr>
              <a:xfrm>
                <a:off x="221463" y="-1"/>
                <a:ext cx="669298" cy="11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581" name="Google Shape;484;p38"/>
              <p:cNvSpPr/>
              <p:nvPr/>
            </p:nvSpPr>
            <p:spPr>
              <a:xfrm>
                <a:off x="69247" y="55441"/>
                <a:ext cx="982996" cy="36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58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488;p39"/>
          <p:cNvGrpSpPr/>
          <p:nvPr/>
        </p:nvGrpSpPr>
        <p:grpSpPr>
          <a:xfrm>
            <a:off x="-1177" y="-273523"/>
            <a:ext cx="9343404" cy="5760460"/>
            <a:chOff x="0" y="0"/>
            <a:chExt cx="9343403" cy="5760458"/>
          </a:xfrm>
        </p:grpSpPr>
        <p:sp>
          <p:nvSpPr>
            <p:cNvPr id="591" name="Google Shape;489;p39"/>
            <p:cNvSpPr/>
            <p:nvPr/>
          </p:nvSpPr>
          <p:spPr>
            <a:xfrm flipH="1">
              <a:off x="6201623" y="-1"/>
              <a:ext cx="3141780" cy="541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594" name="Google Shape;490;p39"/>
            <p:cNvGrpSpPr/>
            <p:nvPr/>
          </p:nvGrpSpPr>
          <p:grpSpPr>
            <a:xfrm>
              <a:off x="-1" y="4514484"/>
              <a:ext cx="9145166" cy="902498"/>
              <a:chOff x="0" y="0"/>
              <a:chExt cx="9145164" cy="902497"/>
            </a:xfrm>
          </p:grpSpPr>
          <p:sp>
            <p:nvSpPr>
              <p:cNvPr id="592" name="Google Shape;491;p39"/>
              <p:cNvSpPr/>
              <p:nvPr/>
            </p:nvSpPr>
            <p:spPr>
              <a:xfrm flipH="1">
                <a:off x="0" y="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593" name="Google Shape;492;p39"/>
              <p:cNvSpPr/>
              <p:nvPr/>
            </p:nvSpPr>
            <p:spPr>
              <a:xfrm flipH="1">
                <a:off x="1188" y="7590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600" name="Google Shape;493;p39"/>
            <p:cNvGrpSpPr/>
            <p:nvPr/>
          </p:nvGrpSpPr>
          <p:grpSpPr>
            <a:xfrm>
              <a:off x="584735" y="4861207"/>
              <a:ext cx="7972466" cy="899252"/>
              <a:chOff x="3" y="0"/>
              <a:chExt cx="7972465" cy="899250"/>
            </a:xfrm>
          </p:grpSpPr>
          <p:sp>
            <p:nvSpPr>
              <p:cNvPr id="595" name="Google Shape;494;p39"/>
              <p:cNvSpPr/>
              <p:nvPr/>
            </p:nvSpPr>
            <p:spPr>
              <a:xfrm flipH="1">
                <a:off x="7440164" y="140490"/>
                <a:ext cx="532306" cy="475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596" name="Google Shape;495;p39"/>
              <p:cNvSpPr/>
              <p:nvPr/>
            </p:nvSpPr>
            <p:spPr>
              <a:xfrm flipH="1">
                <a:off x="3" y="80745"/>
                <a:ext cx="268198" cy="818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599" name="Google Shape;496;p39"/>
              <p:cNvGrpSpPr/>
              <p:nvPr/>
            </p:nvGrpSpPr>
            <p:grpSpPr>
              <a:xfrm>
                <a:off x="1352319" y="0"/>
                <a:ext cx="649936" cy="527383"/>
                <a:chOff x="7" y="0"/>
                <a:chExt cx="649934" cy="527382"/>
              </a:xfrm>
            </p:grpSpPr>
            <p:sp>
              <p:nvSpPr>
                <p:cNvPr id="597" name="Google Shape;497;p39"/>
                <p:cNvSpPr/>
                <p:nvPr/>
              </p:nvSpPr>
              <p:spPr>
                <a:xfrm flipH="1">
                  <a:off x="7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598" name="Google Shape;498;p39"/>
                <p:cNvSpPr/>
                <p:nvPr/>
              </p:nvSpPr>
              <p:spPr>
                <a:xfrm flipH="1">
                  <a:off x="104767" y="89460"/>
                  <a:ext cx="341263" cy="307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603" name="Google Shape;499;p39"/>
            <p:cNvGrpSpPr/>
            <p:nvPr/>
          </p:nvGrpSpPr>
          <p:grpSpPr>
            <a:xfrm>
              <a:off x="6035668" y="269772"/>
              <a:ext cx="3109508" cy="1745768"/>
              <a:chOff x="0" y="-1"/>
              <a:chExt cx="3109507" cy="1745766"/>
            </a:xfrm>
          </p:grpSpPr>
          <p:sp>
            <p:nvSpPr>
              <p:cNvPr id="601" name="Google Shape;500;p39"/>
              <p:cNvSpPr/>
              <p:nvPr/>
            </p:nvSpPr>
            <p:spPr>
              <a:xfrm>
                <a:off x="17196" y="-2"/>
                <a:ext cx="3092312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02" name="Google Shape;501;p39"/>
              <p:cNvSpPr/>
              <p:nvPr/>
            </p:nvSpPr>
            <p:spPr>
              <a:xfrm>
                <a:off x="-1" y="3743"/>
                <a:ext cx="3105143" cy="63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60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506;p40"/>
          <p:cNvGrpSpPr/>
          <p:nvPr/>
        </p:nvGrpSpPr>
        <p:grpSpPr>
          <a:xfrm>
            <a:off x="238" y="-3755"/>
            <a:ext cx="9569280" cy="5147188"/>
            <a:chOff x="0" y="-2"/>
            <a:chExt cx="9569278" cy="5147186"/>
          </a:xfrm>
        </p:grpSpPr>
        <p:grpSp>
          <p:nvGrpSpPr>
            <p:cNvPr id="614" name="Google Shape;507;p40"/>
            <p:cNvGrpSpPr/>
            <p:nvPr/>
          </p:nvGrpSpPr>
          <p:grpSpPr>
            <a:xfrm>
              <a:off x="5992464" y="-3"/>
              <a:ext cx="3576815" cy="1785506"/>
              <a:chOff x="0" y="-1"/>
              <a:chExt cx="3576813" cy="1785504"/>
            </a:xfrm>
          </p:grpSpPr>
          <p:sp>
            <p:nvSpPr>
              <p:cNvPr id="612" name="Google Shape;508;p40"/>
              <p:cNvSpPr/>
              <p:nvPr/>
            </p:nvSpPr>
            <p:spPr>
              <a:xfrm>
                <a:off x="0" y="-1"/>
                <a:ext cx="3162697" cy="178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13" name="Google Shape;509;p40"/>
              <p:cNvSpPr/>
              <p:nvPr/>
            </p:nvSpPr>
            <p:spPr>
              <a:xfrm>
                <a:off x="637572" y="-1"/>
                <a:ext cx="2939243" cy="599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615" name="Google Shape;510;p40"/>
            <p:cNvSpPr/>
            <p:nvPr/>
          </p:nvSpPr>
          <p:spPr>
            <a:xfrm>
              <a:off x="-1" y="4612327"/>
              <a:ext cx="9143778" cy="53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" y="0"/>
                  </a:moveTo>
                  <a:cubicBezTo>
                    <a:pt x="1418" y="0"/>
                    <a:pt x="712" y="129"/>
                    <a:pt x="11" y="41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6078"/>
                  </a:lnTo>
                  <a:cubicBezTo>
                    <a:pt x="21168" y="6437"/>
                    <a:pt x="20736" y="6939"/>
                    <a:pt x="20338" y="7548"/>
                  </a:cubicBezTo>
                  <a:cubicBezTo>
                    <a:pt x="19420" y="6378"/>
                    <a:pt x="19207" y="5513"/>
                    <a:pt x="18818" y="5513"/>
                  </a:cubicBezTo>
                  <a:cubicBezTo>
                    <a:pt x="18528" y="5513"/>
                    <a:pt x="18142" y="5994"/>
                    <a:pt x="17291" y="7189"/>
                  </a:cubicBezTo>
                  <a:cubicBezTo>
                    <a:pt x="16590" y="9927"/>
                    <a:pt x="15884" y="10934"/>
                    <a:pt x="15169" y="10934"/>
                  </a:cubicBezTo>
                  <a:cubicBezTo>
                    <a:pt x="13309" y="10934"/>
                    <a:pt x="11386" y="4126"/>
                    <a:pt x="9334" y="3245"/>
                  </a:cubicBezTo>
                  <a:cubicBezTo>
                    <a:pt x="6962" y="1473"/>
                    <a:pt x="4530" y="0"/>
                    <a:pt x="212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61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512;p41"/>
          <p:cNvGrpSpPr/>
          <p:nvPr/>
        </p:nvGrpSpPr>
        <p:grpSpPr>
          <a:xfrm>
            <a:off x="-2" y="1193960"/>
            <a:ext cx="9476454" cy="3949399"/>
            <a:chOff x="0" y="0"/>
            <a:chExt cx="9476452" cy="3949398"/>
          </a:xfrm>
        </p:grpSpPr>
        <p:grpSp>
          <p:nvGrpSpPr>
            <p:cNvPr id="629" name="Google Shape;513;p41"/>
            <p:cNvGrpSpPr/>
            <p:nvPr/>
          </p:nvGrpSpPr>
          <p:grpSpPr>
            <a:xfrm>
              <a:off x="215498" y="-1"/>
              <a:ext cx="9260955" cy="3607544"/>
              <a:chOff x="-9" y="0"/>
              <a:chExt cx="9260954" cy="3607543"/>
            </a:xfrm>
          </p:grpSpPr>
          <p:sp>
            <p:nvSpPr>
              <p:cNvPr id="624" name="Google Shape;514;p41"/>
              <p:cNvSpPr/>
              <p:nvPr/>
            </p:nvSpPr>
            <p:spPr>
              <a:xfrm>
                <a:off x="-10" y="2084790"/>
                <a:ext cx="447842" cy="441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fill="norm" stroke="1" extrusionOk="0">
                    <a:moveTo>
                      <a:pt x="9601" y="0"/>
                    </a:moveTo>
                    <a:cubicBezTo>
                      <a:pt x="9319" y="0"/>
                      <a:pt x="9027" y="127"/>
                      <a:pt x="8783" y="434"/>
                    </a:cubicBezTo>
                    <a:lnTo>
                      <a:pt x="320" y="9939"/>
                    </a:lnTo>
                    <a:cubicBezTo>
                      <a:pt x="-443" y="10786"/>
                      <a:pt x="291" y="11872"/>
                      <a:pt x="1118" y="11872"/>
                    </a:cubicBezTo>
                    <a:cubicBezTo>
                      <a:pt x="1386" y="11872"/>
                      <a:pt x="1665" y="11757"/>
                      <a:pt x="1905" y="11482"/>
                    </a:cubicBezTo>
                    <a:lnTo>
                      <a:pt x="1972" y="11412"/>
                    </a:lnTo>
                    <a:lnTo>
                      <a:pt x="4670" y="13622"/>
                    </a:lnTo>
                    <a:lnTo>
                      <a:pt x="4636" y="13656"/>
                    </a:lnTo>
                    <a:lnTo>
                      <a:pt x="8243" y="16568"/>
                    </a:lnTo>
                    <a:lnTo>
                      <a:pt x="14144" y="21372"/>
                    </a:lnTo>
                    <a:cubicBezTo>
                      <a:pt x="14322" y="21527"/>
                      <a:pt x="14540" y="21600"/>
                      <a:pt x="14756" y="21600"/>
                    </a:cubicBezTo>
                    <a:cubicBezTo>
                      <a:pt x="15032" y="21600"/>
                      <a:pt x="15304" y="21483"/>
                      <a:pt x="15493" y="21267"/>
                    </a:cubicBezTo>
                    <a:lnTo>
                      <a:pt x="20819" y="15305"/>
                    </a:lnTo>
                    <a:cubicBezTo>
                      <a:pt x="21157" y="14884"/>
                      <a:pt x="21157" y="14287"/>
                      <a:pt x="20787" y="13902"/>
                    </a:cubicBezTo>
                    <a:lnTo>
                      <a:pt x="15729" y="8151"/>
                    </a:lnTo>
                    <a:lnTo>
                      <a:pt x="12695" y="4643"/>
                    </a:lnTo>
                    <a:lnTo>
                      <a:pt x="12660" y="4678"/>
                    </a:lnTo>
                    <a:lnTo>
                      <a:pt x="10334" y="2048"/>
                    </a:lnTo>
                    <a:lnTo>
                      <a:pt x="10401" y="1977"/>
                    </a:lnTo>
                    <a:cubicBezTo>
                      <a:pt x="11210" y="1137"/>
                      <a:pt x="10447" y="0"/>
                      <a:pt x="960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25" name="Google Shape;515;p41"/>
              <p:cNvSpPr/>
              <p:nvPr/>
            </p:nvSpPr>
            <p:spPr>
              <a:xfrm>
                <a:off x="8087581" y="1161678"/>
                <a:ext cx="405891" cy="432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8" h="21600" fill="norm" stroke="1" extrusionOk="0">
                    <a:moveTo>
                      <a:pt x="9345" y="0"/>
                    </a:moveTo>
                    <a:cubicBezTo>
                      <a:pt x="8385" y="0"/>
                      <a:pt x="7659" y="1311"/>
                      <a:pt x="8677" y="2035"/>
                    </a:cubicBezTo>
                    <a:lnTo>
                      <a:pt x="8750" y="2107"/>
                    </a:lnTo>
                    <a:lnTo>
                      <a:pt x="6863" y="5044"/>
                    </a:lnTo>
                    <a:lnTo>
                      <a:pt x="6789" y="5008"/>
                    </a:lnTo>
                    <a:lnTo>
                      <a:pt x="4310" y="8948"/>
                    </a:lnTo>
                    <a:lnTo>
                      <a:pt x="166" y="15395"/>
                    </a:lnTo>
                    <a:cubicBezTo>
                      <a:pt x="-131" y="15825"/>
                      <a:pt x="-20" y="16397"/>
                      <a:pt x="424" y="16720"/>
                    </a:cubicBezTo>
                    <a:lnTo>
                      <a:pt x="6974" y="21413"/>
                    </a:lnTo>
                    <a:cubicBezTo>
                      <a:pt x="7168" y="21536"/>
                      <a:pt x="7388" y="21600"/>
                      <a:pt x="7606" y="21600"/>
                    </a:cubicBezTo>
                    <a:cubicBezTo>
                      <a:pt x="7890" y="21600"/>
                      <a:pt x="8171" y="21491"/>
                      <a:pt x="8381" y="21269"/>
                    </a:cubicBezTo>
                    <a:lnTo>
                      <a:pt x="13524" y="15538"/>
                    </a:lnTo>
                    <a:lnTo>
                      <a:pt x="16707" y="12136"/>
                    </a:lnTo>
                    <a:lnTo>
                      <a:pt x="16670" y="12099"/>
                    </a:lnTo>
                    <a:lnTo>
                      <a:pt x="19038" y="9486"/>
                    </a:lnTo>
                    <a:lnTo>
                      <a:pt x="19112" y="9521"/>
                    </a:lnTo>
                    <a:cubicBezTo>
                      <a:pt x="19346" y="9692"/>
                      <a:pt x="19584" y="9765"/>
                      <a:pt x="19810" y="9765"/>
                    </a:cubicBezTo>
                    <a:cubicBezTo>
                      <a:pt x="20762" y="9765"/>
                      <a:pt x="21469" y="8461"/>
                      <a:pt x="20481" y="7766"/>
                    </a:cubicBezTo>
                    <a:lnTo>
                      <a:pt x="20518" y="7801"/>
                    </a:lnTo>
                    <a:lnTo>
                      <a:pt x="10046" y="245"/>
                    </a:lnTo>
                    <a:cubicBezTo>
                      <a:pt x="9813" y="74"/>
                      <a:pt x="9572" y="0"/>
                      <a:pt x="9345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26" name="Google Shape;516;p41"/>
              <p:cNvSpPr/>
              <p:nvPr/>
            </p:nvSpPr>
            <p:spPr>
              <a:xfrm>
                <a:off x="173141" y="2978841"/>
                <a:ext cx="453652" cy="62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2" y="0"/>
                    </a:moveTo>
                    <a:cubicBezTo>
                      <a:pt x="10442" y="0"/>
                      <a:pt x="6108" y="2930"/>
                      <a:pt x="10714" y="7854"/>
                    </a:cubicBezTo>
                    <a:cubicBezTo>
                      <a:pt x="12899" y="10144"/>
                      <a:pt x="10612" y="10981"/>
                      <a:pt x="13137" y="13961"/>
                    </a:cubicBezTo>
                    <a:cubicBezTo>
                      <a:pt x="13513" y="14428"/>
                      <a:pt x="13888" y="14896"/>
                      <a:pt x="14195" y="15364"/>
                    </a:cubicBezTo>
                    <a:cubicBezTo>
                      <a:pt x="13137" y="14478"/>
                      <a:pt x="11226" y="13197"/>
                      <a:pt x="9349" y="10785"/>
                    </a:cubicBezTo>
                    <a:cubicBezTo>
                      <a:pt x="6687" y="7337"/>
                      <a:pt x="0" y="6549"/>
                      <a:pt x="0" y="6549"/>
                    </a:cubicBezTo>
                    <a:cubicBezTo>
                      <a:pt x="0" y="6549"/>
                      <a:pt x="5664" y="9356"/>
                      <a:pt x="6073" y="12064"/>
                    </a:cubicBezTo>
                    <a:cubicBezTo>
                      <a:pt x="6483" y="14773"/>
                      <a:pt x="12557" y="20658"/>
                      <a:pt x="12557" y="20658"/>
                    </a:cubicBezTo>
                    <a:cubicBezTo>
                      <a:pt x="12557" y="20658"/>
                      <a:pt x="12682" y="21600"/>
                      <a:pt x="15720" y="21600"/>
                    </a:cubicBezTo>
                    <a:cubicBezTo>
                      <a:pt x="15865" y="21600"/>
                      <a:pt x="16016" y="21598"/>
                      <a:pt x="16174" y="21593"/>
                    </a:cubicBezTo>
                    <a:lnTo>
                      <a:pt x="16242" y="21593"/>
                    </a:lnTo>
                    <a:cubicBezTo>
                      <a:pt x="17436" y="21593"/>
                      <a:pt x="19348" y="21175"/>
                      <a:pt x="19416" y="18663"/>
                    </a:cubicBezTo>
                    <a:cubicBezTo>
                      <a:pt x="19928" y="17678"/>
                      <a:pt x="20200" y="16620"/>
                      <a:pt x="20200" y="15561"/>
                    </a:cubicBezTo>
                    <a:cubicBezTo>
                      <a:pt x="20474" y="14527"/>
                      <a:pt x="20986" y="12138"/>
                      <a:pt x="20507" y="11154"/>
                    </a:cubicBezTo>
                    <a:cubicBezTo>
                      <a:pt x="19893" y="9848"/>
                      <a:pt x="21600" y="7731"/>
                      <a:pt x="21600" y="7731"/>
                    </a:cubicBezTo>
                    <a:cubicBezTo>
                      <a:pt x="21600" y="7731"/>
                      <a:pt x="18836" y="9110"/>
                      <a:pt x="18665" y="11080"/>
                    </a:cubicBezTo>
                    <a:cubicBezTo>
                      <a:pt x="18597" y="11671"/>
                      <a:pt x="18460" y="12262"/>
                      <a:pt x="18222" y="12828"/>
                    </a:cubicBezTo>
                    <a:cubicBezTo>
                      <a:pt x="17539" y="12212"/>
                      <a:pt x="17505" y="11941"/>
                      <a:pt x="17436" y="10981"/>
                    </a:cubicBezTo>
                    <a:cubicBezTo>
                      <a:pt x="17368" y="9652"/>
                      <a:pt x="14467" y="6672"/>
                      <a:pt x="11363" y="4481"/>
                    </a:cubicBezTo>
                    <a:cubicBezTo>
                      <a:pt x="10646" y="3964"/>
                      <a:pt x="10442" y="0"/>
                      <a:pt x="1044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27" name="Google Shape;517;p41"/>
              <p:cNvSpPr/>
              <p:nvPr/>
            </p:nvSpPr>
            <p:spPr>
              <a:xfrm>
                <a:off x="8024177" y="2321028"/>
                <a:ext cx="536082" cy="1286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fill="norm" stroke="1" extrusionOk="0">
                    <a:moveTo>
                      <a:pt x="15259" y="0"/>
                    </a:moveTo>
                    <a:cubicBezTo>
                      <a:pt x="15209" y="0"/>
                      <a:pt x="15159" y="3"/>
                      <a:pt x="15109" y="10"/>
                    </a:cubicBezTo>
                    <a:cubicBezTo>
                      <a:pt x="14880" y="47"/>
                      <a:pt x="14737" y="167"/>
                      <a:pt x="14823" y="263"/>
                    </a:cubicBezTo>
                    <a:cubicBezTo>
                      <a:pt x="15679" y="1454"/>
                      <a:pt x="16222" y="2682"/>
                      <a:pt x="16479" y="3921"/>
                    </a:cubicBezTo>
                    <a:lnTo>
                      <a:pt x="15593" y="3753"/>
                    </a:lnTo>
                    <a:lnTo>
                      <a:pt x="15593" y="3067"/>
                    </a:lnTo>
                    <a:cubicBezTo>
                      <a:pt x="15593" y="2940"/>
                      <a:pt x="15359" y="2877"/>
                      <a:pt x="15123" y="2877"/>
                    </a:cubicBezTo>
                    <a:cubicBezTo>
                      <a:pt x="14888" y="2877"/>
                      <a:pt x="14652" y="2940"/>
                      <a:pt x="14652" y="3067"/>
                    </a:cubicBezTo>
                    <a:lnTo>
                      <a:pt x="14652" y="3560"/>
                    </a:lnTo>
                    <a:lnTo>
                      <a:pt x="14081" y="3440"/>
                    </a:lnTo>
                    <a:cubicBezTo>
                      <a:pt x="14006" y="3426"/>
                      <a:pt x="13934" y="3419"/>
                      <a:pt x="13867" y="3419"/>
                    </a:cubicBezTo>
                    <a:cubicBezTo>
                      <a:pt x="13422" y="3419"/>
                      <a:pt x="13185" y="3696"/>
                      <a:pt x="13681" y="3801"/>
                    </a:cubicBezTo>
                    <a:lnTo>
                      <a:pt x="16564" y="4378"/>
                    </a:lnTo>
                    <a:cubicBezTo>
                      <a:pt x="16678" y="5148"/>
                      <a:pt x="16707" y="5918"/>
                      <a:pt x="16621" y="6700"/>
                    </a:cubicBezTo>
                    <a:lnTo>
                      <a:pt x="14880" y="6159"/>
                    </a:lnTo>
                    <a:lnTo>
                      <a:pt x="15308" y="5353"/>
                    </a:lnTo>
                    <a:cubicBezTo>
                      <a:pt x="15391" y="5206"/>
                      <a:pt x="15118" y="5116"/>
                      <a:pt x="14846" y="5116"/>
                    </a:cubicBezTo>
                    <a:cubicBezTo>
                      <a:pt x="14650" y="5116"/>
                      <a:pt x="14455" y="5163"/>
                      <a:pt x="14395" y="5269"/>
                    </a:cubicBezTo>
                    <a:lnTo>
                      <a:pt x="14052" y="5906"/>
                    </a:lnTo>
                    <a:lnTo>
                      <a:pt x="13795" y="5834"/>
                    </a:lnTo>
                    <a:cubicBezTo>
                      <a:pt x="13698" y="5804"/>
                      <a:pt x="13598" y="5792"/>
                      <a:pt x="13506" y="5792"/>
                    </a:cubicBezTo>
                    <a:cubicBezTo>
                      <a:pt x="13114" y="5792"/>
                      <a:pt x="12838" y="6020"/>
                      <a:pt x="13253" y="6147"/>
                    </a:cubicBezTo>
                    <a:lnTo>
                      <a:pt x="16564" y="7158"/>
                    </a:lnTo>
                    <a:lnTo>
                      <a:pt x="16564" y="7242"/>
                    </a:lnTo>
                    <a:cubicBezTo>
                      <a:pt x="16421" y="8024"/>
                      <a:pt x="16193" y="8806"/>
                      <a:pt x="15850" y="9588"/>
                    </a:cubicBezTo>
                    <a:lnTo>
                      <a:pt x="12825" y="8301"/>
                    </a:lnTo>
                    <a:cubicBezTo>
                      <a:pt x="12716" y="8255"/>
                      <a:pt x="12596" y="8236"/>
                      <a:pt x="12482" y="8236"/>
                    </a:cubicBezTo>
                    <a:cubicBezTo>
                      <a:pt x="12119" y="8236"/>
                      <a:pt x="11821" y="8431"/>
                      <a:pt x="12169" y="8577"/>
                    </a:cubicBezTo>
                    <a:lnTo>
                      <a:pt x="13167" y="8999"/>
                    </a:lnTo>
                    <a:lnTo>
                      <a:pt x="12369" y="9215"/>
                    </a:lnTo>
                    <a:cubicBezTo>
                      <a:pt x="12140" y="9275"/>
                      <a:pt x="12083" y="9396"/>
                      <a:pt x="12198" y="9492"/>
                    </a:cubicBezTo>
                    <a:cubicBezTo>
                      <a:pt x="12291" y="9547"/>
                      <a:pt x="12446" y="9577"/>
                      <a:pt x="12607" y="9577"/>
                    </a:cubicBezTo>
                    <a:cubicBezTo>
                      <a:pt x="12690" y="9577"/>
                      <a:pt x="12775" y="9569"/>
                      <a:pt x="12854" y="9552"/>
                    </a:cubicBezTo>
                    <a:lnTo>
                      <a:pt x="13852" y="9288"/>
                    </a:lnTo>
                    <a:lnTo>
                      <a:pt x="15622" y="10046"/>
                    </a:lnTo>
                    <a:cubicBezTo>
                      <a:pt x="15251" y="10792"/>
                      <a:pt x="14766" y="11550"/>
                      <a:pt x="14195" y="12284"/>
                    </a:cubicBezTo>
                    <a:lnTo>
                      <a:pt x="13025" y="11586"/>
                    </a:lnTo>
                    <a:lnTo>
                      <a:pt x="13510" y="10948"/>
                    </a:lnTo>
                    <a:cubicBezTo>
                      <a:pt x="13567" y="10852"/>
                      <a:pt x="13453" y="10743"/>
                      <a:pt x="13196" y="10707"/>
                    </a:cubicBezTo>
                    <a:cubicBezTo>
                      <a:pt x="13145" y="10700"/>
                      <a:pt x="13095" y="10697"/>
                      <a:pt x="13046" y="10697"/>
                    </a:cubicBezTo>
                    <a:cubicBezTo>
                      <a:pt x="12846" y="10697"/>
                      <a:pt x="12671" y="10753"/>
                      <a:pt x="12626" y="10840"/>
                    </a:cubicBezTo>
                    <a:lnTo>
                      <a:pt x="12340" y="11189"/>
                    </a:lnTo>
                    <a:lnTo>
                      <a:pt x="11541" y="10732"/>
                    </a:lnTo>
                    <a:cubicBezTo>
                      <a:pt x="11443" y="10670"/>
                      <a:pt x="11311" y="10644"/>
                      <a:pt x="11180" y="10644"/>
                    </a:cubicBezTo>
                    <a:cubicBezTo>
                      <a:pt x="10852" y="10644"/>
                      <a:pt x="10534" y="10805"/>
                      <a:pt x="10799" y="10960"/>
                    </a:cubicBezTo>
                    <a:lnTo>
                      <a:pt x="13824" y="12729"/>
                    </a:lnTo>
                    <a:cubicBezTo>
                      <a:pt x="13196" y="13487"/>
                      <a:pt x="12426" y="14221"/>
                      <a:pt x="11569" y="14943"/>
                    </a:cubicBezTo>
                    <a:lnTo>
                      <a:pt x="10828" y="14329"/>
                    </a:lnTo>
                    <a:lnTo>
                      <a:pt x="9857" y="13535"/>
                    </a:lnTo>
                    <a:lnTo>
                      <a:pt x="10427" y="12512"/>
                    </a:lnTo>
                    <a:cubicBezTo>
                      <a:pt x="10485" y="12404"/>
                      <a:pt x="10314" y="12296"/>
                      <a:pt x="10057" y="12284"/>
                    </a:cubicBezTo>
                    <a:cubicBezTo>
                      <a:pt x="10011" y="12277"/>
                      <a:pt x="9966" y="12274"/>
                      <a:pt x="9924" y="12274"/>
                    </a:cubicBezTo>
                    <a:cubicBezTo>
                      <a:pt x="9725" y="12274"/>
                      <a:pt x="9561" y="12339"/>
                      <a:pt x="9515" y="12428"/>
                    </a:cubicBezTo>
                    <a:lnTo>
                      <a:pt x="9201" y="12994"/>
                    </a:lnTo>
                    <a:lnTo>
                      <a:pt x="9115" y="12934"/>
                    </a:lnTo>
                    <a:cubicBezTo>
                      <a:pt x="9020" y="12853"/>
                      <a:pt x="8864" y="12820"/>
                      <a:pt x="8710" y="12820"/>
                    </a:cubicBezTo>
                    <a:cubicBezTo>
                      <a:pt x="8401" y="12820"/>
                      <a:pt x="8097" y="12953"/>
                      <a:pt x="8287" y="13114"/>
                    </a:cubicBezTo>
                    <a:lnTo>
                      <a:pt x="9600" y="14185"/>
                    </a:lnTo>
                    <a:lnTo>
                      <a:pt x="8373" y="14125"/>
                    </a:lnTo>
                    <a:cubicBezTo>
                      <a:pt x="8357" y="14124"/>
                      <a:pt x="8340" y="14124"/>
                      <a:pt x="8324" y="14124"/>
                    </a:cubicBezTo>
                    <a:cubicBezTo>
                      <a:pt x="8088" y="14124"/>
                      <a:pt x="7886" y="14204"/>
                      <a:pt x="7859" y="14305"/>
                    </a:cubicBezTo>
                    <a:cubicBezTo>
                      <a:pt x="7831" y="14401"/>
                      <a:pt x="8002" y="14510"/>
                      <a:pt x="8259" y="14522"/>
                    </a:cubicBezTo>
                    <a:lnTo>
                      <a:pt x="10114" y="14606"/>
                    </a:lnTo>
                    <a:lnTo>
                      <a:pt x="11056" y="15376"/>
                    </a:lnTo>
                    <a:cubicBezTo>
                      <a:pt x="10143" y="16086"/>
                      <a:pt x="9143" y="16784"/>
                      <a:pt x="8059" y="17446"/>
                    </a:cubicBezTo>
                    <a:lnTo>
                      <a:pt x="7516" y="16699"/>
                    </a:lnTo>
                    <a:lnTo>
                      <a:pt x="8573" y="15881"/>
                    </a:lnTo>
                    <a:cubicBezTo>
                      <a:pt x="8687" y="15785"/>
                      <a:pt x="8602" y="15665"/>
                      <a:pt x="8373" y="15617"/>
                    </a:cubicBezTo>
                    <a:cubicBezTo>
                      <a:pt x="8305" y="15602"/>
                      <a:pt x="8231" y="15596"/>
                      <a:pt x="8160" y="15596"/>
                    </a:cubicBezTo>
                    <a:cubicBezTo>
                      <a:pt x="7989" y="15596"/>
                      <a:pt x="7825" y="15633"/>
                      <a:pt x="7745" y="15701"/>
                    </a:cubicBezTo>
                    <a:lnTo>
                      <a:pt x="7146" y="16158"/>
                    </a:lnTo>
                    <a:lnTo>
                      <a:pt x="6232" y="14835"/>
                    </a:lnTo>
                    <a:cubicBezTo>
                      <a:pt x="6164" y="14734"/>
                      <a:pt x="5984" y="14691"/>
                      <a:pt x="5801" y="14691"/>
                    </a:cubicBezTo>
                    <a:cubicBezTo>
                      <a:pt x="5525" y="14691"/>
                      <a:pt x="5244" y="14791"/>
                      <a:pt x="5348" y="14943"/>
                    </a:cubicBezTo>
                    <a:lnTo>
                      <a:pt x="5804" y="15629"/>
                    </a:lnTo>
                    <a:lnTo>
                      <a:pt x="4492" y="15497"/>
                    </a:lnTo>
                    <a:cubicBezTo>
                      <a:pt x="4448" y="15492"/>
                      <a:pt x="4407" y="15490"/>
                      <a:pt x="4368" y="15490"/>
                    </a:cubicBezTo>
                    <a:cubicBezTo>
                      <a:pt x="3868" y="15490"/>
                      <a:pt x="3735" y="15826"/>
                      <a:pt x="4292" y="15881"/>
                    </a:cubicBezTo>
                    <a:lnTo>
                      <a:pt x="6119" y="16062"/>
                    </a:lnTo>
                    <a:lnTo>
                      <a:pt x="6575" y="16736"/>
                    </a:lnTo>
                    <a:lnTo>
                      <a:pt x="7374" y="17855"/>
                    </a:lnTo>
                    <a:cubicBezTo>
                      <a:pt x="5234" y="19094"/>
                      <a:pt x="2807" y="20225"/>
                      <a:pt x="153" y="21260"/>
                    </a:cubicBezTo>
                    <a:cubicBezTo>
                      <a:pt x="-46" y="21332"/>
                      <a:pt x="-46" y="21464"/>
                      <a:pt x="125" y="21537"/>
                    </a:cubicBezTo>
                    <a:cubicBezTo>
                      <a:pt x="211" y="21573"/>
                      <a:pt x="296" y="21597"/>
                      <a:pt x="410" y="21597"/>
                    </a:cubicBezTo>
                    <a:cubicBezTo>
                      <a:pt x="436" y="21599"/>
                      <a:pt x="460" y="21600"/>
                      <a:pt x="484" y="21600"/>
                    </a:cubicBezTo>
                    <a:cubicBezTo>
                      <a:pt x="593" y="21600"/>
                      <a:pt x="688" y="21579"/>
                      <a:pt x="781" y="21549"/>
                    </a:cubicBezTo>
                    <a:cubicBezTo>
                      <a:pt x="3492" y="20502"/>
                      <a:pt x="5947" y="19347"/>
                      <a:pt x="8116" y="18096"/>
                    </a:cubicBezTo>
                    <a:lnTo>
                      <a:pt x="11056" y="17915"/>
                    </a:lnTo>
                    <a:lnTo>
                      <a:pt x="11569" y="18637"/>
                    </a:lnTo>
                    <a:cubicBezTo>
                      <a:pt x="11626" y="18721"/>
                      <a:pt x="11797" y="18769"/>
                      <a:pt x="11997" y="18781"/>
                    </a:cubicBezTo>
                    <a:cubicBezTo>
                      <a:pt x="12054" y="18781"/>
                      <a:pt x="12112" y="18781"/>
                      <a:pt x="12169" y="18769"/>
                    </a:cubicBezTo>
                    <a:cubicBezTo>
                      <a:pt x="12397" y="18745"/>
                      <a:pt x="12540" y="18625"/>
                      <a:pt x="12482" y="18529"/>
                    </a:cubicBezTo>
                    <a:lnTo>
                      <a:pt x="11997" y="17855"/>
                    </a:lnTo>
                    <a:lnTo>
                      <a:pt x="15565" y="17638"/>
                    </a:lnTo>
                    <a:cubicBezTo>
                      <a:pt x="16185" y="17615"/>
                      <a:pt x="16092" y="17249"/>
                      <a:pt x="15527" y="17249"/>
                    </a:cubicBezTo>
                    <a:cubicBezTo>
                      <a:pt x="15494" y="17249"/>
                      <a:pt x="15459" y="17251"/>
                      <a:pt x="15422" y="17253"/>
                    </a:cubicBezTo>
                    <a:lnTo>
                      <a:pt x="14965" y="17277"/>
                    </a:lnTo>
                    <a:lnTo>
                      <a:pt x="15622" y="16856"/>
                    </a:lnTo>
                    <a:cubicBezTo>
                      <a:pt x="15765" y="16772"/>
                      <a:pt x="15708" y="16652"/>
                      <a:pt x="15508" y="16591"/>
                    </a:cubicBezTo>
                    <a:cubicBezTo>
                      <a:pt x="15424" y="16569"/>
                      <a:pt x="15333" y="16558"/>
                      <a:pt x="15244" y="16558"/>
                    </a:cubicBezTo>
                    <a:cubicBezTo>
                      <a:pt x="15090" y="16558"/>
                      <a:pt x="14941" y="16590"/>
                      <a:pt x="14852" y="16652"/>
                    </a:cubicBezTo>
                    <a:lnTo>
                      <a:pt x="13767" y="17349"/>
                    </a:lnTo>
                    <a:lnTo>
                      <a:pt x="8886" y="17638"/>
                    </a:lnTo>
                    <a:cubicBezTo>
                      <a:pt x="9971" y="16977"/>
                      <a:pt x="10970" y="16278"/>
                      <a:pt x="11883" y="15569"/>
                    </a:cubicBezTo>
                    <a:lnTo>
                      <a:pt x="16821" y="15099"/>
                    </a:lnTo>
                    <a:lnTo>
                      <a:pt x="17534" y="15508"/>
                    </a:lnTo>
                    <a:cubicBezTo>
                      <a:pt x="17623" y="15561"/>
                      <a:pt x="17767" y="15590"/>
                      <a:pt x="17918" y="15590"/>
                    </a:cubicBezTo>
                    <a:cubicBezTo>
                      <a:pt x="18010" y="15590"/>
                      <a:pt x="18104" y="15579"/>
                      <a:pt x="18191" y="15557"/>
                    </a:cubicBezTo>
                    <a:cubicBezTo>
                      <a:pt x="18390" y="15484"/>
                      <a:pt x="18419" y="15364"/>
                      <a:pt x="18277" y="15280"/>
                    </a:cubicBezTo>
                    <a:lnTo>
                      <a:pt x="17791" y="15003"/>
                    </a:lnTo>
                    <a:lnTo>
                      <a:pt x="18362" y="14955"/>
                    </a:lnTo>
                    <a:cubicBezTo>
                      <a:pt x="18918" y="14899"/>
                      <a:pt x="18786" y="14563"/>
                      <a:pt x="18286" y="14563"/>
                    </a:cubicBezTo>
                    <a:cubicBezTo>
                      <a:pt x="18247" y="14563"/>
                      <a:pt x="18205" y="14566"/>
                      <a:pt x="18162" y="14570"/>
                    </a:cubicBezTo>
                    <a:lnTo>
                      <a:pt x="16907" y="14690"/>
                    </a:lnTo>
                    <a:lnTo>
                      <a:pt x="16022" y="14775"/>
                    </a:lnTo>
                    <a:lnTo>
                      <a:pt x="16421" y="14341"/>
                    </a:lnTo>
                    <a:cubicBezTo>
                      <a:pt x="16567" y="14188"/>
                      <a:pt x="16270" y="14073"/>
                      <a:pt x="15978" y="14073"/>
                    </a:cubicBezTo>
                    <a:cubicBezTo>
                      <a:pt x="15813" y="14073"/>
                      <a:pt x="15647" y="14110"/>
                      <a:pt x="15565" y="14197"/>
                    </a:cubicBezTo>
                    <a:lnTo>
                      <a:pt x="14909" y="14883"/>
                    </a:lnTo>
                    <a:lnTo>
                      <a:pt x="12426" y="15111"/>
                    </a:lnTo>
                    <a:cubicBezTo>
                      <a:pt x="13282" y="14389"/>
                      <a:pt x="14052" y="13643"/>
                      <a:pt x="14708" y="12885"/>
                    </a:cubicBezTo>
                    <a:lnTo>
                      <a:pt x="17020" y="12536"/>
                    </a:lnTo>
                    <a:lnTo>
                      <a:pt x="18304" y="13066"/>
                    </a:lnTo>
                    <a:cubicBezTo>
                      <a:pt x="18390" y="13090"/>
                      <a:pt x="18476" y="13114"/>
                      <a:pt x="18590" y="13114"/>
                    </a:cubicBezTo>
                    <a:cubicBezTo>
                      <a:pt x="18733" y="13114"/>
                      <a:pt x="18876" y="13102"/>
                      <a:pt x="18962" y="13054"/>
                    </a:cubicBezTo>
                    <a:cubicBezTo>
                      <a:pt x="19133" y="12981"/>
                      <a:pt x="19133" y="12849"/>
                      <a:pt x="18962" y="12777"/>
                    </a:cubicBezTo>
                    <a:lnTo>
                      <a:pt x="18020" y="12392"/>
                    </a:lnTo>
                    <a:lnTo>
                      <a:pt x="20331" y="12043"/>
                    </a:lnTo>
                    <a:cubicBezTo>
                      <a:pt x="20837" y="11968"/>
                      <a:pt x="20648" y="11666"/>
                      <a:pt x="20200" y="11666"/>
                    </a:cubicBezTo>
                    <a:cubicBezTo>
                      <a:pt x="20143" y="11666"/>
                      <a:pt x="20082" y="11671"/>
                      <a:pt x="20017" y="11682"/>
                    </a:cubicBezTo>
                    <a:lnTo>
                      <a:pt x="15109" y="12404"/>
                    </a:lnTo>
                    <a:cubicBezTo>
                      <a:pt x="15679" y="11658"/>
                      <a:pt x="16193" y="10900"/>
                      <a:pt x="16564" y="10130"/>
                    </a:cubicBezTo>
                    <a:lnTo>
                      <a:pt x="21016" y="9155"/>
                    </a:lnTo>
                    <a:cubicBezTo>
                      <a:pt x="21478" y="9043"/>
                      <a:pt x="21235" y="8781"/>
                      <a:pt x="20817" y="8781"/>
                    </a:cubicBezTo>
                    <a:cubicBezTo>
                      <a:pt x="20746" y="8781"/>
                      <a:pt x="20668" y="8789"/>
                      <a:pt x="20588" y="8806"/>
                    </a:cubicBezTo>
                    <a:lnTo>
                      <a:pt x="19674" y="9011"/>
                    </a:lnTo>
                    <a:lnTo>
                      <a:pt x="19931" y="8494"/>
                    </a:lnTo>
                    <a:cubicBezTo>
                      <a:pt x="20015" y="8347"/>
                      <a:pt x="19741" y="8257"/>
                      <a:pt x="19474" y="8257"/>
                    </a:cubicBezTo>
                    <a:cubicBezTo>
                      <a:pt x="19283" y="8257"/>
                      <a:pt x="19095" y="8303"/>
                      <a:pt x="19047" y="8409"/>
                    </a:cubicBezTo>
                    <a:lnTo>
                      <a:pt x="18561" y="9252"/>
                    </a:lnTo>
                    <a:lnTo>
                      <a:pt x="16792" y="9649"/>
                    </a:lnTo>
                    <a:cubicBezTo>
                      <a:pt x="17135" y="8854"/>
                      <a:pt x="17392" y="8060"/>
                      <a:pt x="17506" y="7266"/>
                    </a:cubicBezTo>
                    <a:lnTo>
                      <a:pt x="17506" y="7182"/>
                    </a:lnTo>
                    <a:lnTo>
                      <a:pt x="21159" y="6063"/>
                    </a:lnTo>
                    <a:cubicBezTo>
                      <a:pt x="21554" y="5945"/>
                      <a:pt x="21268" y="5709"/>
                      <a:pt x="20887" y="5709"/>
                    </a:cubicBezTo>
                    <a:cubicBezTo>
                      <a:pt x="20799" y="5709"/>
                      <a:pt x="20707" y="5721"/>
                      <a:pt x="20616" y="5750"/>
                    </a:cubicBezTo>
                    <a:lnTo>
                      <a:pt x="17563" y="6676"/>
                    </a:lnTo>
                    <a:cubicBezTo>
                      <a:pt x="17648" y="5894"/>
                      <a:pt x="17619" y="5112"/>
                      <a:pt x="17477" y="4330"/>
                    </a:cubicBezTo>
                    <a:lnTo>
                      <a:pt x="19818" y="3368"/>
                    </a:lnTo>
                    <a:cubicBezTo>
                      <a:pt x="20169" y="3228"/>
                      <a:pt x="19861" y="3032"/>
                      <a:pt x="19490" y="3032"/>
                    </a:cubicBezTo>
                    <a:cubicBezTo>
                      <a:pt x="19381" y="3032"/>
                      <a:pt x="19266" y="3049"/>
                      <a:pt x="19161" y="3091"/>
                    </a:cubicBezTo>
                    <a:lnTo>
                      <a:pt x="17392" y="3825"/>
                    </a:lnTo>
                    <a:cubicBezTo>
                      <a:pt x="17277" y="3283"/>
                      <a:pt x="17106" y="2778"/>
                      <a:pt x="16935" y="2345"/>
                    </a:cubicBezTo>
                    <a:lnTo>
                      <a:pt x="18248" y="1141"/>
                    </a:lnTo>
                    <a:cubicBezTo>
                      <a:pt x="18417" y="983"/>
                      <a:pt x="18117" y="861"/>
                      <a:pt x="17819" y="861"/>
                    </a:cubicBezTo>
                    <a:cubicBezTo>
                      <a:pt x="17663" y="861"/>
                      <a:pt x="17508" y="894"/>
                      <a:pt x="17420" y="973"/>
                    </a:cubicBezTo>
                    <a:lnTo>
                      <a:pt x="16621" y="1671"/>
                    </a:lnTo>
                    <a:cubicBezTo>
                      <a:pt x="16393" y="1153"/>
                      <a:pt x="16078" y="636"/>
                      <a:pt x="15708" y="143"/>
                    </a:cubicBezTo>
                    <a:cubicBezTo>
                      <a:pt x="15639" y="56"/>
                      <a:pt x="15460" y="0"/>
                      <a:pt x="15259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28" name="Google Shape;518;p41"/>
              <p:cNvSpPr/>
              <p:nvPr/>
            </p:nvSpPr>
            <p:spPr>
              <a:xfrm>
                <a:off x="8593470" y="0"/>
                <a:ext cx="667475" cy="849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630" name="Google Shape;519;p41"/>
            <p:cNvSpPr/>
            <p:nvPr/>
          </p:nvSpPr>
          <p:spPr>
            <a:xfrm>
              <a:off x="-1" y="3541421"/>
              <a:ext cx="9143977" cy="40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63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8" y="1152475"/>
            <a:ext cx="3999903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13"/>
          </p:nvPr>
        </p:nvSpPr>
        <p:spPr>
          <a:xfrm>
            <a:off x="4832398" y="1152475"/>
            <a:ext cx="3999903" cy="3416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523;p42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641" name="Google Shape;524;p42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639" name="Google Shape;525;p42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40" name="Google Shape;526;p42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647" name="Google Shape;527;p42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642" name="Google Shape;528;p42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646" name="Google Shape;529;p42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643" name="Google Shape;530;p42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644" name="Google Shape;531;p42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645" name="Google Shape;532;p42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64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534;p43"/>
          <p:cNvGrpSpPr/>
          <p:nvPr/>
        </p:nvGrpSpPr>
        <p:grpSpPr>
          <a:xfrm>
            <a:off x="-1" y="4532057"/>
            <a:ext cx="9143808" cy="864445"/>
            <a:chOff x="0" y="0"/>
            <a:chExt cx="9143806" cy="864443"/>
          </a:xfrm>
        </p:grpSpPr>
        <p:grpSp>
          <p:nvGrpSpPr>
            <p:cNvPr id="658" name="Google Shape;535;p43"/>
            <p:cNvGrpSpPr/>
            <p:nvPr/>
          </p:nvGrpSpPr>
          <p:grpSpPr>
            <a:xfrm>
              <a:off x="-1" y="0"/>
              <a:ext cx="9143808" cy="763654"/>
              <a:chOff x="-1" y="0"/>
              <a:chExt cx="9143806" cy="763653"/>
            </a:xfrm>
          </p:grpSpPr>
          <p:sp>
            <p:nvSpPr>
              <p:cNvPr id="656" name="Google Shape;536;p43"/>
              <p:cNvSpPr/>
              <p:nvPr/>
            </p:nvSpPr>
            <p:spPr>
              <a:xfrm>
                <a:off x="-2" y="0"/>
                <a:ext cx="9143809" cy="70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57" name="Google Shape;537;p43"/>
              <p:cNvSpPr/>
              <p:nvPr/>
            </p:nvSpPr>
            <p:spPr>
              <a:xfrm>
                <a:off x="-2" y="62626"/>
                <a:ext cx="9143809" cy="70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661" name="Google Shape;538;p43"/>
            <p:cNvGrpSpPr/>
            <p:nvPr/>
          </p:nvGrpSpPr>
          <p:grpSpPr>
            <a:xfrm>
              <a:off x="6114333" y="357701"/>
              <a:ext cx="2516669" cy="506743"/>
              <a:chOff x="18" y="0"/>
              <a:chExt cx="2516668" cy="506742"/>
            </a:xfrm>
          </p:grpSpPr>
          <p:sp>
            <p:nvSpPr>
              <p:cNvPr id="659" name="Google Shape;539;p43"/>
              <p:cNvSpPr/>
              <p:nvPr/>
            </p:nvSpPr>
            <p:spPr>
              <a:xfrm>
                <a:off x="18" y="0"/>
                <a:ext cx="567649" cy="506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60" name="Google Shape;540;p43"/>
              <p:cNvSpPr/>
              <p:nvPr/>
            </p:nvSpPr>
            <p:spPr>
              <a:xfrm>
                <a:off x="2089532" y="53264"/>
                <a:ext cx="427156" cy="45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1" h="21600" fill="norm" stroke="1" extrusionOk="0">
                    <a:moveTo>
                      <a:pt x="9341" y="0"/>
                    </a:moveTo>
                    <a:cubicBezTo>
                      <a:pt x="8414" y="0"/>
                      <a:pt x="7736" y="1224"/>
                      <a:pt x="8624" y="1948"/>
                    </a:cubicBezTo>
                    <a:lnTo>
                      <a:pt x="8730" y="2017"/>
                    </a:lnTo>
                    <a:lnTo>
                      <a:pt x="157" y="15330"/>
                    </a:lnTo>
                    <a:cubicBezTo>
                      <a:pt x="-124" y="15773"/>
                      <a:pt x="-19" y="16355"/>
                      <a:pt x="403" y="16662"/>
                    </a:cubicBezTo>
                    <a:lnTo>
                      <a:pt x="6938" y="21406"/>
                    </a:lnTo>
                    <a:cubicBezTo>
                      <a:pt x="7132" y="21537"/>
                      <a:pt x="7351" y="21600"/>
                      <a:pt x="7567" y="21600"/>
                    </a:cubicBezTo>
                    <a:cubicBezTo>
                      <a:pt x="7858" y="21600"/>
                      <a:pt x="8141" y="21486"/>
                      <a:pt x="8342" y="21270"/>
                    </a:cubicBezTo>
                    <a:lnTo>
                      <a:pt x="18988" y="9459"/>
                    </a:lnTo>
                    <a:lnTo>
                      <a:pt x="19059" y="9526"/>
                    </a:lnTo>
                    <a:cubicBezTo>
                      <a:pt x="19298" y="9712"/>
                      <a:pt x="19544" y="9791"/>
                      <a:pt x="19779" y="9791"/>
                    </a:cubicBezTo>
                    <a:cubicBezTo>
                      <a:pt x="20744" y="9791"/>
                      <a:pt x="21476" y="8439"/>
                      <a:pt x="20429" y="7752"/>
                    </a:cubicBezTo>
                    <a:lnTo>
                      <a:pt x="20429" y="7718"/>
                    </a:lnTo>
                    <a:lnTo>
                      <a:pt x="9995" y="207"/>
                    </a:lnTo>
                    <a:cubicBezTo>
                      <a:pt x="9774" y="63"/>
                      <a:pt x="9552" y="0"/>
                      <a:pt x="9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66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543;p44"/>
          <p:cNvGrpSpPr/>
          <p:nvPr/>
        </p:nvGrpSpPr>
        <p:grpSpPr>
          <a:xfrm>
            <a:off x="-782501" y="-33328"/>
            <a:ext cx="10670131" cy="5176828"/>
            <a:chOff x="0" y="-1"/>
            <a:chExt cx="10670130" cy="5176826"/>
          </a:xfrm>
        </p:grpSpPr>
        <p:grpSp>
          <p:nvGrpSpPr>
            <p:cNvPr id="672" name="Google Shape;544;p44"/>
            <p:cNvGrpSpPr/>
            <p:nvPr/>
          </p:nvGrpSpPr>
          <p:grpSpPr>
            <a:xfrm>
              <a:off x="6175531" y="-2"/>
              <a:ext cx="4494599" cy="1190221"/>
              <a:chOff x="0" y="0"/>
              <a:chExt cx="4494598" cy="1190219"/>
            </a:xfrm>
          </p:grpSpPr>
          <p:sp>
            <p:nvSpPr>
              <p:cNvPr id="670" name="Google Shape;545;p44"/>
              <p:cNvSpPr/>
              <p:nvPr/>
            </p:nvSpPr>
            <p:spPr>
              <a:xfrm>
                <a:off x="0" y="0"/>
                <a:ext cx="4494599" cy="1190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71" name="Google Shape;546;p44"/>
              <p:cNvSpPr/>
              <p:nvPr/>
            </p:nvSpPr>
            <p:spPr>
              <a:xfrm>
                <a:off x="700126" y="-1"/>
                <a:ext cx="3318523" cy="676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673" name="Google Shape;547;p44"/>
            <p:cNvSpPr/>
            <p:nvPr/>
          </p:nvSpPr>
          <p:spPr>
            <a:xfrm>
              <a:off x="-1" y="33345"/>
              <a:ext cx="2443028" cy="424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4" name="Google Shape;548;p44"/>
            <p:cNvSpPr/>
            <p:nvPr/>
          </p:nvSpPr>
          <p:spPr>
            <a:xfrm>
              <a:off x="1221813" y="4038564"/>
              <a:ext cx="771527" cy="7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2" y="0"/>
                  </a:moveTo>
                  <a:lnTo>
                    <a:pt x="4288" y="293"/>
                  </a:lnTo>
                  <a:cubicBezTo>
                    <a:pt x="4288" y="293"/>
                    <a:pt x="3507" y="16048"/>
                    <a:pt x="0" y="21600"/>
                  </a:cubicBezTo>
                  <a:lnTo>
                    <a:pt x="21600" y="20674"/>
                  </a:lnTo>
                  <a:cubicBezTo>
                    <a:pt x="21600" y="20674"/>
                    <a:pt x="17825" y="13113"/>
                    <a:pt x="18272" y="0"/>
                  </a:cubicBez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5" name="Google Shape;549;p44"/>
            <p:cNvSpPr/>
            <p:nvPr/>
          </p:nvSpPr>
          <p:spPr>
            <a:xfrm>
              <a:off x="782499" y="4274275"/>
              <a:ext cx="9144016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67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554;p45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695" name="Google Shape;555;p45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684" name="Google Shape;556;p45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687" name="Google Shape;557;p45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685" name="Google Shape;558;p45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686" name="Google Shape;559;p45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94" name="Google Shape;560;p45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690" name="Google Shape;561;p45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688" name="Google Shape;562;p45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689" name="Google Shape;563;p45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693" name="Google Shape;564;p45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691" name="Google Shape;565;p45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692" name="Google Shape;566;p45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698" name="Google Shape;567;p45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696" name="Google Shape;568;p45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697" name="Google Shape;569;p45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70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571;p46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709" name="Google Shape;572;p46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707" name="Google Shape;573;p46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708" name="Google Shape;574;p46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715" name="Google Shape;575;p46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710" name="Google Shape;576;p46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714" name="Google Shape;577;p46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711" name="Google Shape;578;p46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12" name="Google Shape;579;p46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13" name="Google Shape;580;p46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71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585;p48"/>
          <p:cNvGrpSpPr/>
          <p:nvPr/>
        </p:nvGrpSpPr>
        <p:grpSpPr>
          <a:xfrm>
            <a:off x="-1333146" y="-15854"/>
            <a:ext cx="11657804" cy="6097669"/>
            <a:chOff x="0" y="-2"/>
            <a:chExt cx="11657802" cy="6097668"/>
          </a:xfrm>
        </p:grpSpPr>
        <p:grpSp>
          <p:nvGrpSpPr>
            <p:cNvPr id="730" name="Google Shape;586;p48"/>
            <p:cNvGrpSpPr/>
            <p:nvPr/>
          </p:nvGrpSpPr>
          <p:grpSpPr>
            <a:xfrm>
              <a:off x="1333143" y="-3"/>
              <a:ext cx="9144046" cy="3982236"/>
              <a:chOff x="-1" y="-2"/>
              <a:chExt cx="9144044" cy="3982235"/>
            </a:xfrm>
          </p:grpSpPr>
          <p:sp>
            <p:nvSpPr>
              <p:cNvPr id="724" name="Google Shape;587;p48"/>
              <p:cNvSpPr/>
              <p:nvPr/>
            </p:nvSpPr>
            <p:spPr>
              <a:xfrm>
                <a:off x="-1" y="15869"/>
                <a:ext cx="2300443" cy="396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729" name="Google Shape;588;p48"/>
              <p:cNvGrpSpPr/>
              <p:nvPr/>
            </p:nvGrpSpPr>
            <p:grpSpPr>
              <a:xfrm>
                <a:off x="4969887" y="-3"/>
                <a:ext cx="4174157" cy="1927905"/>
                <a:chOff x="0" y="-1"/>
                <a:chExt cx="4174156" cy="1927903"/>
              </a:xfrm>
            </p:grpSpPr>
            <p:sp>
              <p:nvSpPr>
                <p:cNvPr id="725" name="Google Shape;589;p48"/>
                <p:cNvSpPr/>
                <p:nvPr/>
              </p:nvSpPr>
              <p:spPr>
                <a:xfrm>
                  <a:off x="-1" y="-1"/>
                  <a:ext cx="4173336" cy="192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504"/>
                        <a:pt x="169" y="939"/>
                        <a:pt x="402" y="1035"/>
                      </a:cubicBezTo>
                      <a:lnTo>
                        <a:pt x="402" y="1053"/>
                      </a:lnTo>
                      <a:cubicBezTo>
                        <a:pt x="402" y="2409"/>
                        <a:pt x="912" y="3514"/>
                        <a:pt x="1539" y="3514"/>
                      </a:cubicBezTo>
                      <a:cubicBezTo>
                        <a:pt x="1627" y="3514"/>
                        <a:pt x="1716" y="3497"/>
                        <a:pt x="1804" y="3445"/>
                      </a:cubicBezTo>
                      <a:cubicBezTo>
                        <a:pt x="1853" y="4906"/>
                        <a:pt x="2303" y="6150"/>
                        <a:pt x="2941" y="6611"/>
                      </a:cubicBezTo>
                      <a:cubicBezTo>
                        <a:pt x="3115" y="6736"/>
                        <a:pt x="3294" y="6796"/>
                        <a:pt x="3470" y="6796"/>
                      </a:cubicBezTo>
                      <a:cubicBezTo>
                        <a:pt x="3946" y="6796"/>
                        <a:pt x="4407" y="6356"/>
                        <a:pt x="4730" y="5550"/>
                      </a:cubicBezTo>
                      <a:cubicBezTo>
                        <a:pt x="4830" y="5837"/>
                        <a:pt x="4971" y="6037"/>
                        <a:pt x="5132" y="6107"/>
                      </a:cubicBezTo>
                      <a:cubicBezTo>
                        <a:pt x="5116" y="6307"/>
                        <a:pt x="5112" y="6516"/>
                        <a:pt x="5112" y="6716"/>
                      </a:cubicBezTo>
                      <a:cubicBezTo>
                        <a:pt x="5112" y="8438"/>
                        <a:pt x="5638" y="9961"/>
                        <a:pt x="6406" y="10439"/>
                      </a:cubicBezTo>
                      <a:cubicBezTo>
                        <a:pt x="6573" y="10545"/>
                        <a:pt x="6743" y="10596"/>
                        <a:pt x="6910" y="10596"/>
                      </a:cubicBezTo>
                      <a:cubicBezTo>
                        <a:pt x="7512" y="10596"/>
                        <a:pt x="8087" y="9937"/>
                        <a:pt x="8423" y="8795"/>
                      </a:cubicBezTo>
                      <a:cubicBezTo>
                        <a:pt x="8636" y="9897"/>
                        <a:pt x="9136" y="10605"/>
                        <a:pt x="9683" y="10605"/>
                      </a:cubicBezTo>
                      <a:cubicBezTo>
                        <a:pt x="9693" y="10605"/>
                        <a:pt x="9703" y="10605"/>
                        <a:pt x="9713" y="10604"/>
                      </a:cubicBezTo>
                      <a:cubicBezTo>
                        <a:pt x="10276" y="10569"/>
                        <a:pt x="10774" y="9804"/>
                        <a:pt x="10967" y="8664"/>
                      </a:cubicBezTo>
                      <a:cubicBezTo>
                        <a:pt x="11020" y="8687"/>
                        <a:pt x="11074" y="8699"/>
                        <a:pt x="11128" y="8699"/>
                      </a:cubicBezTo>
                      <a:cubicBezTo>
                        <a:pt x="11296" y="8699"/>
                        <a:pt x="11461" y="8586"/>
                        <a:pt x="11598" y="8368"/>
                      </a:cubicBezTo>
                      <a:cubicBezTo>
                        <a:pt x="11682" y="9256"/>
                        <a:pt x="12024" y="9934"/>
                        <a:pt x="12442" y="10039"/>
                      </a:cubicBezTo>
                      <a:cubicBezTo>
                        <a:pt x="12249" y="11987"/>
                        <a:pt x="12880" y="13858"/>
                        <a:pt x="13792" y="14058"/>
                      </a:cubicBezTo>
                      <a:cubicBezTo>
                        <a:pt x="13847" y="14070"/>
                        <a:pt x="13902" y="14077"/>
                        <a:pt x="13956" y="14077"/>
                      </a:cubicBezTo>
                      <a:cubicBezTo>
                        <a:pt x="14794" y="14077"/>
                        <a:pt x="15496" y="12598"/>
                        <a:pt x="15496" y="10735"/>
                      </a:cubicBezTo>
                      <a:cubicBezTo>
                        <a:pt x="15496" y="10665"/>
                        <a:pt x="15496" y="10587"/>
                        <a:pt x="15492" y="10508"/>
                      </a:cubicBezTo>
                      <a:cubicBezTo>
                        <a:pt x="16730" y="13388"/>
                        <a:pt x="19293" y="12501"/>
                        <a:pt x="20443" y="14632"/>
                      </a:cubicBezTo>
                      <a:cubicBezTo>
                        <a:pt x="21463" y="16511"/>
                        <a:pt x="21568" y="20434"/>
                        <a:pt x="21576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26" name="Google Shape;590;p48"/>
                <p:cNvSpPr/>
                <p:nvPr/>
              </p:nvSpPr>
              <p:spPr>
                <a:xfrm>
                  <a:off x="813958" y="-2"/>
                  <a:ext cx="3359391" cy="10504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4" h="21600" fill="norm" stroke="1" extrusionOk="0">
                      <a:moveTo>
                        <a:pt x="63" y="0"/>
                      </a:moveTo>
                      <a:cubicBezTo>
                        <a:pt x="63" y="0"/>
                        <a:pt x="-306" y="4167"/>
                        <a:pt x="747" y="6371"/>
                      </a:cubicBezTo>
                      <a:cubicBezTo>
                        <a:pt x="1022" y="6988"/>
                        <a:pt x="1343" y="7296"/>
                        <a:pt x="1662" y="7296"/>
                      </a:cubicBezTo>
                      <a:cubicBezTo>
                        <a:pt x="2012" y="7296"/>
                        <a:pt x="2361" y="6928"/>
                        <a:pt x="2652" y="6194"/>
                      </a:cubicBezTo>
                      <a:cubicBezTo>
                        <a:pt x="2652" y="6195"/>
                        <a:pt x="2563" y="12549"/>
                        <a:pt x="4345" y="13156"/>
                      </a:cubicBezTo>
                      <a:lnTo>
                        <a:pt x="7298" y="12581"/>
                      </a:lnTo>
                      <a:cubicBezTo>
                        <a:pt x="7298" y="12581"/>
                        <a:pt x="7538" y="14538"/>
                        <a:pt x="8363" y="14538"/>
                      </a:cubicBezTo>
                      <a:cubicBezTo>
                        <a:pt x="8663" y="14538"/>
                        <a:pt x="9041" y="14278"/>
                        <a:pt x="9512" y="13571"/>
                      </a:cubicBezTo>
                      <a:cubicBezTo>
                        <a:pt x="11272" y="10931"/>
                        <a:pt x="11216" y="10002"/>
                        <a:pt x="11215" y="9995"/>
                      </a:cubicBezTo>
                      <a:cubicBezTo>
                        <a:pt x="11216" y="10015"/>
                        <a:pt x="11700" y="17260"/>
                        <a:pt x="13882" y="17562"/>
                      </a:cubicBezTo>
                      <a:cubicBezTo>
                        <a:pt x="13951" y="17572"/>
                        <a:pt x="14017" y="17577"/>
                        <a:pt x="14082" y="17577"/>
                      </a:cubicBezTo>
                      <a:cubicBezTo>
                        <a:pt x="16083" y="17577"/>
                        <a:pt x="16402" y="13172"/>
                        <a:pt x="16402" y="13172"/>
                      </a:cubicBezTo>
                      <a:cubicBezTo>
                        <a:pt x="16402" y="13172"/>
                        <a:pt x="16579" y="20261"/>
                        <a:pt x="18720" y="21362"/>
                      </a:cubicBezTo>
                      <a:cubicBezTo>
                        <a:pt x="19050" y="21529"/>
                        <a:pt x="19340" y="21600"/>
                        <a:pt x="19593" y="21600"/>
                      </a:cubicBezTo>
                      <a:cubicBezTo>
                        <a:pt x="20988" y="21600"/>
                        <a:pt x="21294" y="19463"/>
                        <a:pt x="21294" y="19463"/>
                      </a:cubicBezTo>
                      <a:lnTo>
                        <a:pt x="21294" y="0"/>
                      </a:lnTo>
                      <a:close/>
                    </a:path>
                  </a:pathLst>
                </a:cu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27" name="Google Shape;591;p48"/>
                <p:cNvSpPr/>
                <p:nvPr/>
              </p:nvSpPr>
              <p:spPr>
                <a:xfrm>
                  <a:off x="993059" y="-1"/>
                  <a:ext cx="3181097" cy="1795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6" y="0"/>
                      </a:moveTo>
                      <a:cubicBezTo>
                        <a:pt x="11" y="84"/>
                        <a:pt x="0" y="178"/>
                        <a:pt x="0" y="271"/>
                      </a:cubicBezTo>
                      <a:cubicBezTo>
                        <a:pt x="0" y="728"/>
                        <a:pt x="206" y="1102"/>
                        <a:pt x="464" y="1130"/>
                      </a:cubicBezTo>
                      <a:cubicBezTo>
                        <a:pt x="448" y="1251"/>
                        <a:pt x="443" y="1382"/>
                        <a:pt x="443" y="1522"/>
                      </a:cubicBezTo>
                      <a:cubicBezTo>
                        <a:pt x="439" y="2745"/>
                        <a:pt x="1007" y="3623"/>
                        <a:pt x="1629" y="3623"/>
                      </a:cubicBezTo>
                      <a:cubicBezTo>
                        <a:pt x="1818" y="3623"/>
                        <a:pt x="2014" y="3541"/>
                        <a:pt x="2198" y="3362"/>
                      </a:cubicBezTo>
                      <a:lnTo>
                        <a:pt x="2198" y="3502"/>
                      </a:lnTo>
                      <a:cubicBezTo>
                        <a:pt x="2198" y="5874"/>
                        <a:pt x="3126" y="7938"/>
                        <a:pt x="4434" y="8470"/>
                      </a:cubicBezTo>
                      <a:cubicBezTo>
                        <a:pt x="4649" y="8558"/>
                        <a:pt x="4865" y="8600"/>
                        <a:pt x="5079" y="8600"/>
                      </a:cubicBezTo>
                      <a:cubicBezTo>
                        <a:pt x="6164" y="8600"/>
                        <a:pt x="7182" y="7511"/>
                        <a:pt x="7671" y="5724"/>
                      </a:cubicBezTo>
                      <a:cubicBezTo>
                        <a:pt x="8158" y="6643"/>
                        <a:pt x="8823" y="7119"/>
                        <a:pt x="9494" y="7119"/>
                      </a:cubicBezTo>
                      <a:cubicBezTo>
                        <a:pt x="9970" y="7119"/>
                        <a:pt x="10449" y="6880"/>
                        <a:pt x="10871" y="6388"/>
                      </a:cubicBezTo>
                      <a:cubicBezTo>
                        <a:pt x="11536" y="8114"/>
                        <a:pt x="12592" y="8986"/>
                        <a:pt x="13650" y="8986"/>
                      </a:cubicBezTo>
                      <a:cubicBezTo>
                        <a:pt x="14662" y="8986"/>
                        <a:pt x="15676" y="8187"/>
                        <a:pt x="16349" y="6574"/>
                      </a:cubicBezTo>
                      <a:cubicBezTo>
                        <a:pt x="16918" y="8666"/>
                        <a:pt x="18115" y="9992"/>
                        <a:pt x="19428" y="9992"/>
                      </a:cubicBezTo>
                      <a:cubicBezTo>
                        <a:pt x="19612" y="9992"/>
                        <a:pt x="19792" y="9974"/>
                        <a:pt x="19976" y="9927"/>
                      </a:cubicBezTo>
                      <a:cubicBezTo>
                        <a:pt x="19939" y="10179"/>
                        <a:pt x="19923" y="10441"/>
                        <a:pt x="19923" y="10702"/>
                      </a:cubicBezTo>
                      <a:cubicBezTo>
                        <a:pt x="19923" y="11823"/>
                        <a:pt x="20261" y="12859"/>
                        <a:pt x="20809" y="13420"/>
                      </a:cubicBezTo>
                      <a:cubicBezTo>
                        <a:pt x="20809" y="13420"/>
                        <a:pt x="21336" y="15997"/>
                        <a:pt x="21600" y="21600"/>
                      </a:cubicBezTo>
                      <a:lnTo>
                        <a:pt x="21595" y="13831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solidFill>
                  <a:srgbClr val="D4A0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28" name="Google Shape;592;p48"/>
                <p:cNvSpPr/>
                <p:nvPr/>
              </p:nvSpPr>
              <p:spPr>
                <a:xfrm>
                  <a:off x="2048282" y="-1"/>
                  <a:ext cx="2125093" cy="433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0"/>
                        <a:pt x="550" y="8159"/>
                        <a:pt x="2589" y="8159"/>
                      </a:cubicBezTo>
                      <a:cubicBezTo>
                        <a:pt x="2904" y="8159"/>
                        <a:pt x="3256" y="7962"/>
                        <a:pt x="3646" y="7512"/>
                      </a:cubicBezTo>
                      <a:cubicBezTo>
                        <a:pt x="3646" y="7512"/>
                        <a:pt x="4464" y="17270"/>
                        <a:pt x="6942" y="17270"/>
                      </a:cubicBezTo>
                      <a:cubicBezTo>
                        <a:pt x="7217" y="17270"/>
                        <a:pt x="7512" y="17150"/>
                        <a:pt x="7829" y="16882"/>
                      </a:cubicBezTo>
                      <a:cubicBezTo>
                        <a:pt x="10993" y="14210"/>
                        <a:pt x="10844" y="3409"/>
                        <a:pt x="10844" y="3407"/>
                      </a:cubicBezTo>
                      <a:cubicBezTo>
                        <a:pt x="10844" y="3409"/>
                        <a:pt x="11563" y="12569"/>
                        <a:pt x="13894" y="12569"/>
                      </a:cubicBezTo>
                      <a:cubicBezTo>
                        <a:pt x="14112" y="12569"/>
                        <a:pt x="14345" y="12489"/>
                        <a:pt x="14592" y="12314"/>
                      </a:cubicBezTo>
                      <a:cubicBezTo>
                        <a:pt x="16565" y="10919"/>
                        <a:pt x="16565" y="4376"/>
                        <a:pt x="16565" y="4376"/>
                      </a:cubicBezTo>
                      <a:cubicBezTo>
                        <a:pt x="16565" y="4376"/>
                        <a:pt x="16960" y="16455"/>
                        <a:pt x="19722" y="20560"/>
                      </a:cubicBezTo>
                      <a:cubicBezTo>
                        <a:pt x="20540" y="21430"/>
                        <a:pt x="21057" y="21600"/>
                        <a:pt x="21337" y="21600"/>
                      </a:cubicBezTo>
                      <a:cubicBezTo>
                        <a:pt x="21518" y="21600"/>
                        <a:pt x="21600" y="21528"/>
                        <a:pt x="21600" y="21528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731" name="Google Shape;593;p48"/>
            <p:cNvSpPr/>
            <p:nvPr/>
          </p:nvSpPr>
          <p:spPr>
            <a:xfrm>
              <a:off x="-1" y="2992070"/>
              <a:ext cx="11646684" cy="17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829" y="882"/>
                    <a:pt x="16719" y="10174"/>
                  </a:cubicBezTo>
                  <a:cubicBezTo>
                    <a:pt x="15042" y="15177"/>
                    <a:pt x="12852" y="17433"/>
                    <a:pt x="10568" y="17433"/>
                  </a:cubicBezTo>
                  <a:cubicBezTo>
                    <a:pt x="8610" y="17433"/>
                    <a:pt x="6584" y="15777"/>
                    <a:pt x="4753" y="12775"/>
                  </a:cubicBezTo>
                  <a:cubicBezTo>
                    <a:pt x="3963" y="11486"/>
                    <a:pt x="3282" y="10991"/>
                    <a:pt x="2703" y="10991"/>
                  </a:cubicBezTo>
                  <a:cubicBezTo>
                    <a:pt x="811" y="10991"/>
                    <a:pt x="0" y="16260"/>
                    <a:pt x="0" y="16260"/>
                  </a:cubicBezTo>
                  <a:lnTo>
                    <a:pt x="0" y="17142"/>
                  </a:lnTo>
                  <a:cubicBezTo>
                    <a:pt x="770" y="13293"/>
                    <a:pt x="1554" y="11884"/>
                    <a:pt x="2381" y="11884"/>
                  </a:cubicBezTo>
                  <a:cubicBezTo>
                    <a:pt x="3550" y="11884"/>
                    <a:pt x="4804" y="14700"/>
                    <a:pt x="6220" y="17422"/>
                  </a:cubicBezTo>
                  <a:cubicBezTo>
                    <a:pt x="7508" y="19895"/>
                    <a:pt x="9114" y="21600"/>
                    <a:pt x="10828" y="21600"/>
                  </a:cubicBezTo>
                  <a:cubicBezTo>
                    <a:pt x="12897" y="21600"/>
                    <a:pt x="15125" y="19115"/>
                    <a:pt x="17148" y="12497"/>
                  </a:cubicBezTo>
                  <a:cubicBezTo>
                    <a:pt x="20517" y="1463"/>
                    <a:pt x="21600" y="1162"/>
                    <a:pt x="21600" y="11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2" name="Google Shape;594;p48"/>
            <p:cNvSpPr/>
            <p:nvPr/>
          </p:nvSpPr>
          <p:spPr>
            <a:xfrm>
              <a:off x="-1" y="3077810"/>
              <a:ext cx="11657804" cy="30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0518" y="174"/>
                    <a:pt x="17149" y="6511"/>
                  </a:cubicBezTo>
                  <a:cubicBezTo>
                    <a:pt x="15125" y="10314"/>
                    <a:pt x="12895" y="11745"/>
                    <a:pt x="10825" y="11745"/>
                  </a:cubicBezTo>
                  <a:cubicBezTo>
                    <a:pt x="9111" y="11745"/>
                    <a:pt x="7507" y="10765"/>
                    <a:pt x="6221" y="9339"/>
                  </a:cubicBezTo>
                  <a:cubicBezTo>
                    <a:pt x="4804" y="7776"/>
                    <a:pt x="3549" y="6159"/>
                    <a:pt x="2380" y="6159"/>
                  </a:cubicBezTo>
                  <a:cubicBezTo>
                    <a:pt x="1553" y="6159"/>
                    <a:pt x="769" y="6968"/>
                    <a:pt x="0" y="917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3" name="Google Shape;595;p48"/>
            <p:cNvSpPr/>
            <p:nvPr/>
          </p:nvSpPr>
          <p:spPr>
            <a:xfrm>
              <a:off x="8659699" y="4395925"/>
              <a:ext cx="857032" cy="95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4" name="Google Shape;596;p48"/>
            <p:cNvSpPr/>
            <p:nvPr/>
          </p:nvSpPr>
          <p:spPr>
            <a:xfrm>
              <a:off x="9763644" y="3870028"/>
              <a:ext cx="541917" cy="33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82" y="960"/>
                  </a:moveTo>
                  <a:cubicBezTo>
                    <a:pt x="17770" y="960"/>
                    <a:pt x="18313" y="1360"/>
                    <a:pt x="18526" y="2137"/>
                  </a:cubicBezTo>
                  <a:cubicBezTo>
                    <a:pt x="18884" y="3332"/>
                    <a:pt x="18022" y="5128"/>
                    <a:pt x="16653" y="6081"/>
                  </a:cubicBezTo>
                  <a:cubicBezTo>
                    <a:pt x="16092" y="6470"/>
                    <a:pt x="15536" y="6664"/>
                    <a:pt x="15046" y="6664"/>
                  </a:cubicBezTo>
                  <a:cubicBezTo>
                    <a:pt x="14337" y="6664"/>
                    <a:pt x="13769" y="6264"/>
                    <a:pt x="13556" y="5481"/>
                  </a:cubicBezTo>
                  <a:cubicBezTo>
                    <a:pt x="13269" y="4168"/>
                    <a:pt x="14131" y="2378"/>
                    <a:pt x="15500" y="1542"/>
                  </a:cubicBezTo>
                  <a:cubicBezTo>
                    <a:pt x="16061" y="1148"/>
                    <a:pt x="16607" y="960"/>
                    <a:pt x="17082" y="960"/>
                  </a:cubicBezTo>
                  <a:close/>
                  <a:moveTo>
                    <a:pt x="13052" y="6676"/>
                  </a:moveTo>
                  <a:cubicBezTo>
                    <a:pt x="13542" y="7312"/>
                    <a:pt x="14117" y="7600"/>
                    <a:pt x="14709" y="7600"/>
                  </a:cubicBezTo>
                  <a:cubicBezTo>
                    <a:pt x="14901" y="7600"/>
                    <a:pt x="15092" y="7571"/>
                    <a:pt x="15284" y="7518"/>
                  </a:cubicBezTo>
                  <a:cubicBezTo>
                    <a:pt x="14709" y="8230"/>
                    <a:pt x="14276" y="9425"/>
                    <a:pt x="14205" y="10620"/>
                  </a:cubicBezTo>
                  <a:cubicBezTo>
                    <a:pt x="13712" y="9991"/>
                    <a:pt x="13141" y="9696"/>
                    <a:pt x="12545" y="9696"/>
                  </a:cubicBezTo>
                  <a:cubicBezTo>
                    <a:pt x="12357" y="9696"/>
                    <a:pt x="12166" y="9726"/>
                    <a:pt x="11974" y="9784"/>
                  </a:cubicBezTo>
                  <a:cubicBezTo>
                    <a:pt x="12549" y="9066"/>
                    <a:pt x="12981" y="7995"/>
                    <a:pt x="13052" y="6676"/>
                  </a:cubicBezTo>
                  <a:close/>
                  <a:moveTo>
                    <a:pt x="10700" y="5357"/>
                  </a:moveTo>
                  <a:cubicBezTo>
                    <a:pt x="11445" y="5357"/>
                    <a:pt x="12041" y="5758"/>
                    <a:pt x="12261" y="6558"/>
                  </a:cubicBezTo>
                  <a:cubicBezTo>
                    <a:pt x="12549" y="7871"/>
                    <a:pt x="11683" y="9549"/>
                    <a:pt x="10317" y="10503"/>
                  </a:cubicBezTo>
                  <a:cubicBezTo>
                    <a:pt x="9782" y="10879"/>
                    <a:pt x="9257" y="11050"/>
                    <a:pt x="8796" y="11050"/>
                  </a:cubicBezTo>
                  <a:cubicBezTo>
                    <a:pt x="8075" y="11050"/>
                    <a:pt x="7511" y="10632"/>
                    <a:pt x="7291" y="9908"/>
                  </a:cubicBezTo>
                  <a:cubicBezTo>
                    <a:pt x="6933" y="8589"/>
                    <a:pt x="7795" y="6800"/>
                    <a:pt x="9164" y="5840"/>
                  </a:cubicBezTo>
                  <a:cubicBezTo>
                    <a:pt x="9697" y="5516"/>
                    <a:pt x="10229" y="5357"/>
                    <a:pt x="10700" y="5357"/>
                  </a:cubicBezTo>
                  <a:close/>
                  <a:moveTo>
                    <a:pt x="18579" y="6217"/>
                  </a:moveTo>
                  <a:cubicBezTo>
                    <a:pt x="19282" y="6217"/>
                    <a:pt x="19824" y="6617"/>
                    <a:pt x="20037" y="7394"/>
                  </a:cubicBezTo>
                  <a:cubicBezTo>
                    <a:pt x="20324" y="8713"/>
                    <a:pt x="19533" y="10503"/>
                    <a:pt x="18093" y="11339"/>
                  </a:cubicBezTo>
                  <a:lnTo>
                    <a:pt x="18093" y="11456"/>
                  </a:lnTo>
                  <a:cubicBezTo>
                    <a:pt x="17561" y="11786"/>
                    <a:pt x="17040" y="11945"/>
                    <a:pt x="16578" y="11945"/>
                  </a:cubicBezTo>
                  <a:cubicBezTo>
                    <a:pt x="15858" y="11945"/>
                    <a:pt x="15287" y="11545"/>
                    <a:pt x="15067" y="10744"/>
                  </a:cubicBezTo>
                  <a:cubicBezTo>
                    <a:pt x="14709" y="9425"/>
                    <a:pt x="15571" y="7753"/>
                    <a:pt x="16940" y="6800"/>
                  </a:cubicBezTo>
                  <a:cubicBezTo>
                    <a:pt x="17529" y="6405"/>
                    <a:pt x="18093" y="6217"/>
                    <a:pt x="18579" y="6217"/>
                  </a:cubicBezTo>
                  <a:close/>
                  <a:moveTo>
                    <a:pt x="6646" y="10980"/>
                  </a:moveTo>
                  <a:cubicBezTo>
                    <a:pt x="7160" y="11645"/>
                    <a:pt x="7813" y="12010"/>
                    <a:pt x="8494" y="12010"/>
                  </a:cubicBezTo>
                  <a:cubicBezTo>
                    <a:pt x="8668" y="12010"/>
                    <a:pt x="8845" y="11986"/>
                    <a:pt x="9019" y="11939"/>
                  </a:cubicBezTo>
                  <a:cubicBezTo>
                    <a:pt x="8373" y="12652"/>
                    <a:pt x="7941" y="13847"/>
                    <a:pt x="7870" y="15165"/>
                  </a:cubicBezTo>
                  <a:cubicBezTo>
                    <a:pt x="7387" y="14453"/>
                    <a:pt x="6823" y="14070"/>
                    <a:pt x="6209" y="14070"/>
                  </a:cubicBezTo>
                  <a:cubicBezTo>
                    <a:pt x="6000" y="14070"/>
                    <a:pt x="5784" y="14117"/>
                    <a:pt x="5564" y="14206"/>
                  </a:cubicBezTo>
                  <a:cubicBezTo>
                    <a:pt x="6213" y="13487"/>
                    <a:pt x="6646" y="12292"/>
                    <a:pt x="6646" y="10980"/>
                  </a:cubicBezTo>
                  <a:close/>
                  <a:moveTo>
                    <a:pt x="4322" y="9726"/>
                  </a:moveTo>
                  <a:cubicBezTo>
                    <a:pt x="5053" y="9726"/>
                    <a:pt x="5631" y="10173"/>
                    <a:pt x="5851" y="10980"/>
                  </a:cubicBezTo>
                  <a:cubicBezTo>
                    <a:pt x="6213" y="12175"/>
                    <a:pt x="5347" y="13970"/>
                    <a:pt x="3978" y="14924"/>
                  </a:cubicBezTo>
                  <a:cubicBezTo>
                    <a:pt x="3446" y="15301"/>
                    <a:pt x="2896" y="15471"/>
                    <a:pt x="2414" y="15471"/>
                  </a:cubicBezTo>
                  <a:cubicBezTo>
                    <a:pt x="1662" y="15471"/>
                    <a:pt x="1059" y="15053"/>
                    <a:pt x="885" y="14329"/>
                  </a:cubicBezTo>
                  <a:cubicBezTo>
                    <a:pt x="598" y="13011"/>
                    <a:pt x="1460" y="11339"/>
                    <a:pt x="2829" y="10261"/>
                  </a:cubicBezTo>
                  <a:cubicBezTo>
                    <a:pt x="3354" y="9896"/>
                    <a:pt x="3868" y="9726"/>
                    <a:pt x="4322" y="9726"/>
                  </a:cubicBezTo>
                  <a:close/>
                  <a:moveTo>
                    <a:pt x="12236" y="10585"/>
                  </a:moveTo>
                  <a:cubicBezTo>
                    <a:pt x="12935" y="10585"/>
                    <a:pt x="13485" y="11033"/>
                    <a:pt x="13702" y="11816"/>
                  </a:cubicBezTo>
                  <a:cubicBezTo>
                    <a:pt x="14060" y="13134"/>
                    <a:pt x="13198" y="14806"/>
                    <a:pt x="11829" y="15760"/>
                  </a:cubicBezTo>
                  <a:lnTo>
                    <a:pt x="11758" y="15760"/>
                  </a:lnTo>
                  <a:cubicBezTo>
                    <a:pt x="11197" y="16148"/>
                    <a:pt x="10651" y="16343"/>
                    <a:pt x="10175" y="16343"/>
                  </a:cubicBezTo>
                  <a:cubicBezTo>
                    <a:pt x="9487" y="16343"/>
                    <a:pt x="8944" y="15942"/>
                    <a:pt x="8732" y="15165"/>
                  </a:cubicBezTo>
                  <a:cubicBezTo>
                    <a:pt x="8373" y="13847"/>
                    <a:pt x="9310" y="12175"/>
                    <a:pt x="10676" y="11221"/>
                  </a:cubicBezTo>
                  <a:cubicBezTo>
                    <a:pt x="11225" y="10785"/>
                    <a:pt x="11765" y="10585"/>
                    <a:pt x="12236" y="10585"/>
                  </a:cubicBezTo>
                  <a:close/>
                  <a:moveTo>
                    <a:pt x="5802" y="15036"/>
                  </a:moveTo>
                  <a:cubicBezTo>
                    <a:pt x="6536" y="15036"/>
                    <a:pt x="7118" y="15436"/>
                    <a:pt x="7291" y="16237"/>
                  </a:cubicBezTo>
                  <a:cubicBezTo>
                    <a:pt x="7653" y="17432"/>
                    <a:pt x="6788" y="19227"/>
                    <a:pt x="5418" y="20181"/>
                  </a:cubicBezTo>
                  <a:cubicBezTo>
                    <a:pt x="4883" y="20558"/>
                    <a:pt x="4347" y="20729"/>
                    <a:pt x="3879" y="20729"/>
                  </a:cubicBezTo>
                  <a:cubicBezTo>
                    <a:pt x="3145" y="20729"/>
                    <a:pt x="2570" y="20311"/>
                    <a:pt x="2396" y="19587"/>
                  </a:cubicBezTo>
                  <a:cubicBezTo>
                    <a:pt x="2034" y="18268"/>
                    <a:pt x="2900" y="16478"/>
                    <a:pt x="4269" y="15519"/>
                  </a:cubicBezTo>
                  <a:cubicBezTo>
                    <a:pt x="4801" y="15195"/>
                    <a:pt x="5333" y="15036"/>
                    <a:pt x="5802" y="15036"/>
                  </a:cubicBezTo>
                  <a:close/>
                  <a:moveTo>
                    <a:pt x="17341" y="0"/>
                  </a:moveTo>
                  <a:cubicBezTo>
                    <a:pt x="16713" y="0"/>
                    <a:pt x="16000" y="230"/>
                    <a:pt x="15284" y="706"/>
                  </a:cubicBezTo>
                  <a:cubicBezTo>
                    <a:pt x="13702" y="1778"/>
                    <a:pt x="12694" y="3691"/>
                    <a:pt x="12694" y="5245"/>
                  </a:cubicBezTo>
                  <a:cubicBezTo>
                    <a:pt x="12350" y="4680"/>
                    <a:pt x="11768" y="4374"/>
                    <a:pt x="11073" y="4374"/>
                  </a:cubicBezTo>
                  <a:cubicBezTo>
                    <a:pt x="10449" y="4374"/>
                    <a:pt x="9736" y="4616"/>
                    <a:pt x="9019" y="5128"/>
                  </a:cubicBezTo>
                  <a:cubicBezTo>
                    <a:pt x="7437" y="6199"/>
                    <a:pt x="6284" y="8230"/>
                    <a:pt x="6429" y="9784"/>
                  </a:cubicBezTo>
                  <a:cubicBezTo>
                    <a:pt x="6039" y="9143"/>
                    <a:pt x="5422" y="8807"/>
                    <a:pt x="4684" y="8807"/>
                  </a:cubicBezTo>
                  <a:cubicBezTo>
                    <a:pt x="4056" y="8807"/>
                    <a:pt x="3343" y="9049"/>
                    <a:pt x="2612" y="9549"/>
                  </a:cubicBezTo>
                  <a:cubicBezTo>
                    <a:pt x="810" y="10744"/>
                    <a:pt x="-339" y="13134"/>
                    <a:pt x="90" y="14806"/>
                  </a:cubicBezTo>
                  <a:cubicBezTo>
                    <a:pt x="331" y="15801"/>
                    <a:pt x="1073" y="16296"/>
                    <a:pt x="2020" y="16296"/>
                  </a:cubicBezTo>
                  <a:cubicBezTo>
                    <a:pt x="2212" y="16296"/>
                    <a:pt x="2407" y="16278"/>
                    <a:pt x="2612" y="16237"/>
                  </a:cubicBezTo>
                  <a:cubicBezTo>
                    <a:pt x="1747" y="17432"/>
                    <a:pt x="1314" y="18868"/>
                    <a:pt x="1605" y="20063"/>
                  </a:cubicBezTo>
                  <a:cubicBezTo>
                    <a:pt x="1864" y="21070"/>
                    <a:pt x="2623" y="21600"/>
                    <a:pt x="3577" y="21600"/>
                  </a:cubicBezTo>
                  <a:cubicBezTo>
                    <a:pt x="4209" y="21600"/>
                    <a:pt x="4922" y="21370"/>
                    <a:pt x="5635" y="20899"/>
                  </a:cubicBezTo>
                  <a:cubicBezTo>
                    <a:pt x="7220" y="19822"/>
                    <a:pt x="8299" y="17791"/>
                    <a:pt x="8228" y="16237"/>
                  </a:cubicBezTo>
                  <a:cubicBezTo>
                    <a:pt x="8579" y="16884"/>
                    <a:pt x="9179" y="17214"/>
                    <a:pt x="9906" y="17214"/>
                  </a:cubicBezTo>
                  <a:cubicBezTo>
                    <a:pt x="10527" y="17214"/>
                    <a:pt x="11243" y="16973"/>
                    <a:pt x="11974" y="16478"/>
                  </a:cubicBezTo>
                  <a:cubicBezTo>
                    <a:pt x="13556" y="15401"/>
                    <a:pt x="14638" y="13487"/>
                    <a:pt x="14564" y="11939"/>
                  </a:cubicBezTo>
                  <a:cubicBezTo>
                    <a:pt x="14943" y="12504"/>
                    <a:pt x="15546" y="12805"/>
                    <a:pt x="16249" y="12805"/>
                  </a:cubicBezTo>
                  <a:cubicBezTo>
                    <a:pt x="16880" y="12805"/>
                    <a:pt x="17593" y="12563"/>
                    <a:pt x="18310" y="12057"/>
                  </a:cubicBezTo>
                  <a:cubicBezTo>
                    <a:pt x="20108" y="10862"/>
                    <a:pt x="21261" y="8589"/>
                    <a:pt x="20828" y="6800"/>
                  </a:cubicBezTo>
                  <a:cubicBezTo>
                    <a:pt x="20587" y="5805"/>
                    <a:pt x="19849" y="5304"/>
                    <a:pt x="18902" y="5304"/>
                  </a:cubicBezTo>
                  <a:cubicBezTo>
                    <a:pt x="18710" y="5304"/>
                    <a:pt x="18512" y="5322"/>
                    <a:pt x="18310" y="5363"/>
                  </a:cubicBezTo>
                  <a:cubicBezTo>
                    <a:pt x="19172" y="4168"/>
                    <a:pt x="19604" y="2738"/>
                    <a:pt x="19317" y="1542"/>
                  </a:cubicBezTo>
                  <a:cubicBezTo>
                    <a:pt x="19055" y="530"/>
                    <a:pt x="18299" y="0"/>
                    <a:pt x="17341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73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603;p49"/>
          <p:cNvGrpSpPr/>
          <p:nvPr/>
        </p:nvGrpSpPr>
        <p:grpSpPr>
          <a:xfrm>
            <a:off x="193" y="102"/>
            <a:ext cx="9483519" cy="5143436"/>
            <a:chOff x="96" y="51"/>
            <a:chExt cx="9483517" cy="5143434"/>
          </a:xfrm>
        </p:grpSpPr>
        <p:grpSp>
          <p:nvGrpSpPr>
            <p:cNvPr id="752" name="Google Shape;604;p49"/>
            <p:cNvGrpSpPr/>
            <p:nvPr/>
          </p:nvGrpSpPr>
          <p:grpSpPr>
            <a:xfrm>
              <a:off x="96" y="3964369"/>
              <a:ext cx="9144122" cy="1179118"/>
              <a:chOff x="0" y="0"/>
              <a:chExt cx="9144120" cy="1179116"/>
            </a:xfrm>
          </p:grpSpPr>
          <p:sp>
            <p:nvSpPr>
              <p:cNvPr id="743" name="Google Shape;605;p49"/>
              <p:cNvSpPr/>
              <p:nvPr/>
            </p:nvSpPr>
            <p:spPr>
              <a:xfrm>
                <a:off x="0" y="0"/>
                <a:ext cx="9144121" cy="1179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73" y="0"/>
                    </a:moveTo>
                    <a:cubicBezTo>
                      <a:pt x="19783" y="0"/>
                      <a:pt x="18878" y="2327"/>
                      <a:pt x="18272" y="2679"/>
                    </a:cubicBezTo>
                    <a:cubicBezTo>
                      <a:pt x="18206" y="2717"/>
                      <a:pt x="18141" y="2734"/>
                      <a:pt x="18076" y="2734"/>
                    </a:cubicBezTo>
                    <a:cubicBezTo>
                      <a:pt x="17562" y="2734"/>
                      <a:pt x="17054" y="1680"/>
                      <a:pt x="16375" y="1680"/>
                    </a:cubicBezTo>
                    <a:cubicBezTo>
                      <a:pt x="16289" y="1680"/>
                      <a:pt x="16200" y="1697"/>
                      <a:pt x="16108" y="1736"/>
                    </a:cubicBezTo>
                    <a:cubicBezTo>
                      <a:pt x="15199" y="2113"/>
                      <a:pt x="12735" y="5699"/>
                      <a:pt x="10790" y="5790"/>
                    </a:cubicBezTo>
                    <a:cubicBezTo>
                      <a:pt x="9208" y="5870"/>
                      <a:pt x="8556" y="7102"/>
                      <a:pt x="7996" y="7102"/>
                    </a:cubicBezTo>
                    <a:cubicBezTo>
                      <a:pt x="7867" y="7102"/>
                      <a:pt x="7743" y="7037"/>
                      <a:pt x="7614" y="6877"/>
                    </a:cubicBezTo>
                    <a:cubicBezTo>
                      <a:pt x="7335" y="6538"/>
                      <a:pt x="7000" y="6349"/>
                      <a:pt x="6591" y="6349"/>
                    </a:cubicBezTo>
                    <a:cubicBezTo>
                      <a:pt x="5982" y="6349"/>
                      <a:pt x="5205" y="6768"/>
                      <a:pt x="4196" y="7730"/>
                    </a:cubicBezTo>
                    <a:cubicBezTo>
                      <a:pt x="2509" y="9331"/>
                      <a:pt x="0" y="10086"/>
                      <a:pt x="0" y="10086"/>
                    </a:cubicBezTo>
                    <a:lnTo>
                      <a:pt x="0" y="21600"/>
                    </a:lnTo>
                    <a:lnTo>
                      <a:pt x="21600" y="21555"/>
                    </a:lnTo>
                    <a:lnTo>
                      <a:pt x="21600" y="37"/>
                    </a:lnTo>
                    <a:cubicBezTo>
                      <a:pt x="21488" y="12"/>
                      <a:pt x="21379" y="0"/>
                      <a:pt x="21273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747" name="Google Shape;606;p49"/>
              <p:cNvGrpSpPr/>
              <p:nvPr/>
            </p:nvGrpSpPr>
            <p:grpSpPr>
              <a:xfrm>
                <a:off x="2215976" y="521202"/>
                <a:ext cx="854687" cy="336320"/>
                <a:chOff x="16" y="0"/>
                <a:chExt cx="854685" cy="336319"/>
              </a:xfrm>
            </p:grpSpPr>
            <p:sp>
              <p:nvSpPr>
                <p:cNvPr id="744" name="Google Shape;607;p49"/>
                <p:cNvSpPr/>
                <p:nvPr/>
              </p:nvSpPr>
              <p:spPr>
                <a:xfrm>
                  <a:off x="16" y="130783"/>
                  <a:ext cx="854687" cy="199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45" name="Google Shape;608;p49"/>
                <p:cNvSpPr/>
                <p:nvPr/>
              </p:nvSpPr>
              <p:spPr>
                <a:xfrm>
                  <a:off x="177329" y="0"/>
                  <a:ext cx="535919" cy="9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46" name="Google Shape;609;p49"/>
                <p:cNvSpPr/>
                <p:nvPr/>
              </p:nvSpPr>
              <p:spPr>
                <a:xfrm>
                  <a:off x="55447" y="44392"/>
                  <a:ext cx="787101" cy="291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751" name="Google Shape;610;p49"/>
              <p:cNvGrpSpPr/>
              <p:nvPr/>
            </p:nvGrpSpPr>
            <p:grpSpPr>
              <a:xfrm>
                <a:off x="4042857" y="435553"/>
                <a:ext cx="705986" cy="277807"/>
                <a:chOff x="13" y="0"/>
                <a:chExt cx="705984" cy="277805"/>
              </a:xfrm>
            </p:grpSpPr>
            <p:sp>
              <p:nvSpPr>
                <p:cNvPr id="748" name="Google Shape;611;p49"/>
                <p:cNvSpPr/>
                <p:nvPr/>
              </p:nvSpPr>
              <p:spPr>
                <a:xfrm>
                  <a:off x="13" y="108029"/>
                  <a:ext cx="705986" cy="164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49" name="Google Shape;612;p49"/>
                <p:cNvSpPr/>
                <p:nvPr/>
              </p:nvSpPr>
              <p:spPr>
                <a:xfrm>
                  <a:off x="146476" y="0"/>
                  <a:ext cx="442678" cy="763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50" name="Google Shape;613;p49"/>
                <p:cNvSpPr/>
                <p:nvPr/>
              </p:nvSpPr>
              <p:spPr>
                <a:xfrm>
                  <a:off x="45800" y="36669"/>
                  <a:ext cx="650160" cy="241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756" name="Google Shape;614;p49"/>
            <p:cNvGrpSpPr/>
            <p:nvPr/>
          </p:nvGrpSpPr>
          <p:grpSpPr>
            <a:xfrm>
              <a:off x="4111061" y="51"/>
              <a:ext cx="5372554" cy="2871423"/>
              <a:chOff x="87" y="0"/>
              <a:chExt cx="5372553" cy="2871422"/>
            </a:xfrm>
          </p:grpSpPr>
          <p:sp>
            <p:nvSpPr>
              <p:cNvPr id="753" name="Google Shape;615;p49"/>
              <p:cNvSpPr/>
              <p:nvPr/>
            </p:nvSpPr>
            <p:spPr>
              <a:xfrm>
                <a:off x="87" y="10"/>
                <a:ext cx="5371262" cy="167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754" name="Google Shape;616;p49"/>
              <p:cNvSpPr/>
              <p:nvPr/>
            </p:nvSpPr>
            <p:spPr>
              <a:xfrm>
                <a:off x="286448" y="10"/>
                <a:ext cx="5086193" cy="2871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755" name="Google Shape;617;p49"/>
              <p:cNvSpPr/>
              <p:nvPr/>
            </p:nvSpPr>
            <p:spPr>
              <a:xfrm>
                <a:off x="1179360" y="0"/>
                <a:ext cx="4192064" cy="854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A0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75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621;p50"/>
          <p:cNvGrpSpPr/>
          <p:nvPr/>
        </p:nvGrpSpPr>
        <p:grpSpPr>
          <a:xfrm>
            <a:off x="-272856" y="387596"/>
            <a:ext cx="9936434" cy="4755817"/>
            <a:chOff x="-13" y="-1"/>
            <a:chExt cx="9936433" cy="4755816"/>
          </a:xfrm>
        </p:grpSpPr>
        <p:sp>
          <p:nvSpPr>
            <p:cNvPr id="765" name="Google Shape;622;p50"/>
            <p:cNvSpPr/>
            <p:nvPr/>
          </p:nvSpPr>
          <p:spPr>
            <a:xfrm>
              <a:off x="272840" y="4400631"/>
              <a:ext cx="9143978" cy="35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777" name="Google Shape;623;p50"/>
            <p:cNvGrpSpPr/>
            <p:nvPr/>
          </p:nvGrpSpPr>
          <p:grpSpPr>
            <a:xfrm>
              <a:off x="-14" y="-2"/>
              <a:ext cx="9936434" cy="4597323"/>
              <a:chOff x="-13" y="0"/>
              <a:chExt cx="9936433" cy="4597321"/>
            </a:xfrm>
          </p:grpSpPr>
          <p:sp>
            <p:nvSpPr>
              <p:cNvPr id="766" name="Google Shape;624;p50"/>
              <p:cNvSpPr/>
              <p:nvPr/>
            </p:nvSpPr>
            <p:spPr>
              <a:xfrm>
                <a:off x="8489932" y="-1"/>
                <a:ext cx="667476" cy="849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770" name="Google Shape;625;p50"/>
              <p:cNvGrpSpPr/>
              <p:nvPr/>
            </p:nvGrpSpPr>
            <p:grpSpPr>
              <a:xfrm>
                <a:off x="8899883" y="1307879"/>
                <a:ext cx="1036537" cy="691091"/>
                <a:chOff x="-25" y="0"/>
                <a:chExt cx="1036536" cy="691089"/>
              </a:xfrm>
            </p:grpSpPr>
            <p:sp>
              <p:nvSpPr>
                <p:cNvPr id="767" name="Google Shape;626;p50"/>
                <p:cNvSpPr/>
                <p:nvPr/>
              </p:nvSpPr>
              <p:spPr>
                <a:xfrm>
                  <a:off x="-26" y="5066"/>
                  <a:ext cx="1032809" cy="686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68" name="Google Shape;627;p50"/>
                <p:cNvSpPr/>
                <p:nvPr/>
              </p:nvSpPr>
              <p:spPr>
                <a:xfrm>
                  <a:off x="106525" y="-1"/>
                  <a:ext cx="929987" cy="44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69" name="Google Shape;628;p50"/>
                <p:cNvSpPr/>
                <p:nvPr/>
              </p:nvSpPr>
              <p:spPr>
                <a:xfrm>
                  <a:off x="203486" y="46058"/>
                  <a:ext cx="736139" cy="348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774" name="Google Shape;629;p50"/>
              <p:cNvGrpSpPr/>
              <p:nvPr/>
            </p:nvGrpSpPr>
            <p:grpSpPr>
              <a:xfrm>
                <a:off x="8643815" y="3178733"/>
                <a:ext cx="665065" cy="1349234"/>
                <a:chOff x="2" y="0"/>
                <a:chExt cx="665063" cy="1349233"/>
              </a:xfrm>
            </p:grpSpPr>
            <p:sp>
              <p:nvSpPr>
                <p:cNvPr id="771" name="Google Shape;630;p50"/>
                <p:cNvSpPr/>
                <p:nvPr/>
              </p:nvSpPr>
              <p:spPr>
                <a:xfrm>
                  <a:off x="167551" y="-1"/>
                  <a:ext cx="285705" cy="134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72" name="Google Shape;631;p50"/>
                <p:cNvSpPr/>
                <p:nvPr/>
              </p:nvSpPr>
              <p:spPr>
                <a:xfrm>
                  <a:off x="2" y="282956"/>
                  <a:ext cx="232369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773" name="Google Shape;632;p50"/>
                <p:cNvSpPr/>
                <p:nvPr/>
              </p:nvSpPr>
              <p:spPr>
                <a:xfrm>
                  <a:off x="396389" y="282956"/>
                  <a:ext cx="268678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775" name="Google Shape;633;p50"/>
              <p:cNvSpPr/>
              <p:nvPr/>
            </p:nvSpPr>
            <p:spPr>
              <a:xfrm rot="4249985">
                <a:off x="544759" y="4071146"/>
                <a:ext cx="432423" cy="48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600" fill="norm" stroke="1" extrusionOk="0">
                    <a:moveTo>
                      <a:pt x="13413" y="0"/>
                    </a:moveTo>
                    <a:cubicBezTo>
                      <a:pt x="12904" y="0"/>
                      <a:pt x="12448" y="474"/>
                      <a:pt x="12678" y="997"/>
                    </a:cubicBezTo>
                    <a:lnTo>
                      <a:pt x="12618" y="969"/>
                    </a:lnTo>
                    <a:lnTo>
                      <a:pt x="10060" y="1844"/>
                    </a:lnTo>
                    <a:cubicBezTo>
                      <a:pt x="9820" y="1926"/>
                      <a:pt x="9609" y="2090"/>
                      <a:pt x="9428" y="2282"/>
                    </a:cubicBezTo>
                    <a:lnTo>
                      <a:pt x="161" y="13606"/>
                    </a:lnTo>
                    <a:cubicBezTo>
                      <a:pt x="-80" y="13879"/>
                      <a:pt x="-50" y="14290"/>
                      <a:pt x="251" y="14536"/>
                    </a:cubicBezTo>
                    <a:cubicBezTo>
                      <a:pt x="221" y="14563"/>
                      <a:pt x="191" y="14590"/>
                      <a:pt x="161" y="14618"/>
                    </a:cubicBezTo>
                    <a:cubicBezTo>
                      <a:pt x="-110" y="14946"/>
                      <a:pt x="-20" y="15411"/>
                      <a:pt x="311" y="15657"/>
                    </a:cubicBezTo>
                    <a:lnTo>
                      <a:pt x="491" y="15767"/>
                    </a:lnTo>
                    <a:cubicBezTo>
                      <a:pt x="372" y="15821"/>
                      <a:pt x="282" y="15875"/>
                      <a:pt x="221" y="15957"/>
                    </a:cubicBezTo>
                    <a:cubicBezTo>
                      <a:pt x="-50" y="16286"/>
                      <a:pt x="11" y="16751"/>
                      <a:pt x="372" y="16997"/>
                    </a:cubicBezTo>
                    <a:lnTo>
                      <a:pt x="6991" y="21455"/>
                    </a:lnTo>
                    <a:cubicBezTo>
                      <a:pt x="7137" y="21554"/>
                      <a:pt x="7306" y="21600"/>
                      <a:pt x="7474" y="21600"/>
                    </a:cubicBezTo>
                    <a:cubicBezTo>
                      <a:pt x="7725" y="21600"/>
                      <a:pt x="7972" y="21499"/>
                      <a:pt x="8135" y="21319"/>
                    </a:cubicBezTo>
                    <a:cubicBezTo>
                      <a:pt x="8195" y="21209"/>
                      <a:pt x="8255" y="21127"/>
                      <a:pt x="8255" y="21018"/>
                    </a:cubicBezTo>
                    <a:lnTo>
                      <a:pt x="8406" y="21127"/>
                    </a:lnTo>
                    <a:cubicBezTo>
                      <a:pt x="8548" y="21224"/>
                      <a:pt x="8713" y="21270"/>
                      <a:pt x="8879" y="21270"/>
                    </a:cubicBezTo>
                    <a:cubicBezTo>
                      <a:pt x="9132" y="21270"/>
                      <a:pt x="9385" y="21162"/>
                      <a:pt x="9549" y="20963"/>
                    </a:cubicBezTo>
                    <a:cubicBezTo>
                      <a:pt x="9579" y="20936"/>
                      <a:pt x="9579" y="20908"/>
                      <a:pt x="9609" y="20881"/>
                    </a:cubicBezTo>
                    <a:cubicBezTo>
                      <a:pt x="9732" y="20937"/>
                      <a:pt x="9865" y="20965"/>
                      <a:pt x="9996" y="20965"/>
                    </a:cubicBezTo>
                    <a:cubicBezTo>
                      <a:pt x="10252" y="20965"/>
                      <a:pt x="10503" y="20861"/>
                      <a:pt x="10663" y="20662"/>
                    </a:cubicBezTo>
                    <a:lnTo>
                      <a:pt x="12227" y="18747"/>
                    </a:lnTo>
                    <a:lnTo>
                      <a:pt x="12288" y="18803"/>
                    </a:lnTo>
                    <a:lnTo>
                      <a:pt x="18455" y="11280"/>
                    </a:lnTo>
                    <a:lnTo>
                      <a:pt x="18396" y="11226"/>
                    </a:lnTo>
                    <a:lnTo>
                      <a:pt x="19900" y="9393"/>
                    </a:lnTo>
                    <a:cubicBezTo>
                      <a:pt x="20051" y="9175"/>
                      <a:pt x="20171" y="8929"/>
                      <a:pt x="20171" y="8655"/>
                    </a:cubicBezTo>
                    <a:lnTo>
                      <a:pt x="20351" y="6193"/>
                    </a:lnTo>
                    <a:lnTo>
                      <a:pt x="20322" y="6166"/>
                    </a:lnTo>
                    <a:cubicBezTo>
                      <a:pt x="20365" y="6172"/>
                      <a:pt x="20407" y="6175"/>
                      <a:pt x="20448" y="6175"/>
                    </a:cubicBezTo>
                    <a:cubicBezTo>
                      <a:pt x="21173" y="6175"/>
                      <a:pt x="21490" y="5295"/>
                      <a:pt x="20863" y="4880"/>
                    </a:cubicBezTo>
                    <a:lnTo>
                      <a:pt x="13882" y="149"/>
                    </a:lnTo>
                    <a:cubicBezTo>
                      <a:pt x="13733" y="46"/>
                      <a:pt x="13570" y="0"/>
                      <a:pt x="13413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776" name="Google Shape;634;p50"/>
              <p:cNvSpPr/>
              <p:nvPr/>
            </p:nvSpPr>
            <p:spPr>
              <a:xfrm>
                <a:off x="-14" y="3241588"/>
                <a:ext cx="878293" cy="691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600" fill="norm" stroke="1" extrusionOk="0">
                    <a:moveTo>
                      <a:pt x="17960" y="0"/>
                    </a:moveTo>
                    <a:cubicBezTo>
                      <a:pt x="17934" y="0"/>
                      <a:pt x="17907" y="4"/>
                      <a:pt x="17882" y="12"/>
                    </a:cubicBezTo>
                    <a:lnTo>
                      <a:pt x="10406" y="2138"/>
                    </a:lnTo>
                    <a:lnTo>
                      <a:pt x="1474" y="4656"/>
                    </a:lnTo>
                    <a:cubicBezTo>
                      <a:pt x="410" y="4963"/>
                      <a:pt x="-242" y="6390"/>
                      <a:pt x="84" y="7732"/>
                    </a:cubicBezTo>
                    <a:lnTo>
                      <a:pt x="2974" y="19790"/>
                    </a:lnTo>
                    <a:cubicBezTo>
                      <a:pt x="3239" y="20897"/>
                      <a:pt x="4033" y="21600"/>
                      <a:pt x="4886" y="21600"/>
                    </a:cubicBezTo>
                    <a:cubicBezTo>
                      <a:pt x="5153" y="21600"/>
                      <a:pt x="5426" y="21531"/>
                      <a:pt x="5691" y="21384"/>
                    </a:cubicBezTo>
                    <a:lnTo>
                      <a:pt x="21032" y="12796"/>
                    </a:lnTo>
                    <a:cubicBezTo>
                      <a:pt x="21250" y="12684"/>
                      <a:pt x="21358" y="12376"/>
                      <a:pt x="21315" y="12096"/>
                    </a:cubicBezTo>
                    <a:lnTo>
                      <a:pt x="20880" y="10055"/>
                    </a:lnTo>
                    <a:cubicBezTo>
                      <a:pt x="20846" y="9859"/>
                      <a:pt x="20720" y="9748"/>
                      <a:pt x="20584" y="9748"/>
                    </a:cubicBezTo>
                    <a:cubicBezTo>
                      <a:pt x="20545" y="9748"/>
                      <a:pt x="20506" y="9756"/>
                      <a:pt x="20467" y="9775"/>
                    </a:cubicBezTo>
                    <a:lnTo>
                      <a:pt x="16077" y="12041"/>
                    </a:lnTo>
                    <a:cubicBezTo>
                      <a:pt x="15988" y="12084"/>
                      <a:pt x="15898" y="12103"/>
                      <a:pt x="15809" y="12103"/>
                    </a:cubicBezTo>
                    <a:cubicBezTo>
                      <a:pt x="15489" y="12103"/>
                      <a:pt x="15197" y="11842"/>
                      <a:pt x="15078" y="11425"/>
                    </a:cubicBezTo>
                    <a:lnTo>
                      <a:pt x="13557" y="5467"/>
                    </a:lnTo>
                    <a:cubicBezTo>
                      <a:pt x="13426" y="4879"/>
                      <a:pt x="13687" y="4292"/>
                      <a:pt x="14122" y="4124"/>
                    </a:cubicBezTo>
                    <a:lnTo>
                      <a:pt x="18468" y="2613"/>
                    </a:lnTo>
                    <a:cubicBezTo>
                      <a:pt x="18729" y="2529"/>
                      <a:pt x="18881" y="2166"/>
                      <a:pt x="18772" y="1831"/>
                    </a:cubicBezTo>
                    <a:lnTo>
                      <a:pt x="18316" y="320"/>
                    </a:lnTo>
                    <a:cubicBezTo>
                      <a:pt x="18261" y="130"/>
                      <a:pt x="18110" y="0"/>
                      <a:pt x="17960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77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636;p51"/>
          <p:cNvGrpSpPr/>
          <p:nvPr/>
        </p:nvGrpSpPr>
        <p:grpSpPr>
          <a:xfrm>
            <a:off x="-7" y="-2341159"/>
            <a:ext cx="9143659" cy="7484616"/>
            <a:chOff x="-1" y="0"/>
            <a:chExt cx="9143658" cy="7484614"/>
          </a:xfrm>
        </p:grpSpPr>
        <p:sp>
          <p:nvSpPr>
            <p:cNvPr id="786" name="Google Shape;637;p51"/>
            <p:cNvSpPr/>
            <p:nvPr/>
          </p:nvSpPr>
          <p:spPr>
            <a:xfrm flipH="1">
              <a:off x="3056733" y="-1"/>
              <a:ext cx="4163299" cy="717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7" name="Google Shape;638;p51"/>
            <p:cNvSpPr/>
            <p:nvPr/>
          </p:nvSpPr>
          <p:spPr>
            <a:xfrm>
              <a:off x="3837443" y="5694034"/>
              <a:ext cx="1478019" cy="135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7184" y="0"/>
                  </a:moveTo>
                  <a:cubicBezTo>
                    <a:pt x="17025" y="0"/>
                    <a:pt x="16764" y="186"/>
                    <a:pt x="16669" y="289"/>
                  </a:cubicBezTo>
                  <a:cubicBezTo>
                    <a:pt x="16553" y="429"/>
                    <a:pt x="16274" y="2905"/>
                    <a:pt x="15762" y="4061"/>
                  </a:cubicBezTo>
                  <a:cubicBezTo>
                    <a:pt x="15471" y="3515"/>
                    <a:pt x="14691" y="2689"/>
                    <a:pt x="14330" y="1915"/>
                  </a:cubicBezTo>
                  <a:cubicBezTo>
                    <a:pt x="14256" y="1765"/>
                    <a:pt x="14480" y="1394"/>
                    <a:pt x="14408" y="1394"/>
                  </a:cubicBezTo>
                  <a:cubicBezTo>
                    <a:pt x="14401" y="1394"/>
                    <a:pt x="14390" y="1398"/>
                    <a:pt x="14376" y="1406"/>
                  </a:cubicBezTo>
                  <a:cubicBezTo>
                    <a:pt x="14225" y="1496"/>
                    <a:pt x="14074" y="1749"/>
                    <a:pt x="14155" y="1915"/>
                  </a:cubicBezTo>
                  <a:cubicBezTo>
                    <a:pt x="14411" y="2461"/>
                    <a:pt x="15168" y="4163"/>
                    <a:pt x="15552" y="4747"/>
                  </a:cubicBezTo>
                  <a:cubicBezTo>
                    <a:pt x="15296" y="5788"/>
                    <a:pt x="15028" y="6715"/>
                    <a:pt x="14819" y="6867"/>
                  </a:cubicBezTo>
                  <a:cubicBezTo>
                    <a:pt x="14765" y="6905"/>
                    <a:pt x="14696" y="6922"/>
                    <a:pt x="14615" y="6922"/>
                  </a:cubicBezTo>
                  <a:cubicBezTo>
                    <a:pt x="14094" y="6922"/>
                    <a:pt x="13074" y="6229"/>
                    <a:pt x="12177" y="6042"/>
                  </a:cubicBezTo>
                  <a:cubicBezTo>
                    <a:pt x="12282" y="3083"/>
                    <a:pt x="12444" y="1572"/>
                    <a:pt x="12444" y="1572"/>
                  </a:cubicBezTo>
                  <a:lnTo>
                    <a:pt x="8045" y="1305"/>
                  </a:lnTo>
                  <a:cubicBezTo>
                    <a:pt x="8045" y="1305"/>
                    <a:pt x="7649" y="3083"/>
                    <a:pt x="7055" y="6156"/>
                  </a:cubicBezTo>
                  <a:cubicBezTo>
                    <a:pt x="6648" y="6029"/>
                    <a:pt x="5786" y="5775"/>
                    <a:pt x="5402" y="5598"/>
                  </a:cubicBezTo>
                  <a:cubicBezTo>
                    <a:pt x="5472" y="5267"/>
                    <a:pt x="5530" y="4925"/>
                    <a:pt x="5577" y="4582"/>
                  </a:cubicBezTo>
                  <a:cubicBezTo>
                    <a:pt x="5612" y="4124"/>
                    <a:pt x="5612" y="3667"/>
                    <a:pt x="5589" y="3210"/>
                  </a:cubicBezTo>
                  <a:cubicBezTo>
                    <a:pt x="5589" y="3032"/>
                    <a:pt x="5461" y="2918"/>
                    <a:pt x="5286" y="2867"/>
                  </a:cubicBezTo>
                  <a:cubicBezTo>
                    <a:pt x="5266" y="2862"/>
                    <a:pt x="5251" y="2859"/>
                    <a:pt x="5241" y="2859"/>
                  </a:cubicBezTo>
                  <a:cubicBezTo>
                    <a:pt x="5151" y="2859"/>
                    <a:pt x="5414" y="3051"/>
                    <a:pt x="5414" y="3223"/>
                  </a:cubicBezTo>
                  <a:cubicBezTo>
                    <a:pt x="5414" y="3502"/>
                    <a:pt x="4972" y="4391"/>
                    <a:pt x="4879" y="4988"/>
                  </a:cubicBezTo>
                  <a:cubicBezTo>
                    <a:pt x="4809" y="4886"/>
                    <a:pt x="4739" y="4785"/>
                    <a:pt x="4681" y="4683"/>
                  </a:cubicBezTo>
                  <a:cubicBezTo>
                    <a:pt x="3588" y="2989"/>
                    <a:pt x="3132" y="2461"/>
                    <a:pt x="2683" y="2461"/>
                  </a:cubicBezTo>
                  <a:cubicBezTo>
                    <a:pt x="2678" y="2461"/>
                    <a:pt x="2673" y="2461"/>
                    <a:pt x="2667" y="2461"/>
                  </a:cubicBezTo>
                  <a:cubicBezTo>
                    <a:pt x="2493" y="2486"/>
                    <a:pt x="2341" y="2562"/>
                    <a:pt x="2213" y="2689"/>
                  </a:cubicBezTo>
                  <a:cubicBezTo>
                    <a:pt x="2185" y="2723"/>
                    <a:pt x="2187" y="2735"/>
                    <a:pt x="2208" y="2735"/>
                  </a:cubicBezTo>
                  <a:cubicBezTo>
                    <a:pt x="2262" y="2735"/>
                    <a:pt x="2447" y="2650"/>
                    <a:pt x="2568" y="2650"/>
                  </a:cubicBezTo>
                  <a:cubicBezTo>
                    <a:pt x="2574" y="2650"/>
                    <a:pt x="2580" y="2651"/>
                    <a:pt x="2586" y="2651"/>
                  </a:cubicBezTo>
                  <a:cubicBezTo>
                    <a:pt x="2784" y="2740"/>
                    <a:pt x="3261" y="3705"/>
                    <a:pt x="3657" y="4315"/>
                  </a:cubicBezTo>
                  <a:cubicBezTo>
                    <a:pt x="3028" y="4556"/>
                    <a:pt x="2225" y="5229"/>
                    <a:pt x="1957" y="5242"/>
                  </a:cubicBezTo>
                  <a:cubicBezTo>
                    <a:pt x="1954" y="5242"/>
                    <a:pt x="1951" y="5242"/>
                    <a:pt x="1949" y="5242"/>
                  </a:cubicBezTo>
                  <a:cubicBezTo>
                    <a:pt x="1815" y="5242"/>
                    <a:pt x="1710" y="5017"/>
                    <a:pt x="1654" y="5017"/>
                  </a:cubicBezTo>
                  <a:cubicBezTo>
                    <a:pt x="1639" y="5017"/>
                    <a:pt x="1627" y="5034"/>
                    <a:pt x="1620" y="5077"/>
                  </a:cubicBezTo>
                  <a:cubicBezTo>
                    <a:pt x="1585" y="5293"/>
                    <a:pt x="1771" y="5420"/>
                    <a:pt x="1946" y="5420"/>
                  </a:cubicBezTo>
                  <a:cubicBezTo>
                    <a:pt x="2411" y="5394"/>
                    <a:pt x="3622" y="5077"/>
                    <a:pt x="4041" y="4912"/>
                  </a:cubicBezTo>
                  <a:lnTo>
                    <a:pt x="4157" y="5089"/>
                  </a:lnTo>
                  <a:cubicBezTo>
                    <a:pt x="4343" y="5407"/>
                    <a:pt x="4553" y="5712"/>
                    <a:pt x="4786" y="6004"/>
                  </a:cubicBezTo>
                  <a:cubicBezTo>
                    <a:pt x="5018" y="6245"/>
                    <a:pt x="6823" y="7312"/>
                    <a:pt x="6834" y="7312"/>
                  </a:cubicBezTo>
                  <a:cubicBezTo>
                    <a:pt x="6648" y="8252"/>
                    <a:pt x="6543" y="8823"/>
                    <a:pt x="6345" y="9954"/>
                  </a:cubicBezTo>
                  <a:cubicBezTo>
                    <a:pt x="6240" y="10487"/>
                    <a:pt x="6252" y="10500"/>
                    <a:pt x="6136" y="11020"/>
                  </a:cubicBezTo>
                  <a:cubicBezTo>
                    <a:pt x="5415" y="10135"/>
                    <a:pt x="4498" y="9762"/>
                    <a:pt x="4038" y="9762"/>
                  </a:cubicBezTo>
                  <a:cubicBezTo>
                    <a:pt x="4023" y="9762"/>
                    <a:pt x="4008" y="9763"/>
                    <a:pt x="3994" y="9763"/>
                  </a:cubicBezTo>
                  <a:cubicBezTo>
                    <a:pt x="3808" y="9763"/>
                    <a:pt x="3354" y="9979"/>
                    <a:pt x="2958" y="10195"/>
                  </a:cubicBezTo>
                  <a:cubicBezTo>
                    <a:pt x="2679" y="9878"/>
                    <a:pt x="1911" y="9166"/>
                    <a:pt x="1433" y="8582"/>
                  </a:cubicBezTo>
                  <a:cubicBezTo>
                    <a:pt x="1328" y="8456"/>
                    <a:pt x="1462" y="7943"/>
                    <a:pt x="1383" y="7943"/>
                  </a:cubicBezTo>
                  <a:cubicBezTo>
                    <a:pt x="1375" y="7943"/>
                    <a:pt x="1365" y="7948"/>
                    <a:pt x="1352" y="7960"/>
                  </a:cubicBezTo>
                  <a:cubicBezTo>
                    <a:pt x="1224" y="8087"/>
                    <a:pt x="1073" y="8633"/>
                    <a:pt x="1189" y="8785"/>
                  </a:cubicBezTo>
                  <a:cubicBezTo>
                    <a:pt x="1305" y="8925"/>
                    <a:pt x="2120" y="9928"/>
                    <a:pt x="2551" y="10449"/>
                  </a:cubicBezTo>
                  <a:lnTo>
                    <a:pt x="2353" y="10564"/>
                  </a:lnTo>
                  <a:cubicBezTo>
                    <a:pt x="1678" y="10970"/>
                    <a:pt x="956" y="11846"/>
                    <a:pt x="549" y="11922"/>
                  </a:cubicBezTo>
                  <a:cubicBezTo>
                    <a:pt x="538" y="11925"/>
                    <a:pt x="526" y="11926"/>
                    <a:pt x="513" y="11926"/>
                  </a:cubicBezTo>
                  <a:cubicBezTo>
                    <a:pt x="375" y="11926"/>
                    <a:pt x="147" y="11794"/>
                    <a:pt x="48" y="11794"/>
                  </a:cubicBezTo>
                  <a:cubicBezTo>
                    <a:pt x="12" y="11794"/>
                    <a:pt x="-7" y="11811"/>
                    <a:pt x="2" y="11859"/>
                  </a:cubicBezTo>
                  <a:cubicBezTo>
                    <a:pt x="35" y="12038"/>
                    <a:pt x="347" y="12229"/>
                    <a:pt x="519" y="12229"/>
                  </a:cubicBezTo>
                  <a:cubicBezTo>
                    <a:pt x="529" y="12229"/>
                    <a:pt x="539" y="12229"/>
                    <a:pt x="549" y="12227"/>
                  </a:cubicBezTo>
                  <a:cubicBezTo>
                    <a:pt x="921" y="12126"/>
                    <a:pt x="1294" y="11960"/>
                    <a:pt x="1631" y="11770"/>
                  </a:cubicBezTo>
                  <a:cubicBezTo>
                    <a:pt x="1585" y="12087"/>
                    <a:pt x="1852" y="12469"/>
                    <a:pt x="1794" y="12761"/>
                  </a:cubicBezTo>
                  <a:cubicBezTo>
                    <a:pt x="1759" y="12951"/>
                    <a:pt x="1305" y="13281"/>
                    <a:pt x="1468" y="13319"/>
                  </a:cubicBezTo>
                  <a:cubicBezTo>
                    <a:pt x="1503" y="13319"/>
                    <a:pt x="2050" y="13066"/>
                    <a:pt x="2085" y="12900"/>
                  </a:cubicBezTo>
                  <a:cubicBezTo>
                    <a:pt x="2120" y="12710"/>
                    <a:pt x="2271" y="11846"/>
                    <a:pt x="2318" y="11376"/>
                  </a:cubicBezTo>
                  <a:cubicBezTo>
                    <a:pt x="2434" y="11300"/>
                    <a:pt x="3493" y="10627"/>
                    <a:pt x="3680" y="10601"/>
                  </a:cubicBezTo>
                  <a:cubicBezTo>
                    <a:pt x="3936" y="10678"/>
                    <a:pt x="5111" y="11453"/>
                    <a:pt x="5833" y="12342"/>
                  </a:cubicBezTo>
                  <a:cubicBezTo>
                    <a:pt x="4786" y="16571"/>
                    <a:pt x="3296" y="19835"/>
                    <a:pt x="3168" y="20368"/>
                  </a:cubicBezTo>
                  <a:lnTo>
                    <a:pt x="13259" y="21600"/>
                  </a:lnTo>
                  <a:cubicBezTo>
                    <a:pt x="13259" y="21600"/>
                    <a:pt x="12328" y="18209"/>
                    <a:pt x="12154" y="13142"/>
                  </a:cubicBezTo>
                  <a:cubicBezTo>
                    <a:pt x="12607" y="12964"/>
                    <a:pt x="13026" y="12570"/>
                    <a:pt x="13469" y="12532"/>
                  </a:cubicBezTo>
                  <a:cubicBezTo>
                    <a:pt x="13725" y="12811"/>
                    <a:pt x="14190" y="13675"/>
                    <a:pt x="15878" y="14501"/>
                  </a:cubicBezTo>
                  <a:cubicBezTo>
                    <a:pt x="15934" y="14528"/>
                    <a:pt x="16000" y="14540"/>
                    <a:pt x="16068" y="14540"/>
                  </a:cubicBezTo>
                  <a:cubicBezTo>
                    <a:pt x="16282" y="14540"/>
                    <a:pt x="16521" y="14428"/>
                    <a:pt x="16565" y="14361"/>
                  </a:cubicBezTo>
                  <a:cubicBezTo>
                    <a:pt x="16603" y="14305"/>
                    <a:pt x="16554" y="14292"/>
                    <a:pt x="16470" y="14292"/>
                  </a:cubicBezTo>
                  <a:cubicBezTo>
                    <a:pt x="16393" y="14292"/>
                    <a:pt x="16288" y="14303"/>
                    <a:pt x="16192" y="14303"/>
                  </a:cubicBezTo>
                  <a:cubicBezTo>
                    <a:pt x="16104" y="14303"/>
                    <a:pt x="16025" y="14294"/>
                    <a:pt x="15983" y="14259"/>
                  </a:cubicBezTo>
                  <a:cubicBezTo>
                    <a:pt x="15319" y="13700"/>
                    <a:pt x="14807" y="12875"/>
                    <a:pt x="14341" y="12469"/>
                  </a:cubicBezTo>
                  <a:cubicBezTo>
                    <a:pt x="14628" y="12483"/>
                    <a:pt x="14905" y="12489"/>
                    <a:pt x="15168" y="12489"/>
                  </a:cubicBezTo>
                  <a:cubicBezTo>
                    <a:pt x="16538" y="12489"/>
                    <a:pt x="17543" y="12315"/>
                    <a:pt x="17729" y="12177"/>
                  </a:cubicBezTo>
                  <a:cubicBezTo>
                    <a:pt x="17834" y="12087"/>
                    <a:pt x="18090" y="11681"/>
                    <a:pt x="18322" y="11287"/>
                  </a:cubicBezTo>
                  <a:cubicBezTo>
                    <a:pt x="18811" y="11198"/>
                    <a:pt x="20487" y="10703"/>
                    <a:pt x="21197" y="10500"/>
                  </a:cubicBezTo>
                  <a:cubicBezTo>
                    <a:pt x="21372" y="10436"/>
                    <a:pt x="21593" y="10119"/>
                    <a:pt x="21558" y="9941"/>
                  </a:cubicBezTo>
                  <a:cubicBezTo>
                    <a:pt x="21549" y="9903"/>
                    <a:pt x="21532" y="9888"/>
                    <a:pt x="21509" y="9888"/>
                  </a:cubicBezTo>
                  <a:cubicBezTo>
                    <a:pt x="21418" y="9888"/>
                    <a:pt x="21233" y="10142"/>
                    <a:pt x="21093" y="10182"/>
                  </a:cubicBezTo>
                  <a:cubicBezTo>
                    <a:pt x="20313" y="10411"/>
                    <a:pt x="19347" y="10309"/>
                    <a:pt x="18800" y="10462"/>
                  </a:cubicBezTo>
                  <a:cubicBezTo>
                    <a:pt x="19056" y="10004"/>
                    <a:pt x="19358" y="9433"/>
                    <a:pt x="19742" y="8735"/>
                  </a:cubicBezTo>
                  <a:cubicBezTo>
                    <a:pt x="20068" y="8125"/>
                    <a:pt x="20441" y="7439"/>
                    <a:pt x="20511" y="7350"/>
                  </a:cubicBezTo>
                  <a:cubicBezTo>
                    <a:pt x="20627" y="7210"/>
                    <a:pt x="20476" y="6360"/>
                    <a:pt x="20348" y="6233"/>
                  </a:cubicBezTo>
                  <a:cubicBezTo>
                    <a:pt x="20339" y="6224"/>
                    <a:pt x="20332" y="6220"/>
                    <a:pt x="20327" y="6220"/>
                  </a:cubicBezTo>
                  <a:cubicBezTo>
                    <a:pt x="20254" y="6220"/>
                    <a:pt x="20480" y="6979"/>
                    <a:pt x="20371" y="7109"/>
                  </a:cubicBezTo>
                  <a:cubicBezTo>
                    <a:pt x="20278" y="7210"/>
                    <a:pt x="19882" y="7464"/>
                    <a:pt x="19312" y="8519"/>
                  </a:cubicBezTo>
                  <a:cubicBezTo>
                    <a:pt x="19021" y="9052"/>
                    <a:pt x="18509" y="9916"/>
                    <a:pt x="18136" y="10335"/>
                  </a:cubicBezTo>
                  <a:cubicBezTo>
                    <a:pt x="17962" y="9992"/>
                    <a:pt x="17403" y="9585"/>
                    <a:pt x="17228" y="9115"/>
                  </a:cubicBezTo>
                  <a:cubicBezTo>
                    <a:pt x="17162" y="8948"/>
                    <a:pt x="17169" y="8488"/>
                    <a:pt x="17034" y="8488"/>
                  </a:cubicBezTo>
                  <a:cubicBezTo>
                    <a:pt x="17025" y="8488"/>
                    <a:pt x="17017" y="8489"/>
                    <a:pt x="17007" y="8493"/>
                  </a:cubicBezTo>
                  <a:cubicBezTo>
                    <a:pt x="16844" y="8569"/>
                    <a:pt x="16949" y="9001"/>
                    <a:pt x="17019" y="9179"/>
                  </a:cubicBezTo>
                  <a:cubicBezTo>
                    <a:pt x="17368" y="10131"/>
                    <a:pt x="17566" y="10691"/>
                    <a:pt x="17752" y="10970"/>
                  </a:cubicBezTo>
                  <a:cubicBezTo>
                    <a:pt x="17636" y="11186"/>
                    <a:pt x="17531" y="11490"/>
                    <a:pt x="17472" y="11554"/>
                  </a:cubicBezTo>
                  <a:cubicBezTo>
                    <a:pt x="17205" y="11656"/>
                    <a:pt x="15878" y="11630"/>
                    <a:pt x="14248" y="11770"/>
                  </a:cubicBezTo>
                  <a:cubicBezTo>
                    <a:pt x="14551" y="11351"/>
                    <a:pt x="14539" y="10767"/>
                    <a:pt x="14970" y="10233"/>
                  </a:cubicBezTo>
                  <a:cubicBezTo>
                    <a:pt x="15087" y="10081"/>
                    <a:pt x="15703" y="9865"/>
                    <a:pt x="15575" y="9738"/>
                  </a:cubicBezTo>
                  <a:cubicBezTo>
                    <a:pt x="15551" y="9714"/>
                    <a:pt x="15513" y="9703"/>
                    <a:pt x="15466" y="9703"/>
                  </a:cubicBezTo>
                  <a:cubicBezTo>
                    <a:pt x="15267" y="9703"/>
                    <a:pt x="14913" y="9891"/>
                    <a:pt x="14819" y="10004"/>
                  </a:cubicBezTo>
                  <a:cubicBezTo>
                    <a:pt x="13853" y="11224"/>
                    <a:pt x="13585" y="11541"/>
                    <a:pt x="13410" y="11833"/>
                  </a:cubicBezTo>
                  <a:cubicBezTo>
                    <a:pt x="12980" y="11859"/>
                    <a:pt x="12538" y="11897"/>
                    <a:pt x="12107" y="11922"/>
                  </a:cubicBezTo>
                  <a:cubicBezTo>
                    <a:pt x="12072" y="10436"/>
                    <a:pt x="12084" y="8913"/>
                    <a:pt x="12130" y="7503"/>
                  </a:cubicBezTo>
                  <a:cubicBezTo>
                    <a:pt x="12724" y="7632"/>
                    <a:pt x="13328" y="7707"/>
                    <a:pt x="13933" y="7707"/>
                  </a:cubicBezTo>
                  <a:cubicBezTo>
                    <a:pt x="13980" y="7707"/>
                    <a:pt x="14027" y="7707"/>
                    <a:pt x="14074" y="7706"/>
                  </a:cubicBezTo>
                  <a:cubicBezTo>
                    <a:pt x="14772" y="7680"/>
                    <a:pt x="15075" y="7515"/>
                    <a:pt x="15156" y="7452"/>
                  </a:cubicBezTo>
                  <a:cubicBezTo>
                    <a:pt x="15296" y="7350"/>
                    <a:pt x="15401" y="7198"/>
                    <a:pt x="15482" y="7045"/>
                  </a:cubicBezTo>
                  <a:lnTo>
                    <a:pt x="17589" y="6906"/>
                  </a:lnTo>
                  <a:cubicBezTo>
                    <a:pt x="17764" y="6906"/>
                    <a:pt x="18113" y="6575"/>
                    <a:pt x="18101" y="6385"/>
                  </a:cubicBezTo>
                  <a:cubicBezTo>
                    <a:pt x="18101" y="6354"/>
                    <a:pt x="18091" y="6341"/>
                    <a:pt x="18074" y="6341"/>
                  </a:cubicBezTo>
                  <a:cubicBezTo>
                    <a:pt x="17984" y="6341"/>
                    <a:pt x="17700" y="6679"/>
                    <a:pt x="17554" y="6690"/>
                  </a:cubicBezTo>
                  <a:lnTo>
                    <a:pt x="15773" y="6334"/>
                  </a:lnTo>
                  <a:cubicBezTo>
                    <a:pt x="16157" y="5089"/>
                    <a:pt x="16472" y="3807"/>
                    <a:pt x="16728" y="2511"/>
                  </a:cubicBezTo>
                  <a:cubicBezTo>
                    <a:pt x="17333" y="2372"/>
                    <a:pt x="18159" y="2207"/>
                    <a:pt x="18450" y="1876"/>
                  </a:cubicBezTo>
                  <a:cubicBezTo>
                    <a:pt x="18578" y="1711"/>
                    <a:pt x="18578" y="1483"/>
                    <a:pt x="18462" y="1318"/>
                  </a:cubicBezTo>
                  <a:cubicBezTo>
                    <a:pt x="18447" y="1301"/>
                    <a:pt x="18436" y="1294"/>
                    <a:pt x="18428" y="1294"/>
                  </a:cubicBezTo>
                  <a:cubicBezTo>
                    <a:pt x="18374" y="1294"/>
                    <a:pt x="18459" y="1626"/>
                    <a:pt x="18357" y="1737"/>
                  </a:cubicBezTo>
                  <a:cubicBezTo>
                    <a:pt x="18229" y="1864"/>
                    <a:pt x="17426" y="1788"/>
                    <a:pt x="16797" y="1953"/>
                  </a:cubicBezTo>
                  <a:cubicBezTo>
                    <a:pt x="16914" y="1381"/>
                    <a:pt x="16774" y="619"/>
                    <a:pt x="16821" y="479"/>
                  </a:cubicBezTo>
                  <a:cubicBezTo>
                    <a:pt x="16914" y="339"/>
                    <a:pt x="17391" y="149"/>
                    <a:pt x="17275" y="35"/>
                  </a:cubicBezTo>
                  <a:cubicBezTo>
                    <a:pt x="17253" y="11"/>
                    <a:pt x="17221" y="0"/>
                    <a:pt x="17184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8" name="Google Shape;639;p51"/>
            <p:cNvSpPr/>
            <p:nvPr/>
          </p:nvSpPr>
          <p:spPr>
            <a:xfrm flipH="1">
              <a:off x="-2" y="6807535"/>
              <a:ext cx="9143660" cy="6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79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649;p52"/>
          <p:cNvGrpSpPr/>
          <p:nvPr/>
        </p:nvGrpSpPr>
        <p:grpSpPr>
          <a:xfrm>
            <a:off x="-195127" y="338175"/>
            <a:ext cx="9544019" cy="4805159"/>
            <a:chOff x="23" y="-1"/>
            <a:chExt cx="9544018" cy="4805157"/>
          </a:xfrm>
        </p:grpSpPr>
        <p:grpSp>
          <p:nvGrpSpPr>
            <p:cNvPr id="809" name="Google Shape;650;p52"/>
            <p:cNvGrpSpPr/>
            <p:nvPr/>
          </p:nvGrpSpPr>
          <p:grpSpPr>
            <a:xfrm>
              <a:off x="23" y="-2"/>
              <a:ext cx="9544019" cy="4577389"/>
              <a:chOff x="23" y="-1"/>
              <a:chExt cx="9544018" cy="4577388"/>
            </a:xfrm>
          </p:grpSpPr>
          <p:grpSp>
            <p:nvGrpSpPr>
              <p:cNvPr id="804" name="Google Shape;651;p52"/>
              <p:cNvGrpSpPr/>
              <p:nvPr/>
            </p:nvGrpSpPr>
            <p:grpSpPr>
              <a:xfrm>
                <a:off x="23" y="-2"/>
                <a:ext cx="9544019" cy="3784974"/>
                <a:chOff x="23" y="-1"/>
                <a:chExt cx="9544018" cy="3784972"/>
              </a:xfrm>
            </p:grpSpPr>
            <p:sp>
              <p:nvSpPr>
                <p:cNvPr id="797" name="Google Shape;652;p52"/>
                <p:cNvSpPr/>
                <p:nvPr/>
              </p:nvSpPr>
              <p:spPr>
                <a:xfrm>
                  <a:off x="8876566" y="842095"/>
                  <a:ext cx="667476" cy="849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fill="norm" stroke="1" extrusionOk="0">
                      <a:moveTo>
                        <a:pt x="1644" y="0"/>
                      </a:moveTo>
                      <a:cubicBezTo>
                        <a:pt x="1482" y="0"/>
                        <a:pt x="1319" y="39"/>
                        <a:pt x="1183" y="120"/>
                      </a:cubicBezTo>
                      <a:lnTo>
                        <a:pt x="365" y="637"/>
                      </a:lnTo>
                      <a:cubicBezTo>
                        <a:pt x="-24" y="808"/>
                        <a:pt x="-111" y="1221"/>
                        <a:pt x="148" y="1495"/>
                      </a:cubicBezTo>
                      <a:lnTo>
                        <a:pt x="4590" y="6480"/>
                      </a:lnTo>
                      <a:cubicBezTo>
                        <a:pt x="4804" y="6720"/>
                        <a:pt x="4719" y="7030"/>
                        <a:pt x="4460" y="7201"/>
                      </a:cubicBezTo>
                      <a:cubicBezTo>
                        <a:pt x="3296" y="7821"/>
                        <a:pt x="3037" y="9093"/>
                        <a:pt x="3857" y="10021"/>
                      </a:cubicBezTo>
                      <a:lnTo>
                        <a:pt x="13730" y="21124"/>
                      </a:lnTo>
                      <a:cubicBezTo>
                        <a:pt x="13993" y="21437"/>
                        <a:pt x="14416" y="21600"/>
                        <a:pt x="14851" y="21600"/>
                      </a:cubicBezTo>
                      <a:cubicBezTo>
                        <a:pt x="15132" y="21600"/>
                        <a:pt x="15416" y="21534"/>
                        <a:pt x="15669" y="21398"/>
                      </a:cubicBezTo>
                      <a:lnTo>
                        <a:pt x="20714" y="18546"/>
                      </a:lnTo>
                      <a:cubicBezTo>
                        <a:pt x="21317" y="18203"/>
                        <a:pt x="21489" y="17480"/>
                        <a:pt x="21058" y="16965"/>
                      </a:cubicBezTo>
                      <a:lnTo>
                        <a:pt x="11185" y="5895"/>
                      </a:lnTo>
                      <a:cubicBezTo>
                        <a:pt x="10688" y="5331"/>
                        <a:pt x="9904" y="5033"/>
                        <a:pt x="9103" y="5033"/>
                      </a:cubicBezTo>
                      <a:cubicBezTo>
                        <a:pt x="8587" y="5033"/>
                        <a:pt x="8065" y="5159"/>
                        <a:pt x="7608" y="5414"/>
                      </a:cubicBezTo>
                      <a:cubicBezTo>
                        <a:pt x="7491" y="5467"/>
                        <a:pt x="7362" y="5494"/>
                        <a:pt x="7234" y="5494"/>
                      </a:cubicBezTo>
                      <a:cubicBezTo>
                        <a:pt x="7032" y="5494"/>
                        <a:pt x="6835" y="5425"/>
                        <a:pt x="6701" y="5277"/>
                      </a:cubicBezTo>
                      <a:lnTo>
                        <a:pt x="2262" y="257"/>
                      </a:lnTo>
                      <a:cubicBezTo>
                        <a:pt x="2130" y="91"/>
                        <a:pt x="1890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801" name="Google Shape;653;p52"/>
                <p:cNvGrpSpPr/>
                <p:nvPr/>
              </p:nvGrpSpPr>
              <p:grpSpPr>
                <a:xfrm>
                  <a:off x="8493230" y="-2"/>
                  <a:ext cx="1036536" cy="691091"/>
                  <a:chOff x="-25" y="0"/>
                  <a:chExt cx="1036535" cy="691089"/>
                </a:xfrm>
              </p:grpSpPr>
              <p:sp>
                <p:nvSpPr>
                  <p:cNvPr id="798" name="Google Shape;654;p52"/>
                  <p:cNvSpPr/>
                  <p:nvPr/>
                </p:nvSpPr>
                <p:spPr>
                  <a:xfrm>
                    <a:off x="-26" y="5066"/>
                    <a:ext cx="1032808" cy="686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3" h="21600" fill="norm" stroke="1" extrusionOk="0">
                        <a:moveTo>
                          <a:pt x="3536" y="0"/>
                        </a:moveTo>
                        <a:cubicBezTo>
                          <a:pt x="2744" y="0"/>
                          <a:pt x="2221" y="259"/>
                          <a:pt x="2063" y="806"/>
                        </a:cubicBezTo>
                        <a:lnTo>
                          <a:pt x="46" y="8140"/>
                        </a:lnTo>
                        <a:cubicBezTo>
                          <a:pt x="-458" y="9958"/>
                          <a:pt x="3282" y="14251"/>
                          <a:pt x="8408" y="17754"/>
                        </a:cubicBezTo>
                        <a:cubicBezTo>
                          <a:pt x="11992" y="20202"/>
                          <a:pt x="15308" y="21600"/>
                          <a:pt x="17152" y="21600"/>
                        </a:cubicBezTo>
                        <a:cubicBezTo>
                          <a:pt x="17947" y="21600"/>
                          <a:pt x="18468" y="21340"/>
                          <a:pt x="18620" y="20793"/>
                        </a:cubicBezTo>
                        <a:lnTo>
                          <a:pt x="20638" y="13426"/>
                        </a:lnTo>
                        <a:cubicBezTo>
                          <a:pt x="21142" y="11608"/>
                          <a:pt x="17380" y="7314"/>
                          <a:pt x="12254" y="3846"/>
                        </a:cubicBezTo>
                        <a:cubicBezTo>
                          <a:pt x="8670" y="1398"/>
                          <a:pt x="5375" y="0"/>
                          <a:pt x="353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799" name="Google Shape;655;p52"/>
                  <p:cNvSpPr/>
                  <p:nvPr/>
                </p:nvSpPr>
                <p:spPr>
                  <a:xfrm>
                    <a:off x="106525" y="-1"/>
                    <a:ext cx="929986" cy="4407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97" h="21600" fill="norm" stroke="1" extrusionOk="0">
                        <a:moveTo>
                          <a:pt x="1294" y="0"/>
                        </a:moveTo>
                        <a:cubicBezTo>
                          <a:pt x="610" y="0"/>
                          <a:pt x="168" y="301"/>
                          <a:pt x="39" y="937"/>
                        </a:cubicBezTo>
                        <a:cubicBezTo>
                          <a:pt x="-451" y="3405"/>
                          <a:pt x="3776" y="9782"/>
                          <a:pt x="9473" y="15233"/>
                        </a:cubicBezTo>
                        <a:cubicBezTo>
                          <a:pt x="13655" y="19234"/>
                          <a:pt x="17472" y="21600"/>
                          <a:pt x="19392" y="21600"/>
                        </a:cubicBezTo>
                        <a:cubicBezTo>
                          <a:pt x="20088" y="21600"/>
                          <a:pt x="20535" y="21288"/>
                          <a:pt x="20659" y="20632"/>
                        </a:cubicBezTo>
                        <a:cubicBezTo>
                          <a:pt x="21149" y="18165"/>
                          <a:pt x="16922" y="11788"/>
                          <a:pt x="11225" y="6336"/>
                        </a:cubicBezTo>
                        <a:cubicBezTo>
                          <a:pt x="7027" y="2359"/>
                          <a:pt x="3210" y="0"/>
                          <a:pt x="1294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800" name="Google Shape;656;p52"/>
                  <p:cNvSpPr/>
                  <p:nvPr/>
                </p:nvSpPr>
                <p:spPr>
                  <a:xfrm>
                    <a:off x="203486" y="46058"/>
                    <a:ext cx="736138" cy="3484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3" h="21600" fill="norm" stroke="1" extrusionOk="0">
                        <a:moveTo>
                          <a:pt x="1295" y="0"/>
                        </a:moveTo>
                        <a:cubicBezTo>
                          <a:pt x="610" y="0"/>
                          <a:pt x="168" y="298"/>
                          <a:pt x="36" y="932"/>
                        </a:cubicBezTo>
                        <a:cubicBezTo>
                          <a:pt x="-435" y="3403"/>
                          <a:pt x="3784" y="9776"/>
                          <a:pt x="9480" y="15240"/>
                        </a:cubicBezTo>
                        <a:cubicBezTo>
                          <a:pt x="13670" y="19213"/>
                          <a:pt x="17493" y="21600"/>
                          <a:pt x="19409" y="21600"/>
                        </a:cubicBezTo>
                        <a:cubicBezTo>
                          <a:pt x="20098" y="21600"/>
                          <a:pt x="20540" y="21292"/>
                          <a:pt x="20663" y="20639"/>
                        </a:cubicBezTo>
                        <a:cubicBezTo>
                          <a:pt x="21165" y="18168"/>
                          <a:pt x="16917" y="11728"/>
                          <a:pt x="11221" y="6328"/>
                        </a:cubicBezTo>
                        <a:cubicBezTo>
                          <a:pt x="7023" y="2352"/>
                          <a:pt x="3211" y="0"/>
                          <a:pt x="1295" y="0"/>
                        </a:cubicBezTo>
                        <a:close/>
                      </a:path>
                    </a:pathLst>
                  </a:custGeom>
                  <a:solidFill>
                    <a:srgbClr val="072B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802" name="Google Shape;657;p52"/>
                <p:cNvSpPr/>
                <p:nvPr/>
              </p:nvSpPr>
              <p:spPr>
                <a:xfrm>
                  <a:off x="23" y="2528157"/>
                  <a:ext cx="762697" cy="848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82" h="21600" fill="norm" stroke="1" extrusionOk="0">
                      <a:moveTo>
                        <a:pt x="10076" y="674"/>
                      </a:moveTo>
                      <a:cubicBezTo>
                        <a:pt x="10092" y="674"/>
                        <a:pt x="10105" y="678"/>
                        <a:pt x="10114" y="687"/>
                      </a:cubicBezTo>
                      <a:cubicBezTo>
                        <a:pt x="10296" y="772"/>
                        <a:pt x="9657" y="1785"/>
                        <a:pt x="8744" y="2882"/>
                      </a:cubicBezTo>
                      <a:cubicBezTo>
                        <a:pt x="7849" y="3908"/>
                        <a:pt x="7034" y="4711"/>
                        <a:pt x="6818" y="4711"/>
                      </a:cubicBezTo>
                      <a:cubicBezTo>
                        <a:pt x="6802" y="4711"/>
                        <a:pt x="6789" y="4707"/>
                        <a:pt x="6780" y="4698"/>
                      </a:cubicBezTo>
                      <a:cubicBezTo>
                        <a:pt x="6643" y="4615"/>
                        <a:pt x="7237" y="3600"/>
                        <a:pt x="8197" y="2503"/>
                      </a:cubicBezTo>
                      <a:cubicBezTo>
                        <a:pt x="9046" y="1442"/>
                        <a:pt x="9855" y="674"/>
                        <a:pt x="10076" y="674"/>
                      </a:cubicBezTo>
                      <a:close/>
                      <a:moveTo>
                        <a:pt x="18996" y="6677"/>
                      </a:moveTo>
                      <a:cubicBezTo>
                        <a:pt x="19005" y="6677"/>
                        <a:pt x="19012" y="6679"/>
                        <a:pt x="19019" y="6683"/>
                      </a:cubicBezTo>
                      <a:cubicBezTo>
                        <a:pt x="19111" y="6769"/>
                        <a:pt x="18425" y="7740"/>
                        <a:pt x="17511" y="8881"/>
                      </a:cubicBezTo>
                      <a:lnTo>
                        <a:pt x="17511" y="8837"/>
                      </a:lnTo>
                      <a:cubicBezTo>
                        <a:pt x="16641" y="9925"/>
                        <a:pt x="15853" y="10745"/>
                        <a:pt x="15662" y="10745"/>
                      </a:cubicBezTo>
                      <a:cubicBezTo>
                        <a:pt x="15653" y="10745"/>
                        <a:pt x="15646" y="10743"/>
                        <a:pt x="15640" y="10739"/>
                      </a:cubicBezTo>
                      <a:cubicBezTo>
                        <a:pt x="15547" y="10653"/>
                        <a:pt x="16234" y="9682"/>
                        <a:pt x="17147" y="8585"/>
                      </a:cubicBezTo>
                      <a:cubicBezTo>
                        <a:pt x="18020" y="7534"/>
                        <a:pt x="18809" y="6677"/>
                        <a:pt x="18996" y="6677"/>
                      </a:cubicBezTo>
                      <a:close/>
                      <a:moveTo>
                        <a:pt x="10402" y="0"/>
                      </a:moveTo>
                      <a:cubicBezTo>
                        <a:pt x="9822" y="0"/>
                        <a:pt x="8184" y="1654"/>
                        <a:pt x="6051" y="4193"/>
                      </a:cubicBezTo>
                      <a:cubicBezTo>
                        <a:pt x="3858" y="6810"/>
                        <a:pt x="433" y="9471"/>
                        <a:pt x="22" y="12680"/>
                      </a:cubicBezTo>
                      <a:cubicBezTo>
                        <a:pt x="-435" y="15932"/>
                        <a:pt x="6233" y="21465"/>
                        <a:pt x="9109" y="21592"/>
                      </a:cubicBezTo>
                      <a:cubicBezTo>
                        <a:pt x="9198" y="21598"/>
                        <a:pt x="9288" y="21600"/>
                        <a:pt x="9376" y="21600"/>
                      </a:cubicBezTo>
                      <a:cubicBezTo>
                        <a:pt x="12114" y="21600"/>
                        <a:pt x="14083" y="19091"/>
                        <a:pt x="15365" y="16144"/>
                      </a:cubicBezTo>
                      <a:cubicBezTo>
                        <a:pt x="16690" y="13102"/>
                        <a:pt x="20708" y="8204"/>
                        <a:pt x="20938" y="7570"/>
                      </a:cubicBezTo>
                      <a:cubicBezTo>
                        <a:pt x="21165" y="6896"/>
                        <a:pt x="20481" y="6429"/>
                        <a:pt x="19383" y="6134"/>
                      </a:cubicBezTo>
                      <a:cubicBezTo>
                        <a:pt x="19165" y="6082"/>
                        <a:pt x="19007" y="6049"/>
                        <a:pt x="18877" y="6049"/>
                      </a:cubicBezTo>
                      <a:cubicBezTo>
                        <a:pt x="18380" y="6049"/>
                        <a:pt x="18303" y="6523"/>
                        <a:pt x="16965" y="8163"/>
                      </a:cubicBezTo>
                      <a:cubicBezTo>
                        <a:pt x="15228" y="10189"/>
                        <a:pt x="14589" y="11498"/>
                        <a:pt x="11759" y="11540"/>
                      </a:cubicBezTo>
                      <a:cubicBezTo>
                        <a:pt x="11745" y="11540"/>
                        <a:pt x="11734" y="11542"/>
                        <a:pt x="11720" y="11542"/>
                      </a:cubicBezTo>
                      <a:cubicBezTo>
                        <a:pt x="8879" y="11542"/>
                        <a:pt x="8611" y="6806"/>
                        <a:pt x="9520" y="5924"/>
                      </a:cubicBezTo>
                      <a:cubicBezTo>
                        <a:pt x="13266" y="2037"/>
                        <a:pt x="12168" y="772"/>
                        <a:pt x="12168" y="772"/>
                      </a:cubicBezTo>
                      <a:cubicBezTo>
                        <a:pt x="12168" y="772"/>
                        <a:pt x="10983" y="223"/>
                        <a:pt x="10479" y="10"/>
                      </a:cubicBezTo>
                      <a:cubicBezTo>
                        <a:pt x="10456" y="2"/>
                        <a:pt x="10431" y="0"/>
                        <a:pt x="10402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03" name="Google Shape;658;p52"/>
                <p:cNvSpPr/>
                <p:nvPr/>
              </p:nvSpPr>
              <p:spPr>
                <a:xfrm>
                  <a:off x="452042" y="3377096"/>
                  <a:ext cx="655570" cy="407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808" name="Google Shape;659;p52"/>
              <p:cNvGrpSpPr/>
              <p:nvPr/>
            </p:nvGrpSpPr>
            <p:grpSpPr>
              <a:xfrm>
                <a:off x="8566123" y="3228154"/>
                <a:ext cx="665065" cy="1349234"/>
                <a:chOff x="2" y="0"/>
                <a:chExt cx="665063" cy="1349232"/>
              </a:xfrm>
            </p:grpSpPr>
            <p:sp>
              <p:nvSpPr>
                <p:cNvPr id="805" name="Google Shape;660;p52"/>
                <p:cNvSpPr/>
                <p:nvPr/>
              </p:nvSpPr>
              <p:spPr>
                <a:xfrm>
                  <a:off x="167551" y="0"/>
                  <a:ext cx="285705" cy="134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06" name="Google Shape;661;p52"/>
                <p:cNvSpPr/>
                <p:nvPr/>
              </p:nvSpPr>
              <p:spPr>
                <a:xfrm>
                  <a:off x="2" y="282956"/>
                  <a:ext cx="232369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07" name="Google Shape;662;p52"/>
                <p:cNvSpPr/>
                <p:nvPr/>
              </p:nvSpPr>
              <p:spPr>
                <a:xfrm>
                  <a:off x="396389" y="282956"/>
                  <a:ext cx="268678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810" name="Google Shape;663;p52"/>
            <p:cNvSpPr/>
            <p:nvPr/>
          </p:nvSpPr>
          <p:spPr>
            <a:xfrm>
              <a:off x="195148" y="4512902"/>
              <a:ext cx="9143978" cy="29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81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665;p53"/>
          <p:cNvGrpSpPr/>
          <p:nvPr/>
        </p:nvGrpSpPr>
        <p:grpSpPr>
          <a:xfrm>
            <a:off x="241" y="-908424"/>
            <a:ext cx="9450138" cy="6160954"/>
            <a:chOff x="0" y="-1"/>
            <a:chExt cx="9450137" cy="6160953"/>
          </a:xfrm>
        </p:grpSpPr>
        <p:grpSp>
          <p:nvGrpSpPr>
            <p:cNvPr id="827" name="Google Shape;666;p53"/>
            <p:cNvGrpSpPr/>
            <p:nvPr/>
          </p:nvGrpSpPr>
          <p:grpSpPr>
            <a:xfrm>
              <a:off x="0" y="5001428"/>
              <a:ext cx="9144111" cy="1159524"/>
              <a:chOff x="0" y="0"/>
              <a:chExt cx="9144110" cy="1159523"/>
            </a:xfrm>
          </p:grpSpPr>
          <p:grpSp>
            <p:nvGrpSpPr>
              <p:cNvPr id="821" name="Google Shape;667;p53"/>
              <p:cNvGrpSpPr/>
              <p:nvPr/>
            </p:nvGrpSpPr>
            <p:grpSpPr>
              <a:xfrm>
                <a:off x="-1" y="0"/>
                <a:ext cx="9144111" cy="1050594"/>
                <a:chOff x="0" y="0"/>
                <a:chExt cx="9144110" cy="1050593"/>
              </a:xfrm>
            </p:grpSpPr>
            <p:sp>
              <p:nvSpPr>
                <p:cNvPr id="819" name="Google Shape;668;p53"/>
                <p:cNvSpPr/>
                <p:nvPr/>
              </p:nvSpPr>
              <p:spPr>
                <a:xfrm flipH="1">
                  <a:off x="4306" y="40"/>
                  <a:ext cx="9135392" cy="603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20" name="Google Shape;669;p53"/>
                <p:cNvSpPr/>
                <p:nvPr/>
              </p:nvSpPr>
              <p:spPr>
                <a:xfrm flipH="1">
                  <a:off x="-1" y="-1"/>
                  <a:ext cx="9144112" cy="1050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826" name="Google Shape;670;p53"/>
              <p:cNvGrpSpPr/>
              <p:nvPr/>
            </p:nvGrpSpPr>
            <p:grpSpPr>
              <a:xfrm>
                <a:off x="443180" y="338875"/>
                <a:ext cx="8260551" cy="820649"/>
                <a:chOff x="1" y="0"/>
                <a:chExt cx="8260550" cy="820647"/>
              </a:xfrm>
            </p:grpSpPr>
            <p:sp>
              <p:nvSpPr>
                <p:cNvPr id="822" name="Google Shape;671;p53"/>
                <p:cNvSpPr/>
                <p:nvPr/>
              </p:nvSpPr>
              <p:spPr>
                <a:xfrm>
                  <a:off x="939384" y="389352"/>
                  <a:ext cx="384723" cy="431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23" name="Google Shape;672;p53"/>
                <p:cNvSpPr/>
                <p:nvPr/>
              </p:nvSpPr>
              <p:spPr>
                <a:xfrm>
                  <a:off x="7880576" y="260169"/>
                  <a:ext cx="379976" cy="560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24" name="Google Shape;673;p53"/>
                <p:cNvSpPr/>
                <p:nvPr/>
              </p:nvSpPr>
              <p:spPr>
                <a:xfrm>
                  <a:off x="1" y="0"/>
                  <a:ext cx="332882" cy="3533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25" name="Google Shape;674;p53"/>
                <p:cNvSpPr/>
                <p:nvPr/>
              </p:nvSpPr>
              <p:spPr>
                <a:xfrm>
                  <a:off x="6650792" y="155770"/>
                  <a:ext cx="567864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837" name="Google Shape;675;p53"/>
            <p:cNvGrpSpPr/>
            <p:nvPr/>
          </p:nvGrpSpPr>
          <p:grpSpPr>
            <a:xfrm>
              <a:off x="7182607" y="-2"/>
              <a:ext cx="2267531" cy="1968214"/>
              <a:chOff x="-2" y="-1"/>
              <a:chExt cx="2267529" cy="1968213"/>
            </a:xfrm>
          </p:grpSpPr>
          <p:grpSp>
            <p:nvGrpSpPr>
              <p:cNvPr id="835" name="Google Shape;676;p53"/>
              <p:cNvGrpSpPr/>
              <p:nvPr/>
            </p:nvGrpSpPr>
            <p:grpSpPr>
              <a:xfrm>
                <a:off x="-4" y="386493"/>
                <a:ext cx="2267531" cy="1581720"/>
                <a:chOff x="-2" y="-1"/>
                <a:chExt cx="2267529" cy="1581719"/>
              </a:xfrm>
            </p:grpSpPr>
            <p:grpSp>
              <p:nvGrpSpPr>
                <p:cNvPr id="831" name="Google Shape;677;p53"/>
                <p:cNvGrpSpPr/>
                <p:nvPr/>
              </p:nvGrpSpPr>
              <p:grpSpPr>
                <a:xfrm>
                  <a:off x="-3" y="152549"/>
                  <a:ext cx="1938491" cy="1429170"/>
                  <a:chOff x="0" y="-1"/>
                  <a:chExt cx="1938489" cy="1429168"/>
                </a:xfrm>
              </p:grpSpPr>
              <p:sp>
                <p:nvSpPr>
                  <p:cNvPr id="828" name="Google Shape;678;p53"/>
                  <p:cNvSpPr/>
                  <p:nvPr/>
                </p:nvSpPr>
                <p:spPr>
                  <a:xfrm>
                    <a:off x="-1" y="-2"/>
                    <a:ext cx="851702" cy="890108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829" name="Google Shape;679;p53"/>
                  <p:cNvSpPr/>
                  <p:nvPr/>
                </p:nvSpPr>
                <p:spPr>
                  <a:xfrm>
                    <a:off x="428774" y="457463"/>
                    <a:ext cx="1013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830" name="Google Shape;680;p53"/>
                  <p:cNvSpPr/>
                  <p:nvPr/>
                </p:nvSpPr>
                <p:spPr>
                  <a:xfrm>
                    <a:off x="966786" y="270426"/>
                    <a:ext cx="971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834" name="Google Shape;681;p53"/>
                <p:cNvGrpSpPr/>
                <p:nvPr/>
              </p:nvGrpSpPr>
              <p:grpSpPr>
                <a:xfrm>
                  <a:off x="766111" y="-2"/>
                  <a:ext cx="1501417" cy="1276471"/>
                  <a:chOff x="-1" y="0"/>
                  <a:chExt cx="1501415" cy="1276469"/>
                </a:xfrm>
              </p:grpSpPr>
              <p:sp>
                <p:nvSpPr>
                  <p:cNvPr id="832" name="Google Shape;682;p53"/>
                  <p:cNvSpPr/>
                  <p:nvPr/>
                </p:nvSpPr>
                <p:spPr>
                  <a:xfrm>
                    <a:off x="-2" y="541164"/>
                    <a:ext cx="735304" cy="735305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833" name="Google Shape;683;p53"/>
                  <p:cNvSpPr/>
                  <p:nvPr/>
                </p:nvSpPr>
                <p:spPr>
                  <a:xfrm>
                    <a:off x="529712" y="-1"/>
                    <a:ext cx="971703" cy="971707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sp>
            <p:nvSpPr>
              <p:cNvPr id="836" name="Google Shape;684;p53"/>
              <p:cNvSpPr/>
              <p:nvPr/>
            </p:nvSpPr>
            <p:spPr>
              <a:xfrm>
                <a:off x="309174" y="-2"/>
                <a:ext cx="1347903" cy="13479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83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688;p54"/>
          <p:cNvGrpSpPr/>
          <p:nvPr/>
        </p:nvGrpSpPr>
        <p:grpSpPr>
          <a:xfrm>
            <a:off x="-3" y="-413325"/>
            <a:ext cx="9330885" cy="5556747"/>
            <a:chOff x="-1" y="0"/>
            <a:chExt cx="9330884" cy="5556745"/>
          </a:xfrm>
        </p:grpSpPr>
        <p:grpSp>
          <p:nvGrpSpPr>
            <p:cNvPr id="854" name="Google Shape;689;p54"/>
            <p:cNvGrpSpPr/>
            <p:nvPr/>
          </p:nvGrpSpPr>
          <p:grpSpPr>
            <a:xfrm>
              <a:off x="5791809" y="0"/>
              <a:ext cx="3539074" cy="5327472"/>
              <a:chOff x="40" y="0"/>
              <a:chExt cx="3539072" cy="5327470"/>
            </a:xfrm>
          </p:grpSpPr>
          <p:grpSp>
            <p:nvGrpSpPr>
              <p:cNvPr id="849" name="Google Shape;690;p54"/>
              <p:cNvGrpSpPr/>
              <p:nvPr/>
            </p:nvGrpSpPr>
            <p:grpSpPr>
              <a:xfrm>
                <a:off x="1613665" y="629814"/>
                <a:ext cx="1925448" cy="4660907"/>
                <a:chOff x="45" y="0"/>
                <a:chExt cx="1925447" cy="4660905"/>
              </a:xfrm>
            </p:grpSpPr>
            <p:sp>
              <p:nvSpPr>
                <p:cNvPr id="846" name="Google Shape;691;p54"/>
                <p:cNvSpPr/>
                <p:nvPr/>
              </p:nvSpPr>
              <p:spPr>
                <a:xfrm>
                  <a:off x="45" y="0"/>
                  <a:ext cx="1925448" cy="2979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5" h="21600" fill="norm" stroke="1" extrusionOk="0">
                      <a:moveTo>
                        <a:pt x="12189" y="0"/>
                      </a:moveTo>
                      <a:cubicBezTo>
                        <a:pt x="11349" y="0"/>
                        <a:pt x="10532" y="178"/>
                        <a:pt x="9921" y="573"/>
                      </a:cubicBezTo>
                      <a:cubicBezTo>
                        <a:pt x="9357" y="997"/>
                        <a:pt x="8919" y="1485"/>
                        <a:pt x="8669" y="2038"/>
                      </a:cubicBezTo>
                      <a:lnTo>
                        <a:pt x="6978" y="4841"/>
                      </a:lnTo>
                      <a:cubicBezTo>
                        <a:pt x="6571" y="4729"/>
                        <a:pt x="6150" y="4677"/>
                        <a:pt x="5727" y="4677"/>
                      </a:cubicBezTo>
                      <a:cubicBezTo>
                        <a:pt x="4167" y="4677"/>
                        <a:pt x="2586" y="5379"/>
                        <a:pt x="1625" y="6265"/>
                      </a:cubicBezTo>
                      <a:cubicBezTo>
                        <a:pt x="-942" y="8622"/>
                        <a:pt x="-409" y="11915"/>
                        <a:pt x="2815" y="13826"/>
                      </a:cubicBezTo>
                      <a:cubicBezTo>
                        <a:pt x="3096" y="14017"/>
                        <a:pt x="3441" y="14208"/>
                        <a:pt x="3441" y="14485"/>
                      </a:cubicBezTo>
                      <a:cubicBezTo>
                        <a:pt x="3441" y="14612"/>
                        <a:pt x="3315" y="14718"/>
                        <a:pt x="3315" y="14845"/>
                      </a:cubicBezTo>
                      <a:cubicBezTo>
                        <a:pt x="3315" y="15037"/>
                        <a:pt x="3441" y="15207"/>
                        <a:pt x="3628" y="15334"/>
                      </a:cubicBezTo>
                      <a:lnTo>
                        <a:pt x="5162" y="16778"/>
                      </a:lnTo>
                      <a:cubicBezTo>
                        <a:pt x="2689" y="17543"/>
                        <a:pt x="2627" y="19901"/>
                        <a:pt x="5038" y="20729"/>
                      </a:cubicBezTo>
                      <a:lnTo>
                        <a:pt x="6070" y="21515"/>
                      </a:lnTo>
                      <a:cubicBezTo>
                        <a:pt x="6230" y="21574"/>
                        <a:pt x="6395" y="21600"/>
                        <a:pt x="6560" y="21600"/>
                      </a:cubicBezTo>
                      <a:cubicBezTo>
                        <a:pt x="7171" y="21600"/>
                        <a:pt x="7778" y="21242"/>
                        <a:pt x="8074" y="20857"/>
                      </a:cubicBezTo>
                      <a:cubicBezTo>
                        <a:pt x="8731" y="19922"/>
                        <a:pt x="8356" y="18818"/>
                        <a:pt x="7197" y="18159"/>
                      </a:cubicBezTo>
                      <a:cubicBezTo>
                        <a:pt x="7010" y="18074"/>
                        <a:pt x="6821" y="17947"/>
                        <a:pt x="6697" y="17819"/>
                      </a:cubicBezTo>
                      <a:cubicBezTo>
                        <a:pt x="6508" y="17565"/>
                        <a:pt x="6665" y="17288"/>
                        <a:pt x="6759" y="17034"/>
                      </a:cubicBezTo>
                      <a:cubicBezTo>
                        <a:pt x="7166" y="15908"/>
                        <a:pt x="6508" y="14718"/>
                        <a:pt x="5131" y="14039"/>
                      </a:cubicBezTo>
                      <a:cubicBezTo>
                        <a:pt x="4912" y="13933"/>
                        <a:pt x="4630" y="13784"/>
                        <a:pt x="4756" y="13613"/>
                      </a:cubicBezTo>
                      <a:cubicBezTo>
                        <a:pt x="4818" y="13550"/>
                        <a:pt x="4912" y="13507"/>
                        <a:pt x="5005" y="13465"/>
                      </a:cubicBezTo>
                      <a:lnTo>
                        <a:pt x="6728" y="12870"/>
                      </a:lnTo>
                      <a:cubicBezTo>
                        <a:pt x="7323" y="12679"/>
                        <a:pt x="7885" y="12403"/>
                        <a:pt x="8324" y="12063"/>
                      </a:cubicBezTo>
                      <a:cubicBezTo>
                        <a:pt x="8887" y="11469"/>
                        <a:pt x="8919" y="10704"/>
                        <a:pt x="8387" y="10109"/>
                      </a:cubicBezTo>
                      <a:cubicBezTo>
                        <a:pt x="7854" y="9515"/>
                        <a:pt x="7041" y="9047"/>
                        <a:pt x="6102" y="8771"/>
                      </a:cubicBezTo>
                      <a:cubicBezTo>
                        <a:pt x="6790" y="8155"/>
                        <a:pt x="8198" y="8389"/>
                        <a:pt x="9295" y="8240"/>
                      </a:cubicBezTo>
                      <a:cubicBezTo>
                        <a:pt x="9608" y="8198"/>
                        <a:pt x="9983" y="8028"/>
                        <a:pt x="9890" y="7815"/>
                      </a:cubicBezTo>
                      <a:cubicBezTo>
                        <a:pt x="11110" y="8473"/>
                        <a:pt x="12550" y="8899"/>
                        <a:pt x="14084" y="9068"/>
                      </a:cubicBezTo>
                      <a:cubicBezTo>
                        <a:pt x="14386" y="9101"/>
                        <a:pt x="14688" y="9117"/>
                        <a:pt x="14988" y="9117"/>
                      </a:cubicBezTo>
                      <a:cubicBezTo>
                        <a:pt x="16241" y="9117"/>
                        <a:pt x="17450" y="8835"/>
                        <a:pt x="18435" y="8304"/>
                      </a:cubicBezTo>
                      <a:cubicBezTo>
                        <a:pt x="19969" y="7412"/>
                        <a:pt x="20438" y="5946"/>
                        <a:pt x="20533" y="4587"/>
                      </a:cubicBezTo>
                      <a:cubicBezTo>
                        <a:pt x="20658" y="3801"/>
                        <a:pt x="20502" y="2994"/>
                        <a:pt x="20094" y="2271"/>
                      </a:cubicBezTo>
                      <a:cubicBezTo>
                        <a:pt x="19594" y="1549"/>
                        <a:pt x="18561" y="933"/>
                        <a:pt x="17402" y="933"/>
                      </a:cubicBezTo>
                      <a:cubicBezTo>
                        <a:pt x="16986" y="933"/>
                        <a:pt x="16570" y="1006"/>
                        <a:pt x="16164" y="1006"/>
                      </a:cubicBezTo>
                      <a:cubicBezTo>
                        <a:pt x="15990" y="1006"/>
                        <a:pt x="15818" y="993"/>
                        <a:pt x="15649" y="954"/>
                      </a:cubicBezTo>
                      <a:cubicBezTo>
                        <a:pt x="15336" y="869"/>
                        <a:pt x="15055" y="742"/>
                        <a:pt x="14804" y="594"/>
                      </a:cubicBezTo>
                      <a:cubicBezTo>
                        <a:pt x="14066" y="215"/>
                        <a:pt x="13114" y="0"/>
                        <a:pt x="1218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47" name="Google Shape;692;p54"/>
                <p:cNvSpPr/>
                <p:nvPr/>
              </p:nvSpPr>
              <p:spPr>
                <a:xfrm>
                  <a:off x="366728" y="2853175"/>
                  <a:ext cx="510811" cy="17521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340" y="0"/>
                      </a:moveTo>
                      <a:lnTo>
                        <a:pt x="4038" y="82"/>
                      </a:lnTo>
                      <a:lnTo>
                        <a:pt x="0" y="21025"/>
                      </a:lnTo>
                      <a:lnTo>
                        <a:pt x="21600" y="21600"/>
                      </a:lnTo>
                      <a:lnTo>
                        <a:pt x="1634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48" name="Google Shape;693;p54"/>
                <p:cNvSpPr/>
                <p:nvPr/>
              </p:nvSpPr>
              <p:spPr>
                <a:xfrm>
                  <a:off x="292358" y="3601630"/>
                  <a:ext cx="659550" cy="1059277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853" name="Google Shape;694;p54"/>
              <p:cNvGrpSpPr/>
              <p:nvPr/>
            </p:nvGrpSpPr>
            <p:grpSpPr>
              <a:xfrm>
                <a:off x="40" y="0"/>
                <a:ext cx="3308103" cy="5327472"/>
                <a:chOff x="40" y="0"/>
                <a:chExt cx="3308102" cy="5327471"/>
              </a:xfrm>
            </p:grpSpPr>
            <p:sp>
              <p:nvSpPr>
                <p:cNvPr id="850" name="Google Shape;695;p54"/>
                <p:cNvSpPr/>
                <p:nvPr/>
              </p:nvSpPr>
              <p:spPr>
                <a:xfrm flipH="1">
                  <a:off x="40" y="0"/>
                  <a:ext cx="3308103" cy="3255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8" h="21600" fill="norm" stroke="1" extrusionOk="0">
                      <a:moveTo>
                        <a:pt x="11579" y="0"/>
                      </a:moveTo>
                      <a:cubicBezTo>
                        <a:pt x="11345" y="0"/>
                        <a:pt x="11111" y="20"/>
                        <a:pt x="10878" y="62"/>
                      </a:cubicBezTo>
                      <a:cubicBezTo>
                        <a:pt x="8742" y="420"/>
                        <a:pt x="7011" y="2634"/>
                        <a:pt x="7225" y="4871"/>
                      </a:cubicBezTo>
                      <a:cubicBezTo>
                        <a:pt x="6563" y="4982"/>
                        <a:pt x="5921" y="5161"/>
                        <a:pt x="5280" y="5407"/>
                      </a:cubicBezTo>
                      <a:cubicBezTo>
                        <a:pt x="4831" y="5229"/>
                        <a:pt x="4365" y="5144"/>
                        <a:pt x="3904" y="5144"/>
                      </a:cubicBezTo>
                      <a:cubicBezTo>
                        <a:pt x="2741" y="5144"/>
                        <a:pt x="1608" y="5689"/>
                        <a:pt x="858" y="6682"/>
                      </a:cubicBezTo>
                      <a:cubicBezTo>
                        <a:pt x="-167" y="8091"/>
                        <a:pt x="-189" y="10037"/>
                        <a:pt x="773" y="11491"/>
                      </a:cubicBezTo>
                      <a:cubicBezTo>
                        <a:pt x="1008" y="11826"/>
                        <a:pt x="1307" y="12161"/>
                        <a:pt x="1371" y="12586"/>
                      </a:cubicBezTo>
                      <a:cubicBezTo>
                        <a:pt x="1456" y="13011"/>
                        <a:pt x="1307" y="13370"/>
                        <a:pt x="1435" y="13727"/>
                      </a:cubicBezTo>
                      <a:cubicBezTo>
                        <a:pt x="730" y="13727"/>
                        <a:pt x="153" y="14398"/>
                        <a:pt x="25" y="15136"/>
                      </a:cubicBezTo>
                      <a:cubicBezTo>
                        <a:pt x="-82" y="15852"/>
                        <a:pt x="174" y="16613"/>
                        <a:pt x="495" y="17261"/>
                      </a:cubicBezTo>
                      <a:cubicBezTo>
                        <a:pt x="815" y="17910"/>
                        <a:pt x="1221" y="18536"/>
                        <a:pt x="1456" y="19251"/>
                      </a:cubicBezTo>
                      <a:cubicBezTo>
                        <a:pt x="1649" y="20012"/>
                        <a:pt x="1734" y="20794"/>
                        <a:pt x="1713" y="21600"/>
                      </a:cubicBezTo>
                      <a:lnTo>
                        <a:pt x="3465" y="21130"/>
                      </a:lnTo>
                      <a:cubicBezTo>
                        <a:pt x="4298" y="20415"/>
                        <a:pt x="4298" y="19095"/>
                        <a:pt x="3465" y="18379"/>
                      </a:cubicBezTo>
                      <a:cubicBezTo>
                        <a:pt x="3166" y="18133"/>
                        <a:pt x="2781" y="18022"/>
                        <a:pt x="2460" y="17820"/>
                      </a:cubicBezTo>
                      <a:cubicBezTo>
                        <a:pt x="2119" y="17641"/>
                        <a:pt x="1883" y="17283"/>
                        <a:pt x="1883" y="16881"/>
                      </a:cubicBezTo>
                      <a:cubicBezTo>
                        <a:pt x="1926" y="16277"/>
                        <a:pt x="2610" y="16008"/>
                        <a:pt x="2866" y="15494"/>
                      </a:cubicBezTo>
                      <a:cubicBezTo>
                        <a:pt x="3123" y="14979"/>
                        <a:pt x="2909" y="14354"/>
                        <a:pt x="2738" y="13817"/>
                      </a:cubicBezTo>
                      <a:cubicBezTo>
                        <a:pt x="2546" y="13280"/>
                        <a:pt x="2460" y="12586"/>
                        <a:pt x="2866" y="12184"/>
                      </a:cubicBezTo>
                      <a:cubicBezTo>
                        <a:pt x="3059" y="12005"/>
                        <a:pt x="3294" y="11893"/>
                        <a:pt x="3550" y="11849"/>
                      </a:cubicBezTo>
                      <a:cubicBezTo>
                        <a:pt x="4340" y="11647"/>
                        <a:pt x="5174" y="11536"/>
                        <a:pt x="5900" y="11133"/>
                      </a:cubicBezTo>
                      <a:cubicBezTo>
                        <a:pt x="6626" y="10708"/>
                        <a:pt x="7225" y="9880"/>
                        <a:pt x="7054" y="9030"/>
                      </a:cubicBezTo>
                      <a:cubicBezTo>
                        <a:pt x="6990" y="8628"/>
                        <a:pt x="6755" y="8270"/>
                        <a:pt x="6691" y="7868"/>
                      </a:cubicBezTo>
                      <a:cubicBezTo>
                        <a:pt x="6626" y="7443"/>
                        <a:pt x="6840" y="6928"/>
                        <a:pt x="7225" y="6928"/>
                      </a:cubicBezTo>
                      <a:cubicBezTo>
                        <a:pt x="7716" y="6928"/>
                        <a:pt x="7866" y="7599"/>
                        <a:pt x="7951" y="8091"/>
                      </a:cubicBezTo>
                      <a:cubicBezTo>
                        <a:pt x="8293" y="9791"/>
                        <a:pt x="9661" y="11043"/>
                        <a:pt x="11327" y="11133"/>
                      </a:cubicBezTo>
                      <a:cubicBezTo>
                        <a:pt x="11358" y="11134"/>
                        <a:pt x="11390" y="11135"/>
                        <a:pt x="11422" y="11135"/>
                      </a:cubicBezTo>
                      <a:cubicBezTo>
                        <a:pt x="12036" y="11135"/>
                        <a:pt x="12688" y="10925"/>
                        <a:pt x="12972" y="10350"/>
                      </a:cubicBezTo>
                      <a:cubicBezTo>
                        <a:pt x="13933" y="10961"/>
                        <a:pt x="15068" y="11304"/>
                        <a:pt x="16187" y="11304"/>
                      </a:cubicBezTo>
                      <a:cubicBezTo>
                        <a:pt x="17032" y="11304"/>
                        <a:pt x="17868" y="11109"/>
                        <a:pt x="18612" y="10686"/>
                      </a:cubicBezTo>
                      <a:cubicBezTo>
                        <a:pt x="20343" y="9702"/>
                        <a:pt x="21411" y="7420"/>
                        <a:pt x="20791" y="5475"/>
                      </a:cubicBezTo>
                      <a:cubicBezTo>
                        <a:pt x="20599" y="4781"/>
                        <a:pt x="20193" y="4200"/>
                        <a:pt x="19638" y="3797"/>
                      </a:cubicBezTo>
                      <a:cubicBezTo>
                        <a:pt x="19288" y="3544"/>
                        <a:pt x="18872" y="3415"/>
                        <a:pt x="18451" y="3415"/>
                      </a:cubicBezTo>
                      <a:cubicBezTo>
                        <a:pt x="18203" y="3415"/>
                        <a:pt x="17953" y="3460"/>
                        <a:pt x="17715" y="3551"/>
                      </a:cubicBezTo>
                      <a:cubicBezTo>
                        <a:pt x="17414" y="3691"/>
                        <a:pt x="17088" y="3927"/>
                        <a:pt x="16775" y="3927"/>
                      </a:cubicBezTo>
                      <a:cubicBezTo>
                        <a:pt x="16689" y="3927"/>
                        <a:pt x="16602" y="3908"/>
                        <a:pt x="16519" y="3864"/>
                      </a:cubicBezTo>
                      <a:cubicBezTo>
                        <a:pt x="16284" y="3685"/>
                        <a:pt x="16134" y="3439"/>
                        <a:pt x="16048" y="3171"/>
                      </a:cubicBezTo>
                      <a:cubicBezTo>
                        <a:pt x="15326" y="1319"/>
                        <a:pt x="13470" y="0"/>
                        <a:pt x="1157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51" name="Google Shape;696;p54"/>
                <p:cNvSpPr/>
                <p:nvPr/>
              </p:nvSpPr>
              <p:spPr>
                <a:xfrm flipH="1">
                  <a:off x="2671090" y="3157483"/>
                  <a:ext cx="474988" cy="209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480" y="0"/>
                      </a:moveTo>
                      <a:lnTo>
                        <a:pt x="3992" y="70"/>
                      </a:lnTo>
                      <a:lnTo>
                        <a:pt x="0" y="21019"/>
                      </a:lnTo>
                      <a:lnTo>
                        <a:pt x="21600" y="21600"/>
                      </a:lnTo>
                      <a:lnTo>
                        <a:pt x="1648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52" name="Google Shape;697;p54"/>
                <p:cNvSpPr/>
                <p:nvPr/>
              </p:nvSpPr>
              <p:spPr>
                <a:xfrm flipH="1">
                  <a:off x="2601337" y="4060184"/>
                  <a:ext cx="614560" cy="1267288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855" name="Google Shape;698;p54"/>
            <p:cNvSpPr/>
            <p:nvPr/>
          </p:nvSpPr>
          <p:spPr>
            <a:xfrm>
              <a:off x="0" y="4654274"/>
              <a:ext cx="9143746" cy="90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" y="0"/>
                  </a:moveTo>
                  <a:cubicBezTo>
                    <a:pt x="34" y="0"/>
                    <a:pt x="17" y="4"/>
                    <a:pt x="0" y="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32"/>
                  </a:lnTo>
                  <a:cubicBezTo>
                    <a:pt x="21145" y="11457"/>
                    <a:pt x="20531" y="9677"/>
                    <a:pt x="20201" y="8551"/>
                  </a:cubicBezTo>
                  <a:cubicBezTo>
                    <a:pt x="20156" y="8440"/>
                    <a:pt x="20110" y="8331"/>
                    <a:pt x="20065" y="8223"/>
                  </a:cubicBezTo>
                  <a:cubicBezTo>
                    <a:pt x="18791" y="5823"/>
                    <a:pt x="17278" y="6259"/>
                    <a:pt x="16538" y="1607"/>
                  </a:cubicBezTo>
                  <a:cubicBezTo>
                    <a:pt x="16459" y="1098"/>
                    <a:pt x="16311" y="734"/>
                    <a:pt x="16140" y="625"/>
                  </a:cubicBezTo>
                  <a:cubicBezTo>
                    <a:pt x="16108" y="607"/>
                    <a:pt x="16076" y="598"/>
                    <a:pt x="16045" y="598"/>
                  </a:cubicBezTo>
                  <a:cubicBezTo>
                    <a:pt x="15640" y="598"/>
                    <a:pt x="15348" y="2059"/>
                    <a:pt x="15105" y="3206"/>
                  </a:cubicBezTo>
                  <a:cubicBezTo>
                    <a:pt x="15094" y="3278"/>
                    <a:pt x="15082" y="3351"/>
                    <a:pt x="15060" y="3387"/>
                  </a:cubicBezTo>
                  <a:cubicBezTo>
                    <a:pt x="13183" y="10514"/>
                    <a:pt x="9441" y="2697"/>
                    <a:pt x="7860" y="12113"/>
                  </a:cubicBezTo>
                  <a:cubicBezTo>
                    <a:pt x="7803" y="12475"/>
                    <a:pt x="7689" y="12803"/>
                    <a:pt x="7564" y="12948"/>
                  </a:cubicBezTo>
                  <a:cubicBezTo>
                    <a:pt x="7196" y="13437"/>
                    <a:pt x="6733" y="13810"/>
                    <a:pt x="6303" y="13810"/>
                  </a:cubicBezTo>
                  <a:cubicBezTo>
                    <a:pt x="5708" y="13810"/>
                    <a:pt x="5176" y="13097"/>
                    <a:pt x="5050" y="10985"/>
                  </a:cubicBezTo>
                  <a:cubicBezTo>
                    <a:pt x="4766" y="4769"/>
                    <a:pt x="2275" y="7169"/>
                    <a:pt x="1365" y="2443"/>
                  </a:cubicBezTo>
                  <a:cubicBezTo>
                    <a:pt x="1331" y="2297"/>
                    <a:pt x="1285" y="2152"/>
                    <a:pt x="1240" y="2007"/>
                  </a:cubicBezTo>
                  <a:cubicBezTo>
                    <a:pt x="745" y="598"/>
                    <a:pt x="352" y="0"/>
                    <a:pt x="52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858" name="Google Shape;699;p54"/>
            <p:cNvGrpSpPr/>
            <p:nvPr/>
          </p:nvGrpSpPr>
          <p:grpSpPr>
            <a:xfrm>
              <a:off x="427858" y="3099848"/>
              <a:ext cx="1072549" cy="2011423"/>
              <a:chOff x="2" y="0"/>
              <a:chExt cx="1072547" cy="2011421"/>
            </a:xfrm>
          </p:grpSpPr>
          <p:sp>
            <p:nvSpPr>
              <p:cNvPr id="856" name="Google Shape;700;p54"/>
              <p:cNvSpPr/>
              <p:nvPr/>
            </p:nvSpPr>
            <p:spPr>
              <a:xfrm flipH="1" rot="164850">
                <a:off x="459299" y="1819548"/>
                <a:ext cx="399974" cy="182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857" name="Google Shape;701;p54"/>
              <p:cNvSpPr/>
              <p:nvPr/>
            </p:nvSpPr>
            <p:spPr>
              <a:xfrm>
                <a:off x="2" y="0"/>
                <a:ext cx="1072549" cy="1909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8" h="21600" fill="norm" stroke="1" extrusionOk="0">
                    <a:moveTo>
                      <a:pt x="10982" y="0"/>
                    </a:moveTo>
                    <a:cubicBezTo>
                      <a:pt x="10805" y="0"/>
                      <a:pt x="10629" y="109"/>
                      <a:pt x="10629" y="289"/>
                    </a:cubicBezTo>
                    <a:cubicBezTo>
                      <a:pt x="10629" y="406"/>
                      <a:pt x="10703" y="1991"/>
                      <a:pt x="10806" y="4245"/>
                    </a:cubicBezTo>
                    <a:cubicBezTo>
                      <a:pt x="10380" y="4312"/>
                      <a:pt x="9704" y="4495"/>
                      <a:pt x="9424" y="4654"/>
                    </a:cubicBezTo>
                    <a:cubicBezTo>
                      <a:pt x="9077" y="4851"/>
                      <a:pt x="6812" y="5503"/>
                      <a:pt x="6243" y="5503"/>
                    </a:cubicBezTo>
                    <a:cubicBezTo>
                      <a:pt x="6210" y="5503"/>
                      <a:pt x="6183" y="5501"/>
                      <a:pt x="6162" y="5496"/>
                    </a:cubicBezTo>
                    <a:cubicBezTo>
                      <a:pt x="5807" y="5424"/>
                      <a:pt x="4243" y="4852"/>
                      <a:pt x="4060" y="4852"/>
                    </a:cubicBezTo>
                    <a:cubicBezTo>
                      <a:pt x="4053" y="4852"/>
                      <a:pt x="4049" y="4853"/>
                      <a:pt x="4046" y="4854"/>
                    </a:cubicBezTo>
                    <a:cubicBezTo>
                      <a:pt x="3884" y="4946"/>
                      <a:pt x="5736" y="5739"/>
                      <a:pt x="6162" y="5797"/>
                    </a:cubicBezTo>
                    <a:cubicBezTo>
                      <a:pt x="6191" y="5801"/>
                      <a:pt x="6225" y="5803"/>
                      <a:pt x="6262" y="5803"/>
                    </a:cubicBezTo>
                    <a:cubicBezTo>
                      <a:pt x="6778" y="5803"/>
                      <a:pt x="7971" y="5446"/>
                      <a:pt x="8190" y="5446"/>
                    </a:cubicBezTo>
                    <a:cubicBezTo>
                      <a:pt x="9086" y="5371"/>
                      <a:pt x="9983" y="5254"/>
                      <a:pt x="10865" y="5088"/>
                    </a:cubicBezTo>
                    <a:cubicBezTo>
                      <a:pt x="10909" y="6181"/>
                      <a:pt x="10967" y="7399"/>
                      <a:pt x="11041" y="8659"/>
                    </a:cubicBezTo>
                    <a:cubicBezTo>
                      <a:pt x="9527" y="9335"/>
                      <a:pt x="5853" y="11213"/>
                      <a:pt x="4340" y="11514"/>
                    </a:cubicBezTo>
                    <a:cubicBezTo>
                      <a:pt x="2503" y="11872"/>
                      <a:pt x="181" y="11747"/>
                      <a:pt x="5" y="11847"/>
                    </a:cubicBezTo>
                    <a:cubicBezTo>
                      <a:pt x="-123" y="11926"/>
                      <a:pt x="2258" y="12057"/>
                      <a:pt x="3689" y="12057"/>
                    </a:cubicBezTo>
                    <a:cubicBezTo>
                      <a:pt x="4236" y="12057"/>
                      <a:pt x="4645" y="12038"/>
                      <a:pt x="4722" y="11989"/>
                    </a:cubicBezTo>
                    <a:cubicBezTo>
                      <a:pt x="5016" y="11822"/>
                      <a:pt x="8263" y="10546"/>
                      <a:pt x="8455" y="10437"/>
                    </a:cubicBezTo>
                    <a:cubicBezTo>
                      <a:pt x="8461" y="10433"/>
                      <a:pt x="8466" y="10431"/>
                      <a:pt x="8469" y="10431"/>
                    </a:cubicBezTo>
                    <a:cubicBezTo>
                      <a:pt x="8545" y="10431"/>
                      <a:pt x="7209" y="11796"/>
                      <a:pt x="6897" y="11998"/>
                    </a:cubicBezTo>
                    <a:cubicBezTo>
                      <a:pt x="6827" y="12039"/>
                      <a:pt x="6820" y="12057"/>
                      <a:pt x="6858" y="12057"/>
                    </a:cubicBezTo>
                    <a:cubicBezTo>
                      <a:pt x="7003" y="12057"/>
                      <a:pt x="7802" y="11792"/>
                      <a:pt x="8176" y="11580"/>
                    </a:cubicBezTo>
                    <a:cubicBezTo>
                      <a:pt x="8646" y="11305"/>
                      <a:pt x="9160" y="10170"/>
                      <a:pt x="9322" y="10070"/>
                    </a:cubicBezTo>
                    <a:cubicBezTo>
                      <a:pt x="9424" y="10003"/>
                      <a:pt x="10350" y="9678"/>
                      <a:pt x="11070" y="9427"/>
                    </a:cubicBezTo>
                    <a:cubicBezTo>
                      <a:pt x="11144" y="10946"/>
                      <a:pt x="11217" y="12507"/>
                      <a:pt x="11305" y="13975"/>
                    </a:cubicBezTo>
                    <a:cubicBezTo>
                      <a:pt x="10262" y="14251"/>
                      <a:pt x="8484" y="14785"/>
                      <a:pt x="7646" y="14785"/>
                    </a:cubicBezTo>
                    <a:cubicBezTo>
                      <a:pt x="6603" y="14785"/>
                      <a:pt x="3267" y="14426"/>
                      <a:pt x="2753" y="14426"/>
                    </a:cubicBezTo>
                    <a:cubicBezTo>
                      <a:pt x="2224" y="14426"/>
                      <a:pt x="2606" y="14493"/>
                      <a:pt x="3135" y="14785"/>
                    </a:cubicBezTo>
                    <a:cubicBezTo>
                      <a:pt x="3559" y="15026"/>
                      <a:pt x="6749" y="15459"/>
                      <a:pt x="8112" y="15459"/>
                    </a:cubicBezTo>
                    <a:cubicBezTo>
                      <a:pt x="8402" y="15459"/>
                      <a:pt x="8610" y="15440"/>
                      <a:pt x="8690" y="15394"/>
                    </a:cubicBezTo>
                    <a:cubicBezTo>
                      <a:pt x="9013" y="15219"/>
                      <a:pt x="10380" y="14960"/>
                      <a:pt x="11350" y="14727"/>
                    </a:cubicBezTo>
                    <a:cubicBezTo>
                      <a:pt x="11526" y="18323"/>
                      <a:pt x="11717" y="21253"/>
                      <a:pt x="11761" y="21520"/>
                    </a:cubicBezTo>
                    <a:cubicBezTo>
                      <a:pt x="11773" y="21576"/>
                      <a:pt x="11989" y="21600"/>
                      <a:pt x="12295" y="21600"/>
                    </a:cubicBezTo>
                    <a:cubicBezTo>
                      <a:pt x="13161" y="21600"/>
                      <a:pt x="14747" y="21411"/>
                      <a:pt x="14465" y="21244"/>
                    </a:cubicBezTo>
                    <a:cubicBezTo>
                      <a:pt x="14318" y="21169"/>
                      <a:pt x="13936" y="18741"/>
                      <a:pt x="13481" y="15569"/>
                    </a:cubicBezTo>
                    <a:cubicBezTo>
                      <a:pt x="14436" y="15169"/>
                      <a:pt x="16390" y="14201"/>
                      <a:pt x="16640" y="14142"/>
                    </a:cubicBezTo>
                    <a:cubicBezTo>
                      <a:pt x="16663" y="14137"/>
                      <a:pt x="16704" y="14135"/>
                      <a:pt x="16760" y="14135"/>
                    </a:cubicBezTo>
                    <a:cubicBezTo>
                      <a:pt x="17446" y="14135"/>
                      <a:pt x="20388" y="14484"/>
                      <a:pt x="20755" y="14484"/>
                    </a:cubicBezTo>
                    <a:cubicBezTo>
                      <a:pt x="21137" y="14484"/>
                      <a:pt x="21357" y="14243"/>
                      <a:pt x="20858" y="14243"/>
                    </a:cubicBezTo>
                    <a:cubicBezTo>
                      <a:pt x="20358" y="14243"/>
                      <a:pt x="17331" y="13742"/>
                      <a:pt x="16640" y="13683"/>
                    </a:cubicBezTo>
                    <a:cubicBezTo>
                      <a:pt x="16615" y="13681"/>
                      <a:pt x="16587" y="13680"/>
                      <a:pt x="16557" y="13680"/>
                    </a:cubicBezTo>
                    <a:cubicBezTo>
                      <a:pt x="15915" y="13680"/>
                      <a:pt x="14161" y="14172"/>
                      <a:pt x="13319" y="14443"/>
                    </a:cubicBezTo>
                    <a:cubicBezTo>
                      <a:pt x="13098" y="12949"/>
                      <a:pt x="12878" y="11338"/>
                      <a:pt x="12658" y="9753"/>
                    </a:cubicBezTo>
                    <a:cubicBezTo>
                      <a:pt x="14157" y="10170"/>
                      <a:pt x="18080" y="11054"/>
                      <a:pt x="19182" y="11322"/>
                    </a:cubicBezTo>
                    <a:cubicBezTo>
                      <a:pt x="19905" y="11504"/>
                      <a:pt x="20388" y="11573"/>
                      <a:pt x="20721" y="11573"/>
                    </a:cubicBezTo>
                    <a:cubicBezTo>
                      <a:pt x="21012" y="11573"/>
                      <a:pt x="21190" y="11521"/>
                      <a:pt x="21313" y="11447"/>
                    </a:cubicBezTo>
                    <a:cubicBezTo>
                      <a:pt x="21477" y="11343"/>
                      <a:pt x="21250" y="11325"/>
                      <a:pt x="20945" y="11325"/>
                    </a:cubicBezTo>
                    <a:cubicBezTo>
                      <a:pt x="20785" y="11325"/>
                      <a:pt x="20603" y="11330"/>
                      <a:pt x="20446" y="11330"/>
                    </a:cubicBezTo>
                    <a:cubicBezTo>
                      <a:pt x="20444" y="11330"/>
                      <a:pt x="20442" y="11330"/>
                      <a:pt x="20440" y="11330"/>
                    </a:cubicBezTo>
                    <a:cubicBezTo>
                      <a:pt x="19965" y="11330"/>
                      <a:pt x="16933" y="10354"/>
                      <a:pt x="16713" y="10354"/>
                    </a:cubicBezTo>
                    <a:cubicBezTo>
                      <a:pt x="16710" y="10354"/>
                      <a:pt x="16707" y="10354"/>
                      <a:pt x="16705" y="10354"/>
                    </a:cubicBezTo>
                    <a:cubicBezTo>
                      <a:pt x="16514" y="10354"/>
                      <a:pt x="17248" y="10067"/>
                      <a:pt x="17610" y="9853"/>
                    </a:cubicBezTo>
                    <a:cubicBezTo>
                      <a:pt x="17880" y="9687"/>
                      <a:pt x="17888" y="9522"/>
                      <a:pt x="17809" y="9522"/>
                    </a:cubicBezTo>
                    <a:cubicBezTo>
                      <a:pt x="17781" y="9522"/>
                      <a:pt x="17741" y="9543"/>
                      <a:pt x="17698" y="9594"/>
                    </a:cubicBezTo>
                    <a:cubicBezTo>
                      <a:pt x="17551" y="9786"/>
                      <a:pt x="16229" y="10145"/>
                      <a:pt x="15949" y="10145"/>
                    </a:cubicBezTo>
                    <a:cubicBezTo>
                      <a:pt x="15714" y="10145"/>
                      <a:pt x="13642" y="9294"/>
                      <a:pt x="12540" y="8835"/>
                    </a:cubicBezTo>
                    <a:cubicBezTo>
                      <a:pt x="12349" y="7558"/>
                      <a:pt x="12187" y="6314"/>
                      <a:pt x="12040" y="5188"/>
                    </a:cubicBezTo>
                    <a:cubicBezTo>
                      <a:pt x="13054" y="5513"/>
                      <a:pt x="14568" y="6114"/>
                      <a:pt x="14891" y="6189"/>
                    </a:cubicBezTo>
                    <a:cubicBezTo>
                      <a:pt x="15635" y="6393"/>
                      <a:pt x="16403" y="7619"/>
                      <a:pt x="16544" y="7619"/>
                    </a:cubicBezTo>
                    <a:cubicBezTo>
                      <a:pt x="16559" y="7619"/>
                      <a:pt x="16567" y="7605"/>
                      <a:pt x="16567" y="7574"/>
                    </a:cubicBezTo>
                    <a:cubicBezTo>
                      <a:pt x="16567" y="7357"/>
                      <a:pt x="15817" y="6114"/>
                      <a:pt x="15450" y="5914"/>
                    </a:cubicBezTo>
                    <a:cubicBezTo>
                      <a:pt x="15170" y="5755"/>
                      <a:pt x="13187" y="4796"/>
                      <a:pt x="11938" y="4387"/>
                    </a:cubicBezTo>
                    <a:cubicBezTo>
                      <a:pt x="11614" y="2058"/>
                      <a:pt x="11379" y="397"/>
                      <a:pt x="11320" y="230"/>
                    </a:cubicBezTo>
                    <a:cubicBezTo>
                      <a:pt x="11268" y="70"/>
                      <a:pt x="11125" y="0"/>
                      <a:pt x="10982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861" name="Google Shape;702;p54"/>
            <p:cNvGrpSpPr/>
            <p:nvPr/>
          </p:nvGrpSpPr>
          <p:grpSpPr>
            <a:xfrm>
              <a:off x="-2" y="413565"/>
              <a:ext cx="3367733" cy="1325244"/>
              <a:chOff x="-1" y="0"/>
              <a:chExt cx="3367732" cy="1325242"/>
            </a:xfrm>
          </p:grpSpPr>
          <p:sp>
            <p:nvSpPr>
              <p:cNvPr id="859" name="Google Shape;703;p54"/>
              <p:cNvSpPr/>
              <p:nvPr/>
            </p:nvSpPr>
            <p:spPr>
              <a:xfrm flipH="1" rot="10800000">
                <a:off x="6" y="36"/>
                <a:ext cx="3367725" cy="1325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860" name="Google Shape;704;p54"/>
              <p:cNvSpPr/>
              <p:nvPr/>
            </p:nvSpPr>
            <p:spPr>
              <a:xfrm flipH="1" rot="10800000">
                <a:off x="-2" y="-1"/>
                <a:ext cx="1490076" cy="1007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86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709;p55"/>
          <p:cNvGrpSpPr/>
          <p:nvPr/>
        </p:nvGrpSpPr>
        <p:grpSpPr>
          <a:xfrm>
            <a:off x="168" y="-3"/>
            <a:ext cx="9144015" cy="5143457"/>
            <a:chOff x="-1" y="-1"/>
            <a:chExt cx="9144013" cy="5143455"/>
          </a:xfrm>
        </p:grpSpPr>
        <p:sp>
          <p:nvSpPr>
            <p:cNvPr id="870" name="Google Shape;710;p55"/>
            <p:cNvSpPr/>
            <p:nvPr/>
          </p:nvSpPr>
          <p:spPr>
            <a:xfrm>
              <a:off x="181185" y="-2"/>
              <a:ext cx="3598525" cy="490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474" y="0"/>
                  </a:moveTo>
                  <a:cubicBezTo>
                    <a:pt x="195" y="2600"/>
                    <a:pt x="-398" y="5637"/>
                    <a:pt x="289" y="8467"/>
                  </a:cubicBezTo>
                  <a:cubicBezTo>
                    <a:pt x="987" y="11331"/>
                    <a:pt x="3153" y="13885"/>
                    <a:pt x="5939" y="14505"/>
                  </a:cubicBezTo>
                  <a:cubicBezTo>
                    <a:pt x="6485" y="14628"/>
                    <a:pt x="7040" y="14678"/>
                    <a:pt x="7598" y="14678"/>
                  </a:cubicBezTo>
                  <a:cubicBezTo>
                    <a:pt x="8523" y="14678"/>
                    <a:pt x="9456" y="14542"/>
                    <a:pt x="10371" y="14385"/>
                  </a:cubicBezTo>
                  <a:cubicBezTo>
                    <a:pt x="11653" y="14164"/>
                    <a:pt x="12938" y="13896"/>
                    <a:pt x="14231" y="13896"/>
                  </a:cubicBezTo>
                  <a:cubicBezTo>
                    <a:pt x="14420" y="13896"/>
                    <a:pt x="14609" y="13902"/>
                    <a:pt x="14798" y="13914"/>
                  </a:cubicBezTo>
                  <a:cubicBezTo>
                    <a:pt x="16277" y="14006"/>
                    <a:pt x="17806" y="14563"/>
                    <a:pt x="18742" y="15763"/>
                  </a:cubicBezTo>
                  <a:cubicBezTo>
                    <a:pt x="19451" y="16675"/>
                    <a:pt x="19756" y="17875"/>
                    <a:pt x="19789" y="19046"/>
                  </a:cubicBezTo>
                  <a:cubicBezTo>
                    <a:pt x="19817" y="19901"/>
                    <a:pt x="19712" y="20750"/>
                    <a:pt x="19573" y="21600"/>
                  </a:cubicBezTo>
                  <a:lnTo>
                    <a:pt x="20648" y="21600"/>
                  </a:lnTo>
                  <a:cubicBezTo>
                    <a:pt x="20964" y="20429"/>
                    <a:pt x="21202" y="19241"/>
                    <a:pt x="21146" y="18036"/>
                  </a:cubicBezTo>
                  <a:cubicBezTo>
                    <a:pt x="21063" y="16457"/>
                    <a:pt x="20398" y="14827"/>
                    <a:pt x="19102" y="14012"/>
                  </a:cubicBezTo>
                  <a:cubicBezTo>
                    <a:pt x="17950" y="13288"/>
                    <a:pt x="16521" y="13306"/>
                    <a:pt x="15174" y="13134"/>
                  </a:cubicBezTo>
                  <a:cubicBezTo>
                    <a:pt x="13928" y="12978"/>
                    <a:pt x="12676" y="12829"/>
                    <a:pt x="11435" y="12588"/>
                  </a:cubicBezTo>
                  <a:cubicBezTo>
                    <a:pt x="10139" y="12341"/>
                    <a:pt x="7513" y="12180"/>
                    <a:pt x="7153" y="10579"/>
                  </a:cubicBezTo>
                  <a:cubicBezTo>
                    <a:pt x="6715" y="8628"/>
                    <a:pt x="8161" y="7250"/>
                    <a:pt x="9646" y="6458"/>
                  </a:cubicBezTo>
                  <a:cubicBezTo>
                    <a:pt x="13291" y="4506"/>
                    <a:pt x="17490" y="3014"/>
                    <a:pt x="2051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871" name="Google Shape;711;p55"/>
            <p:cNvSpPr/>
            <p:nvPr/>
          </p:nvSpPr>
          <p:spPr>
            <a:xfrm flipH="1">
              <a:off x="-2" y="4466376"/>
              <a:ext cx="9143660" cy="67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874" name="Google Shape;712;p55"/>
            <p:cNvGrpSpPr/>
            <p:nvPr/>
          </p:nvGrpSpPr>
          <p:grpSpPr>
            <a:xfrm>
              <a:off x="5791769" y="4"/>
              <a:ext cx="3352244" cy="1892521"/>
              <a:chOff x="0" y="-1"/>
              <a:chExt cx="3352243" cy="1892519"/>
            </a:xfrm>
          </p:grpSpPr>
          <p:sp>
            <p:nvSpPr>
              <p:cNvPr id="872" name="Google Shape;713;p55"/>
              <p:cNvSpPr/>
              <p:nvPr/>
            </p:nvSpPr>
            <p:spPr>
              <a:xfrm>
                <a:off x="0" y="6"/>
                <a:ext cx="3352244" cy="189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873" name="Google Shape;714;p55"/>
              <p:cNvSpPr/>
              <p:nvPr/>
            </p:nvSpPr>
            <p:spPr>
              <a:xfrm>
                <a:off x="588506" y="-2"/>
                <a:ext cx="2762935" cy="56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87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716;p56"/>
          <p:cNvSpPr/>
          <p:nvPr/>
        </p:nvSpPr>
        <p:spPr>
          <a:xfrm flipH="1">
            <a:off x="5066044" y="-418611"/>
            <a:ext cx="4802758" cy="828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fill="norm" stroke="1" extrusionOk="0">
                <a:moveTo>
                  <a:pt x="0" y="0"/>
                </a:moveTo>
                <a:lnTo>
                  <a:pt x="0" y="6891"/>
                </a:lnTo>
                <a:cubicBezTo>
                  <a:pt x="2137" y="6933"/>
                  <a:pt x="4245" y="7154"/>
                  <a:pt x="6188" y="7724"/>
                </a:cubicBezTo>
                <a:cubicBezTo>
                  <a:pt x="8876" y="8505"/>
                  <a:pt x="10865" y="9915"/>
                  <a:pt x="11658" y="11602"/>
                </a:cubicBezTo>
                <a:cubicBezTo>
                  <a:pt x="12511" y="13427"/>
                  <a:pt x="12091" y="15369"/>
                  <a:pt x="12186" y="17235"/>
                </a:cubicBezTo>
                <a:cubicBezTo>
                  <a:pt x="12263" y="18704"/>
                  <a:pt x="12588" y="20301"/>
                  <a:pt x="13849" y="21600"/>
                </a:cubicBezTo>
                <a:lnTo>
                  <a:pt x="16259" y="21600"/>
                </a:lnTo>
                <a:cubicBezTo>
                  <a:pt x="16028" y="21303"/>
                  <a:pt x="15833" y="20999"/>
                  <a:pt x="15673" y="20684"/>
                </a:cubicBezTo>
                <a:cubicBezTo>
                  <a:pt x="15229" y="19796"/>
                  <a:pt x="15134" y="18859"/>
                  <a:pt x="15312" y="17940"/>
                </a:cubicBezTo>
                <a:cubicBezTo>
                  <a:pt x="15697" y="15987"/>
                  <a:pt x="17070" y="14139"/>
                  <a:pt x="18403" y="12352"/>
                </a:cubicBezTo>
                <a:cubicBezTo>
                  <a:pt x="19770" y="10506"/>
                  <a:pt x="21292" y="8588"/>
                  <a:pt x="21452" y="6549"/>
                </a:cubicBezTo>
                <a:cubicBezTo>
                  <a:pt x="21600" y="4662"/>
                  <a:pt x="20262" y="2903"/>
                  <a:pt x="18409" y="1396"/>
                </a:cubicBezTo>
                <a:cubicBezTo>
                  <a:pt x="17805" y="909"/>
                  <a:pt x="17153" y="442"/>
                  <a:pt x="16455" y="0"/>
                </a:cubicBezTo>
                <a:close/>
              </a:path>
            </a:pathLst>
          </a:custGeom>
          <a:solidFill>
            <a:srgbClr val="FFFFFF">
              <a:alpha val="5892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8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719;p57"/>
          <p:cNvGrpSpPr/>
          <p:nvPr/>
        </p:nvGrpSpPr>
        <p:grpSpPr>
          <a:xfrm>
            <a:off x="-2" y="-388028"/>
            <a:ext cx="9144033" cy="5531556"/>
            <a:chOff x="0" y="0"/>
            <a:chExt cx="9144031" cy="5531555"/>
          </a:xfrm>
        </p:grpSpPr>
        <p:grpSp>
          <p:nvGrpSpPr>
            <p:cNvPr id="899" name="Google Shape;720;p57"/>
            <p:cNvGrpSpPr/>
            <p:nvPr/>
          </p:nvGrpSpPr>
          <p:grpSpPr>
            <a:xfrm>
              <a:off x="0" y="0"/>
              <a:ext cx="9144032" cy="5531556"/>
              <a:chOff x="0" y="0"/>
              <a:chExt cx="9144031" cy="5531555"/>
            </a:xfrm>
          </p:grpSpPr>
          <p:sp>
            <p:nvSpPr>
              <p:cNvPr id="891" name="Google Shape;721;p57"/>
              <p:cNvSpPr/>
              <p:nvPr/>
            </p:nvSpPr>
            <p:spPr>
              <a:xfrm>
                <a:off x="-1" y="1461453"/>
                <a:ext cx="9144005" cy="4070103"/>
              </a:xfrm>
              <a:prstGeom prst="rect">
                <a:avLst/>
              </a:pr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898" name="Google Shape;722;p57"/>
              <p:cNvGrpSpPr/>
              <p:nvPr/>
            </p:nvGrpSpPr>
            <p:grpSpPr>
              <a:xfrm>
                <a:off x="187" y="0"/>
                <a:ext cx="9143845" cy="2435887"/>
                <a:chOff x="0" y="0"/>
                <a:chExt cx="9143843" cy="2435886"/>
              </a:xfrm>
            </p:grpSpPr>
            <p:sp>
              <p:nvSpPr>
                <p:cNvPr id="892" name="Google Shape;723;p57"/>
                <p:cNvSpPr/>
                <p:nvPr/>
              </p:nvSpPr>
              <p:spPr>
                <a:xfrm flipH="1">
                  <a:off x="8720" y="0"/>
                  <a:ext cx="9135123" cy="1360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93" name="Google Shape;724;p57"/>
                <p:cNvSpPr/>
                <p:nvPr/>
              </p:nvSpPr>
              <p:spPr>
                <a:xfrm flipH="1">
                  <a:off x="-1" y="67251"/>
                  <a:ext cx="9143845" cy="23686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94" name="Google Shape;725;p57"/>
                <p:cNvSpPr/>
                <p:nvPr/>
              </p:nvSpPr>
              <p:spPr>
                <a:xfrm flipH="1">
                  <a:off x="6108292" y="511124"/>
                  <a:ext cx="2225505" cy="1406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16" h="21600" fill="norm" stroke="1" extrusionOk="0">
                      <a:moveTo>
                        <a:pt x="1327" y="0"/>
                      </a:moveTo>
                      <a:cubicBezTo>
                        <a:pt x="1180" y="0"/>
                        <a:pt x="1068" y="19"/>
                        <a:pt x="995" y="59"/>
                      </a:cubicBezTo>
                      <a:cubicBezTo>
                        <a:pt x="354" y="440"/>
                        <a:pt x="173" y="3069"/>
                        <a:pt x="173" y="3069"/>
                      </a:cubicBezTo>
                      <a:cubicBezTo>
                        <a:pt x="173" y="3069"/>
                        <a:pt x="-269" y="9468"/>
                        <a:pt x="261" y="9468"/>
                      </a:cubicBezTo>
                      <a:cubicBezTo>
                        <a:pt x="304" y="9468"/>
                        <a:pt x="353" y="9426"/>
                        <a:pt x="410" y="9335"/>
                      </a:cubicBezTo>
                      <a:cubicBezTo>
                        <a:pt x="1133" y="8171"/>
                        <a:pt x="2126" y="6135"/>
                        <a:pt x="2365" y="6135"/>
                      </a:cubicBezTo>
                      <a:cubicBezTo>
                        <a:pt x="2374" y="6135"/>
                        <a:pt x="2383" y="6139"/>
                        <a:pt x="2390" y="6146"/>
                      </a:cubicBezTo>
                      <a:cubicBezTo>
                        <a:pt x="2557" y="6349"/>
                        <a:pt x="3548" y="9695"/>
                        <a:pt x="3897" y="10077"/>
                      </a:cubicBezTo>
                      <a:cubicBezTo>
                        <a:pt x="3922" y="10104"/>
                        <a:pt x="3951" y="10118"/>
                        <a:pt x="3982" y="10118"/>
                      </a:cubicBezTo>
                      <a:cubicBezTo>
                        <a:pt x="4384" y="10118"/>
                        <a:pt x="5236" y="8033"/>
                        <a:pt x="5236" y="8033"/>
                      </a:cubicBezTo>
                      <a:cubicBezTo>
                        <a:pt x="5236" y="8033"/>
                        <a:pt x="6393" y="12143"/>
                        <a:pt x="6867" y="12143"/>
                      </a:cubicBezTo>
                      <a:cubicBezTo>
                        <a:pt x="7287" y="12143"/>
                        <a:pt x="7950" y="8092"/>
                        <a:pt x="8635" y="8092"/>
                      </a:cubicBezTo>
                      <a:cubicBezTo>
                        <a:pt x="8701" y="8092"/>
                        <a:pt x="8768" y="8129"/>
                        <a:pt x="8834" y="8212"/>
                      </a:cubicBezTo>
                      <a:cubicBezTo>
                        <a:pt x="9601" y="9156"/>
                        <a:pt x="10466" y="21600"/>
                        <a:pt x="11568" y="21600"/>
                      </a:cubicBezTo>
                      <a:cubicBezTo>
                        <a:pt x="12650" y="21600"/>
                        <a:pt x="14191" y="11190"/>
                        <a:pt x="15184" y="11190"/>
                      </a:cubicBezTo>
                      <a:cubicBezTo>
                        <a:pt x="15202" y="11190"/>
                        <a:pt x="15219" y="11193"/>
                        <a:pt x="15236" y="11200"/>
                      </a:cubicBezTo>
                      <a:cubicBezTo>
                        <a:pt x="16212" y="11576"/>
                        <a:pt x="17067" y="16953"/>
                        <a:pt x="17478" y="16953"/>
                      </a:cubicBezTo>
                      <a:cubicBezTo>
                        <a:pt x="17484" y="16953"/>
                        <a:pt x="17490" y="16952"/>
                        <a:pt x="17495" y="16950"/>
                      </a:cubicBezTo>
                      <a:cubicBezTo>
                        <a:pt x="17900" y="16771"/>
                        <a:pt x="18081" y="15783"/>
                        <a:pt x="18430" y="15423"/>
                      </a:cubicBezTo>
                      <a:cubicBezTo>
                        <a:pt x="18453" y="15399"/>
                        <a:pt x="18476" y="15386"/>
                        <a:pt x="18499" y="15386"/>
                      </a:cubicBezTo>
                      <a:cubicBezTo>
                        <a:pt x="18778" y="15386"/>
                        <a:pt x="19140" y="16942"/>
                        <a:pt x="19441" y="16942"/>
                      </a:cubicBezTo>
                      <a:cubicBezTo>
                        <a:pt x="19513" y="16942"/>
                        <a:pt x="19581" y="16854"/>
                        <a:pt x="19643" y="16636"/>
                      </a:cubicBezTo>
                      <a:cubicBezTo>
                        <a:pt x="19992" y="15423"/>
                        <a:pt x="20983" y="8303"/>
                        <a:pt x="21164" y="7472"/>
                      </a:cubicBezTo>
                      <a:cubicBezTo>
                        <a:pt x="21331" y="6641"/>
                        <a:pt x="21164" y="4281"/>
                        <a:pt x="19713" y="3989"/>
                      </a:cubicBezTo>
                      <a:cubicBezTo>
                        <a:pt x="18248" y="3720"/>
                        <a:pt x="11861" y="2036"/>
                        <a:pt x="8667" y="1564"/>
                      </a:cubicBezTo>
                      <a:cubicBezTo>
                        <a:pt x="5831" y="1145"/>
                        <a:pt x="2489" y="0"/>
                        <a:pt x="13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95" name="Google Shape;726;p57"/>
                <p:cNvSpPr/>
                <p:nvPr/>
              </p:nvSpPr>
              <p:spPr>
                <a:xfrm flipH="1">
                  <a:off x="6103600" y="511124"/>
                  <a:ext cx="2218995" cy="66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3" h="21600" fill="norm" stroke="1" extrusionOk="0">
                      <a:moveTo>
                        <a:pt x="1218" y="0"/>
                      </a:moveTo>
                      <a:cubicBezTo>
                        <a:pt x="1068" y="0"/>
                        <a:pt x="954" y="40"/>
                        <a:pt x="881" y="123"/>
                      </a:cubicBezTo>
                      <a:cubicBezTo>
                        <a:pt x="227" y="925"/>
                        <a:pt x="43" y="6448"/>
                        <a:pt x="43" y="6448"/>
                      </a:cubicBezTo>
                      <a:cubicBezTo>
                        <a:pt x="43" y="6448"/>
                        <a:pt x="28" y="6920"/>
                        <a:pt x="0" y="7722"/>
                      </a:cubicBezTo>
                      <a:cubicBezTo>
                        <a:pt x="583" y="7536"/>
                        <a:pt x="1171" y="7448"/>
                        <a:pt x="1764" y="7448"/>
                      </a:cubicBezTo>
                      <a:cubicBezTo>
                        <a:pt x="6578" y="7448"/>
                        <a:pt x="11746" y="13215"/>
                        <a:pt x="17579" y="18721"/>
                      </a:cubicBezTo>
                      <a:cubicBezTo>
                        <a:pt x="18658" y="19758"/>
                        <a:pt x="19795" y="20702"/>
                        <a:pt x="20975" y="21600"/>
                      </a:cubicBezTo>
                      <a:cubicBezTo>
                        <a:pt x="21188" y="18721"/>
                        <a:pt x="21358" y="16361"/>
                        <a:pt x="21430" y="15701"/>
                      </a:cubicBezTo>
                      <a:cubicBezTo>
                        <a:pt x="21600" y="13954"/>
                        <a:pt x="21430" y="8997"/>
                        <a:pt x="19937" y="8383"/>
                      </a:cubicBezTo>
                      <a:cubicBezTo>
                        <a:pt x="18459" y="7818"/>
                        <a:pt x="11951" y="4279"/>
                        <a:pt x="8697" y="3286"/>
                      </a:cubicBezTo>
                      <a:cubicBezTo>
                        <a:pt x="5807" y="2407"/>
                        <a:pt x="2403" y="0"/>
                        <a:pt x="1218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96" name="Google Shape;727;p57"/>
                <p:cNvSpPr/>
                <p:nvPr/>
              </p:nvSpPr>
              <p:spPr>
                <a:xfrm flipH="1">
                  <a:off x="4208321" y="980585"/>
                  <a:ext cx="973762" cy="1238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536" y="0"/>
                      </a:moveTo>
                      <a:cubicBezTo>
                        <a:pt x="1032" y="0"/>
                        <a:pt x="673" y="26"/>
                        <a:pt x="521" y="96"/>
                      </a:cubicBezTo>
                      <a:cubicBezTo>
                        <a:pt x="-91" y="376"/>
                        <a:pt x="6" y="1983"/>
                        <a:pt x="6" y="1983"/>
                      </a:cubicBezTo>
                      <a:cubicBezTo>
                        <a:pt x="6" y="1983"/>
                        <a:pt x="71" y="3055"/>
                        <a:pt x="199" y="4076"/>
                      </a:cubicBezTo>
                      <a:cubicBezTo>
                        <a:pt x="199" y="4076"/>
                        <a:pt x="37" y="8667"/>
                        <a:pt x="843" y="9687"/>
                      </a:cubicBezTo>
                      <a:cubicBezTo>
                        <a:pt x="1647" y="10708"/>
                        <a:pt x="4576" y="11983"/>
                        <a:pt x="4738" y="12825"/>
                      </a:cubicBezTo>
                      <a:cubicBezTo>
                        <a:pt x="4778" y="13087"/>
                        <a:pt x="4933" y="13153"/>
                        <a:pt x="5154" y="13153"/>
                      </a:cubicBezTo>
                      <a:cubicBezTo>
                        <a:pt x="5380" y="13153"/>
                        <a:pt x="5679" y="13082"/>
                        <a:pt x="5986" y="13082"/>
                      </a:cubicBezTo>
                      <a:cubicBezTo>
                        <a:pt x="6335" y="13082"/>
                        <a:pt x="6697" y="13173"/>
                        <a:pt x="6992" y="13564"/>
                      </a:cubicBezTo>
                      <a:cubicBezTo>
                        <a:pt x="7827" y="14636"/>
                        <a:pt x="12013" y="21600"/>
                        <a:pt x="12013" y="21600"/>
                      </a:cubicBezTo>
                      <a:cubicBezTo>
                        <a:pt x="12013" y="21600"/>
                        <a:pt x="14138" y="17084"/>
                        <a:pt x="14942" y="14738"/>
                      </a:cubicBezTo>
                      <a:cubicBezTo>
                        <a:pt x="15714" y="12392"/>
                        <a:pt x="17871" y="13718"/>
                        <a:pt x="18515" y="11881"/>
                      </a:cubicBezTo>
                      <a:cubicBezTo>
                        <a:pt x="19192" y="10070"/>
                        <a:pt x="20478" y="10938"/>
                        <a:pt x="20800" y="8055"/>
                      </a:cubicBezTo>
                      <a:cubicBezTo>
                        <a:pt x="21025" y="7289"/>
                        <a:pt x="21316" y="2927"/>
                        <a:pt x="21412" y="2417"/>
                      </a:cubicBezTo>
                      <a:cubicBezTo>
                        <a:pt x="21509" y="1907"/>
                        <a:pt x="21090" y="504"/>
                        <a:pt x="19609" y="504"/>
                      </a:cubicBezTo>
                      <a:cubicBezTo>
                        <a:pt x="18234" y="480"/>
                        <a:pt x="12473" y="192"/>
                        <a:pt x="9079" y="192"/>
                      </a:cubicBezTo>
                      <a:cubicBezTo>
                        <a:pt x="8819" y="192"/>
                        <a:pt x="8573" y="194"/>
                        <a:pt x="8343" y="197"/>
                      </a:cubicBezTo>
                      <a:cubicBezTo>
                        <a:pt x="8160" y="201"/>
                        <a:pt x="7976" y="202"/>
                        <a:pt x="7789" y="202"/>
                      </a:cubicBezTo>
                      <a:cubicBezTo>
                        <a:pt x="5501" y="202"/>
                        <a:pt x="2951" y="0"/>
                        <a:pt x="1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897" name="Google Shape;728;p57"/>
                <p:cNvSpPr/>
                <p:nvPr/>
              </p:nvSpPr>
              <p:spPr>
                <a:xfrm flipH="1">
                  <a:off x="4202473" y="978085"/>
                  <a:ext cx="979574" cy="375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6" h="21600" fill="norm" stroke="1" extrusionOk="0">
                      <a:moveTo>
                        <a:pt x="1526" y="0"/>
                      </a:moveTo>
                      <a:cubicBezTo>
                        <a:pt x="1022" y="0"/>
                        <a:pt x="667" y="87"/>
                        <a:pt x="522" y="316"/>
                      </a:cubicBezTo>
                      <a:cubicBezTo>
                        <a:pt x="-91" y="1330"/>
                        <a:pt x="6" y="6557"/>
                        <a:pt x="6" y="6557"/>
                      </a:cubicBezTo>
                      <a:cubicBezTo>
                        <a:pt x="6" y="6557"/>
                        <a:pt x="38" y="10102"/>
                        <a:pt x="168" y="13476"/>
                      </a:cubicBezTo>
                      <a:cubicBezTo>
                        <a:pt x="168" y="13476"/>
                        <a:pt x="135" y="16510"/>
                        <a:pt x="168" y="20137"/>
                      </a:cubicBezTo>
                      <a:cubicBezTo>
                        <a:pt x="4644" y="21114"/>
                        <a:pt x="9121" y="21600"/>
                        <a:pt x="13596" y="21600"/>
                      </a:cubicBezTo>
                      <a:cubicBezTo>
                        <a:pt x="16084" y="21600"/>
                        <a:pt x="18571" y="21450"/>
                        <a:pt x="21056" y="21151"/>
                      </a:cubicBezTo>
                      <a:cubicBezTo>
                        <a:pt x="21218" y="16007"/>
                        <a:pt x="21379" y="9171"/>
                        <a:pt x="21412" y="8078"/>
                      </a:cubicBezTo>
                      <a:cubicBezTo>
                        <a:pt x="21509" y="6304"/>
                        <a:pt x="21121" y="1749"/>
                        <a:pt x="19638" y="1666"/>
                      </a:cubicBezTo>
                      <a:cubicBezTo>
                        <a:pt x="18261" y="1587"/>
                        <a:pt x="12491" y="636"/>
                        <a:pt x="9092" y="636"/>
                      </a:cubicBezTo>
                      <a:cubicBezTo>
                        <a:pt x="8832" y="636"/>
                        <a:pt x="8586" y="640"/>
                        <a:pt x="8355" y="652"/>
                      </a:cubicBezTo>
                      <a:cubicBezTo>
                        <a:pt x="8173" y="665"/>
                        <a:pt x="7988" y="669"/>
                        <a:pt x="7801" y="669"/>
                      </a:cubicBezTo>
                      <a:cubicBezTo>
                        <a:pt x="5506" y="669"/>
                        <a:pt x="2938" y="0"/>
                        <a:pt x="1526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900" name="Google Shape;729;p57"/>
            <p:cNvSpPr/>
            <p:nvPr/>
          </p:nvSpPr>
          <p:spPr>
            <a:xfrm>
              <a:off x="-1" y="5085056"/>
              <a:ext cx="9143978" cy="44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910" name="Google Shape;730;p57"/>
            <p:cNvGrpSpPr/>
            <p:nvPr/>
          </p:nvGrpSpPr>
          <p:grpSpPr>
            <a:xfrm>
              <a:off x="337793" y="1024602"/>
              <a:ext cx="8449119" cy="4195257"/>
              <a:chOff x="0" y="0"/>
              <a:chExt cx="8449117" cy="4195256"/>
            </a:xfrm>
          </p:grpSpPr>
          <p:sp>
            <p:nvSpPr>
              <p:cNvPr id="901" name="Google Shape;731;p57"/>
              <p:cNvSpPr/>
              <p:nvPr/>
            </p:nvSpPr>
            <p:spPr>
              <a:xfrm rot="5400000">
                <a:off x="106629" y="2706636"/>
                <a:ext cx="784010" cy="997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904" name="Google Shape;732;p57"/>
              <p:cNvGrpSpPr/>
              <p:nvPr/>
            </p:nvGrpSpPr>
            <p:grpSpPr>
              <a:xfrm>
                <a:off x="7732400" y="1424933"/>
                <a:ext cx="716718" cy="659759"/>
                <a:chOff x="2" y="0"/>
                <a:chExt cx="716716" cy="659758"/>
              </a:xfrm>
            </p:grpSpPr>
            <p:sp>
              <p:nvSpPr>
                <p:cNvPr id="902" name="Google Shape;733;p57"/>
                <p:cNvSpPr/>
                <p:nvPr/>
              </p:nvSpPr>
              <p:spPr>
                <a:xfrm>
                  <a:off x="44025" y="41326"/>
                  <a:ext cx="672695" cy="618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751" y="0"/>
                      </a:moveTo>
                      <a:lnTo>
                        <a:pt x="0" y="2250"/>
                      </a:lnTo>
                      <a:lnTo>
                        <a:pt x="649" y="2904"/>
                      </a:lnTo>
                      <a:cubicBezTo>
                        <a:pt x="649" y="2904"/>
                        <a:pt x="811" y="7149"/>
                        <a:pt x="3016" y="9327"/>
                      </a:cubicBezTo>
                      <a:cubicBezTo>
                        <a:pt x="4528" y="10844"/>
                        <a:pt x="5491" y="11083"/>
                        <a:pt x="5947" y="11083"/>
                      </a:cubicBezTo>
                      <a:cubicBezTo>
                        <a:pt x="6156" y="11083"/>
                        <a:pt x="6259" y="11033"/>
                        <a:pt x="6259" y="11033"/>
                      </a:cubicBezTo>
                      <a:cubicBezTo>
                        <a:pt x="6259" y="12012"/>
                        <a:pt x="6648" y="12956"/>
                        <a:pt x="7330" y="13609"/>
                      </a:cubicBezTo>
                      <a:lnTo>
                        <a:pt x="13816" y="19995"/>
                      </a:lnTo>
                      <a:cubicBezTo>
                        <a:pt x="13816" y="19995"/>
                        <a:pt x="15855" y="21600"/>
                        <a:pt x="16971" y="21600"/>
                      </a:cubicBezTo>
                      <a:cubicBezTo>
                        <a:pt x="17199" y="21600"/>
                        <a:pt x="17388" y="21534"/>
                        <a:pt x="17513" y="21374"/>
                      </a:cubicBezTo>
                      <a:cubicBezTo>
                        <a:pt x="18259" y="20395"/>
                        <a:pt x="17643" y="20250"/>
                        <a:pt x="17967" y="19851"/>
                      </a:cubicBezTo>
                      <a:cubicBezTo>
                        <a:pt x="18064" y="19732"/>
                        <a:pt x="18153" y="19706"/>
                        <a:pt x="18246" y="19706"/>
                      </a:cubicBezTo>
                      <a:cubicBezTo>
                        <a:pt x="18315" y="19706"/>
                        <a:pt x="18385" y="19720"/>
                        <a:pt x="18464" y="19720"/>
                      </a:cubicBezTo>
                      <a:cubicBezTo>
                        <a:pt x="18639" y="19720"/>
                        <a:pt x="18855" y="19654"/>
                        <a:pt x="19167" y="19234"/>
                      </a:cubicBezTo>
                      <a:cubicBezTo>
                        <a:pt x="19848" y="18399"/>
                        <a:pt x="19232" y="18218"/>
                        <a:pt x="19557" y="17819"/>
                      </a:cubicBezTo>
                      <a:cubicBezTo>
                        <a:pt x="19658" y="17694"/>
                        <a:pt x="19750" y="17672"/>
                        <a:pt x="19851" y="17672"/>
                      </a:cubicBezTo>
                      <a:cubicBezTo>
                        <a:pt x="19906" y="17672"/>
                        <a:pt x="19963" y="17678"/>
                        <a:pt x="20026" y="17678"/>
                      </a:cubicBezTo>
                      <a:cubicBezTo>
                        <a:pt x="20220" y="17678"/>
                        <a:pt x="20467" y="17618"/>
                        <a:pt x="20854" y="17129"/>
                      </a:cubicBezTo>
                      <a:cubicBezTo>
                        <a:pt x="21600" y="16186"/>
                        <a:pt x="19199" y="13173"/>
                        <a:pt x="19199" y="13173"/>
                      </a:cubicBezTo>
                      <a:lnTo>
                        <a:pt x="12713" y="6750"/>
                      </a:lnTo>
                      <a:cubicBezTo>
                        <a:pt x="12148" y="6180"/>
                        <a:pt x="11408" y="5858"/>
                        <a:pt x="10668" y="5858"/>
                      </a:cubicBezTo>
                      <a:cubicBezTo>
                        <a:pt x="10561" y="5858"/>
                        <a:pt x="10453" y="5866"/>
                        <a:pt x="10345" y="5880"/>
                      </a:cubicBezTo>
                      <a:cubicBezTo>
                        <a:pt x="10345" y="5880"/>
                        <a:pt x="10638" y="4645"/>
                        <a:pt x="8432" y="2468"/>
                      </a:cubicBezTo>
                      <a:cubicBezTo>
                        <a:pt x="6779" y="836"/>
                        <a:pt x="4231" y="632"/>
                        <a:pt x="3060" y="632"/>
                      </a:cubicBezTo>
                      <a:cubicBezTo>
                        <a:pt x="2670" y="632"/>
                        <a:pt x="2433" y="654"/>
                        <a:pt x="2433" y="654"/>
                      </a:cubicBezTo>
                      <a:lnTo>
                        <a:pt x="1751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903" name="Google Shape;734;p57"/>
                <p:cNvSpPr/>
                <p:nvPr/>
              </p:nvSpPr>
              <p:spPr>
                <a:xfrm>
                  <a:off x="2" y="-1"/>
                  <a:ext cx="118851" cy="123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0" h="21600" fill="norm" stroke="1" extrusionOk="0">
                      <a:moveTo>
                        <a:pt x="18317" y="7052"/>
                      </a:moveTo>
                      <a:lnTo>
                        <a:pt x="18690" y="7417"/>
                      </a:lnTo>
                      <a:lnTo>
                        <a:pt x="17575" y="8871"/>
                      </a:lnTo>
                      <a:lnTo>
                        <a:pt x="17018" y="8327"/>
                      </a:lnTo>
                      <a:lnTo>
                        <a:pt x="18133" y="7232"/>
                      </a:lnTo>
                      <a:lnTo>
                        <a:pt x="18317" y="7052"/>
                      </a:lnTo>
                      <a:close/>
                      <a:moveTo>
                        <a:pt x="16454" y="9050"/>
                      </a:moveTo>
                      <a:lnTo>
                        <a:pt x="17018" y="9415"/>
                      </a:lnTo>
                      <a:lnTo>
                        <a:pt x="15713" y="10869"/>
                      </a:lnTo>
                      <a:lnTo>
                        <a:pt x="15156" y="10510"/>
                      </a:lnTo>
                      <a:lnTo>
                        <a:pt x="16454" y="9050"/>
                      </a:lnTo>
                      <a:close/>
                      <a:moveTo>
                        <a:pt x="14592" y="11054"/>
                      </a:moveTo>
                      <a:lnTo>
                        <a:pt x="15156" y="11599"/>
                      </a:lnTo>
                      <a:lnTo>
                        <a:pt x="13851" y="12873"/>
                      </a:lnTo>
                      <a:lnTo>
                        <a:pt x="13293" y="12508"/>
                      </a:lnTo>
                      <a:lnTo>
                        <a:pt x="14592" y="11054"/>
                      </a:lnTo>
                      <a:close/>
                      <a:moveTo>
                        <a:pt x="12730" y="13052"/>
                      </a:moveTo>
                      <a:lnTo>
                        <a:pt x="13293" y="13596"/>
                      </a:lnTo>
                      <a:lnTo>
                        <a:pt x="11989" y="15050"/>
                      </a:lnTo>
                      <a:lnTo>
                        <a:pt x="11431" y="14506"/>
                      </a:lnTo>
                      <a:lnTo>
                        <a:pt x="12730" y="13052"/>
                      </a:lnTo>
                      <a:close/>
                      <a:moveTo>
                        <a:pt x="10868" y="15050"/>
                      </a:moveTo>
                      <a:lnTo>
                        <a:pt x="11431" y="15600"/>
                      </a:lnTo>
                      <a:lnTo>
                        <a:pt x="10126" y="17054"/>
                      </a:lnTo>
                      <a:lnTo>
                        <a:pt x="9569" y="16510"/>
                      </a:lnTo>
                      <a:lnTo>
                        <a:pt x="10868" y="15050"/>
                      </a:lnTo>
                      <a:close/>
                      <a:moveTo>
                        <a:pt x="9005" y="17233"/>
                      </a:moveTo>
                      <a:lnTo>
                        <a:pt x="9569" y="17598"/>
                      </a:lnTo>
                      <a:lnTo>
                        <a:pt x="8264" y="19052"/>
                      </a:lnTo>
                      <a:lnTo>
                        <a:pt x="7707" y="18507"/>
                      </a:lnTo>
                      <a:lnTo>
                        <a:pt x="7890" y="18328"/>
                      </a:lnTo>
                      <a:lnTo>
                        <a:pt x="9005" y="17233"/>
                      </a:lnTo>
                      <a:close/>
                      <a:moveTo>
                        <a:pt x="12834" y="0"/>
                      </a:moveTo>
                      <a:cubicBezTo>
                        <a:pt x="11964" y="0"/>
                        <a:pt x="11094" y="371"/>
                        <a:pt x="10500" y="1053"/>
                      </a:cubicBezTo>
                      <a:lnTo>
                        <a:pt x="5654" y="6508"/>
                      </a:lnTo>
                      <a:lnTo>
                        <a:pt x="815" y="11963"/>
                      </a:lnTo>
                      <a:cubicBezTo>
                        <a:pt x="-300" y="13052"/>
                        <a:pt x="-300" y="15050"/>
                        <a:pt x="999" y="16145"/>
                      </a:cubicBezTo>
                      <a:lnTo>
                        <a:pt x="6028" y="20505"/>
                      </a:lnTo>
                      <a:lnTo>
                        <a:pt x="7149" y="19237"/>
                      </a:lnTo>
                      <a:lnTo>
                        <a:pt x="7707" y="19596"/>
                      </a:lnTo>
                      <a:lnTo>
                        <a:pt x="6586" y="20870"/>
                      </a:lnTo>
                      <a:lnTo>
                        <a:pt x="7333" y="21600"/>
                      </a:lnTo>
                      <a:lnTo>
                        <a:pt x="9195" y="19596"/>
                      </a:lnTo>
                      <a:lnTo>
                        <a:pt x="19438" y="8327"/>
                      </a:lnTo>
                      <a:lnTo>
                        <a:pt x="21300" y="6323"/>
                      </a:lnTo>
                      <a:lnTo>
                        <a:pt x="20369" y="5599"/>
                      </a:lnTo>
                      <a:lnTo>
                        <a:pt x="19248" y="6873"/>
                      </a:lnTo>
                      <a:lnTo>
                        <a:pt x="18690" y="6323"/>
                      </a:lnTo>
                      <a:lnTo>
                        <a:pt x="19805" y="5055"/>
                      </a:lnTo>
                      <a:lnTo>
                        <a:pt x="14966" y="873"/>
                      </a:lnTo>
                      <a:cubicBezTo>
                        <a:pt x="14359" y="281"/>
                        <a:pt x="13594" y="0"/>
                        <a:pt x="1283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905" name="Google Shape;735;p57"/>
              <p:cNvSpPr/>
              <p:nvPr/>
            </p:nvSpPr>
            <p:spPr>
              <a:xfrm>
                <a:off x="86256" y="0"/>
                <a:ext cx="845040" cy="10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fill="norm" stroke="1" extrusionOk="0">
                    <a:moveTo>
                      <a:pt x="11605" y="887"/>
                    </a:moveTo>
                    <a:cubicBezTo>
                      <a:pt x="11810" y="887"/>
                      <a:pt x="12382" y="1703"/>
                      <a:pt x="12896" y="2748"/>
                    </a:cubicBezTo>
                    <a:cubicBezTo>
                      <a:pt x="13395" y="3852"/>
                      <a:pt x="13831" y="4740"/>
                      <a:pt x="13426" y="4875"/>
                    </a:cubicBezTo>
                    <a:cubicBezTo>
                      <a:pt x="13398" y="4884"/>
                      <a:pt x="13371" y="4888"/>
                      <a:pt x="13344" y="4888"/>
                    </a:cubicBezTo>
                    <a:cubicBezTo>
                      <a:pt x="12969" y="4888"/>
                      <a:pt x="12611" y="4047"/>
                      <a:pt x="12116" y="3017"/>
                    </a:cubicBezTo>
                    <a:cubicBezTo>
                      <a:pt x="11587" y="1913"/>
                      <a:pt x="11369" y="970"/>
                      <a:pt x="11587" y="889"/>
                    </a:cubicBezTo>
                    <a:cubicBezTo>
                      <a:pt x="11592" y="888"/>
                      <a:pt x="11598" y="887"/>
                      <a:pt x="11605" y="887"/>
                    </a:cubicBezTo>
                    <a:close/>
                    <a:moveTo>
                      <a:pt x="1359" y="4439"/>
                    </a:moveTo>
                    <a:cubicBezTo>
                      <a:pt x="1572" y="4439"/>
                      <a:pt x="2134" y="5248"/>
                      <a:pt x="2610" y="6302"/>
                    </a:cubicBezTo>
                    <a:cubicBezTo>
                      <a:pt x="3139" y="7406"/>
                      <a:pt x="3607" y="8269"/>
                      <a:pt x="3171" y="8430"/>
                    </a:cubicBezTo>
                    <a:cubicBezTo>
                      <a:pt x="3134" y="8442"/>
                      <a:pt x="3099" y="8448"/>
                      <a:pt x="3065" y="8448"/>
                    </a:cubicBezTo>
                    <a:cubicBezTo>
                      <a:pt x="2653" y="8448"/>
                      <a:pt x="2351" y="7591"/>
                      <a:pt x="1862" y="6572"/>
                    </a:cubicBezTo>
                    <a:cubicBezTo>
                      <a:pt x="1332" y="5468"/>
                      <a:pt x="1114" y="4525"/>
                      <a:pt x="1332" y="4444"/>
                    </a:cubicBezTo>
                    <a:cubicBezTo>
                      <a:pt x="1341" y="4441"/>
                      <a:pt x="1350" y="4439"/>
                      <a:pt x="1359" y="4439"/>
                    </a:cubicBezTo>
                    <a:close/>
                    <a:moveTo>
                      <a:pt x="12038" y="0"/>
                    </a:moveTo>
                    <a:cubicBezTo>
                      <a:pt x="12033" y="0"/>
                      <a:pt x="12028" y="0"/>
                      <a:pt x="12023" y="0"/>
                    </a:cubicBezTo>
                    <a:cubicBezTo>
                      <a:pt x="11587" y="27"/>
                      <a:pt x="11150" y="135"/>
                      <a:pt x="10745" y="297"/>
                    </a:cubicBezTo>
                    <a:cubicBezTo>
                      <a:pt x="10278" y="512"/>
                      <a:pt x="10059" y="997"/>
                      <a:pt x="10278" y="1401"/>
                    </a:cubicBezTo>
                    <a:cubicBezTo>
                      <a:pt x="10932" y="2694"/>
                      <a:pt x="12148" y="5306"/>
                      <a:pt x="10932" y="5710"/>
                    </a:cubicBezTo>
                    <a:lnTo>
                      <a:pt x="8532" y="6545"/>
                    </a:lnTo>
                    <a:lnTo>
                      <a:pt x="7909" y="6761"/>
                    </a:lnTo>
                    <a:lnTo>
                      <a:pt x="5508" y="7569"/>
                    </a:lnTo>
                    <a:cubicBezTo>
                      <a:pt x="5420" y="7600"/>
                      <a:pt x="5331" y="7616"/>
                      <a:pt x="5243" y="7616"/>
                    </a:cubicBezTo>
                    <a:cubicBezTo>
                      <a:pt x="4146" y="7616"/>
                      <a:pt x="3067" y="5288"/>
                      <a:pt x="2548" y="4067"/>
                    </a:cubicBezTo>
                    <a:cubicBezTo>
                      <a:pt x="2423" y="3722"/>
                      <a:pt x="2059" y="3516"/>
                      <a:pt x="1646" y="3516"/>
                    </a:cubicBezTo>
                    <a:cubicBezTo>
                      <a:pt x="1544" y="3516"/>
                      <a:pt x="1438" y="3528"/>
                      <a:pt x="1332" y="3556"/>
                    </a:cubicBezTo>
                    <a:cubicBezTo>
                      <a:pt x="927" y="3663"/>
                      <a:pt x="522" y="3852"/>
                      <a:pt x="179" y="4094"/>
                    </a:cubicBezTo>
                    <a:cubicBezTo>
                      <a:pt x="-507" y="4606"/>
                      <a:pt x="896" y="6733"/>
                      <a:pt x="2423" y="10046"/>
                    </a:cubicBezTo>
                    <a:cubicBezTo>
                      <a:pt x="3856" y="13116"/>
                      <a:pt x="4137" y="16644"/>
                      <a:pt x="5415" y="19795"/>
                    </a:cubicBezTo>
                    <a:cubicBezTo>
                      <a:pt x="5508" y="20010"/>
                      <a:pt x="5603" y="20227"/>
                      <a:pt x="5696" y="20442"/>
                    </a:cubicBezTo>
                    <a:cubicBezTo>
                      <a:pt x="5758" y="20603"/>
                      <a:pt x="5883" y="20764"/>
                      <a:pt x="6008" y="20899"/>
                    </a:cubicBezTo>
                    <a:cubicBezTo>
                      <a:pt x="6101" y="21007"/>
                      <a:pt x="6194" y="21088"/>
                      <a:pt x="6319" y="21168"/>
                    </a:cubicBezTo>
                    <a:lnTo>
                      <a:pt x="6475" y="21250"/>
                    </a:lnTo>
                    <a:lnTo>
                      <a:pt x="6631" y="21331"/>
                    </a:lnTo>
                    <a:lnTo>
                      <a:pt x="6724" y="21357"/>
                    </a:lnTo>
                    <a:lnTo>
                      <a:pt x="6849" y="21411"/>
                    </a:lnTo>
                    <a:cubicBezTo>
                      <a:pt x="6880" y="21411"/>
                      <a:pt x="6911" y="21411"/>
                      <a:pt x="6943" y="21438"/>
                    </a:cubicBezTo>
                    <a:cubicBezTo>
                      <a:pt x="7129" y="21492"/>
                      <a:pt x="7316" y="21519"/>
                      <a:pt x="7504" y="21546"/>
                    </a:cubicBezTo>
                    <a:lnTo>
                      <a:pt x="7690" y="21573"/>
                    </a:lnTo>
                    <a:cubicBezTo>
                      <a:pt x="7846" y="21573"/>
                      <a:pt x="7971" y="21600"/>
                      <a:pt x="8127" y="21600"/>
                    </a:cubicBezTo>
                    <a:lnTo>
                      <a:pt x="8595" y="21600"/>
                    </a:lnTo>
                    <a:cubicBezTo>
                      <a:pt x="8751" y="21600"/>
                      <a:pt x="8907" y="21573"/>
                      <a:pt x="9062" y="21573"/>
                    </a:cubicBezTo>
                    <a:lnTo>
                      <a:pt x="9312" y="21546"/>
                    </a:lnTo>
                    <a:lnTo>
                      <a:pt x="9779" y="21492"/>
                    </a:lnTo>
                    <a:lnTo>
                      <a:pt x="9935" y="21465"/>
                    </a:lnTo>
                    <a:lnTo>
                      <a:pt x="10059" y="21438"/>
                    </a:lnTo>
                    <a:lnTo>
                      <a:pt x="10340" y="21385"/>
                    </a:lnTo>
                    <a:cubicBezTo>
                      <a:pt x="10403" y="21385"/>
                      <a:pt x="10496" y="21357"/>
                      <a:pt x="10589" y="21331"/>
                    </a:cubicBezTo>
                    <a:cubicBezTo>
                      <a:pt x="10745" y="21303"/>
                      <a:pt x="10932" y="21250"/>
                      <a:pt x="11088" y="21223"/>
                    </a:cubicBezTo>
                    <a:lnTo>
                      <a:pt x="11337" y="21168"/>
                    </a:lnTo>
                    <a:cubicBezTo>
                      <a:pt x="11555" y="21115"/>
                      <a:pt x="11774" y="21061"/>
                      <a:pt x="11960" y="21007"/>
                    </a:cubicBezTo>
                    <a:lnTo>
                      <a:pt x="12272" y="20899"/>
                    </a:lnTo>
                    <a:cubicBezTo>
                      <a:pt x="12491" y="20846"/>
                      <a:pt x="12677" y="20792"/>
                      <a:pt x="12865" y="20738"/>
                    </a:cubicBezTo>
                    <a:lnTo>
                      <a:pt x="13021" y="20684"/>
                    </a:lnTo>
                    <a:lnTo>
                      <a:pt x="13301" y="20603"/>
                    </a:lnTo>
                    <a:lnTo>
                      <a:pt x="13582" y="20523"/>
                    </a:lnTo>
                    <a:cubicBezTo>
                      <a:pt x="13924" y="20388"/>
                      <a:pt x="14236" y="20307"/>
                      <a:pt x="14485" y="20199"/>
                    </a:cubicBezTo>
                    <a:cubicBezTo>
                      <a:pt x="14766" y="20092"/>
                      <a:pt x="14984" y="20010"/>
                      <a:pt x="15264" y="19903"/>
                    </a:cubicBezTo>
                    <a:lnTo>
                      <a:pt x="15669" y="19741"/>
                    </a:lnTo>
                    <a:lnTo>
                      <a:pt x="15950" y="19634"/>
                    </a:lnTo>
                    <a:lnTo>
                      <a:pt x="16231" y="19499"/>
                    </a:lnTo>
                    <a:lnTo>
                      <a:pt x="16667" y="19310"/>
                    </a:lnTo>
                    <a:cubicBezTo>
                      <a:pt x="17072" y="19122"/>
                      <a:pt x="17509" y="18906"/>
                      <a:pt x="17914" y="18691"/>
                    </a:cubicBezTo>
                    <a:lnTo>
                      <a:pt x="18163" y="18556"/>
                    </a:lnTo>
                    <a:cubicBezTo>
                      <a:pt x="18382" y="18448"/>
                      <a:pt x="18568" y="18341"/>
                      <a:pt x="18756" y="18233"/>
                    </a:cubicBezTo>
                    <a:lnTo>
                      <a:pt x="18943" y="18126"/>
                    </a:lnTo>
                    <a:lnTo>
                      <a:pt x="19099" y="18018"/>
                    </a:lnTo>
                    <a:lnTo>
                      <a:pt x="19317" y="17883"/>
                    </a:lnTo>
                    <a:lnTo>
                      <a:pt x="19504" y="17748"/>
                    </a:lnTo>
                    <a:cubicBezTo>
                      <a:pt x="19566" y="17694"/>
                      <a:pt x="19629" y="17641"/>
                      <a:pt x="19690" y="17614"/>
                    </a:cubicBezTo>
                    <a:lnTo>
                      <a:pt x="19878" y="17452"/>
                    </a:lnTo>
                    <a:lnTo>
                      <a:pt x="19971" y="17372"/>
                    </a:lnTo>
                    <a:cubicBezTo>
                      <a:pt x="20096" y="17290"/>
                      <a:pt x="20190" y="17210"/>
                      <a:pt x="20283" y="17129"/>
                    </a:cubicBezTo>
                    <a:cubicBezTo>
                      <a:pt x="20345" y="17075"/>
                      <a:pt x="20376" y="17048"/>
                      <a:pt x="20408" y="16994"/>
                    </a:cubicBezTo>
                    <a:cubicBezTo>
                      <a:pt x="20564" y="16860"/>
                      <a:pt x="20688" y="16698"/>
                      <a:pt x="20813" y="16536"/>
                    </a:cubicBezTo>
                    <a:lnTo>
                      <a:pt x="20875" y="16429"/>
                    </a:lnTo>
                    <a:cubicBezTo>
                      <a:pt x="20906" y="16402"/>
                      <a:pt x="20906" y="16348"/>
                      <a:pt x="20937" y="16321"/>
                    </a:cubicBezTo>
                    <a:cubicBezTo>
                      <a:pt x="20969" y="16267"/>
                      <a:pt x="21000" y="16240"/>
                      <a:pt x="21000" y="16186"/>
                    </a:cubicBezTo>
                    <a:cubicBezTo>
                      <a:pt x="21030" y="16160"/>
                      <a:pt x="21030" y="16106"/>
                      <a:pt x="21062" y="16079"/>
                    </a:cubicBezTo>
                    <a:cubicBezTo>
                      <a:pt x="21062" y="16052"/>
                      <a:pt x="21062" y="16052"/>
                      <a:pt x="21062" y="16025"/>
                    </a:cubicBezTo>
                    <a:cubicBezTo>
                      <a:pt x="21093" y="15998"/>
                      <a:pt x="21093" y="15971"/>
                      <a:pt x="21093" y="15944"/>
                    </a:cubicBezTo>
                    <a:cubicBezTo>
                      <a:pt x="21093" y="15917"/>
                      <a:pt x="21093" y="15890"/>
                      <a:pt x="21093" y="15863"/>
                    </a:cubicBezTo>
                    <a:cubicBezTo>
                      <a:pt x="21093" y="15836"/>
                      <a:pt x="21093" y="15810"/>
                      <a:pt x="21093" y="15782"/>
                    </a:cubicBezTo>
                    <a:cubicBezTo>
                      <a:pt x="21093" y="15756"/>
                      <a:pt x="21093" y="15728"/>
                      <a:pt x="21093" y="15702"/>
                    </a:cubicBezTo>
                    <a:cubicBezTo>
                      <a:pt x="21093" y="15675"/>
                      <a:pt x="21093" y="15648"/>
                      <a:pt x="21093" y="15621"/>
                    </a:cubicBezTo>
                    <a:cubicBezTo>
                      <a:pt x="21093" y="15540"/>
                      <a:pt x="21093" y="15432"/>
                      <a:pt x="21062" y="15352"/>
                    </a:cubicBezTo>
                    <a:cubicBezTo>
                      <a:pt x="21062" y="15325"/>
                      <a:pt x="21062" y="15271"/>
                      <a:pt x="21030" y="15244"/>
                    </a:cubicBezTo>
                    <a:cubicBezTo>
                      <a:pt x="21000" y="15217"/>
                      <a:pt x="21000" y="15163"/>
                      <a:pt x="21000" y="15136"/>
                    </a:cubicBezTo>
                    <a:lnTo>
                      <a:pt x="20937" y="14839"/>
                    </a:lnTo>
                    <a:lnTo>
                      <a:pt x="20844" y="14678"/>
                    </a:lnTo>
                    <a:cubicBezTo>
                      <a:pt x="20813" y="14624"/>
                      <a:pt x="20781" y="14544"/>
                      <a:pt x="20751" y="14463"/>
                    </a:cubicBezTo>
                    <a:cubicBezTo>
                      <a:pt x="19161" y="11447"/>
                      <a:pt x="16574" y="8727"/>
                      <a:pt x="15140" y="5657"/>
                    </a:cubicBezTo>
                    <a:cubicBezTo>
                      <a:pt x="13622" y="2362"/>
                      <a:pt x="12965" y="0"/>
                      <a:pt x="12038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909" name="Google Shape;736;p57"/>
              <p:cNvGrpSpPr/>
              <p:nvPr/>
            </p:nvGrpSpPr>
            <p:grpSpPr>
              <a:xfrm>
                <a:off x="7216060" y="3604410"/>
                <a:ext cx="886258" cy="590847"/>
                <a:chOff x="-21" y="0"/>
                <a:chExt cx="886256" cy="590846"/>
              </a:xfrm>
            </p:grpSpPr>
            <p:sp>
              <p:nvSpPr>
                <p:cNvPr id="906" name="Google Shape;737;p57"/>
                <p:cNvSpPr/>
                <p:nvPr/>
              </p:nvSpPr>
              <p:spPr>
                <a:xfrm>
                  <a:off x="-22" y="4330"/>
                  <a:ext cx="883069" cy="586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907" name="Google Shape;738;p57"/>
                <p:cNvSpPr/>
                <p:nvPr/>
              </p:nvSpPr>
              <p:spPr>
                <a:xfrm>
                  <a:off x="91080" y="-1"/>
                  <a:ext cx="795156" cy="376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571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908" name="Google Shape;739;p57"/>
                <p:cNvSpPr/>
                <p:nvPr/>
              </p:nvSpPr>
              <p:spPr>
                <a:xfrm>
                  <a:off x="173984" y="39377"/>
                  <a:ext cx="629412" cy="297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91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6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744;p59"/>
          <p:cNvGrpSpPr/>
          <p:nvPr/>
        </p:nvGrpSpPr>
        <p:grpSpPr>
          <a:xfrm>
            <a:off x="6391723" y="-648790"/>
            <a:ext cx="3095080" cy="1628595"/>
            <a:chOff x="0" y="-1"/>
            <a:chExt cx="3095079" cy="1628593"/>
          </a:xfrm>
        </p:grpSpPr>
        <p:grpSp>
          <p:nvGrpSpPr>
            <p:cNvPr id="931" name="Google Shape;745;p59"/>
            <p:cNvGrpSpPr/>
            <p:nvPr/>
          </p:nvGrpSpPr>
          <p:grpSpPr>
            <a:xfrm>
              <a:off x="-1" y="55986"/>
              <a:ext cx="3095081" cy="1572607"/>
              <a:chOff x="0" y="0"/>
              <a:chExt cx="3095079" cy="1572605"/>
            </a:xfrm>
          </p:grpSpPr>
          <p:sp>
            <p:nvSpPr>
              <p:cNvPr id="926" name="Google Shape;746;p59"/>
              <p:cNvSpPr/>
              <p:nvPr/>
            </p:nvSpPr>
            <p:spPr>
              <a:xfrm>
                <a:off x="885199" y="445601"/>
                <a:ext cx="1013705" cy="10593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27" name="Google Shape;747;p59"/>
              <p:cNvSpPr/>
              <p:nvPr/>
            </p:nvSpPr>
            <p:spPr>
              <a:xfrm>
                <a:off x="1607350" y="600901"/>
                <a:ext cx="890103" cy="9717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28" name="Google Shape;748;p59"/>
              <p:cNvSpPr/>
              <p:nvPr/>
            </p:nvSpPr>
            <p:spPr>
              <a:xfrm>
                <a:off x="2204977" y="480000"/>
                <a:ext cx="890103" cy="8901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29" name="Google Shape;749;p59"/>
              <p:cNvSpPr/>
              <p:nvPr/>
            </p:nvSpPr>
            <p:spPr>
              <a:xfrm>
                <a:off x="444299" y="740050"/>
                <a:ext cx="527403" cy="5274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30" name="Google Shape;750;p59"/>
              <p:cNvSpPr/>
              <p:nvPr/>
            </p:nvSpPr>
            <p:spPr>
              <a:xfrm>
                <a:off x="-1" y="-1"/>
                <a:ext cx="971703" cy="971706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936" name="Google Shape;751;p59"/>
            <p:cNvGrpSpPr/>
            <p:nvPr/>
          </p:nvGrpSpPr>
          <p:grpSpPr>
            <a:xfrm>
              <a:off x="485850" y="-2"/>
              <a:ext cx="2552354" cy="1195442"/>
              <a:chOff x="0" y="-1"/>
              <a:chExt cx="2552352" cy="1195440"/>
            </a:xfrm>
          </p:grpSpPr>
          <p:sp>
            <p:nvSpPr>
              <p:cNvPr id="932" name="Google Shape;752;p59"/>
              <p:cNvSpPr/>
              <p:nvPr/>
            </p:nvSpPr>
            <p:spPr>
              <a:xfrm>
                <a:off x="669799" y="117386"/>
                <a:ext cx="890103" cy="971705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33" name="Google Shape;753;p59"/>
              <p:cNvSpPr/>
              <p:nvPr/>
            </p:nvSpPr>
            <p:spPr>
              <a:xfrm>
                <a:off x="1366276" y="603237"/>
                <a:ext cx="592203" cy="5922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34" name="Google Shape;754;p59"/>
              <p:cNvSpPr/>
              <p:nvPr/>
            </p:nvSpPr>
            <p:spPr>
              <a:xfrm>
                <a:off x="1662250" y="11"/>
                <a:ext cx="890103" cy="890102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35" name="Google Shape;755;p59"/>
              <p:cNvSpPr/>
              <p:nvPr/>
            </p:nvSpPr>
            <p:spPr>
              <a:xfrm>
                <a:off x="0" y="-2"/>
                <a:ext cx="971701" cy="971706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grpSp>
        <p:nvGrpSpPr>
          <p:cNvPr id="947" name="Google Shape;769;p59"/>
          <p:cNvGrpSpPr/>
          <p:nvPr/>
        </p:nvGrpSpPr>
        <p:grpSpPr>
          <a:xfrm>
            <a:off x="-1" y="4241096"/>
            <a:ext cx="9143884" cy="997871"/>
            <a:chOff x="0" y="0"/>
            <a:chExt cx="9143882" cy="997869"/>
          </a:xfrm>
        </p:grpSpPr>
        <p:grpSp>
          <p:nvGrpSpPr>
            <p:cNvPr id="940" name="Google Shape;770;p59"/>
            <p:cNvGrpSpPr/>
            <p:nvPr/>
          </p:nvGrpSpPr>
          <p:grpSpPr>
            <a:xfrm>
              <a:off x="0" y="-1"/>
              <a:ext cx="9143883" cy="902640"/>
              <a:chOff x="0" y="0"/>
              <a:chExt cx="9143881" cy="902638"/>
            </a:xfrm>
          </p:grpSpPr>
          <p:sp>
            <p:nvSpPr>
              <p:cNvPr id="938" name="Google Shape;771;p59"/>
              <p:cNvSpPr/>
              <p:nvPr/>
            </p:nvSpPr>
            <p:spPr>
              <a:xfrm>
                <a:off x="74" y="-1"/>
                <a:ext cx="9143809" cy="902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39" name="Google Shape;772;p59"/>
              <p:cNvSpPr/>
              <p:nvPr/>
            </p:nvSpPr>
            <p:spPr>
              <a:xfrm>
                <a:off x="-1" y="65381"/>
                <a:ext cx="9143809" cy="83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943" name="Google Shape;773;p59"/>
            <p:cNvGrpSpPr/>
            <p:nvPr/>
          </p:nvGrpSpPr>
          <p:grpSpPr>
            <a:xfrm>
              <a:off x="5893194" y="297641"/>
              <a:ext cx="1261646" cy="700220"/>
              <a:chOff x="-4" y="0"/>
              <a:chExt cx="1261644" cy="700219"/>
            </a:xfrm>
          </p:grpSpPr>
          <p:sp>
            <p:nvSpPr>
              <p:cNvPr id="941" name="Google Shape;774;p59"/>
              <p:cNvSpPr/>
              <p:nvPr/>
            </p:nvSpPr>
            <p:spPr>
              <a:xfrm>
                <a:off x="917342" y="-1"/>
                <a:ext cx="344299" cy="30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42" name="Google Shape;775;p59"/>
              <p:cNvSpPr/>
              <p:nvPr/>
            </p:nvSpPr>
            <p:spPr>
              <a:xfrm>
                <a:off x="-5" y="172859"/>
                <a:ext cx="172813" cy="52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946" name="Google Shape;776;p59"/>
            <p:cNvGrpSpPr/>
            <p:nvPr/>
          </p:nvGrpSpPr>
          <p:grpSpPr>
            <a:xfrm>
              <a:off x="7611521" y="470488"/>
              <a:ext cx="649934" cy="527382"/>
              <a:chOff x="-15" y="0"/>
              <a:chExt cx="649933" cy="527381"/>
            </a:xfrm>
          </p:grpSpPr>
          <p:sp>
            <p:nvSpPr>
              <p:cNvPr id="944" name="Google Shape;777;p59"/>
              <p:cNvSpPr/>
              <p:nvPr/>
            </p:nvSpPr>
            <p:spPr>
              <a:xfrm>
                <a:off x="-16" y="-1"/>
                <a:ext cx="649935" cy="527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3" h="21600" fill="norm" stroke="1" extrusionOk="0">
                    <a:moveTo>
                      <a:pt x="15927" y="0"/>
                    </a:moveTo>
                    <a:cubicBezTo>
                      <a:pt x="15458" y="0"/>
                      <a:pt x="14994" y="90"/>
                      <a:pt x="14542" y="279"/>
                    </a:cubicBezTo>
                    <a:cubicBezTo>
                      <a:pt x="12439" y="1342"/>
                      <a:pt x="9935" y="2316"/>
                      <a:pt x="8267" y="6475"/>
                    </a:cubicBezTo>
                    <a:cubicBezTo>
                      <a:pt x="7198" y="8731"/>
                      <a:pt x="5662" y="10502"/>
                      <a:pt x="3859" y="11563"/>
                    </a:cubicBezTo>
                    <a:cubicBezTo>
                      <a:pt x="1155" y="13155"/>
                      <a:pt x="-1282" y="15899"/>
                      <a:pt x="755" y="19572"/>
                    </a:cubicBezTo>
                    <a:cubicBezTo>
                      <a:pt x="1490" y="21025"/>
                      <a:pt x="2350" y="21600"/>
                      <a:pt x="3247" y="21600"/>
                    </a:cubicBezTo>
                    <a:cubicBezTo>
                      <a:pt x="4673" y="21600"/>
                      <a:pt x="6195" y="20149"/>
                      <a:pt x="7465" y="18466"/>
                    </a:cubicBezTo>
                    <a:cubicBezTo>
                      <a:pt x="8900" y="16652"/>
                      <a:pt x="10670" y="15368"/>
                      <a:pt x="12606" y="14749"/>
                    </a:cubicBezTo>
                    <a:cubicBezTo>
                      <a:pt x="16112" y="14086"/>
                      <a:pt x="17680" y="11342"/>
                      <a:pt x="19149" y="8996"/>
                    </a:cubicBezTo>
                    <a:cubicBezTo>
                      <a:pt x="19616" y="8200"/>
                      <a:pt x="19917" y="7271"/>
                      <a:pt x="20050" y="6297"/>
                    </a:cubicBezTo>
                    <a:cubicBezTo>
                      <a:pt x="20318" y="3421"/>
                      <a:pt x="18915" y="767"/>
                      <a:pt x="16812" y="103"/>
                    </a:cubicBezTo>
                    <a:cubicBezTo>
                      <a:pt x="16517" y="35"/>
                      <a:pt x="16220" y="0"/>
                      <a:pt x="1592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45" name="Google Shape;778;p59"/>
              <p:cNvSpPr/>
              <p:nvPr/>
            </p:nvSpPr>
            <p:spPr>
              <a:xfrm>
                <a:off x="203897" y="89460"/>
                <a:ext cx="341262" cy="307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0" h="21600" fill="norm" stroke="1" extrusionOk="0">
                    <a:moveTo>
                      <a:pt x="12465" y="0"/>
                    </a:moveTo>
                    <a:cubicBezTo>
                      <a:pt x="7807" y="0"/>
                      <a:pt x="2509" y="1786"/>
                      <a:pt x="126" y="8997"/>
                    </a:cubicBezTo>
                    <a:cubicBezTo>
                      <a:pt x="126" y="8997"/>
                      <a:pt x="-429" y="11367"/>
                      <a:pt x="794" y="11367"/>
                    </a:cubicBezTo>
                    <a:cubicBezTo>
                      <a:pt x="973" y="11367"/>
                      <a:pt x="1192" y="11317"/>
                      <a:pt x="1454" y="11200"/>
                    </a:cubicBezTo>
                    <a:cubicBezTo>
                      <a:pt x="3511" y="10213"/>
                      <a:pt x="2251" y="5657"/>
                      <a:pt x="7228" y="3304"/>
                    </a:cubicBezTo>
                    <a:cubicBezTo>
                      <a:pt x="8888" y="2520"/>
                      <a:pt x="10747" y="2258"/>
                      <a:pt x="12487" y="2258"/>
                    </a:cubicBezTo>
                    <a:cubicBezTo>
                      <a:pt x="15971" y="2258"/>
                      <a:pt x="18978" y="3304"/>
                      <a:pt x="18978" y="3304"/>
                    </a:cubicBezTo>
                    <a:cubicBezTo>
                      <a:pt x="18978" y="3304"/>
                      <a:pt x="18581" y="11427"/>
                      <a:pt x="14929" y="15905"/>
                    </a:cubicBezTo>
                    <a:cubicBezTo>
                      <a:pt x="11280" y="20461"/>
                      <a:pt x="7960" y="17576"/>
                      <a:pt x="6499" y="19474"/>
                    </a:cubicBezTo>
                    <a:cubicBezTo>
                      <a:pt x="4972" y="21373"/>
                      <a:pt x="7827" y="21600"/>
                      <a:pt x="7827" y="21600"/>
                    </a:cubicBezTo>
                    <a:cubicBezTo>
                      <a:pt x="21171" y="21448"/>
                      <a:pt x="20970" y="1711"/>
                      <a:pt x="20970" y="1711"/>
                    </a:cubicBezTo>
                    <a:cubicBezTo>
                      <a:pt x="20970" y="1711"/>
                      <a:pt x="17024" y="0"/>
                      <a:pt x="12465" y="0"/>
                    </a:cubicBezTo>
                    <a:close/>
                  </a:path>
                </a:pathLst>
              </a:custGeom>
              <a:solidFill>
                <a:srgbClr val="0643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94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780;p60"/>
          <p:cNvGrpSpPr/>
          <p:nvPr/>
        </p:nvGrpSpPr>
        <p:grpSpPr>
          <a:xfrm>
            <a:off x="-27" y="753150"/>
            <a:ext cx="9143808" cy="4390558"/>
            <a:chOff x="0" y="-2"/>
            <a:chExt cx="9143806" cy="4390556"/>
          </a:xfrm>
        </p:grpSpPr>
        <p:grpSp>
          <p:nvGrpSpPr>
            <p:cNvPr id="957" name="Google Shape;781;p60"/>
            <p:cNvGrpSpPr/>
            <p:nvPr/>
          </p:nvGrpSpPr>
          <p:grpSpPr>
            <a:xfrm>
              <a:off x="-1" y="-2"/>
              <a:ext cx="9143808" cy="4390557"/>
              <a:chOff x="-1" y="-1"/>
              <a:chExt cx="9143806" cy="4390556"/>
            </a:xfrm>
          </p:grpSpPr>
          <p:sp>
            <p:nvSpPr>
              <p:cNvPr id="955" name="Google Shape;782;p60"/>
              <p:cNvSpPr/>
              <p:nvPr/>
            </p:nvSpPr>
            <p:spPr>
              <a:xfrm>
                <a:off x="-2" y="-2"/>
                <a:ext cx="9143809" cy="776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08" y="0"/>
                    </a:moveTo>
                    <a:cubicBezTo>
                      <a:pt x="555" y="0"/>
                      <a:pt x="0" y="3456"/>
                      <a:pt x="0" y="3456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332"/>
                    </a:lnTo>
                    <a:cubicBezTo>
                      <a:pt x="20581" y="7934"/>
                      <a:pt x="16548" y="10858"/>
                      <a:pt x="14152" y="10858"/>
                    </a:cubicBezTo>
                    <a:cubicBezTo>
                      <a:pt x="13688" y="10858"/>
                      <a:pt x="13285" y="10747"/>
                      <a:pt x="12977" y="10533"/>
                    </a:cubicBezTo>
                    <a:cubicBezTo>
                      <a:pt x="11083" y="9247"/>
                      <a:pt x="9245" y="6061"/>
                      <a:pt x="8087" y="3970"/>
                    </a:cubicBezTo>
                    <a:cubicBezTo>
                      <a:pt x="6926" y="1879"/>
                      <a:pt x="4835" y="302"/>
                      <a:pt x="2716" y="13"/>
                    </a:cubicBezTo>
                    <a:cubicBezTo>
                      <a:pt x="2645" y="5"/>
                      <a:pt x="2576" y="0"/>
                      <a:pt x="2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56" name="Google Shape;783;p60"/>
              <p:cNvSpPr/>
              <p:nvPr/>
            </p:nvSpPr>
            <p:spPr>
              <a:xfrm>
                <a:off x="-2" y="46361"/>
                <a:ext cx="9143809" cy="434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3" y="0"/>
                    </a:moveTo>
                    <a:cubicBezTo>
                      <a:pt x="976" y="0"/>
                      <a:pt x="0" y="784"/>
                      <a:pt x="0" y="784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20"/>
                    </a:lnTo>
                    <a:cubicBezTo>
                      <a:pt x="21600" y="520"/>
                      <a:pt x="19567" y="2104"/>
                      <a:pt x="15599" y="2104"/>
                    </a:cubicBezTo>
                    <a:cubicBezTo>
                      <a:pt x="14038" y="2104"/>
                      <a:pt x="12177" y="1859"/>
                      <a:pt x="10022" y="1175"/>
                    </a:cubicBezTo>
                    <a:cubicBezTo>
                      <a:pt x="7205" y="280"/>
                      <a:pt x="5093" y="0"/>
                      <a:pt x="3553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965" name="Google Shape;784;p60"/>
            <p:cNvGrpSpPr/>
            <p:nvPr/>
          </p:nvGrpSpPr>
          <p:grpSpPr>
            <a:xfrm>
              <a:off x="594731" y="1574697"/>
              <a:ext cx="8193870" cy="2241187"/>
              <a:chOff x="-20" y="0"/>
              <a:chExt cx="8193869" cy="2241186"/>
            </a:xfrm>
          </p:grpSpPr>
          <p:sp>
            <p:nvSpPr>
              <p:cNvPr id="958" name="Google Shape;785;p60"/>
              <p:cNvSpPr/>
              <p:nvPr/>
            </p:nvSpPr>
            <p:spPr>
              <a:xfrm>
                <a:off x="42330" y="0"/>
                <a:ext cx="536904" cy="6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962" name="Google Shape;786;p60"/>
              <p:cNvGrpSpPr/>
              <p:nvPr/>
            </p:nvGrpSpPr>
            <p:grpSpPr>
              <a:xfrm>
                <a:off x="-21" y="1623892"/>
                <a:ext cx="835906" cy="557325"/>
                <a:chOff x="-20" y="0"/>
                <a:chExt cx="835905" cy="557323"/>
              </a:xfrm>
            </p:grpSpPr>
            <p:sp>
              <p:nvSpPr>
                <p:cNvPr id="959" name="Google Shape;787;p60"/>
                <p:cNvSpPr/>
                <p:nvPr/>
              </p:nvSpPr>
              <p:spPr>
                <a:xfrm>
                  <a:off x="-21" y="4085"/>
                  <a:ext cx="832899" cy="55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960" name="Google Shape;788;p60"/>
                <p:cNvSpPr/>
                <p:nvPr/>
              </p:nvSpPr>
              <p:spPr>
                <a:xfrm>
                  <a:off x="85906" y="0"/>
                  <a:ext cx="749979" cy="355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961" name="Google Shape;789;p60"/>
                <p:cNvSpPr/>
                <p:nvPr/>
              </p:nvSpPr>
              <p:spPr>
                <a:xfrm>
                  <a:off x="164099" y="37143"/>
                  <a:ext cx="593652" cy="2810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963" name="Google Shape;790;p60"/>
              <p:cNvSpPr/>
              <p:nvPr/>
            </p:nvSpPr>
            <p:spPr>
              <a:xfrm>
                <a:off x="7536281" y="565806"/>
                <a:ext cx="657568" cy="73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2" h="21600" fill="norm" stroke="1" extrusionOk="0">
                    <a:moveTo>
                      <a:pt x="10076" y="674"/>
                    </a:moveTo>
                    <a:cubicBezTo>
                      <a:pt x="10092" y="674"/>
                      <a:pt x="10105" y="678"/>
                      <a:pt x="10114" y="687"/>
                    </a:cubicBezTo>
                    <a:cubicBezTo>
                      <a:pt x="10296" y="772"/>
                      <a:pt x="9657" y="1785"/>
                      <a:pt x="8744" y="2882"/>
                    </a:cubicBezTo>
                    <a:cubicBezTo>
                      <a:pt x="7849" y="3908"/>
                      <a:pt x="7034" y="4711"/>
                      <a:pt x="6818" y="4711"/>
                    </a:cubicBezTo>
                    <a:cubicBezTo>
                      <a:pt x="6802" y="4711"/>
                      <a:pt x="6789" y="4707"/>
                      <a:pt x="6780" y="4698"/>
                    </a:cubicBezTo>
                    <a:cubicBezTo>
                      <a:pt x="6643" y="4615"/>
                      <a:pt x="7237" y="3600"/>
                      <a:pt x="8197" y="2503"/>
                    </a:cubicBezTo>
                    <a:cubicBezTo>
                      <a:pt x="9046" y="1442"/>
                      <a:pt x="9855" y="674"/>
                      <a:pt x="10076" y="674"/>
                    </a:cubicBezTo>
                    <a:close/>
                    <a:moveTo>
                      <a:pt x="18996" y="6677"/>
                    </a:moveTo>
                    <a:cubicBezTo>
                      <a:pt x="19005" y="6677"/>
                      <a:pt x="19012" y="6679"/>
                      <a:pt x="19019" y="6683"/>
                    </a:cubicBezTo>
                    <a:cubicBezTo>
                      <a:pt x="19111" y="6769"/>
                      <a:pt x="18425" y="7740"/>
                      <a:pt x="17511" y="8881"/>
                    </a:cubicBezTo>
                    <a:lnTo>
                      <a:pt x="17511" y="8837"/>
                    </a:lnTo>
                    <a:cubicBezTo>
                      <a:pt x="16641" y="9925"/>
                      <a:pt x="15853" y="10745"/>
                      <a:pt x="15662" y="10745"/>
                    </a:cubicBezTo>
                    <a:cubicBezTo>
                      <a:pt x="15653" y="10745"/>
                      <a:pt x="15646" y="10743"/>
                      <a:pt x="15640" y="10739"/>
                    </a:cubicBezTo>
                    <a:cubicBezTo>
                      <a:pt x="15547" y="10653"/>
                      <a:pt x="16234" y="9682"/>
                      <a:pt x="17147" y="8585"/>
                    </a:cubicBezTo>
                    <a:cubicBezTo>
                      <a:pt x="18020" y="7534"/>
                      <a:pt x="18809" y="6677"/>
                      <a:pt x="18996" y="6677"/>
                    </a:cubicBezTo>
                    <a:close/>
                    <a:moveTo>
                      <a:pt x="10402" y="0"/>
                    </a:moveTo>
                    <a:cubicBezTo>
                      <a:pt x="9822" y="0"/>
                      <a:pt x="8184" y="1654"/>
                      <a:pt x="6051" y="4193"/>
                    </a:cubicBezTo>
                    <a:cubicBezTo>
                      <a:pt x="3858" y="6810"/>
                      <a:pt x="433" y="9471"/>
                      <a:pt x="22" y="12680"/>
                    </a:cubicBezTo>
                    <a:cubicBezTo>
                      <a:pt x="-435" y="15932"/>
                      <a:pt x="6233" y="21465"/>
                      <a:pt x="9109" y="21592"/>
                    </a:cubicBezTo>
                    <a:cubicBezTo>
                      <a:pt x="9198" y="21598"/>
                      <a:pt x="9288" y="21600"/>
                      <a:pt x="9376" y="21600"/>
                    </a:cubicBezTo>
                    <a:cubicBezTo>
                      <a:pt x="12114" y="21600"/>
                      <a:pt x="14083" y="19091"/>
                      <a:pt x="15365" y="16144"/>
                    </a:cubicBezTo>
                    <a:cubicBezTo>
                      <a:pt x="16690" y="13102"/>
                      <a:pt x="20708" y="8204"/>
                      <a:pt x="20938" y="7570"/>
                    </a:cubicBezTo>
                    <a:cubicBezTo>
                      <a:pt x="21165" y="6896"/>
                      <a:pt x="20481" y="6429"/>
                      <a:pt x="19383" y="6134"/>
                    </a:cubicBezTo>
                    <a:cubicBezTo>
                      <a:pt x="19165" y="6082"/>
                      <a:pt x="19007" y="6049"/>
                      <a:pt x="18877" y="6049"/>
                    </a:cubicBezTo>
                    <a:cubicBezTo>
                      <a:pt x="18380" y="6049"/>
                      <a:pt x="18303" y="6523"/>
                      <a:pt x="16965" y="8163"/>
                    </a:cubicBezTo>
                    <a:cubicBezTo>
                      <a:pt x="15228" y="10189"/>
                      <a:pt x="14589" y="11498"/>
                      <a:pt x="11759" y="11540"/>
                    </a:cubicBezTo>
                    <a:cubicBezTo>
                      <a:pt x="11745" y="11540"/>
                      <a:pt x="11734" y="11542"/>
                      <a:pt x="11720" y="11542"/>
                    </a:cubicBezTo>
                    <a:cubicBezTo>
                      <a:pt x="8879" y="11542"/>
                      <a:pt x="8611" y="6806"/>
                      <a:pt x="9520" y="5924"/>
                    </a:cubicBezTo>
                    <a:cubicBezTo>
                      <a:pt x="13266" y="2037"/>
                      <a:pt x="12168" y="772"/>
                      <a:pt x="12168" y="772"/>
                    </a:cubicBezTo>
                    <a:cubicBezTo>
                      <a:pt x="12168" y="772"/>
                      <a:pt x="10983" y="223"/>
                      <a:pt x="10479" y="10"/>
                    </a:cubicBezTo>
                    <a:cubicBezTo>
                      <a:pt x="10456" y="2"/>
                      <a:pt x="10431" y="0"/>
                      <a:pt x="1040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964" name="Google Shape;791;p60"/>
              <p:cNvSpPr/>
              <p:nvPr/>
            </p:nvSpPr>
            <p:spPr>
              <a:xfrm>
                <a:off x="6903266" y="1913102"/>
                <a:ext cx="527323" cy="328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600" fill="norm" stroke="1" extrusionOk="0">
                    <a:moveTo>
                      <a:pt x="17082" y="960"/>
                    </a:moveTo>
                    <a:cubicBezTo>
                      <a:pt x="17770" y="960"/>
                      <a:pt x="18313" y="1360"/>
                      <a:pt x="18526" y="2137"/>
                    </a:cubicBezTo>
                    <a:cubicBezTo>
                      <a:pt x="18884" y="3332"/>
                      <a:pt x="18022" y="5128"/>
                      <a:pt x="16653" y="6081"/>
                    </a:cubicBezTo>
                    <a:cubicBezTo>
                      <a:pt x="16092" y="6470"/>
                      <a:pt x="15536" y="6664"/>
                      <a:pt x="15046" y="6664"/>
                    </a:cubicBezTo>
                    <a:cubicBezTo>
                      <a:pt x="14337" y="6664"/>
                      <a:pt x="13769" y="6264"/>
                      <a:pt x="13556" y="5481"/>
                    </a:cubicBezTo>
                    <a:cubicBezTo>
                      <a:pt x="13269" y="4168"/>
                      <a:pt x="14131" y="2378"/>
                      <a:pt x="15500" y="1542"/>
                    </a:cubicBezTo>
                    <a:cubicBezTo>
                      <a:pt x="16061" y="1148"/>
                      <a:pt x="16607" y="960"/>
                      <a:pt x="17082" y="960"/>
                    </a:cubicBezTo>
                    <a:close/>
                    <a:moveTo>
                      <a:pt x="13052" y="6676"/>
                    </a:moveTo>
                    <a:cubicBezTo>
                      <a:pt x="13542" y="7312"/>
                      <a:pt x="14117" y="7600"/>
                      <a:pt x="14709" y="7600"/>
                    </a:cubicBezTo>
                    <a:cubicBezTo>
                      <a:pt x="14901" y="7600"/>
                      <a:pt x="15092" y="7571"/>
                      <a:pt x="15284" y="7518"/>
                    </a:cubicBezTo>
                    <a:cubicBezTo>
                      <a:pt x="14709" y="8230"/>
                      <a:pt x="14276" y="9425"/>
                      <a:pt x="14205" y="10620"/>
                    </a:cubicBezTo>
                    <a:cubicBezTo>
                      <a:pt x="13712" y="9991"/>
                      <a:pt x="13141" y="9696"/>
                      <a:pt x="12545" y="9696"/>
                    </a:cubicBezTo>
                    <a:cubicBezTo>
                      <a:pt x="12357" y="9696"/>
                      <a:pt x="12166" y="9726"/>
                      <a:pt x="11974" y="9784"/>
                    </a:cubicBezTo>
                    <a:cubicBezTo>
                      <a:pt x="12549" y="9066"/>
                      <a:pt x="12981" y="7995"/>
                      <a:pt x="13052" y="6676"/>
                    </a:cubicBezTo>
                    <a:close/>
                    <a:moveTo>
                      <a:pt x="10700" y="5357"/>
                    </a:moveTo>
                    <a:cubicBezTo>
                      <a:pt x="11445" y="5357"/>
                      <a:pt x="12041" y="5758"/>
                      <a:pt x="12261" y="6558"/>
                    </a:cubicBezTo>
                    <a:cubicBezTo>
                      <a:pt x="12549" y="7871"/>
                      <a:pt x="11683" y="9549"/>
                      <a:pt x="10317" y="10503"/>
                    </a:cubicBezTo>
                    <a:cubicBezTo>
                      <a:pt x="9782" y="10879"/>
                      <a:pt x="9257" y="11050"/>
                      <a:pt x="8796" y="11050"/>
                    </a:cubicBezTo>
                    <a:cubicBezTo>
                      <a:pt x="8075" y="11050"/>
                      <a:pt x="7511" y="10632"/>
                      <a:pt x="7291" y="9908"/>
                    </a:cubicBezTo>
                    <a:cubicBezTo>
                      <a:pt x="6933" y="8589"/>
                      <a:pt x="7795" y="6800"/>
                      <a:pt x="9164" y="5840"/>
                    </a:cubicBezTo>
                    <a:cubicBezTo>
                      <a:pt x="9697" y="5516"/>
                      <a:pt x="10229" y="5357"/>
                      <a:pt x="10700" y="5357"/>
                    </a:cubicBezTo>
                    <a:close/>
                    <a:moveTo>
                      <a:pt x="18579" y="6217"/>
                    </a:moveTo>
                    <a:cubicBezTo>
                      <a:pt x="19282" y="6217"/>
                      <a:pt x="19824" y="6617"/>
                      <a:pt x="20037" y="7394"/>
                    </a:cubicBezTo>
                    <a:cubicBezTo>
                      <a:pt x="20324" y="8713"/>
                      <a:pt x="19533" y="10503"/>
                      <a:pt x="18093" y="11339"/>
                    </a:cubicBezTo>
                    <a:lnTo>
                      <a:pt x="18093" y="11456"/>
                    </a:lnTo>
                    <a:cubicBezTo>
                      <a:pt x="17561" y="11786"/>
                      <a:pt x="17040" y="11945"/>
                      <a:pt x="16578" y="11945"/>
                    </a:cubicBezTo>
                    <a:cubicBezTo>
                      <a:pt x="15858" y="11945"/>
                      <a:pt x="15287" y="11545"/>
                      <a:pt x="15067" y="10744"/>
                    </a:cubicBezTo>
                    <a:cubicBezTo>
                      <a:pt x="14709" y="9425"/>
                      <a:pt x="15571" y="7753"/>
                      <a:pt x="16940" y="6800"/>
                    </a:cubicBezTo>
                    <a:cubicBezTo>
                      <a:pt x="17529" y="6405"/>
                      <a:pt x="18093" y="6217"/>
                      <a:pt x="18579" y="6217"/>
                    </a:cubicBezTo>
                    <a:close/>
                    <a:moveTo>
                      <a:pt x="6646" y="10980"/>
                    </a:moveTo>
                    <a:cubicBezTo>
                      <a:pt x="7160" y="11645"/>
                      <a:pt x="7813" y="12010"/>
                      <a:pt x="8494" y="12010"/>
                    </a:cubicBezTo>
                    <a:cubicBezTo>
                      <a:pt x="8668" y="12010"/>
                      <a:pt x="8845" y="11986"/>
                      <a:pt x="9019" y="11939"/>
                    </a:cubicBezTo>
                    <a:cubicBezTo>
                      <a:pt x="8373" y="12652"/>
                      <a:pt x="7941" y="13847"/>
                      <a:pt x="7870" y="15165"/>
                    </a:cubicBezTo>
                    <a:cubicBezTo>
                      <a:pt x="7387" y="14453"/>
                      <a:pt x="6823" y="14070"/>
                      <a:pt x="6209" y="14070"/>
                    </a:cubicBezTo>
                    <a:cubicBezTo>
                      <a:pt x="6000" y="14070"/>
                      <a:pt x="5784" y="14117"/>
                      <a:pt x="5564" y="14206"/>
                    </a:cubicBezTo>
                    <a:cubicBezTo>
                      <a:pt x="6213" y="13487"/>
                      <a:pt x="6646" y="12292"/>
                      <a:pt x="6646" y="10980"/>
                    </a:cubicBezTo>
                    <a:close/>
                    <a:moveTo>
                      <a:pt x="4322" y="9726"/>
                    </a:moveTo>
                    <a:cubicBezTo>
                      <a:pt x="5053" y="9726"/>
                      <a:pt x="5631" y="10173"/>
                      <a:pt x="5851" y="10980"/>
                    </a:cubicBezTo>
                    <a:cubicBezTo>
                      <a:pt x="6213" y="12175"/>
                      <a:pt x="5347" y="13970"/>
                      <a:pt x="3978" y="14924"/>
                    </a:cubicBezTo>
                    <a:cubicBezTo>
                      <a:pt x="3446" y="15301"/>
                      <a:pt x="2896" y="15471"/>
                      <a:pt x="2414" y="15471"/>
                    </a:cubicBezTo>
                    <a:cubicBezTo>
                      <a:pt x="1662" y="15471"/>
                      <a:pt x="1059" y="15053"/>
                      <a:pt x="885" y="14329"/>
                    </a:cubicBezTo>
                    <a:cubicBezTo>
                      <a:pt x="598" y="13011"/>
                      <a:pt x="1460" y="11339"/>
                      <a:pt x="2829" y="10261"/>
                    </a:cubicBezTo>
                    <a:cubicBezTo>
                      <a:pt x="3354" y="9896"/>
                      <a:pt x="3868" y="9726"/>
                      <a:pt x="4322" y="9726"/>
                    </a:cubicBezTo>
                    <a:close/>
                    <a:moveTo>
                      <a:pt x="12236" y="10585"/>
                    </a:moveTo>
                    <a:cubicBezTo>
                      <a:pt x="12935" y="10585"/>
                      <a:pt x="13485" y="11033"/>
                      <a:pt x="13702" y="11816"/>
                    </a:cubicBezTo>
                    <a:cubicBezTo>
                      <a:pt x="14060" y="13134"/>
                      <a:pt x="13198" y="14806"/>
                      <a:pt x="11829" y="15760"/>
                    </a:cubicBezTo>
                    <a:lnTo>
                      <a:pt x="11758" y="15760"/>
                    </a:lnTo>
                    <a:cubicBezTo>
                      <a:pt x="11197" y="16148"/>
                      <a:pt x="10651" y="16343"/>
                      <a:pt x="10175" y="16343"/>
                    </a:cubicBezTo>
                    <a:cubicBezTo>
                      <a:pt x="9487" y="16343"/>
                      <a:pt x="8944" y="15942"/>
                      <a:pt x="8732" y="15165"/>
                    </a:cubicBezTo>
                    <a:cubicBezTo>
                      <a:pt x="8373" y="13847"/>
                      <a:pt x="9310" y="12175"/>
                      <a:pt x="10676" y="11221"/>
                    </a:cubicBezTo>
                    <a:cubicBezTo>
                      <a:pt x="11225" y="10785"/>
                      <a:pt x="11765" y="10585"/>
                      <a:pt x="12236" y="10585"/>
                    </a:cubicBezTo>
                    <a:close/>
                    <a:moveTo>
                      <a:pt x="5802" y="15036"/>
                    </a:moveTo>
                    <a:cubicBezTo>
                      <a:pt x="6536" y="15036"/>
                      <a:pt x="7118" y="15436"/>
                      <a:pt x="7291" y="16237"/>
                    </a:cubicBezTo>
                    <a:cubicBezTo>
                      <a:pt x="7653" y="17432"/>
                      <a:pt x="6788" y="19227"/>
                      <a:pt x="5418" y="20181"/>
                    </a:cubicBezTo>
                    <a:cubicBezTo>
                      <a:pt x="4883" y="20558"/>
                      <a:pt x="4347" y="20729"/>
                      <a:pt x="3879" y="20729"/>
                    </a:cubicBezTo>
                    <a:cubicBezTo>
                      <a:pt x="3145" y="20729"/>
                      <a:pt x="2570" y="20311"/>
                      <a:pt x="2396" y="19587"/>
                    </a:cubicBezTo>
                    <a:cubicBezTo>
                      <a:pt x="2034" y="18268"/>
                      <a:pt x="2900" y="16478"/>
                      <a:pt x="4269" y="15519"/>
                    </a:cubicBezTo>
                    <a:cubicBezTo>
                      <a:pt x="4801" y="15195"/>
                      <a:pt x="5333" y="15036"/>
                      <a:pt x="5802" y="15036"/>
                    </a:cubicBezTo>
                    <a:close/>
                    <a:moveTo>
                      <a:pt x="17341" y="0"/>
                    </a:moveTo>
                    <a:cubicBezTo>
                      <a:pt x="16713" y="0"/>
                      <a:pt x="16000" y="230"/>
                      <a:pt x="15284" y="706"/>
                    </a:cubicBezTo>
                    <a:cubicBezTo>
                      <a:pt x="13702" y="1778"/>
                      <a:pt x="12694" y="3691"/>
                      <a:pt x="12694" y="5245"/>
                    </a:cubicBezTo>
                    <a:cubicBezTo>
                      <a:pt x="12350" y="4680"/>
                      <a:pt x="11768" y="4374"/>
                      <a:pt x="11073" y="4374"/>
                    </a:cubicBezTo>
                    <a:cubicBezTo>
                      <a:pt x="10449" y="4374"/>
                      <a:pt x="9736" y="4616"/>
                      <a:pt x="9019" y="5128"/>
                    </a:cubicBezTo>
                    <a:cubicBezTo>
                      <a:pt x="7437" y="6199"/>
                      <a:pt x="6284" y="8230"/>
                      <a:pt x="6429" y="9784"/>
                    </a:cubicBezTo>
                    <a:cubicBezTo>
                      <a:pt x="6039" y="9143"/>
                      <a:pt x="5422" y="8807"/>
                      <a:pt x="4684" y="8807"/>
                    </a:cubicBezTo>
                    <a:cubicBezTo>
                      <a:pt x="4056" y="8807"/>
                      <a:pt x="3343" y="9049"/>
                      <a:pt x="2612" y="9549"/>
                    </a:cubicBezTo>
                    <a:cubicBezTo>
                      <a:pt x="810" y="10744"/>
                      <a:pt x="-339" y="13134"/>
                      <a:pt x="90" y="14806"/>
                    </a:cubicBezTo>
                    <a:cubicBezTo>
                      <a:pt x="331" y="15801"/>
                      <a:pt x="1073" y="16296"/>
                      <a:pt x="2020" y="16296"/>
                    </a:cubicBezTo>
                    <a:cubicBezTo>
                      <a:pt x="2212" y="16296"/>
                      <a:pt x="2407" y="16278"/>
                      <a:pt x="2612" y="16237"/>
                    </a:cubicBezTo>
                    <a:cubicBezTo>
                      <a:pt x="1747" y="17432"/>
                      <a:pt x="1314" y="18868"/>
                      <a:pt x="1605" y="20063"/>
                    </a:cubicBezTo>
                    <a:cubicBezTo>
                      <a:pt x="1864" y="21070"/>
                      <a:pt x="2623" y="21600"/>
                      <a:pt x="3577" y="21600"/>
                    </a:cubicBezTo>
                    <a:cubicBezTo>
                      <a:pt x="4209" y="21600"/>
                      <a:pt x="4922" y="21370"/>
                      <a:pt x="5635" y="20899"/>
                    </a:cubicBezTo>
                    <a:cubicBezTo>
                      <a:pt x="7220" y="19822"/>
                      <a:pt x="8299" y="17791"/>
                      <a:pt x="8228" y="16237"/>
                    </a:cubicBezTo>
                    <a:cubicBezTo>
                      <a:pt x="8579" y="16884"/>
                      <a:pt x="9179" y="17214"/>
                      <a:pt x="9906" y="17214"/>
                    </a:cubicBezTo>
                    <a:cubicBezTo>
                      <a:pt x="10527" y="17214"/>
                      <a:pt x="11243" y="16973"/>
                      <a:pt x="11974" y="16478"/>
                    </a:cubicBezTo>
                    <a:cubicBezTo>
                      <a:pt x="13556" y="15401"/>
                      <a:pt x="14638" y="13487"/>
                      <a:pt x="14564" y="11939"/>
                    </a:cubicBezTo>
                    <a:cubicBezTo>
                      <a:pt x="14943" y="12504"/>
                      <a:pt x="15546" y="12805"/>
                      <a:pt x="16249" y="12805"/>
                    </a:cubicBezTo>
                    <a:cubicBezTo>
                      <a:pt x="16880" y="12805"/>
                      <a:pt x="17593" y="12563"/>
                      <a:pt x="18310" y="12057"/>
                    </a:cubicBezTo>
                    <a:cubicBezTo>
                      <a:pt x="20108" y="10862"/>
                      <a:pt x="21261" y="8589"/>
                      <a:pt x="20828" y="6800"/>
                    </a:cubicBezTo>
                    <a:cubicBezTo>
                      <a:pt x="20587" y="5805"/>
                      <a:pt x="19849" y="5304"/>
                      <a:pt x="18902" y="5304"/>
                    </a:cubicBezTo>
                    <a:cubicBezTo>
                      <a:pt x="18710" y="5304"/>
                      <a:pt x="18512" y="5322"/>
                      <a:pt x="18310" y="5363"/>
                    </a:cubicBezTo>
                    <a:cubicBezTo>
                      <a:pt x="19172" y="4168"/>
                      <a:pt x="19604" y="2738"/>
                      <a:pt x="19317" y="1542"/>
                    </a:cubicBezTo>
                    <a:cubicBezTo>
                      <a:pt x="19055" y="530"/>
                      <a:pt x="18299" y="0"/>
                      <a:pt x="17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967" name="Google Shape;794;p60"/>
          <p:cNvSpPr/>
          <p:nvPr/>
        </p:nvSpPr>
        <p:spPr>
          <a:xfrm>
            <a:off x="0" y="4735381"/>
            <a:ext cx="9143974" cy="40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437" y="0"/>
                  <a:pt x="0" y="3042"/>
                  <a:pt x="0" y="304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3042"/>
                </a:lnTo>
                <a:cubicBezTo>
                  <a:pt x="21600" y="3042"/>
                  <a:pt x="17163" y="0"/>
                  <a:pt x="10800" y="0"/>
                </a:cubicBezTo>
                <a:close/>
              </a:path>
            </a:pathLst>
          </a:custGeom>
          <a:solidFill>
            <a:srgbClr val="0D56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798;p61"/>
          <p:cNvGrpSpPr/>
          <p:nvPr/>
        </p:nvGrpSpPr>
        <p:grpSpPr>
          <a:xfrm>
            <a:off x="-1" y="523624"/>
            <a:ext cx="9143976" cy="4619657"/>
            <a:chOff x="0" y="-2"/>
            <a:chExt cx="9143975" cy="4619656"/>
          </a:xfrm>
        </p:grpSpPr>
        <p:grpSp>
          <p:nvGrpSpPr>
            <p:cNvPr id="990" name="Google Shape;799;p61"/>
            <p:cNvGrpSpPr/>
            <p:nvPr/>
          </p:nvGrpSpPr>
          <p:grpSpPr>
            <a:xfrm>
              <a:off x="445223" y="-3"/>
              <a:ext cx="8257514" cy="4391941"/>
              <a:chOff x="-8" y="-2"/>
              <a:chExt cx="8257513" cy="4391940"/>
            </a:xfrm>
          </p:grpSpPr>
          <p:sp>
            <p:nvSpPr>
              <p:cNvPr id="975" name="Google Shape;800;p61"/>
              <p:cNvSpPr/>
              <p:nvPr/>
            </p:nvSpPr>
            <p:spPr>
              <a:xfrm rot="15135427">
                <a:off x="4394068" y="-85520"/>
                <a:ext cx="172811" cy="527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989" name="Google Shape;801;p61"/>
              <p:cNvGrpSpPr/>
              <p:nvPr/>
            </p:nvGrpSpPr>
            <p:grpSpPr>
              <a:xfrm>
                <a:off x="-9" y="-2"/>
                <a:ext cx="8257514" cy="4391941"/>
                <a:chOff x="-7" y="0"/>
                <a:chExt cx="8257513" cy="4391939"/>
              </a:xfrm>
            </p:grpSpPr>
            <p:grpSp>
              <p:nvGrpSpPr>
                <p:cNvPr id="979" name="Google Shape;802;p61"/>
                <p:cNvGrpSpPr/>
                <p:nvPr/>
              </p:nvGrpSpPr>
              <p:grpSpPr>
                <a:xfrm>
                  <a:off x="342975" y="3042705"/>
                  <a:ext cx="665065" cy="1349234"/>
                  <a:chOff x="-10" y="0"/>
                  <a:chExt cx="665064" cy="1349233"/>
                </a:xfrm>
              </p:grpSpPr>
              <p:sp>
                <p:nvSpPr>
                  <p:cNvPr id="976" name="Google Shape;803;p61"/>
                  <p:cNvSpPr/>
                  <p:nvPr/>
                </p:nvSpPr>
                <p:spPr>
                  <a:xfrm flipH="1">
                    <a:off x="211800" y="-1"/>
                    <a:ext cx="285705" cy="13492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335" h="21600" fill="norm" stroke="1" extrusionOk="0">
                        <a:moveTo>
                          <a:pt x="6016" y="0"/>
                        </a:moveTo>
                        <a:cubicBezTo>
                          <a:pt x="-5159" y="3200"/>
                          <a:pt x="16190" y="9648"/>
                          <a:pt x="5640" y="14209"/>
                        </a:cubicBezTo>
                        <a:cubicBezTo>
                          <a:pt x="-3450" y="18152"/>
                          <a:pt x="1179" y="21600"/>
                          <a:pt x="1179" y="21600"/>
                        </a:cubicBezTo>
                        <a:lnTo>
                          <a:pt x="8143" y="21600"/>
                        </a:lnTo>
                        <a:cubicBezTo>
                          <a:pt x="8143" y="21600"/>
                          <a:pt x="3639" y="18863"/>
                          <a:pt x="8852" y="15477"/>
                        </a:cubicBezTo>
                        <a:cubicBezTo>
                          <a:pt x="16441" y="10545"/>
                          <a:pt x="9560" y="7004"/>
                          <a:pt x="7558" y="5566"/>
                        </a:cubicBezTo>
                        <a:cubicBezTo>
                          <a:pt x="3056" y="2319"/>
                          <a:pt x="6015" y="0"/>
                          <a:pt x="60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977" name="Google Shape;804;p61"/>
                  <p:cNvSpPr/>
                  <p:nvPr/>
                </p:nvSpPr>
                <p:spPr>
                  <a:xfrm flipH="1">
                    <a:off x="432684" y="282956"/>
                    <a:ext cx="232370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557" h="21600" fill="norm" stroke="1" extrusionOk="0">
                        <a:moveTo>
                          <a:pt x="8879" y="0"/>
                        </a:moveTo>
                        <a:cubicBezTo>
                          <a:pt x="-1166" y="3072"/>
                          <a:pt x="17894" y="8844"/>
                          <a:pt x="7245" y="12385"/>
                        </a:cubicBezTo>
                        <a:cubicBezTo>
                          <a:pt x="-3403" y="15946"/>
                          <a:pt x="831" y="21600"/>
                          <a:pt x="831" y="21600"/>
                        </a:cubicBezTo>
                        <a:lnTo>
                          <a:pt x="8636" y="21600"/>
                        </a:lnTo>
                        <a:cubicBezTo>
                          <a:pt x="8636" y="21600"/>
                          <a:pt x="3433" y="16396"/>
                          <a:pt x="10816" y="13578"/>
                        </a:cubicBezTo>
                        <a:cubicBezTo>
                          <a:pt x="18197" y="10761"/>
                          <a:pt x="12812" y="6672"/>
                          <a:pt x="10270" y="5009"/>
                        </a:cubicBezTo>
                        <a:cubicBezTo>
                          <a:pt x="5491" y="1840"/>
                          <a:pt x="8879" y="1"/>
                          <a:pt x="8879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978" name="Google Shape;805;p61"/>
                  <p:cNvSpPr/>
                  <p:nvPr/>
                </p:nvSpPr>
                <p:spPr>
                  <a:xfrm flipH="1">
                    <a:off x="-11" y="282956"/>
                    <a:ext cx="268679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656" h="21600" fill="norm" stroke="1" extrusionOk="0">
                        <a:moveTo>
                          <a:pt x="8216" y="0"/>
                        </a:moveTo>
                        <a:cubicBezTo>
                          <a:pt x="-1799" y="3561"/>
                          <a:pt x="16020" y="9039"/>
                          <a:pt x="6938" y="12404"/>
                        </a:cubicBezTo>
                        <a:cubicBezTo>
                          <a:pt x="-4598" y="16650"/>
                          <a:pt x="1735" y="21600"/>
                          <a:pt x="1735" y="21600"/>
                        </a:cubicBezTo>
                        <a:lnTo>
                          <a:pt x="8067" y="21600"/>
                        </a:lnTo>
                        <a:cubicBezTo>
                          <a:pt x="8067" y="21600"/>
                          <a:pt x="3258" y="17022"/>
                          <a:pt x="9393" y="14244"/>
                        </a:cubicBezTo>
                        <a:cubicBezTo>
                          <a:pt x="17002" y="10800"/>
                          <a:pt x="12633" y="7396"/>
                          <a:pt x="9983" y="5850"/>
                        </a:cubicBezTo>
                        <a:cubicBezTo>
                          <a:pt x="4093" y="2387"/>
                          <a:pt x="8214" y="1"/>
                          <a:pt x="82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988" name="Google Shape;806;p61"/>
                <p:cNvGrpSpPr/>
                <p:nvPr/>
              </p:nvGrpSpPr>
              <p:grpSpPr>
                <a:xfrm>
                  <a:off x="-8" y="-2"/>
                  <a:ext cx="8257514" cy="4022251"/>
                  <a:chOff x="-6" y="-1"/>
                  <a:chExt cx="8257512" cy="4022249"/>
                </a:xfrm>
              </p:grpSpPr>
              <p:sp>
                <p:nvSpPr>
                  <p:cNvPr id="980" name="Google Shape;807;p61"/>
                  <p:cNvSpPr/>
                  <p:nvPr/>
                </p:nvSpPr>
                <p:spPr>
                  <a:xfrm>
                    <a:off x="6918986" y="3173212"/>
                    <a:ext cx="667476" cy="849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fill="norm" stroke="1" extrusionOk="0">
                        <a:moveTo>
                          <a:pt x="1644" y="0"/>
                        </a:moveTo>
                        <a:cubicBezTo>
                          <a:pt x="1482" y="0"/>
                          <a:pt x="1319" y="39"/>
                          <a:pt x="1183" y="120"/>
                        </a:cubicBezTo>
                        <a:lnTo>
                          <a:pt x="365" y="637"/>
                        </a:lnTo>
                        <a:cubicBezTo>
                          <a:pt x="-24" y="808"/>
                          <a:pt x="-111" y="1221"/>
                          <a:pt x="148" y="1495"/>
                        </a:cubicBezTo>
                        <a:lnTo>
                          <a:pt x="4590" y="6480"/>
                        </a:lnTo>
                        <a:cubicBezTo>
                          <a:pt x="4804" y="6720"/>
                          <a:pt x="4719" y="7030"/>
                          <a:pt x="4460" y="7201"/>
                        </a:cubicBezTo>
                        <a:cubicBezTo>
                          <a:pt x="3296" y="7821"/>
                          <a:pt x="3037" y="9093"/>
                          <a:pt x="3857" y="10021"/>
                        </a:cubicBezTo>
                        <a:lnTo>
                          <a:pt x="13730" y="21124"/>
                        </a:lnTo>
                        <a:cubicBezTo>
                          <a:pt x="13993" y="21437"/>
                          <a:pt x="14416" y="21600"/>
                          <a:pt x="14851" y="21600"/>
                        </a:cubicBezTo>
                        <a:cubicBezTo>
                          <a:pt x="15132" y="21600"/>
                          <a:pt x="15416" y="21534"/>
                          <a:pt x="15669" y="21398"/>
                        </a:cubicBezTo>
                        <a:lnTo>
                          <a:pt x="20714" y="18546"/>
                        </a:lnTo>
                        <a:cubicBezTo>
                          <a:pt x="21317" y="18203"/>
                          <a:pt x="21489" y="17480"/>
                          <a:pt x="21058" y="16965"/>
                        </a:cubicBezTo>
                        <a:lnTo>
                          <a:pt x="11185" y="5895"/>
                        </a:lnTo>
                        <a:cubicBezTo>
                          <a:pt x="10688" y="5331"/>
                          <a:pt x="9904" y="5033"/>
                          <a:pt x="9103" y="5033"/>
                        </a:cubicBezTo>
                        <a:cubicBezTo>
                          <a:pt x="8587" y="5033"/>
                          <a:pt x="8065" y="5159"/>
                          <a:pt x="7608" y="5414"/>
                        </a:cubicBezTo>
                        <a:cubicBezTo>
                          <a:pt x="7491" y="5467"/>
                          <a:pt x="7362" y="5494"/>
                          <a:pt x="7234" y="5494"/>
                        </a:cubicBezTo>
                        <a:cubicBezTo>
                          <a:pt x="7032" y="5494"/>
                          <a:pt x="6835" y="5425"/>
                          <a:pt x="6701" y="5277"/>
                        </a:cubicBezTo>
                        <a:lnTo>
                          <a:pt x="2262" y="257"/>
                        </a:lnTo>
                        <a:cubicBezTo>
                          <a:pt x="2130" y="91"/>
                          <a:pt x="1890" y="0"/>
                          <a:pt x="1644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grpSp>
                <p:nvGrpSpPr>
                  <p:cNvPr id="984" name="Google Shape;808;p61"/>
                  <p:cNvGrpSpPr/>
                  <p:nvPr/>
                </p:nvGrpSpPr>
                <p:grpSpPr>
                  <a:xfrm>
                    <a:off x="541970" y="-2"/>
                    <a:ext cx="1036538" cy="691091"/>
                    <a:chOff x="-25" y="0"/>
                    <a:chExt cx="1036536" cy="691089"/>
                  </a:xfrm>
                </p:grpSpPr>
                <p:sp>
                  <p:nvSpPr>
                    <p:cNvPr id="981" name="Google Shape;809;p61"/>
                    <p:cNvSpPr/>
                    <p:nvPr/>
                  </p:nvSpPr>
                  <p:spPr>
                    <a:xfrm>
                      <a:off x="-26" y="5066"/>
                      <a:ext cx="1032807" cy="6860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83" h="21600" fill="norm" stroke="1" extrusionOk="0">
                          <a:moveTo>
                            <a:pt x="3536" y="0"/>
                          </a:moveTo>
                          <a:cubicBezTo>
                            <a:pt x="2744" y="0"/>
                            <a:pt x="2221" y="259"/>
                            <a:pt x="2063" y="806"/>
                          </a:cubicBezTo>
                          <a:lnTo>
                            <a:pt x="46" y="8140"/>
                          </a:lnTo>
                          <a:cubicBezTo>
                            <a:pt x="-458" y="9958"/>
                            <a:pt x="3282" y="14251"/>
                            <a:pt x="8408" y="17754"/>
                          </a:cubicBezTo>
                          <a:cubicBezTo>
                            <a:pt x="11992" y="20202"/>
                            <a:pt x="15308" y="21600"/>
                            <a:pt x="17152" y="21600"/>
                          </a:cubicBezTo>
                          <a:cubicBezTo>
                            <a:pt x="17947" y="21600"/>
                            <a:pt x="18468" y="21340"/>
                            <a:pt x="18620" y="20793"/>
                          </a:cubicBezTo>
                          <a:lnTo>
                            <a:pt x="20638" y="13426"/>
                          </a:lnTo>
                          <a:cubicBezTo>
                            <a:pt x="21142" y="11608"/>
                            <a:pt x="17380" y="7314"/>
                            <a:pt x="12254" y="3846"/>
                          </a:cubicBezTo>
                          <a:cubicBezTo>
                            <a:pt x="8670" y="1398"/>
                            <a:pt x="5375" y="0"/>
                            <a:pt x="3536" y="0"/>
                          </a:cubicBezTo>
                          <a:close/>
                        </a:path>
                      </a:pathLst>
                    </a:custGeom>
                    <a:solidFill>
                      <a:srgbClr val="0D566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982" name="Google Shape;810;p61"/>
                    <p:cNvSpPr/>
                    <p:nvPr/>
                  </p:nvSpPr>
                  <p:spPr>
                    <a:xfrm>
                      <a:off x="106525" y="0"/>
                      <a:ext cx="929986" cy="44073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97" h="21600" fill="norm" stroke="1" extrusionOk="0">
                          <a:moveTo>
                            <a:pt x="1294" y="0"/>
                          </a:moveTo>
                          <a:cubicBezTo>
                            <a:pt x="610" y="0"/>
                            <a:pt x="168" y="301"/>
                            <a:pt x="39" y="937"/>
                          </a:cubicBezTo>
                          <a:cubicBezTo>
                            <a:pt x="-451" y="3405"/>
                            <a:pt x="3776" y="9782"/>
                            <a:pt x="9473" y="15233"/>
                          </a:cubicBezTo>
                          <a:cubicBezTo>
                            <a:pt x="13655" y="19234"/>
                            <a:pt x="17472" y="21600"/>
                            <a:pt x="19392" y="21600"/>
                          </a:cubicBezTo>
                          <a:cubicBezTo>
                            <a:pt x="20088" y="21600"/>
                            <a:pt x="20535" y="21288"/>
                            <a:pt x="20659" y="20632"/>
                          </a:cubicBezTo>
                          <a:cubicBezTo>
                            <a:pt x="21149" y="18165"/>
                            <a:pt x="16922" y="11788"/>
                            <a:pt x="11225" y="6336"/>
                          </a:cubicBezTo>
                          <a:cubicBezTo>
                            <a:pt x="7027" y="2359"/>
                            <a:pt x="3210" y="0"/>
                            <a:pt x="1294" y="0"/>
                          </a:cubicBezTo>
                          <a:close/>
                        </a:path>
                      </a:pathLst>
                    </a:custGeom>
                    <a:solidFill>
                      <a:srgbClr val="06435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983" name="Google Shape;811;p61"/>
                    <p:cNvSpPr/>
                    <p:nvPr/>
                  </p:nvSpPr>
                  <p:spPr>
                    <a:xfrm>
                      <a:off x="203486" y="46058"/>
                      <a:ext cx="736139" cy="3484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03" h="21600" fill="norm" stroke="1" extrusionOk="0">
                          <a:moveTo>
                            <a:pt x="1295" y="0"/>
                          </a:moveTo>
                          <a:cubicBezTo>
                            <a:pt x="610" y="0"/>
                            <a:pt x="168" y="298"/>
                            <a:pt x="36" y="932"/>
                          </a:cubicBezTo>
                          <a:cubicBezTo>
                            <a:pt x="-435" y="3403"/>
                            <a:pt x="3784" y="9776"/>
                            <a:pt x="9480" y="15240"/>
                          </a:cubicBezTo>
                          <a:cubicBezTo>
                            <a:pt x="13670" y="19213"/>
                            <a:pt x="17493" y="21600"/>
                            <a:pt x="19409" y="21600"/>
                          </a:cubicBezTo>
                          <a:cubicBezTo>
                            <a:pt x="20098" y="21600"/>
                            <a:pt x="20540" y="21292"/>
                            <a:pt x="20663" y="20639"/>
                          </a:cubicBezTo>
                          <a:cubicBezTo>
                            <a:pt x="21165" y="18168"/>
                            <a:pt x="16917" y="11728"/>
                            <a:pt x="11221" y="6328"/>
                          </a:cubicBezTo>
                          <a:cubicBezTo>
                            <a:pt x="7023" y="2352"/>
                            <a:pt x="3211" y="0"/>
                            <a:pt x="1295" y="0"/>
                          </a:cubicBezTo>
                          <a:close/>
                        </a:path>
                      </a:pathLst>
                    </a:custGeom>
                    <a:solidFill>
                      <a:srgbClr val="072B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985" name="Google Shape;812;p61"/>
                  <p:cNvSpPr/>
                  <p:nvPr/>
                </p:nvSpPr>
                <p:spPr>
                  <a:xfrm>
                    <a:off x="7494808" y="404305"/>
                    <a:ext cx="762698" cy="8489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82" h="21600" fill="norm" stroke="1" extrusionOk="0">
                        <a:moveTo>
                          <a:pt x="10076" y="674"/>
                        </a:moveTo>
                        <a:cubicBezTo>
                          <a:pt x="10092" y="674"/>
                          <a:pt x="10105" y="678"/>
                          <a:pt x="10114" y="687"/>
                        </a:cubicBezTo>
                        <a:cubicBezTo>
                          <a:pt x="10296" y="772"/>
                          <a:pt x="9657" y="1785"/>
                          <a:pt x="8744" y="2882"/>
                        </a:cubicBezTo>
                        <a:cubicBezTo>
                          <a:pt x="7849" y="3908"/>
                          <a:pt x="7034" y="4711"/>
                          <a:pt x="6818" y="4711"/>
                        </a:cubicBezTo>
                        <a:cubicBezTo>
                          <a:pt x="6802" y="4711"/>
                          <a:pt x="6789" y="4707"/>
                          <a:pt x="6780" y="4698"/>
                        </a:cubicBezTo>
                        <a:cubicBezTo>
                          <a:pt x="6643" y="4615"/>
                          <a:pt x="7237" y="3600"/>
                          <a:pt x="8197" y="2503"/>
                        </a:cubicBezTo>
                        <a:cubicBezTo>
                          <a:pt x="9046" y="1442"/>
                          <a:pt x="9855" y="674"/>
                          <a:pt x="10076" y="674"/>
                        </a:cubicBezTo>
                        <a:close/>
                        <a:moveTo>
                          <a:pt x="18996" y="6677"/>
                        </a:moveTo>
                        <a:cubicBezTo>
                          <a:pt x="19005" y="6677"/>
                          <a:pt x="19012" y="6679"/>
                          <a:pt x="19019" y="6683"/>
                        </a:cubicBezTo>
                        <a:cubicBezTo>
                          <a:pt x="19111" y="6769"/>
                          <a:pt x="18425" y="7740"/>
                          <a:pt x="17511" y="8881"/>
                        </a:cubicBezTo>
                        <a:lnTo>
                          <a:pt x="17511" y="8837"/>
                        </a:lnTo>
                        <a:cubicBezTo>
                          <a:pt x="16641" y="9925"/>
                          <a:pt x="15853" y="10745"/>
                          <a:pt x="15662" y="10745"/>
                        </a:cubicBezTo>
                        <a:cubicBezTo>
                          <a:pt x="15653" y="10745"/>
                          <a:pt x="15646" y="10743"/>
                          <a:pt x="15640" y="10739"/>
                        </a:cubicBezTo>
                        <a:cubicBezTo>
                          <a:pt x="15547" y="10653"/>
                          <a:pt x="16234" y="9682"/>
                          <a:pt x="17147" y="8585"/>
                        </a:cubicBezTo>
                        <a:cubicBezTo>
                          <a:pt x="18020" y="7534"/>
                          <a:pt x="18809" y="6677"/>
                          <a:pt x="18996" y="6677"/>
                        </a:cubicBezTo>
                        <a:close/>
                        <a:moveTo>
                          <a:pt x="10402" y="0"/>
                        </a:moveTo>
                        <a:cubicBezTo>
                          <a:pt x="9822" y="0"/>
                          <a:pt x="8184" y="1654"/>
                          <a:pt x="6051" y="4193"/>
                        </a:cubicBezTo>
                        <a:cubicBezTo>
                          <a:pt x="3858" y="6810"/>
                          <a:pt x="433" y="9471"/>
                          <a:pt x="22" y="12680"/>
                        </a:cubicBezTo>
                        <a:cubicBezTo>
                          <a:pt x="-435" y="15932"/>
                          <a:pt x="6233" y="21465"/>
                          <a:pt x="9109" y="21592"/>
                        </a:cubicBezTo>
                        <a:cubicBezTo>
                          <a:pt x="9198" y="21598"/>
                          <a:pt x="9288" y="21600"/>
                          <a:pt x="9376" y="21600"/>
                        </a:cubicBezTo>
                        <a:cubicBezTo>
                          <a:pt x="12114" y="21600"/>
                          <a:pt x="14083" y="19091"/>
                          <a:pt x="15365" y="16144"/>
                        </a:cubicBezTo>
                        <a:cubicBezTo>
                          <a:pt x="16690" y="13102"/>
                          <a:pt x="20708" y="8204"/>
                          <a:pt x="20938" y="7570"/>
                        </a:cubicBezTo>
                        <a:cubicBezTo>
                          <a:pt x="21165" y="6896"/>
                          <a:pt x="20481" y="6429"/>
                          <a:pt x="19383" y="6134"/>
                        </a:cubicBezTo>
                        <a:cubicBezTo>
                          <a:pt x="19165" y="6082"/>
                          <a:pt x="19007" y="6049"/>
                          <a:pt x="18877" y="6049"/>
                        </a:cubicBezTo>
                        <a:cubicBezTo>
                          <a:pt x="18380" y="6049"/>
                          <a:pt x="18303" y="6523"/>
                          <a:pt x="16965" y="8163"/>
                        </a:cubicBezTo>
                        <a:cubicBezTo>
                          <a:pt x="15228" y="10189"/>
                          <a:pt x="14589" y="11498"/>
                          <a:pt x="11759" y="11540"/>
                        </a:cubicBezTo>
                        <a:cubicBezTo>
                          <a:pt x="11745" y="11540"/>
                          <a:pt x="11734" y="11542"/>
                          <a:pt x="11720" y="11542"/>
                        </a:cubicBezTo>
                        <a:cubicBezTo>
                          <a:pt x="8879" y="11542"/>
                          <a:pt x="8611" y="6806"/>
                          <a:pt x="9520" y="5924"/>
                        </a:cubicBezTo>
                        <a:cubicBezTo>
                          <a:pt x="13266" y="2037"/>
                          <a:pt x="12168" y="772"/>
                          <a:pt x="12168" y="772"/>
                        </a:cubicBezTo>
                        <a:cubicBezTo>
                          <a:pt x="12168" y="772"/>
                          <a:pt x="10983" y="223"/>
                          <a:pt x="10479" y="10"/>
                        </a:cubicBezTo>
                        <a:cubicBezTo>
                          <a:pt x="10456" y="2"/>
                          <a:pt x="10431" y="0"/>
                          <a:pt x="1040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986" name="Google Shape;813;p61"/>
                  <p:cNvSpPr/>
                  <p:nvPr/>
                </p:nvSpPr>
                <p:spPr>
                  <a:xfrm flipH="1">
                    <a:off x="-7" y="1662895"/>
                    <a:ext cx="655568" cy="4078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19" h="21600" fill="norm" stroke="1" extrusionOk="0">
                        <a:moveTo>
                          <a:pt x="17082" y="960"/>
                        </a:moveTo>
                        <a:cubicBezTo>
                          <a:pt x="17770" y="960"/>
                          <a:pt x="18313" y="1360"/>
                          <a:pt x="18526" y="2137"/>
                        </a:cubicBezTo>
                        <a:cubicBezTo>
                          <a:pt x="18884" y="3332"/>
                          <a:pt x="18022" y="5128"/>
                          <a:pt x="16653" y="6081"/>
                        </a:cubicBezTo>
                        <a:cubicBezTo>
                          <a:pt x="16092" y="6470"/>
                          <a:pt x="15536" y="6664"/>
                          <a:pt x="15046" y="6664"/>
                        </a:cubicBezTo>
                        <a:cubicBezTo>
                          <a:pt x="14337" y="6664"/>
                          <a:pt x="13769" y="6264"/>
                          <a:pt x="13556" y="5481"/>
                        </a:cubicBezTo>
                        <a:cubicBezTo>
                          <a:pt x="13269" y="4168"/>
                          <a:pt x="14131" y="2378"/>
                          <a:pt x="15500" y="1542"/>
                        </a:cubicBezTo>
                        <a:cubicBezTo>
                          <a:pt x="16061" y="1148"/>
                          <a:pt x="16607" y="960"/>
                          <a:pt x="17082" y="960"/>
                        </a:cubicBezTo>
                        <a:close/>
                        <a:moveTo>
                          <a:pt x="13052" y="6676"/>
                        </a:moveTo>
                        <a:cubicBezTo>
                          <a:pt x="13542" y="7312"/>
                          <a:pt x="14117" y="7600"/>
                          <a:pt x="14709" y="7600"/>
                        </a:cubicBezTo>
                        <a:cubicBezTo>
                          <a:pt x="14901" y="7600"/>
                          <a:pt x="15092" y="7571"/>
                          <a:pt x="15284" y="7518"/>
                        </a:cubicBezTo>
                        <a:cubicBezTo>
                          <a:pt x="14709" y="8230"/>
                          <a:pt x="14276" y="9425"/>
                          <a:pt x="14205" y="10620"/>
                        </a:cubicBezTo>
                        <a:cubicBezTo>
                          <a:pt x="13712" y="9991"/>
                          <a:pt x="13141" y="9696"/>
                          <a:pt x="12545" y="9696"/>
                        </a:cubicBezTo>
                        <a:cubicBezTo>
                          <a:pt x="12357" y="9696"/>
                          <a:pt x="12166" y="9726"/>
                          <a:pt x="11974" y="9784"/>
                        </a:cubicBezTo>
                        <a:cubicBezTo>
                          <a:pt x="12549" y="9066"/>
                          <a:pt x="12981" y="7995"/>
                          <a:pt x="13052" y="6676"/>
                        </a:cubicBezTo>
                        <a:close/>
                        <a:moveTo>
                          <a:pt x="10700" y="5357"/>
                        </a:moveTo>
                        <a:cubicBezTo>
                          <a:pt x="11445" y="5357"/>
                          <a:pt x="12041" y="5758"/>
                          <a:pt x="12261" y="6558"/>
                        </a:cubicBezTo>
                        <a:cubicBezTo>
                          <a:pt x="12549" y="7871"/>
                          <a:pt x="11683" y="9549"/>
                          <a:pt x="10317" y="10503"/>
                        </a:cubicBezTo>
                        <a:cubicBezTo>
                          <a:pt x="9782" y="10879"/>
                          <a:pt x="9257" y="11050"/>
                          <a:pt x="8796" y="11050"/>
                        </a:cubicBezTo>
                        <a:cubicBezTo>
                          <a:pt x="8075" y="11050"/>
                          <a:pt x="7511" y="10632"/>
                          <a:pt x="7291" y="9908"/>
                        </a:cubicBezTo>
                        <a:cubicBezTo>
                          <a:pt x="6933" y="8589"/>
                          <a:pt x="7795" y="6800"/>
                          <a:pt x="9164" y="5840"/>
                        </a:cubicBezTo>
                        <a:cubicBezTo>
                          <a:pt x="9697" y="5516"/>
                          <a:pt x="10229" y="5357"/>
                          <a:pt x="10700" y="5357"/>
                        </a:cubicBezTo>
                        <a:close/>
                        <a:moveTo>
                          <a:pt x="18579" y="6217"/>
                        </a:moveTo>
                        <a:cubicBezTo>
                          <a:pt x="19282" y="6217"/>
                          <a:pt x="19824" y="6617"/>
                          <a:pt x="20037" y="7394"/>
                        </a:cubicBezTo>
                        <a:cubicBezTo>
                          <a:pt x="20324" y="8713"/>
                          <a:pt x="19533" y="10503"/>
                          <a:pt x="18093" y="11339"/>
                        </a:cubicBezTo>
                        <a:lnTo>
                          <a:pt x="18093" y="11456"/>
                        </a:lnTo>
                        <a:cubicBezTo>
                          <a:pt x="17561" y="11786"/>
                          <a:pt x="17040" y="11945"/>
                          <a:pt x="16578" y="11945"/>
                        </a:cubicBezTo>
                        <a:cubicBezTo>
                          <a:pt x="15858" y="11945"/>
                          <a:pt x="15287" y="11545"/>
                          <a:pt x="15067" y="10744"/>
                        </a:cubicBezTo>
                        <a:cubicBezTo>
                          <a:pt x="14709" y="9425"/>
                          <a:pt x="15571" y="7753"/>
                          <a:pt x="16940" y="6800"/>
                        </a:cubicBezTo>
                        <a:cubicBezTo>
                          <a:pt x="17529" y="6405"/>
                          <a:pt x="18093" y="6217"/>
                          <a:pt x="18579" y="6217"/>
                        </a:cubicBezTo>
                        <a:close/>
                        <a:moveTo>
                          <a:pt x="6646" y="10980"/>
                        </a:moveTo>
                        <a:cubicBezTo>
                          <a:pt x="7160" y="11645"/>
                          <a:pt x="7813" y="12010"/>
                          <a:pt x="8494" y="12010"/>
                        </a:cubicBezTo>
                        <a:cubicBezTo>
                          <a:pt x="8668" y="12010"/>
                          <a:pt x="8845" y="11986"/>
                          <a:pt x="9019" y="11939"/>
                        </a:cubicBezTo>
                        <a:cubicBezTo>
                          <a:pt x="8373" y="12652"/>
                          <a:pt x="7941" y="13847"/>
                          <a:pt x="7870" y="15165"/>
                        </a:cubicBezTo>
                        <a:cubicBezTo>
                          <a:pt x="7387" y="14453"/>
                          <a:pt x="6823" y="14070"/>
                          <a:pt x="6209" y="14070"/>
                        </a:cubicBezTo>
                        <a:cubicBezTo>
                          <a:pt x="6000" y="14070"/>
                          <a:pt x="5784" y="14117"/>
                          <a:pt x="5564" y="14206"/>
                        </a:cubicBezTo>
                        <a:cubicBezTo>
                          <a:pt x="6213" y="13487"/>
                          <a:pt x="6646" y="12292"/>
                          <a:pt x="6646" y="10980"/>
                        </a:cubicBezTo>
                        <a:close/>
                        <a:moveTo>
                          <a:pt x="4322" y="9726"/>
                        </a:moveTo>
                        <a:cubicBezTo>
                          <a:pt x="5053" y="9726"/>
                          <a:pt x="5631" y="10173"/>
                          <a:pt x="5851" y="10980"/>
                        </a:cubicBezTo>
                        <a:cubicBezTo>
                          <a:pt x="6213" y="12175"/>
                          <a:pt x="5347" y="13970"/>
                          <a:pt x="3978" y="14924"/>
                        </a:cubicBezTo>
                        <a:cubicBezTo>
                          <a:pt x="3446" y="15301"/>
                          <a:pt x="2896" y="15471"/>
                          <a:pt x="2414" y="15471"/>
                        </a:cubicBezTo>
                        <a:cubicBezTo>
                          <a:pt x="1662" y="15471"/>
                          <a:pt x="1059" y="15053"/>
                          <a:pt x="885" y="14329"/>
                        </a:cubicBezTo>
                        <a:cubicBezTo>
                          <a:pt x="598" y="13011"/>
                          <a:pt x="1460" y="11339"/>
                          <a:pt x="2829" y="10261"/>
                        </a:cubicBezTo>
                        <a:cubicBezTo>
                          <a:pt x="3354" y="9896"/>
                          <a:pt x="3868" y="9726"/>
                          <a:pt x="4322" y="9726"/>
                        </a:cubicBezTo>
                        <a:close/>
                        <a:moveTo>
                          <a:pt x="12236" y="10585"/>
                        </a:moveTo>
                        <a:cubicBezTo>
                          <a:pt x="12935" y="10585"/>
                          <a:pt x="13485" y="11033"/>
                          <a:pt x="13702" y="11816"/>
                        </a:cubicBezTo>
                        <a:cubicBezTo>
                          <a:pt x="14060" y="13134"/>
                          <a:pt x="13198" y="14806"/>
                          <a:pt x="11829" y="15760"/>
                        </a:cubicBezTo>
                        <a:lnTo>
                          <a:pt x="11758" y="15760"/>
                        </a:lnTo>
                        <a:cubicBezTo>
                          <a:pt x="11197" y="16148"/>
                          <a:pt x="10651" y="16343"/>
                          <a:pt x="10175" y="16343"/>
                        </a:cubicBezTo>
                        <a:cubicBezTo>
                          <a:pt x="9487" y="16343"/>
                          <a:pt x="8944" y="15942"/>
                          <a:pt x="8732" y="15165"/>
                        </a:cubicBezTo>
                        <a:cubicBezTo>
                          <a:pt x="8373" y="13847"/>
                          <a:pt x="9310" y="12175"/>
                          <a:pt x="10676" y="11221"/>
                        </a:cubicBezTo>
                        <a:cubicBezTo>
                          <a:pt x="11225" y="10785"/>
                          <a:pt x="11765" y="10585"/>
                          <a:pt x="12236" y="10585"/>
                        </a:cubicBezTo>
                        <a:close/>
                        <a:moveTo>
                          <a:pt x="5802" y="15036"/>
                        </a:moveTo>
                        <a:cubicBezTo>
                          <a:pt x="6536" y="15036"/>
                          <a:pt x="7118" y="15436"/>
                          <a:pt x="7291" y="16237"/>
                        </a:cubicBezTo>
                        <a:cubicBezTo>
                          <a:pt x="7653" y="17432"/>
                          <a:pt x="6788" y="19227"/>
                          <a:pt x="5418" y="20181"/>
                        </a:cubicBezTo>
                        <a:cubicBezTo>
                          <a:pt x="4883" y="20558"/>
                          <a:pt x="4347" y="20729"/>
                          <a:pt x="3879" y="20729"/>
                        </a:cubicBezTo>
                        <a:cubicBezTo>
                          <a:pt x="3145" y="20729"/>
                          <a:pt x="2570" y="20311"/>
                          <a:pt x="2396" y="19587"/>
                        </a:cubicBezTo>
                        <a:cubicBezTo>
                          <a:pt x="2034" y="18268"/>
                          <a:pt x="2900" y="16478"/>
                          <a:pt x="4269" y="15519"/>
                        </a:cubicBezTo>
                        <a:cubicBezTo>
                          <a:pt x="4801" y="15195"/>
                          <a:pt x="5333" y="15036"/>
                          <a:pt x="5802" y="15036"/>
                        </a:cubicBezTo>
                        <a:close/>
                        <a:moveTo>
                          <a:pt x="17341" y="0"/>
                        </a:moveTo>
                        <a:cubicBezTo>
                          <a:pt x="16713" y="0"/>
                          <a:pt x="16000" y="230"/>
                          <a:pt x="15284" y="706"/>
                        </a:cubicBezTo>
                        <a:cubicBezTo>
                          <a:pt x="13702" y="1778"/>
                          <a:pt x="12694" y="3691"/>
                          <a:pt x="12694" y="5245"/>
                        </a:cubicBezTo>
                        <a:cubicBezTo>
                          <a:pt x="12350" y="4680"/>
                          <a:pt x="11768" y="4374"/>
                          <a:pt x="11073" y="4374"/>
                        </a:cubicBezTo>
                        <a:cubicBezTo>
                          <a:pt x="10449" y="4374"/>
                          <a:pt x="9736" y="4616"/>
                          <a:pt x="9019" y="5128"/>
                        </a:cubicBezTo>
                        <a:cubicBezTo>
                          <a:pt x="7437" y="6199"/>
                          <a:pt x="6284" y="8230"/>
                          <a:pt x="6429" y="9784"/>
                        </a:cubicBezTo>
                        <a:cubicBezTo>
                          <a:pt x="6039" y="9143"/>
                          <a:pt x="5422" y="8807"/>
                          <a:pt x="4684" y="8807"/>
                        </a:cubicBezTo>
                        <a:cubicBezTo>
                          <a:pt x="4056" y="8807"/>
                          <a:pt x="3343" y="9049"/>
                          <a:pt x="2612" y="9549"/>
                        </a:cubicBezTo>
                        <a:cubicBezTo>
                          <a:pt x="810" y="10744"/>
                          <a:pt x="-339" y="13134"/>
                          <a:pt x="90" y="14806"/>
                        </a:cubicBezTo>
                        <a:cubicBezTo>
                          <a:pt x="331" y="15801"/>
                          <a:pt x="1073" y="16296"/>
                          <a:pt x="2020" y="16296"/>
                        </a:cubicBezTo>
                        <a:cubicBezTo>
                          <a:pt x="2212" y="16296"/>
                          <a:pt x="2407" y="16278"/>
                          <a:pt x="2612" y="16237"/>
                        </a:cubicBezTo>
                        <a:cubicBezTo>
                          <a:pt x="1747" y="17432"/>
                          <a:pt x="1314" y="18868"/>
                          <a:pt x="1605" y="20063"/>
                        </a:cubicBezTo>
                        <a:cubicBezTo>
                          <a:pt x="1864" y="21070"/>
                          <a:pt x="2623" y="21600"/>
                          <a:pt x="3577" y="21600"/>
                        </a:cubicBezTo>
                        <a:cubicBezTo>
                          <a:pt x="4209" y="21600"/>
                          <a:pt x="4922" y="21370"/>
                          <a:pt x="5635" y="20899"/>
                        </a:cubicBezTo>
                        <a:cubicBezTo>
                          <a:pt x="7220" y="19822"/>
                          <a:pt x="8299" y="17791"/>
                          <a:pt x="8228" y="16237"/>
                        </a:cubicBezTo>
                        <a:cubicBezTo>
                          <a:pt x="8579" y="16884"/>
                          <a:pt x="9179" y="17214"/>
                          <a:pt x="9906" y="17214"/>
                        </a:cubicBezTo>
                        <a:cubicBezTo>
                          <a:pt x="10527" y="17214"/>
                          <a:pt x="11243" y="16973"/>
                          <a:pt x="11974" y="16478"/>
                        </a:cubicBezTo>
                        <a:cubicBezTo>
                          <a:pt x="13556" y="15401"/>
                          <a:pt x="14638" y="13487"/>
                          <a:pt x="14564" y="11939"/>
                        </a:cubicBezTo>
                        <a:cubicBezTo>
                          <a:pt x="14943" y="12504"/>
                          <a:pt x="15546" y="12805"/>
                          <a:pt x="16249" y="12805"/>
                        </a:cubicBezTo>
                        <a:cubicBezTo>
                          <a:pt x="16880" y="12805"/>
                          <a:pt x="17593" y="12563"/>
                          <a:pt x="18310" y="12057"/>
                        </a:cubicBezTo>
                        <a:cubicBezTo>
                          <a:pt x="20108" y="10862"/>
                          <a:pt x="21261" y="8589"/>
                          <a:pt x="20828" y="6800"/>
                        </a:cubicBezTo>
                        <a:cubicBezTo>
                          <a:pt x="20587" y="5805"/>
                          <a:pt x="19849" y="5304"/>
                          <a:pt x="18902" y="5304"/>
                        </a:cubicBezTo>
                        <a:cubicBezTo>
                          <a:pt x="18710" y="5304"/>
                          <a:pt x="18512" y="5322"/>
                          <a:pt x="18310" y="5363"/>
                        </a:cubicBezTo>
                        <a:cubicBezTo>
                          <a:pt x="19172" y="4168"/>
                          <a:pt x="19604" y="2738"/>
                          <a:pt x="19317" y="1542"/>
                        </a:cubicBezTo>
                        <a:cubicBezTo>
                          <a:pt x="19055" y="530"/>
                          <a:pt x="18299" y="0"/>
                          <a:pt x="17341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987" name="Google Shape;814;p61"/>
                  <p:cNvSpPr/>
                  <p:nvPr/>
                </p:nvSpPr>
                <p:spPr>
                  <a:xfrm>
                    <a:off x="3768985" y="3479318"/>
                    <a:ext cx="533312" cy="475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sp>
          <p:nvSpPr>
            <p:cNvPr id="991" name="Google Shape;815;p61"/>
            <p:cNvSpPr/>
            <p:nvPr/>
          </p:nvSpPr>
          <p:spPr>
            <a:xfrm>
              <a:off x="-1" y="4275077"/>
              <a:ext cx="9143977" cy="34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99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8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817;p62"/>
          <p:cNvGrpSpPr/>
          <p:nvPr/>
        </p:nvGrpSpPr>
        <p:grpSpPr>
          <a:xfrm>
            <a:off x="-36" y="-3518588"/>
            <a:ext cx="9719062" cy="8662122"/>
            <a:chOff x="0" y="0"/>
            <a:chExt cx="9719060" cy="8662120"/>
          </a:xfrm>
        </p:grpSpPr>
        <p:sp>
          <p:nvSpPr>
            <p:cNvPr id="1000" name="Google Shape;818;p62"/>
            <p:cNvSpPr/>
            <p:nvPr/>
          </p:nvSpPr>
          <p:spPr>
            <a:xfrm flipH="1">
              <a:off x="186584" y="0"/>
              <a:ext cx="4707317" cy="811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001" name="Google Shape;819;p62"/>
            <p:cNvSpPr/>
            <p:nvPr/>
          </p:nvSpPr>
          <p:spPr>
            <a:xfrm>
              <a:off x="0" y="7516464"/>
              <a:ext cx="9144119" cy="114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8" y="0"/>
                  </a:moveTo>
                  <a:cubicBezTo>
                    <a:pt x="259" y="0"/>
                    <a:pt x="0" y="67"/>
                    <a:pt x="0" y="6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7009"/>
                  </a:lnTo>
                  <a:cubicBezTo>
                    <a:pt x="21600" y="7009"/>
                    <a:pt x="21287" y="7022"/>
                    <a:pt x="20798" y="7022"/>
                  </a:cubicBezTo>
                  <a:cubicBezTo>
                    <a:pt x="19565" y="7022"/>
                    <a:pt x="17210" y="6941"/>
                    <a:pt x="15911" y="6377"/>
                  </a:cubicBezTo>
                  <a:cubicBezTo>
                    <a:pt x="14097" y="5588"/>
                    <a:pt x="13665" y="5751"/>
                    <a:pt x="12746" y="5576"/>
                  </a:cubicBezTo>
                  <a:cubicBezTo>
                    <a:pt x="11823" y="5400"/>
                    <a:pt x="10499" y="4555"/>
                    <a:pt x="9345" y="4267"/>
                  </a:cubicBezTo>
                  <a:cubicBezTo>
                    <a:pt x="8194" y="3973"/>
                    <a:pt x="7620" y="4762"/>
                    <a:pt x="5046" y="2095"/>
                  </a:cubicBezTo>
                  <a:cubicBezTo>
                    <a:pt x="3307" y="292"/>
                    <a:pt x="1613" y="0"/>
                    <a:pt x="69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005" name="Google Shape;820;p62"/>
            <p:cNvGrpSpPr/>
            <p:nvPr/>
          </p:nvGrpSpPr>
          <p:grpSpPr>
            <a:xfrm>
              <a:off x="7223767" y="7626124"/>
              <a:ext cx="1273318" cy="501051"/>
              <a:chOff x="4" y="0"/>
              <a:chExt cx="1273317" cy="501050"/>
            </a:xfrm>
          </p:grpSpPr>
          <p:sp>
            <p:nvSpPr>
              <p:cNvPr id="1002" name="Google Shape;821;p62"/>
              <p:cNvSpPr/>
              <p:nvPr/>
            </p:nvSpPr>
            <p:spPr>
              <a:xfrm flipH="1">
                <a:off x="4" y="194841"/>
                <a:ext cx="1273319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003" name="Google Shape;822;p62"/>
              <p:cNvSpPr/>
              <p:nvPr/>
            </p:nvSpPr>
            <p:spPr>
              <a:xfrm flipH="1">
                <a:off x="210745" y="-1"/>
                <a:ext cx="798415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004" name="Google Shape;823;p62"/>
              <p:cNvSpPr/>
              <p:nvPr/>
            </p:nvSpPr>
            <p:spPr>
              <a:xfrm flipH="1">
                <a:off x="18112" y="66137"/>
                <a:ext cx="1172629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008" name="Google Shape;824;p62"/>
            <p:cNvGrpSpPr/>
            <p:nvPr/>
          </p:nvGrpSpPr>
          <p:grpSpPr>
            <a:xfrm>
              <a:off x="5393068" y="3485251"/>
              <a:ext cx="4325994" cy="1145579"/>
              <a:chOff x="0" y="0"/>
              <a:chExt cx="4325992" cy="1145577"/>
            </a:xfrm>
          </p:grpSpPr>
          <p:sp>
            <p:nvSpPr>
              <p:cNvPr id="1006" name="Google Shape;825;p62"/>
              <p:cNvSpPr/>
              <p:nvPr/>
            </p:nvSpPr>
            <p:spPr>
              <a:xfrm>
                <a:off x="-1" y="0"/>
                <a:ext cx="4325994" cy="114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007" name="Google Shape;826;p62"/>
              <p:cNvSpPr/>
              <p:nvPr/>
            </p:nvSpPr>
            <p:spPr>
              <a:xfrm>
                <a:off x="700135" y="6"/>
                <a:ext cx="3097833" cy="63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01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8" y="555600"/>
            <a:ext cx="2808003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8" y="1389598"/>
            <a:ext cx="2808003" cy="3179403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830;p63"/>
          <p:cNvGrpSpPr/>
          <p:nvPr/>
        </p:nvGrpSpPr>
        <p:grpSpPr>
          <a:xfrm>
            <a:off x="88" y="15"/>
            <a:ext cx="9144119" cy="5143370"/>
            <a:chOff x="44" y="7"/>
            <a:chExt cx="9144117" cy="5143368"/>
          </a:xfrm>
        </p:grpSpPr>
        <p:sp>
          <p:nvSpPr>
            <p:cNvPr id="1017" name="Google Shape;831;p63"/>
            <p:cNvSpPr/>
            <p:nvPr/>
          </p:nvSpPr>
          <p:spPr>
            <a:xfrm>
              <a:off x="44" y="4399914"/>
              <a:ext cx="9144119" cy="74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73" y="0"/>
                  </a:moveTo>
                  <a:cubicBezTo>
                    <a:pt x="19783" y="0"/>
                    <a:pt x="18878" y="2327"/>
                    <a:pt x="18272" y="2679"/>
                  </a:cubicBezTo>
                  <a:cubicBezTo>
                    <a:pt x="18206" y="2717"/>
                    <a:pt x="18141" y="2734"/>
                    <a:pt x="18076" y="2734"/>
                  </a:cubicBezTo>
                  <a:cubicBezTo>
                    <a:pt x="17562" y="2734"/>
                    <a:pt x="17054" y="1680"/>
                    <a:pt x="16375" y="1680"/>
                  </a:cubicBezTo>
                  <a:cubicBezTo>
                    <a:pt x="16289" y="1680"/>
                    <a:pt x="16200" y="1697"/>
                    <a:pt x="16108" y="1736"/>
                  </a:cubicBezTo>
                  <a:cubicBezTo>
                    <a:pt x="15199" y="2113"/>
                    <a:pt x="12735" y="5699"/>
                    <a:pt x="10790" y="5790"/>
                  </a:cubicBezTo>
                  <a:cubicBezTo>
                    <a:pt x="9208" y="5870"/>
                    <a:pt x="8556" y="7102"/>
                    <a:pt x="7996" y="7102"/>
                  </a:cubicBezTo>
                  <a:cubicBezTo>
                    <a:pt x="7867" y="7102"/>
                    <a:pt x="7743" y="7037"/>
                    <a:pt x="7614" y="6877"/>
                  </a:cubicBezTo>
                  <a:cubicBezTo>
                    <a:pt x="7335" y="6538"/>
                    <a:pt x="7000" y="6349"/>
                    <a:pt x="6591" y="6349"/>
                  </a:cubicBezTo>
                  <a:cubicBezTo>
                    <a:pt x="5982" y="6349"/>
                    <a:pt x="5205" y="6768"/>
                    <a:pt x="4196" y="7730"/>
                  </a:cubicBezTo>
                  <a:cubicBezTo>
                    <a:pt x="2509" y="9331"/>
                    <a:pt x="0" y="10086"/>
                    <a:pt x="0" y="10086"/>
                  </a:cubicBezTo>
                  <a:lnTo>
                    <a:pt x="0" y="21600"/>
                  </a:lnTo>
                  <a:lnTo>
                    <a:pt x="21600" y="21555"/>
                  </a:lnTo>
                  <a:lnTo>
                    <a:pt x="21600" y="37"/>
                  </a:lnTo>
                  <a:cubicBezTo>
                    <a:pt x="21488" y="12"/>
                    <a:pt x="21379" y="0"/>
                    <a:pt x="21273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021" name="Google Shape;832;p63"/>
            <p:cNvGrpSpPr/>
            <p:nvPr/>
          </p:nvGrpSpPr>
          <p:grpSpPr>
            <a:xfrm>
              <a:off x="7392975" y="4316099"/>
              <a:ext cx="854686" cy="336320"/>
              <a:chOff x="16" y="0"/>
              <a:chExt cx="854685" cy="336319"/>
            </a:xfrm>
          </p:grpSpPr>
          <p:sp>
            <p:nvSpPr>
              <p:cNvPr id="1018" name="Google Shape;833;p63"/>
              <p:cNvSpPr/>
              <p:nvPr/>
            </p:nvSpPr>
            <p:spPr>
              <a:xfrm>
                <a:off x="16" y="130782"/>
                <a:ext cx="854686" cy="199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019" name="Google Shape;834;p63"/>
              <p:cNvSpPr/>
              <p:nvPr/>
            </p:nvSpPr>
            <p:spPr>
              <a:xfrm>
                <a:off x="177329" y="-1"/>
                <a:ext cx="535918" cy="92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020" name="Google Shape;835;p63"/>
              <p:cNvSpPr/>
              <p:nvPr/>
            </p:nvSpPr>
            <p:spPr>
              <a:xfrm>
                <a:off x="55447" y="44392"/>
                <a:ext cx="787101" cy="291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024" name="Google Shape;836;p63"/>
            <p:cNvGrpSpPr/>
            <p:nvPr/>
          </p:nvGrpSpPr>
          <p:grpSpPr>
            <a:xfrm>
              <a:off x="6015211" y="7"/>
              <a:ext cx="3128805" cy="1590137"/>
              <a:chOff x="50" y="0"/>
              <a:chExt cx="3128804" cy="1590135"/>
            </a:xfrm>
          </p:grpSpPr>
          <p:sp>
            <p:nvSpPr>
              <p:cNvPr id="1022" name="Google Shape;837;p63"/>
              <p:cNvSpPr/>
              <p:nvPr/>
            </p:nvSpPr>
            <p:spPr>
              <a:xfrm>
                <a:off x="50" y="-1"/>
                <a:ext cx="3128217" cy="978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023" name="Google Shape;838;p63"/>
              <p:cNvSpPr/>
              <p:nvPr/>
            </p:nvSpPr>
            <p:spPr>
              <a:xfrm>
                <a:off x="312213" y="0"/>
                <a:ext cx="2816642" cy="1590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02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_1_2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843;p64"/>
          <p:cNvGrpSpPr/>
          <p:nvPr/>
        </p:nvGrpSpPr>
        <p:grpSpPr>
          <a:xfrm>
            <a:off x="97" y="-56"/>
            <a:ext cx="9144019" cy="5143532"/>
            <a:chOff x="48" y="-28"/>
            <a:chExt cx="9144017" cy="5143531"/>
          </a:xfrm>
        </p:grpSpPr>
        <p:sp>
          <p:nvSpPr>
            <p:cNvPr id="1033" name="Google Shape;844;p64"/>
            <p:cNvSpPr/>
            <p:nvPr/>
          </p:nvSpPr>
          <p:spPr>
            <a:xfrm>
              <a:off x="6891521" y="-29"/>
              <a:ext cx="2252544" cy="5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1" y="0"/>
                  </a:moveTo>
                  <a:cubicBezTo>
                    <a:pt x="15467" y="0"/>
                    <a:pt x="13008" y="290"/>
                    <a:pt x="10961" y="842"/>
                  </a:cubicBezTo>
                  <a:cubicBezTo>
                    <a:pt x="5743" y="2250"/>
                    <a:pt x="6021" y="5360"/>
                    <a:pt x="6386" y="7706"/>
                  </a:cubicBezTo>
                  <a:cubicBezTo>
                    <a:pt x="6857" y="10831"/>
                    <a:pt x="7146" y="13975"/>
                    <a:pt x="5100" y="17025"/>
                  </a:cubicBezTo>
                  <a:cubicBezTo>
                    <a:pt x="4082" y="18550"/>
                    <a:pt x="2518" y="19995"/>
                    <a:pt x="472" y="21304"/>
                  </a:cubicBezTo>
                  <a:cubicBezTo>
                    <a:pt x="311" y="21403"/>
                    <a:pt x="161" y="21501"/>
                    <a:pt x="0" y="21600"/>
                  </a:cubicBezTo>
                  <a:lnTo>
                    <a:pt x="21600" y="21600"/>
                  </a:lnTo>
                  <a:lnTo>
                    <a:pt x="21600" y="232"/>
                  </a:lnTo>
                  <a:cubicBezTo>
                    <a:pt x="20413" y="76"/>
                    <a:pt x="19164" y="0"/>
                    <a:pt x="17911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034" name="Google Shape;845;p64"/>
            <p:cNvSpPr/>
            <p:nvPr/>
          </p:nvSpPr>
          <p:spPr>
            <a:xfrm>
              <a:off x="48" y="4366728"/>
              <a:ext cx="9144019" cy="77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84" y="0"/>
                  </a:moveTo>
                  <a:cubicBezTo>
                    <a:pt x="5032" y="0"/>
                    <a:pt x="4863" y="74"/>
                    <a:pt x="4673" y="245"/>
                  </a:cubicBezTo>
                  <a:cubicBezTo>
                    <a:pt x="3286" y="3670"/>
                    <a:pt x="1614" y="3708"/>
                    <a:pt x="0" y="511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414"/>
                  </a:lnTo>
                  <a:cubicBezTo>
                    <a:pt x="20747" y="3289"/>
                    <a:pt x="19803" y="3328"/>
                    <a:pt x="18928" y="4013"/>
                  </a:cubicBezTo>
                  <a:cubicBezTo>
                    <a:pt x="18158" y="6646"/>
                    <a:pt x="17297" y="8104"/>
                    <a:pt x="16281" y="8104"/>
                  </a:cubicBezTo>
                  <a:cubicBezTo>
                    <a:pt x="15858" y="8104"/>
                    <a:pt x="15408" y="7852"/>
                    <a:pt x="14926" y="7325"/>
                  </a:cubicBezTo>
                  <a:cubicBezTo>
                    <a:pt x="13587" y="3945"/>
                    <a:pt x="12041" y="3613"/>
                    <a:pt x="10455" y="3613"/>
                  </a:cubicBezTo>
                  <a:cubicBezTo>
                    <a:pt x="10070" y="3613"/>
                    <a:pt x="9682" y="3634"/>
                    <a:pt x="9295" y="3634"/>
                  </a:cubicBezTo>
                  <a:cubicBezTo>
                    <a:pt x="8745" y="3634"/>
                    <a:pt x="8194" y="3594"/>
                    <a:pt x="7651" y="3404"/>
                  </a:cubicBezTo>
                  <a:cubicBezTo>
                    <a:pt x="6456" y="3239"/>
                    <a:pt x="6188" y="0"/>
                    <a:pt x="5184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03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852;p65"/>
          <p:cNvGrpSpPr/>
          <p:nvPr/>
        </p:nvGrpSpPr>
        <p:grpSpPr>
          <a:xfrm>
            <a:off x="-1" y="45"/>
            <a:ext cx="9144076" cy="5318522"/>
            <a:chOff x="0" y="22"/>
            <a:chExt cx="9144075" cy="5318521"/>
          </a:xfrm>
        </p:grpSpPr>
        <p:sp>
          <p:nvSpPr>
            <p:cNvPr id="1043" name="Google Shape;853;p65"/>
            <p:cNvSpPr/>
            <p:nvPr/>
          </p:nvSpPr>
          <p:spPr>
            <a:xfrm flipH="1">
              <a:off x="6411467" y="22"/>
              <a:ext cx="2732536" cy="471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046" name="Google Shape;854;p65"/>
            <p:cNvGrpSpPr/>
            <p:nvPr/>
          </p:nvGrpSpPr>
          <p:grpSpPr>
            <a:xfrm>
              <a:off x="-1" y="4466214"/>
              <a:ext cx="9144076" cy="679338"/>
              <a:chOff x="0" y="0"/>
              <a:chExt cx="9144075" cy="679337"/>
            </a:xfrm>
          </p:grpSpPr>
          <p:sp>
            <p:nvSpPr>
              <p:cNvPr id="1044" name="Google Shape;855;p65"/>
              <p:cNvSpPr/>
              <p:nvPr/>
            </p:nvSpPr>
            <p:spPr>
              <a:xfrm>
                <a:off x="-1" y="0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045" name="Google Shape;856;p65"/>
              <p:cNvSpPr/>
              <p:nvPr/>
            </p:nvSpPr>
            <p:spPr>
              <a:xfrm>
                <a:off x="-1" y="69248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051" name="Google Shape;857;p65"/>
            <p:cNvGrpSpPr/>
            <p:nvPr/>
          </p:nvGrpSpPr>
          <p:grpSpPr>
            <a:xfrm>
              <a:off x="6346724" y="4723680"/>
              <a:ext cx="1962291" cy="594864"/>
              <a:chOff x="-4" y="1"/>
              <a:chExt cx="1962290" cy="594863"/>
            </a:xfrm>
          </p:grpSpPr>
          <p:sp>
            <p:nvSpPr>
              <p:cNvPr id="1047" name="Google Shape;858;p65"/>
              <p:cNvSpPr/>
              <p:nvPr/>
            </p:nvSpPr>
            <p:spPr>
              <a:xfrm rot="18678140">
                <a:off x="168701" y="-24728"/>
                <a:ext cx="172811" cy="527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050" name="Google Shape;859;p65"/>
              <p:cNvGrpSpPr/>
              <p:nvPr/>
            </p:nvGrpSpPr>
            <p:grpSpPr>
              <a:xfrm>
                <a:off x="1312351" y="67482"/>
                <a:ext cx="649936" cy="527384"/>
                <a:chOff x="-15" y="0"/>
                <a:chExt cx="649935" cy="527382"/>
              </a:xfrm>
            </p:grpSpPr>
            <p:sp>
              <p:nvSpPr>
                <p:cNvPr id="1048" name="Google Shape;860;p65"/>
                <p:cNvSpPr/>
                <p:nvPr/>
              </p:nvSpPr>
              <p:spPr>
                <a:xfrm>
                  <a:off x="-16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049" name="Google Shape;861;p65"/>
                <p:cNvSpPr/>
                <p:nvPr/>
              </p:nvSpPr>
              <p:spPr>
                <a:xfrm>
                  <a:off x="203897" y="89460"/>
                  <a:ext cx="341263" cy="307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05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_2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870;p66"/>
          <p:cNvGrpSpPr/>
          <p:nvPr/>
        </p:nvGrpSpPr>
        <p:grpSpPr>
          <a:xfrm>
            <a:off x="35" y="-367654"/>
            <a:ext cx="9548569" cy="5655431"/>
            <a:chOff x="-1" y="-2"/>
            <a:chExt cx="9548567" cy="5655430"/>
          </a:xfrm>
        </p:grpSpPr>
        <p:grpSp>
          <p:nvGrpSpPr>
            <p:cNvPr id="1062" name="Google Shape;871;p66"/>
            <p:cNvGrpSpPr/>
            <p:nvPr/>
          </p:nvGrpSpPr>
          <p:grpSpPr>
            <a:xfrm>
              <a:off x="-2" y="4608628"/>
              <a:ext cx="9143885" cy="902534"/>
              <a:chOff x="0" y="0"/>
              <a:chExt cx="9143884" cy="902533"/>
            </a:xfrm>
          </p:grpSpPr>
          <p:sp>
            <p:nvSpPr>
              <p:cNvPr id="1060" name="Google Shape;872;p66"/>
              <p:cNvSpPr/>
              <p:nvPr/>
            </p:nvSpPr>
            <p:spPr>
              <a:xfrm>
                <a:off x="74" y="0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061" name="Google Shape;873;p66"/>
              <p:cNvSpPr/>
              <p:nvPr/>
            </p:nvSpPr>
            <p:spPr>
              <a:xfrm>
                <a:off x="-1" y="95752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1063" name="Google Shape;874;p66"/>
            <p:cNvSpPr/>
            <p:nvPr/>
          </p:nvSpPr>
          <p:spPr>
            <a:xfrm>
              <a:off x="8185326" y="5026773"/>
              <a:ext cx="470729" cy="59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644" y="0"/>
                  </a:moveTo>
                  <a:cubicBezTo>
                    <a:pt x="1482" y="0"/>
                    <a:pt x="1319" y="39"/>
                    <a:pt x="1183" y="120"/>
                  </a:cubicBezTo>
                  <a:lnTo>
                    <a:pt x="365" y="637"/>
                  </a:lnTo>
                  <a:cubicBezTo>
                    <a:pt x="-24" y="808"/>
                    <a:pt x="-111" y="1221"/>
                    <a:pt x="148" y="1495"/>
                  </a:cubicBezTo>
                  <a:lnTo>
                    <a:pt x="4590" y="6480"/>
                  </a:lnTo>
                  <a:cubicBezTo>
                    <a:pt x="4804" y="6720"/>
                    <a:pt x="4719" y="7030"/>
                    <a:pt x="4460" y="7201"/>
                  </a:cubicBezTo>
                  <a:cubicBezTo>
                    <a:pt x="3296" y="7821"/>
                    <a:pt x="3037" y="9093"/>
                    <a:pt x="3857" y="10021"/>
                  </a:cubicBezTo>
                  <a:lnTo>
                    <a:pt x="13730" y="21124"/>
                  </a:lnTo>
                  <a:cubicBezTo>
                    <a:pt x="13993" y="21437"/>
                    <a:pt x="14416" y="21600"/>
                    <a:pt x="14851" y="21600"/>
                  </a:cubicBezTo>
                  <a:cubicBezTo>
                    <a:pt x="15132" y="21600"/>
                    <a:pt x="15416" y="21534"/>
                    <a:pt x="15669" y="21398"/>
                  </a:cubicBezTo>
                  <a:lnTo>
                    <a:pt x="20714" y="18546"/>
                  </a:lnTo>
                  <a:cubicBezTo>
                    <a:pt x="21317" y="18203"/>
                    <a:pt x="21489" y="17480"/>
                    <a:pt x="21058" y="16965"/>
                  </a:cubicBezTo>
                  <a:lnTo>
                    <a:pt x="11185" y="5895"/>
                  </a:lnTo>
                  <a:cubicBezTo>
                    <a:pt x="10688" y="5331"/>
                    <a:pt x="9904" y="5033"/>
                    <a:pt x="9103" y="5033"/>
                  </a:cubicBezTo>
                  <a:cubicBezTo>
                    <a:pt x="8587" y="5033"/>
                    <a:pt x="8065" y="5159"/>
                    <a:pt x="7608" y="5414"/>
                  </a:cubicBezTo>
                  <a:cubicBezTo>
                    <a:pt x="7491" y="5467"/>
                    <a:pt x="7362" y="5494"/>
                    <a:pt x="7234" y="5494"/>
                  </a:cubicBezTo>
                  <a:cubicBezTo>
                    <a:pt x="7032" y="5494"/>
                    <a:pt x="6835" y="5425"/>
                    <a:pt x="6701" y="5277"/>
                  </a:cubicBezTo>
                  <a:lnTo>
                    <a:pt x="2262" y="257"/>
                  </a:lnTo>
                  <a:cubicBezTo>
                    <a:pt x="2130" y="91"/>
                    <a:pt x="1890" y="0"/>
                    <a:pt x="1644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064" name="Google Shape;875;p66"/>
            <p:cNvSpPr/>
            <p:nvPr/>
          </p:nvSpPr>
          <p:spPr>
            <a:xfrm>
              <a:off x="6271761" y="4996959"/>
              <a:ext cx="591562" cy="6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072" name="Google Shape;876;p66"/>
            <p:cNvGrpSpPr/>
            <p:nvPr/>
          </p:nvGrpSpPr>
          <p:grpSpPr>
            <a:xfrm>
              <a:off x="7869560" y="-3"/>
              <a:ext cx="1679007" cy="1436807"/>
              <a:chOff x="-1" y="-1"/>
              <a:chExt cx="1679005" cy="1436806"/>
            </a:xfrm>
          </p:grpSpPr>
          <p:grpSp>
            <p:nvGrpSpPr>
              <p:cNvPr id="1068" name="Google Shape;877;p66"/>
              <p:cNvGrpSpPr/>
              <p:nvPr/>
            </p:nvGrpSpPr>
            <p:grpSpPr>
              <a:xfrm>
                <a:off x="-2" y="68850"/>
                <a:ext cx="1679006" cy="1367955"/>
                <a:chOff x="-1" y="0"/>
                <a:chExt cx="1679005" cy="1367954"/>
              </a:xfrm>
            </p:grpSpPr>
            <p:sp>
              <p:nvSpPr>
                <p:cNvPr id="1065" name="Google Shape;878;p66"/>
                <p:cNvSpPr/>
                <p:nvPr/>
              </p:nvSpPr>
              <p:spPr>
                <a:xfrm>
                  <a:off x="665300" y="308650"/>
                  <a:ext cx="1013705" cy="10593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066" name="Google Shape;879;p66"/>
                <p:cNvSpPr/>
                <p:nvPr/>
              </p:nvSpPr>
              <p:spPr>
                <a:xfrm>
                  <a:off x="-2" y="-1"/>
                  <a:ext cx="1013705" cy="9717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067" name="Google Shape;880;p66"/>
                <p:cNvSpPr/>
                <p:nvPr/>
              </p:nvSpPr>
              <p:spPr>
                <a:xfrm>
                  <a:off x="727100" y="185999"/>
                  <a:ext cx="890105" cy="8901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071" name="Google Shape;881;p66"/>
              <p:cNvGrpSpPr/>
              <p:nvPr/>
            </p:nvGrpSpPr>
            <p:grpSpPr>
              <a:xfrm>
                <a:off x="184373" y="-2"/>
                <a:ext cx="1385931" cy="890105"/>
                <a:chOff x="-1" y="-1"/>
                <a:chExt cx="1385930" cy="890104"/>
              </a:xfrm>
            </p:grpSpPr>
            <p:sp>
              <p:nvSpPr>
                <p:cNvPr id="1069" name="Google Shape;882;p66"/>
                <p:cNvSpPr/>
                <p:nvPr/>
              </p:nvSpPr>
              <p:spPr>
                <a:xfrm>
                  <a:off x="-2" y="-2"/>
                  <a:ext cx="735305" cy="7353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070" name="Google Shape;883;p66"/>
                <p:cNvSpPr/>
                <p:nvPr/>
              </p:nvSpPr>
              <p:spPr>
                <a:xfrm>
                  <a:off x="495825" y="-2"/>
                  <a:ext cx="890105" cy="8901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07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3_1_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892;p67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1092" name="Google Shape;893;p67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1081" name="Google Shape;894;p67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084" name="Google Shape;895;p67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1082" name="Google Shape;896;p67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083" name="Google Shape;897;p67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091" name="Google Shape;898;p67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1087" name="Google Shape;899;p67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1085" name="Google Shape;900;p67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086" name="Google Shape;901;p67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1090" name="Google Shape;902;p67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1088" name="Google Shape;903;p67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089" name="Google Shape;904;p67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1095" name="Google Shape;905;p67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1093" name="Google Shape;906;p67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094" name="Google Shape;907;p67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097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4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922;p68"/>
          <p:cNvGrpSpPr/>
          <p:nvPr/>
        </p:nvGrpSpPr>
        <p:grpSpPr>
          <a:xfrm>
            <a:off x="-2" y="-2604877"/>
            <a:ext cx="10120247" cy="7751035"/>
            <a:chOff x="0" y="0"/>
            <a:chExt cx="10120246" cy="7751034"/>
          </a:xfrm>
        </p:grpSpPr>
        <p:sp>
          <p:nvSpPr>
            <p:cNvPr id="1104" name="Google Shape;923;p68"/>
            <p:cNvSpPr/>
            <p:nvPr/>
          </p:nvSpPr>
          <p:spPr>
            <a:xfrm>
              <a:off x="5932074" y="0"/>
              <a:ext cx="4188172" cy="722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107" name="Google Shape;924;p68"/>
            <p:cNvGrpSpPr/>
            <p:nvPr/>
          </p:nvGrpSpPr>
          <p:grpSpPr>
            <a:xfrm>
              <a:off x="-1" y="7158837"/>
              <a:ext cx="9144076" cy="592198"/>
              <a:chOff x="0" y="0"/>
              <a:chExt cx="9144075" cy="592197"/>
            </a:xfrm>
          </p:grpSpPr>
          <p:sp>
            <p:nvSpPr>
              <p:cNvPr id="1105" name="Google Shape;925;p68"/>
              <p:cNvSpPr/>
              <p:nvPr/>
            </p:nvSpPr>
            <p:spPr>
              <a:xfrm>
                <a:off x="-1" y="-1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106" name="Google Shape;926;p68"/>
              <p:cNvSpPr/>
              <p:nvPr/>
            </p:nvSpPr>
            <p:spPr>
              <a:xfrm>
                <a:off x="-1" y="116337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10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941;p69"/>
          <p:cNvGrpSpPr/>
          <p:nvPr/>
        </p:nvGrpSpPr>
        <p:grpSpPr>
          <a:xfrm>
            <a:off x="-300272" y="-818700"/>
            <a:ext cx="9744545" cy="5962228"/>
            <a:chOff x="-1" y="-3"/>
            <a:chExt cx="9744544" cy="5962226"/>
          </a:xfrm>
        </p:grpSpPr>
        <p:grpSp>
          <p:nvGrpSpPr>
            <p:cNvPr id="1136" name="Google Shape;942;p69"/>
            <p:cNvGrpSpPr/>
            <p:nvPr/>
          </p:nvGrpSpPr>
          <p:grpSpPr>
            <a:xfrm>
              <a:off x="-2" y="-4"/>
              <a:ext cx="9744545" cy="1968217"/>
              <a:chOff x="0" y="-2"/>
              <a:chExt cx="9744544" cy="1968215"/>
            </a:xfrm>
          </p:grpSpPr>
          <p:grpSp>
            <p:nvGrpSpPr>
              <p:cNvPr id="1125" name="Google Shape;943;p69"/>
              <p:cNvGrpSpPr/>
              <p:nvPr/>
            </p:nvGrpSpPr>
            <p:grpSpPr>
              <a:xfrm>
                <a:off x="-1" y="-3"/>
                <a:ext cx="2167331" cy="1968217"/>
                <a:chOff x="0" y="-1"/>
                <a:chExt cx="2167330" cy="1968215"/>
              </a:xfrm>
            </p:grpSpPr>
            <p:grpSp>
              <p:nvGrpSpPr>
                <p:cNvPr id="1123" name="Google Shape;944;p69"/>
                <p:cNvGrpSpPr/>
                <p:nvPr/>
              </p:nvGrpSpPr>
              <p:grpSpPr>
                <a:xfrm>
                  <a:off x="119598" y="386493"/>
                  <a:ext cx="2047733" cy="1581722"/>
                  <a:chOff x="-1" y="0"/>
                  <a:chExt cx="2047732" cy="1581720"/>
                </a:xfrm>
              </p:grpSpPr>
              <p:grpSp>
                <p:nvGrpSpPr>
                  <p:cNvPr id="1119" name="Google Shape;945;p69"/>
                  <p:cNvGrpSpPr/>
                  <p:nvPr/>
                </p:nvGrpSpPr>
                <p:grpSpPr>
                  <a:xfrm>
                    <a:off x="-3" y="257286"/>
                    <a:ext cx="2047734" cy="1324434"/>
                    <a:chOff x="-1" y="-1"/>
                    <a:chExt cx="2047732" cy="1324432"/>
                  </a:xfrm>
                </p:grpSpPr>
                <p:sp>
                  <p:nvSpPr>
                    <p:cNvPr id="1116" name="Google Shape;946;p69"/>
                    <p:cNvSpPr/>
                    <p:nvPr/>
                  </p:nvSpPr>
                  <p:spPr>
                    <a:xfrm>
                      <a:off x="1196027" y="-2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117" name="Google Shape;947;p69"/>
                    <p:cNvSpPr/>
                    <p:nvPr/>
                  </p:nvSpPr>
                  <p:spPr>
                    <a:xfrm>
                      <a:off x="-2" y="352725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118" name="Google Shape;948;p69"/>
                    <p:cNvSpPr/>
                    <p:nvPr/>
                  </p:nvSpPr>
                  <p:spPr>
                    <a:xfrm>
                      <a:off x="538012" y="165687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122" name="Google Shape;949;p69"/>
                  <p:cNvGrpSpPr/>
                  <p:nvPr/>
                </p:nvGrpSpPr>
                <p:grpSpPr>
                  <a:xfrm>
                    <a:off x="184373" y="-1"/>
                    <a:ext cx="1654381" cy="1276470"/>
                    <a:chOff x="0" y="-1"/>
                    <a:chExt cx="1654379" cy="1276469"/>
                  </a:xfrm>
                </p:grpSpPr>
                <p:sp>
                  <p:nvSpPr>
                    <p:cNvPr id="1120" name="Google Shape;950;p69"/>
                    <p:cNvSpPr/>
                    <p:nvPr/>
                  </p:nvSpPr>
                  <p:spPr>
                    <a:xfrm>
                      <a:off x="-1" y="541164"/>
                      <a:ext cx="735305" cy="735305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121" name="Google Shape;951;p69"/>
                    <p:cNvSpPr/>
                    <p:nvPr/>
                  </p:nvSpPr>
                  <p:spPr>
                    <a:xfrm>
                      <a:off x="682676" y="-2"/>
                      <a:ext cx="971704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1124" name="Google Shape;952;p69"/>
                <p:cNvSpPr/>
                <p:nvPr/>
              </p:nvSpPr>
              <p:spPr>
                <a:xfrm>
                  <a:off x="-1" y="-2"/>
                  <a:ext cx="1347904" cy="1347906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135" name="Google Shape;953;p69"/>
              <p:cNvGrpSpPr/>
              <p:nvPr/>
            </p:nvGrpSpPr>
            <p:grpSpPr>
              <a:xfrm>
                <a:off x="7627261" y="92481"/>
                <a:ext cx="2117283" cy="1426272"/>
                <a:chOff x="-3" y="-1"/>
                <a:chExt cx="2117282" cy="1426271"/>
              </a:xfrm>
            </p:grpSpPr>
            <p:grpSp>
              <p:nvGrpSpPr>
                <p:cNvPr id="1133" name="Google Shape;954;p69"/>
                <p:cNvGrpSpPr/>
                <p:nvPr/>
              </p:nvGrpSpPr>
              <p:grpSpPr>
                <a:xfrm>
                  <a:off x="-4" y="-2"/>
                  <a:ext cx="2117284" cy="1426273"/>
                  <a:chOff x="-2" y="0"/>
                  <a:chExt cx="2117282" cy="1426271"/>
                </a:xfrm>
              </p:grpSpPr>
              <p:grpSp>
                <p:nvGrpSpPr>
                  <p:cNvPr id="1129" name="Google Shape;955;p69"/>
                  <p:cNvGrpSpPr/>
                  <p:nvPr/>
                </p:nvGrpSpPr>
                <p:grpSpPr>
                  <a:xfrm>
                    <a:off x="-3" y="248076"/>
                    <a:ext cx="2117284" cy="1178196"/>
                    <a:chOff x="-1" y="0"/>
                    <a:chExt cx="2117282" cy="1178194"/>
                  </a:xfrm>
                </p:grpSpPr>
                <p:sp>
                  <p:nvSpPr>
                    <p:cNvPr id="1126" name="Google Shape;956;p69"/>
                    <p:cNvSpPr/>
                    <p:nvPr/>
                  </p:nvSpPr>
                  <p:spPr>
                    <a:xfrm>
                      <a:off x="1265577" y="152488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127" name="Google Shape;957;p69"/>
                    <p:cNvSpPr/>
                    <p:nvPr/>
                  </p:nvSpPr>
                  <p:spPr>
                    <a:xfrm>
                      <a:off x="-2" y="-1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128" name="Google Shape;958;p69"/>
                    <p:cNvSpPr/>
                    <p:nvPr/>
                  </p:nvSpPr>
                  <p:spPr>
                    <a:xfrm>
                      <a:off x="522912" y="206488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132" name="Google Shape;959;p69"/>
                  <p:cNvGrpSpPr/>
                  <p:nvPr/>
                </p:nvGrpSpPr>
                <p:grpSpPr>
                  <a:xfrm>
                    <a:off x="792999" y="-1"/>
                    <a:ext cx="1324282" cy="1213260"/>
                    <a:chOff x="-1" y="0"/>
                    <a:chExt cx="1324281" cy="1213258"/>
                  </a:xfrm>
                </p:grpSpPr>
                <p:sp>
                  <p:nvSpPr>
                    <p:cNvPr id="1130" name="Google Shape;960;p69"/>
                    <p:cNvSpPr/>
                    <p:nvPr/>
                  </p:nvSpPr>
                  <p:spPr>
                    <a:xfrm>
                      <a:off x="-2" y="477952"/>
                      <a:ext cx="735305" cy="7353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131" name="Google Shape;961;p69"/>
                    <p:cNvSpPr/>
                    <p:nvPr/>
                  </p:nvSpPr>
                  <p:spPr>
                    <a:xfrm>
                      <a:off x="352576" y="-1"/>
                      <a:ext cx="971705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1134" name="Google Shape;962;p69"/>
                <p:cNvSpPr/>
                <p:nvPr/>
              </p:nvSpPr>
              <p:spPr>
                <a:xfrm>
                  <a:off x="293875" y="49814"/>
                  <a:ext cx="971703" cy="9717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1147" name="Google Shape;963;p69"/>
            <p:cNvGrpSpPr/>
            <p:nvPr/>
          </p:nvGrpSpPr>
          <p:grpSpPr>
            <a:xfrm>
              <a:off x="300195" y="4156685"/>
              <a:ext cx="9144077" cy="1805539"/>
              <a:chOff x="0" y="-2"/>
              <a:chExt cx="9144075" cy="1805538"/>
            </a:xfrm>
          </p:grpSpPr>
          <p:grpSp>
            <p:nvGrpSpPr>
              <p:cNvPr id="1140" name="Google Shape;964;p69"/>
              <p:cNvGrpSpPr/>
              <p:nvPr/>
            </p:nvGrpSpPr>
            <p:grpSpPr>
              <a:xfrm>
                <a:off x="0" y="-3"/>
                <a:ext cx="9144077" cy="1805540"/>
                <a:chOff x="0" y="-1"/>
                <a:chExt cx="9144075" cy="1805538"/>
              </a:xfrm>
            </p:grpSpPr>
            <p:sp>
              <p:nvSpPr>
                <p:cNvPr id="1137" name="Google Shape;965;p69"/>
                <p:cNvSpPr/>
                <p:nvPr/>
              </p:nvSpPr>
              <p:spPr>
                <a:xfrm>
                  <a:off x="4423" y="794235"/>
                  <a:ext cx="9135308" cy="1011303"/>
                </a:xfrm>
                <a:prstGeom prst="rect">
                  <a:avLst/>
                </a:pr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138" name="Google Shape;966;p69"/>
                <p:cNvSpPr/>
                <p:nvPr/>
              </p:nvSpPr>
              <p:spPr>
                <a:xfrm>
                  <a:off x="4413" y="41"/>
                  <a:ext cx="9135354" cy="6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139" name="Google Shape;967;p69"/>
                <p:cNvSpPr/>
                <p:nvPr/>
              </p:nvSpPr>
              <p:spPr>
                <a:xfrm>
                  <a:off x="0" y="-2"/>
                  <a:ext cx="9144077" cy="1093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146" name="Google Shape;968;p69"/>
              <p:cNvGrpSpPr/>
              <p:nvPr/>
            </p:nvGrpSpPr>
            <p:grpSpPr>
              <a:xfrm>
                <a:off x="637526" y="471666"/>
                <a:ext cx="8102711" cy="1058184"/>
                <a:chOff x="0" y="0"/>
                <a:chExt cx="8102710" cy="1058183"/>
              </a:xfrm>
            </p:grpSpPr>
            <p:sp>
              <p:nvSpPr>
                <p:cNvPr id="1141" name="Google Shape;969;p69"/>
                <p:cNvSpPr/>
                <p:nvPr/>
              </p:nvSpPr>
              <p:spPr>
                <a:xfrm>
                  <a:off x="7717987" y="-1"/>
                  <a:ext cx="384723" cy="431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142" name="Google Shape;970;p69"/>
                <p:cNvSpPr/>
                <p:nvPr/>
              </p:nvSpPr>
              <p:spPr>
                <a:xfrm>
                  <a:off x="-1" y="327375"/>
                  <a:ext cx="495449" cy="730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143" name="Google Shape;971;p69"/>
                <p:cNvSpPr/>
                <p:nvPr/>
              </p:nvSpPr>
              <p:spPr>
                <a:xfrm>
                  <a:off x="6646102" y="612244"/>
                  <a:ext cx="412846" cy="438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144" name="Google Shape;972;p69"/>
                <p:cNvSpPr/>
                <p:nvPr/>
              </p:nvSpPr>
              <p:spPr>
                <a:xfrm>
                  <a:off x="5321965" y="654682"/>
                  <a:ext cx="567865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145" name="Google Shape;973;p69"/>
                <p:cNvSpPr/>
                <p:nvPr/>
              </p:nvSpPr>
              <p:spPr>
                <a:xfrm>
                  <a:off x="1329811" y="327373"/>
                  <a:ext cx="486834" cy="43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2" h="21600" fill="norm" stroke="1" extrusionOk="0">
                      <a:moveTo>
                        <a:pt x="17434" y="0"/>
                      </a:moveTo>
                      <a:lnTo>
                        <a:pt x="11998" y="4799"/>
                      </a:lnTo>
                      <a:cubicBezTo>
                        <a:pt x="11998" y="4799"/>
                        <a:pt x="10466" y="6227"/>
                        <a:pt x="10283" y="7871"/>
                      </a:cubicBezTo>
                      <a:cubicBezTo>
                        <a:pt x="9918" y="11026"/>
                        <a:pt x="8459" y="11762"/>
                        <a:pt x="5539" y="14616"/>
                      </a:cubicBezTo>
                      <a:cubicBezTo>
                        <a:pt x="4299" y="15784"/>
                        <a:pt x="-1028" y="19416"/>
                        <a:pt x="176" y="21276"/>
                      </a:cubicBezTo>
                      <a:cubicBezTo>
                        <a:pt x="356" y="21500"/>
                        <a:pt x="577" y="21600"/>
                        <a:pt x="828" y="21600"/>
                      </a:cubicBezTo>
                      <a:cubicBezTo>
                        <a:pt x="2512" y="21600"/>
                        <a:pt x="5545" y="17134"/>
                        <a:pt x="6561" y="16043"/>
                      </a:cubicBezTo>
                      <a:cubicBezTo>
                        <a:pt x="9334" y="13136"/>
                        <a:pt x="10167" y="11543"/>
                        <a:pt x="12739" y="11543"/>
                      </a:cubicBezTo>
                      <a:cubicBezTo>
                        <a:pt x="12807" y="11543"/>
                        <a:pt x="12876" y="11544"/>
                        <a:pt x="12947" y="11546"/>
                      </a:cubicBezTo>
                      <a:cubicBezTo>
                        <a:pt x="12965" y="11547"/>
                        <a:pt x="12983" y="11547"/>
                        <a:pt x="13001" y="11547"/>
                      </a:cubicBezTo>
                      <a:cubicBezTo>
                        <a:pt x="14335" y="11547"/>
                        <a:pt x="15756" y="9989"/>
                        <a:pt x="15756" y="9989"/>
                      </a:cubicBezTo>
                      <a:lnTo>
                        <a:pt x="20572" y="4368"/>
                      </a:lnTo>
                      <a:lnTo>
                        <a:pt x="20536" y="4324"/>
                      </a:lnTo>
                      <a:lnTo>
                        <a:pt x="15099" y="9124"/>
                      </a:lnTo>
                      <a:lnTo>
                        <a:pt x="14698" y="8562"/>
                      </a:lnTo>
                      <a:lnTo>
                        <a:pt x="19514" y="2939"/>
                      </a:lnTo>
                      <a:lnTo>
                        <a:pt x="19477" y="2897"/>
                      </a:lnTo>
                      <a:lnTo>
                        <a:pt x="14078" y="7697"/>
                      </a:lnTo>
                      <a:lnTo>
                        <a:pt x="13640" y="7091"/>
                      </a:lnTo>
                      <a:lnTo>
                        <a:pt x="18493" y="1470"/>
                      </a:lnTo>
                      <a:lnTo>
                        <a:pt x="18493" y="1427"/>
                      </a:lnTo>
                      <a:lnTo>
                        <a:pt x="13056" y="6227"/>
                      </a:lnTo>
                      <a:lnTo>
                        <a:pt x="12618" y="5664"/>
                      </a:lnTo>
                      <a:lnTo>
                        <a:pt x="17471" y="43"/>
                      </a:lnTo>
                      <a:lnTo>
                        <a:pt x="17434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14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981;p70"/>
          <p:cNvGrpSpPr/>
          <p:nvPr/>
        </p:nvGrpSpPr>
        <p:grpSpPr>
          <a:xfrm>
            <a:off x="0" y="50"/>
            <a:ext cx="9143657" cy="5143708"/>
            <a:chOff x="0" y="25"/>
            <a:chExt cx="9143656" cy="5143706"/>
          </a:xfrm>
        </p:grpSpPr>
        <p:sp>
          <p:nvSpPr>
            <p:cNvPr id="1156" name="Google Shape;982;p70"/>
            <p:cNvSpPr/>
            <p:nvPr/>
          </p:nvSpPr>
          <p:spPr>
            <a:xfrm>
              <a:off x="7665971" y="2300586"/>
              <a:ext cx="1296572" cy="230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0982" y="0"/>
                  </a:moveTo>
                  <a:cubicBezTo>
                    <a:pt x="10805" y="0"/>
                    <a:pt x="10629" y="109"/>
                    <a:pt x="10629" y="289"/>
                  </a:cubicBezTo>
                  <a:cubicBezTo>
                    <a:pt x="10629" y="406"/>
                    <a:pt x="10703" y="1991"/>
                    <a:pt x="10806" y="4245"/>
                  </a:cubicBezTo>
                  <a:cubicBezTo>
                    <a:pt x="10380" y="4312"/>
                    <a:pt x="9704" y="4495"/>
                    <a:pt x="9424" y="4654"/>
                  </a:cubicBezTo>
                  <a:cubicBezTo>
                    <a:pt x="9077" y="4851"/>
                    <a:pt x="6812" y="5503"/>
                    <a:pt x="6243" y="5503"/>
                  </a:cubicBezTo>
                  <a:cubicBezTo>
                    <a:pt x="6210" y="5503"/>
                    <a:pt x="6183" y="5501"/>
                    <a:pt x="6162" y="5496"/>
                  </a:cubicBezTo>
                  <a:cubicBezTo>
                    <a:pt x="5807" y="5424"/>
                    <a:pt x="4243" y="4852"/>
                    <a:pt x="4060" y="4852"/>
                  </a:cubicBezTo>
                  <a:cubicBezTo>
                    <a:pt x="4053" y="4852"/>
                    <a:pt x="4049" y="4853"/>
                    <a:pt x="4046" y="4854"/>
                  </a:cubicBezTo>
                  <a:cubicBezTo>
                    <a:pt x="3884" y="4946"/>
                    <a:pt x="5736" y="5739"/>
                    <a:pt x="6162" y="5797"/>
                  </a:cubicBezTo>
                  <a:cubicBezTo>
                    <a:pt x="6191" y="5801"/>
                    <a:pt x="6225" y="5803"/>
                    <a:pt x="6262" y="5803"/>
                  </a:cubicBezTo>
                  <a:cubicBezTo>
                    <a:pt x="6778" y="5803"/>
                    <a:pt x="7971" y="5446"/>
                    <a:pt x="8190" y="5446"/>
                  </a:cubicBezTo>
                  <a:cubicBezTo>
                    <a:pt x="9086" y="5371"/>
                    <a:pt x="9983" y="5254"/>
                    <a:pt x="10865" y="5088"/>
                  </a:cubicBezTo>
                  <a:cubicBezTo>
                    <a:pt x="10909" y="6181"/>
                    <a:pt x="10967" y="7399"/>
                    <a:pt x="11041" y="8659"/>
                  </a:cubicBezTo>
                  <a:cubicBezTo>
                    <a:pt x="9527" y="9335"/>
                    <a:pt x="5853" y="11213"/>
                    <a:pt x="4340" y="11514"/>
                  </a:cubicBezTo>
                  <a:cubicBezTo>
                    <a:pt x="2503" y="11872"/>
                    <a:pt x="181" y="11747"/>
                    <a:pt x="5" y="11847"/>
                  </a:cubicBezTo>
                  <a:cubicBezTo>
                    <a:pt x="-123" y="11926"/>
                    <a:pt x="2258" y="12057"/>
                    <a:pt x="3689" y="12057"/>
                  </a:cubicBezTo>
                  <a:cubicBezTo>
                    <a:pt x="4236" y="12057"/>
                    <a:pt x="4645" y="12038"/>
                    <a:pt x="4722" y="11989"/>
                  </a:cubicBezTo>
                  <a:cubicBezTo>
                    <a:pt x="5016" y="11822"/>
                    <a:pt x="8263" y="10546"/>
                    <a:pt x="8455" y="10437"/>
                  </a:cubicBezTo>
                  <a:cubicBezTo>
                    <a:pt x="8461" y="10433"/>
                    <a:pt x="8466" y="10431"/>
                    <a:pt x="8469" y="10431"/>
                  </a:cubicBezTo>
                  <a:cubicBezTo>
                    <a:pt x="8545" y="10431"/>
                    <a:pt x="7209" y="11796"/>
                    <a:pt x="6897" y="11998"/>
                  </a:cubicBezTo>
                  <a:cubicBezTo>
                    <a:pt x="6827" y="12039"/>
                    <a:pt x="6820" y="12057"/>
                    <a:pt x="6858" y="12057"/>
                  </a:cubicBezTo>
                  <a:cubicBezTo>
                    <a:pt x="7003" y="12057"/>
                    <a:pt x="7802" y="11792"/>
                    <a:pt x="8176" y="11580"/>
                  </a:cubicBezTo>
                  <a:cubicBezTo>
                    <a:pt x="8646" y="11305"/>
                    <a:pt x="9160" y="10170"/>
                    <a:pt x="9322" y="10070"/>
                  </a:cubicBezTo>
                  <a:cubicBezTo>
                    <a:pt x="9424" y="10003"/>
                    <a:pt x="10350" y="9678"/>
                    <a:pt x="11070" y="9427"/>
                  </a:cubicBezTo>
                  <a:cubicBezTo>
                    <a:pt x="11144" y="10946"/>
                    <a:pt x="11217" y="12507"/>
                    <a:pt x="11305" y="13975"/>
                  </a:cubicBezTo>
                  <a:cubicBezTo>
                    <a:pt x="10262" y="14251"/>
                    <a:pt x="8484" y="14785"/>
                    <a:pt x="7646" y="14785"/>
                  </a:cubicBezTo>
                  <a:cubicBezTo>
                    <a:pt x="6603" y="14785"/>
                    <a:pt x="3267" y="14426"/>
                    <a:pt x="2753" y="14426"/>
                  </a:cubicBezTo>
                  <a:cubicBezTo>
                    <a:pt x="2224" y="14426"/>
                    <a:pt x="2606" y="14493"/>
                    <a:pt x="3135" y="14785"/>
                  </a:cubicBezTo>
                  <a:cubicBezTo>
                    <a:pt x="3559" y="15026"/>
                    <a:pt x="6749" y="15459"/>
                    <a:pt x="8112" y="15459"/>
                  </a:cubicBezTo>
                  <a:cubicBezTo>
                    <a:pt x="8402" y="15459"/>
                    <a:pt x="8610" y="15440"/>
                    <a:pt x="8690" y="15394"/>
                  </a:cubicBezTo>
                  <a:cubicBezTo>
                    <a:pt x="9013" y="15219"/>
                    <a:pt x="10380" y="14960"/>
                    <a:pt x="11350" y="14727"/>
                  </a:cubicBezTo>
                  <a:cubicBezTo>
                    <a:pt x="11526" y="18323"/>
                    <a:pt x="11717" y="21253"/>
                    <a:pt x="11761" y="21520"/>
                  </a:cubicBezTo>
                  <a:cubicBezTo>
                    <a:pt x="11773" y="21576"/>
                    <a:pt x="11989" y="21600"/>
                    <a:pt x="12295" y="21600"/>
                  </a:cubicBezTo>
                  <a:cubicBezTo>
                    <a:pt x="13161" y="21600"/>
                    <a:pt x="14747" y="21411"/>
                    <a:pt x="14465" y="21244"/>
                  </a:cubicBezTo>
                  <a:cubicBezTo>
                    <a:pt x="14318" y="21169"/>
                    <a:pt x="13936" y="18741"/>
                    <a:pt x="13481" y="15569"/>
                  </a:cubicBezTo>
                  <a:cubicBezTo>
                    <a:pt x="14436" y="15169"/>
                    <a:pt x="16390" y="14201"/>
                    <a:pt x="16640" y="14142"/>
                  </a:cubicBezTo>
                  <a:cubicBezTo>
                    <a:pt x="16663" y="14137"/>
                    <a:pt x="16704" y="14135"/>
                    <a:pt x="16760" y="14135"/>
                  </a:cubicBezTo>
                  <a:cubicBezTo>
                    <a:pt x="17446" y="14135"/>
                    <a:pt x="20388" y="14484"/>
                    <a:pt x="20755" y="14484"/>
                  </a:cubicBezTo>
                  <a:cubicBezTo>
                    <a:pt x="21137" y="14484"/>
                    <a:pt x="21357" y="14243"/>
                    <a:pt x="20858" y="14243"/>
                  </a:cubicBezTo>
                  <a:cubicBezTo>
                    <a:pt x="20358" y="14243"/>
                    <a:pt x="17331" y="13742"/>
                    <a:pt x="16640" y="13683"/>
                  </a:cubicBezTo>
                  <a:cubicBezTo>
                    <a:pt x="16615" y="13681"/>
                    <a:pt x="16587" y="13680"/>
                    <a:pt x="16557" y="13680"/>
                  </a:cubicBezTo>
                  <a:cubicBezTo>
                    <a:pt x="15915" y="13680"/>
                    <a:pt x="14161" y="14172"/>
                    <a:pt x="13319" y="14443"/>
                  </a:cubicBezTo>
                  <a:cubicBezTo>
                    <a:pt x="13098" y="12949"/>
                    <a:pt x="12878" y="11338"/>
                    <a:pt x="12658" y="9753"/>
                  </a:cubicBezTo>
                  <a:cubicBezTo>
                    <a:pt x="14157" y="10170"/>
                    <a:pt x="18080" y="11054"/>
                    <a:pt x="19182" y="11322"/>
                  </a:cubicBezTo>
                  <a:cubicBezTo>
                    <a:pt x="19905" y="11504"/>
                    <a:pt x="20388" y="11573"/>
                    <a:pt x="20721" y="11573"/>
                  </a:cubicBezTo>
                  <a:cubicBezTo>
                    <a:pt x="21012" y="11573"/>
                    <a:pt x="21190" y="11521"/>
                    <a:pt x="21313" y="11447"/>
                  </a:cubicBezTo>
                  <a:cubicBezTo>
                    <a:pt x="21477" y="11343"/>
                    <a:pt x="21250" y="11325"/>
                    <a:pt x="20945" y="11325"/>
                  </a:cubicBezTo>
                  <a:cubicBezTo>
                    <a:pt x="20785" y="11325"/>
                    <a:pt x="20603" y="11330"/>
                    <a:pt x="20446" y="11330"/>
                  </a:cubicBezTo>
                  <a:cubicBezTo>
                    <a:pt x="20444" y="11330"/>
                    <a:pt x="20442" y="11330"/>
                    <a:pt x="20440" y="11330"/>
                  </a:cubicBezTo>
                  <a:cubicBezTo>
                    <a:pt x="19965" y="11330"/>
                    <a:pt x="16933" y="10354"/>
                    <a:pt x="16713" y="10354"/>
                  </a:cubicBezTo>
                  <a:cubicBezTo>
                    <a:pt x="16710" y="10354"/>
                    <a:pt x="16707" y="10354"/>
                    <a:pt x="16705" y="10354"/>
                  </a:cubicBezTo>
                  <a:cubicBezTo>
                    <a:pt x="16514" y="10354"/>
                    <a:pt x="17248" y="10067"/>
                    <a:pt x="17610" y="9853"/>
                  </a:cubicBezTo>
                  <a:cubicBezTo>
                    <a:pt x="17880" y="9687"/>
                    <a:pt x="17888" y="9522"/>
                    <a:pt x="17809" y="9522"/>
                  </a:cubicBezTo>
                  <a:cubicBezTo>
                    <a:pt x="17781" y="9522"/>
                    <a:pt x="17741" y="9543"/>
                    <a:pt x="17698" y="9594"/>
                  </a:cubicBezTo>
                  <a:cubicBezTo>
                    <a:pt x="17551" y="9786"/>
                    <a:pt x="16229" y="10145"/>
                    <a:pt x="15949" y="10145"/>
                  </a:cubicBezTo>
                  <a:cubicBezTo>
                    <a:pt x="15714" y="10145"/>
                    <a:pt x="13642" y="9294"/>
                    <a:pt x="12540" y="8835"/>
                  </a:cubicBezTo>
                  <a:cubicBezTo>
                    <a:pt x="12349" y="7558"/>
                    <a:pt x="12187" y="6314"/>
                    <a:pt x="12040" y="5188"/>
                  </a:cubicBezTo>
                  <a:cubicBezTo>
                    <a:pt x="13054" y="5513"/>
                    <a:pt x="14568" y="6114"/>
                    <a:pt x="14891" y="6189"/>
                  </a:cubicBezTo>
                  <a:cubicBezTo>
                    <a:pt x="15635" y="6393"/>
                    <a:pt x="16403" y="7619"/>
                    <a:pt x="16544" y="7619"/>
                  </a:cubicBezTo>
                  <a:cubicBezTo>
                    <a:pt x="16559" y="7619"/>
                    <a:pt x="16567" y="7605"/>
                    <a:pt x="16567" y="7574"/>
                  </a:cubicBezTo>
                  <a:cubicBezTo>
                    <a:pt x="16567" y="7357"/>
                    <a:pt x="15817" y="6114"/>
                    <a:pt x="15449" y="5914"/>
                  </a:cubicBezTo>
                  <a:cubicBezTo>
                    <a:pt x="15170" y="5755"/>
                    <a:pt x="13187" y="4796"/>
                    <a:pt x="11938" y="4387"/>
                  </a:cubicBezTo>
                  <a:cubicBezTo>
                    <a:pt x="11614" y="2058"/>
                    <a:pt x="11379" y="397"/>
                    <a:pt x="11320" y="230"/>
                  </a:cubicBezTo>
                  <a:cubicBezTo>
                    <a:pt x="11268" y="70"/>
                    <a:pt x="11125" y="0"/>
                    <a:pt x="10982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157" name="Google Shape;983;p70"/>
            <p:cNvSpPr/>
            <p:nvPr/>
          </p:nvSpPr>
          <p:spPr>
            <a:xfrm flipH="1">
              <a:off x="6160365" y="25"/>
              <a:ext cx="2983288" cy="514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158" name="Google Shape;984;p70"/>
            <p:cNvSpPr/>
            <p:nvPr/>
          </p:nvSpPr>
          <p:spPr>
            <a:xfrm>
              <a:off x="0" y="4240951"/>
              <a:ext cx="9143657" cy="90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162" name="Google Shape;985;p70"/>
            <p:cNvGrpSpPr/>
            <p:nvPr/>
          </p:nvGrpSpPr>
          <p:grpSpPr>
            <a:xfrm>
              <a:off x="6104951" y="4240961"/>
              <a:ext cx="1273320" cy="501051"/>
              <a:chOff x="24" y="0"/>
              <a:chExt cx="1273318" cy="501050"/>
            </a:xfrm>
          </p:grpSpPr>
          <p:sp>
            <p:nvSpPr>
              <p:cNvPr id="1159" name="Google Shape;986;p70"/>
              <p:cNvSpPr/>
              <p:nvPr/>
            </p:nvSpPr>
            <p:spPr>
              <a:xfrm>
                <a:off x="24" y="194841"/>
                <a:ext cx="1273320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160" name="Google Shape;987;p70"/>
              <p:cNvSpPr/>
              <p:nvPr/>
            </p:nvSpPr>
            <p:spPr>
              <a:xfrm>
                <a:off x="264186" y="-1"/>
                <a:ext cx="798416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161" name="Google Shape;988;p70"/>
              <p:cNvSpPr/>
              <p:nvPr/>
            </p:nvSpPr>
            <p:spPr>
              <a:xfrm>
                <a:off x="82606" y="66137"/>
                <a:ext cx="1172630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16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992;p71"/>
          <p:cNvGrpSpPr/>
          <p:nvPr/>
        </p:nvGrpSpPr>
        <p:grpSpPr>
          <a:xfrm>
            <a:off x="-3" y="-223380"/>
            <a:ext cx="9145532" cy="5366882"/>
            <a:chOff x="-1" y="0"/>
            <a:chExt cx="9145531" cy="5366880"/>
          </a:xfrm>
        </p:grpSpPr>
        <p:sp>
          <p:nvSpPr>
            <p:cNvPr id="1171" name="Google Shape;993;p71"/>
            <p:cNvSpPr/>
            <p:nvPr/>
          </p:nvSpPr>
          <p:spPr>
            <a:xfrm flipH="1">
              <a:off x="-2" y="4464330"/>
              <a:ext cx="9144019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174" name="Google Shape;994;p71"/>
            <p:cNvGrpSpPr/>
            <p:nvPr/>
          </p:nvGrpSpPr>
          <p:grpSpPr>
            <a:xfrm>
              <a:off x="6501411" y="-1"/>
              <a:ext cx="2644119" cy="1244759"/>
              <a:chOff x="0" y="0"/>
              <a:chExt cx="2644117" cy="1244757"/>
            </a:xfrm>
          </p:grpSpPr>
          <p:sp>
            <p:nvSpPr>
              <p:cNvPr id="1172" name="Google Shape;995;p71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173" name="Google Shape;996;p71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178" name="Google Shape;997;p71"/>
            <p:cNvGrpSpPr/>
            <p:nvPr/>
          </p:nvGrpSpPr>
          <p:grpSpPr>
            <a:xfrm>
              <a:off x="736384" y="4582069"/>
              <a:ext cx="1067402" cy="420023"/>
              <a:chOff x="20" y="0"/>
              <a:chExt cx="1067400" cy="420022"/>
            </a:xfrm>
          </p:grpSpPr>
          <p:sp>
            <p:nvSpPr>
              <p:cNvPr id="1175" name="Google Shape;998;p71"/>
              <p:cNvSpPr/>
              <p:nvPr/>
            </p:nvSpPr>
            <p:spPr>
              <a:xfrm>
                <a:off x="20" y="163332"/>
                <a:ext cx="1067402" cy="24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176" name="Google Shape;999;p71"/>
              <p:cNvSpPr/>
              <p:nvPr/>
            </p:nvSpPr>
            <p:spPr>
              <a:xfrm>
                <a:off x="221463" y="-1"/>
                <a:ext cx="669298" cy="11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177" name="Google Shape;1000;p71"/>
              <p:cNvSpPr/>
              <p:nvPr/>
            </p:nvSpPr>
            <p:spPr>
              <a:xfrm>
                <a:off x="69247" y="55441"/>
                <a:ext cx="982996" cy="364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18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004;p72"/>
          <p:cNvGrpSpPr/>
          <p:nvPr/>
        </p:nvGrpSpPr>
        <p:grpSpPr>
          <a:xfrm>
            <a:off x="-1177" y="-273523"/>
            <a:ext cx="9343404" cy="5760460"/>
            <a:chOff x="0" y="0"/>
            <a:chExt cx="9343403" cy="5760458"/>
          </a:xfrm>
        </p:grpSpPr>
        <p:sp>
          <p:nvSpPr>
            <p:cNvPr id="1187" name="Google Shape;1005;p72"/>
            <p:cNvSpPr/>
            <p:nvPr/>
          </p:nvSpPr>
          <p:spPr>
            <a:xfrm flipH="1">
              <a:off x="6201623" y="-1"/>
              <a:ext cx="3141780" cy="541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190" name="Google Shape;1006;p72"/>
            <p:cNvGrpSpPr/>
            <p:nvPr/>
          </p:nvGrpSpPr>
          <p:grpSpPr>
            <a:xfrm>
              <a:off x="-1" y="4514484"/>
              <a:ext cx="9145166" cy="902498"/>
              <a:chOff x="0" y="0"/>
              <a:chExt cx="9145164" cy="902497"/>
            </a:xfrm>
          </p:grpSpPr>
          <p:sp>
            <p:nvSpPr>
              <p:cNvPr id="1188" name="Google Shape;1007;p72"/>
              <p:cNvSpPr/>
              <p:nvPr/>
            </p:nvSpPr>
            <p:spPr>
              <a:xfrm flipH="1">
                <a:off x="0" y="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189" name="Google Shape;1008;p72"/>
              <p:cNvSpPr/>
              <p:nvPr/>
            </p:nvSpPr>
            <p:spPr>
              <a:xfrm flipH="1">
                <a:off x="1188" y="75900"/>
                <a:ext cx="9143978" cy="82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88" y="0"/>
                    </a:moveTo>
                    <a:cubicBezTo>
                      <a:pt x="17407" y="0"/>
                      <a:pt x="16830" y="139"/>
                      <a:pt x="16271" y="431"/>
                    </a:cubicBezTo>
                    <a:cubicBezTo>
                      <a:pt x="15113" y="1038"/>
                      <a:pt x="14049" y="2387"/>
                      <a:pt x="12991" y="3848"/>
                    </a:cubicBezTo>
                    <a:cubicBezTo>
                      <a:pt x="12119" y="5059"/>
                      <a:pt x="11227" y="6220"/>
                      <a:pt x="10263" y="6220"/>
                    </a:cubicBezTo>
                    <a:cubicBezTo>
                      <a:pt x="10154" y="6220"/>
                      <a:pt x="10044" y="6205"/>
                      <a:pt x="9933" y="6174"/>
                    </a:cubicBezTo>
                    <a:cubicBezTo>
                      <a:pt x="7904" y="5618"/>
                      <a:pt x="6231" y="1543"/>
                      <a:pt x="4223" y="812"/>
                    </a:cubicBezTo>
                    <a:cubicBezTo>
                      <a:pt x="3961" y="717"/>
                      <a:pt x="3696" y="670"/>
                      <a:pt x="3431" y="670"/>
                    </a:cubicBezTo>
                    <a:cubicBezTo>
                      <a:pt x="2229" y="670"/>
                      <a:pt x="1019" y="1638"/>
                      <a:pt x="0" y="351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"/>
                    </a:lnTo>
                    <a:lnTo>
                      <a:pt x="21576" y="1707"/>
                    </a:lnTo>
                    <a:cubicBezTo>
                      <a:pt x="20445" y="613"/>
                      <a:pt x="19208" y="0"/>
                      <a:pt x="17988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196" name="Google Shape;1009;p72"/>
            <p:cNvGrpSpPr/>
            <p:nvPr/>
          </p:nvGrpSpPr>
          <p:grpSpPr>
            <a:xfrm>
              <a:off x="584735" y="4861207"/>
              <a:ext cx="7972466" cy="899252"/>
              <a:chOff x="3" y="0"/>
              <a:chExt cx="7972465" cy="899250"/>
            </a:xfrm>
          </p:grpSpPr>
          <p:sp>
            <p:nvSpPr>
              <p:cNvPr id="1191" name="Google Shape;1010;p72"/>
              <p:cNvSpPr/>
              <p:nvPr/>
            </p:nvSpPr>
            <p:spPr>
              <a:xfrm flipH="1">
                <a:off x="7440164" y="140490"/>
                <a:ext cx="532306" cy="475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192" name="Google Shape;1011;p72"/>
              <p:cNvSpPr/>
              <p:nvPr/>
            </p:nvSpPr>
            <p:spPr>
              <a:xfrm flipH="1">
                <a:off x="3" y="80745"/>
                <a:ext cx="268198" cy="818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195" name="Google Shape;1012;p72"/>
              <p:cNvGrpSpPr/>
              <p:nvPr/>
            </p:nvGrpSpPr>
            <p:grpSpPr>
              <a:xfrm>
                <a:off x="1352319" y="0"/>
                <a:ext cx="649936" cy="527383"/>
                <a:chOff x="7" y="0"/>
                <a:chExt cx="649934" cy="527382"/>
              </a:xfrm>
            </p:grpSpPr>
            <p:sp>
              <p:nvSpPr>
                <p:cNvPr id="1193" name="Google Shape;1013;p72"/>
                <p:cNvSpPr/>
                <p:nvPr/>
              </p:nvSpPr>
              <p:spPr>
                <a:xfrm flipH="1">
                  <a:off x="7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194" name="Google Shape;1014;p72"/>
                <p:cNvSpPr/>
                <p:nvPr/>
              </p:nvSpPr>
              <p:spPr>
                <a:xfrm flipH="1">
                  <a:off x="104767" y="89460"/>
                  <a:ext cx="341263" cy="307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1199" name="Google Shape;1015;p72"/>
            <p:cNvGrpSpPr/>
            <p:nvPr/>
          </p:nvGrpSpPr>
          <p:grpSpPr>
            <a:xfrm>
              <a:off x="6035668" y="269772"/>
              <a:ext cx="3109508" cy="1745768"/>
              <a:chOff x="0" y="-1"/>
              <a:chExt cx="3109507" cy="1745766"/>
            </a:xfrm>
          </p:grpSpPr>
          <p:sp>
            <p:nvSpPr>
              <p:cNvPr id="1197" name="Google Shape;1016;p72"/>
              <p:cNvSpPr/>
              <p:nvPr/>
            </p:nvSpPr>
            <p:spPr>
              <a:xfrm>
                <a:off x="17196" y="-2"/>
                <a:ext cx="3092312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198" name="Google Shape;1017;p72"/>
              <p:cNvSpPr/>
              <p:nvPr/>
            </p:nvSpPr>
            <p:spPr>
              <a:xfrm>
                <a:off x="-1" y="3743"/>
                <a:ext cx="3105143" cy="63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201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8"/>
            <a:ext cx="6367801" cy="4090803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" name="Google Shape;1022;p73"/>
          <p:cNvGrpSpPr/>
          <p:nvPr/>
        </p:nvGrpSpPr>
        <p:grpSpPr>
          <a:xfrm>
            <a:off x="238" y="-3755"/>
            <a:ext cx="9569280" cy="5147188"/>
            <a:chOff x="0" y="-2"/>
            <a:chExt cx="9569278" cy="5147186"/>
          </a:xfrm>
        </p:grpSpPr>
        <p:grpSp>
          <p:nvGrpSpPr>
            <p:cNvPr id="1210" name="Google Shape;1023;p73"/>
            <p:cNvGrpSpPr/>
            <p:nvPr/>
          </p:nvGrpSpPr>
          <p:grpSpPr>
            <a:xfrm>
              <a:off x="5992464" y="-3"/>
              <a:ext cx="3576815" cy="1785506"/>
              <a:chOff x="0" y="-1"/>
              <a:chExt cx="3576813" cy="1785504"/>
            </a:xfrm>
          </p:grpSpPr>
          <p:sp>
            <p:nvSpPr>
              <p:cNvPr id="1208" name="Google Shape;1024;p73"/>
              <p:cNvSpPr/>
              <p:nvPr/>
            </p:nvSpPr>
            <p:spPr>
              <a:xfrm>
                <a:off x="0" y="-1"/>
                <a:ext cx="3162697" cy="1785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09" name="Google Shape;1025;p73"/>
              <p:cNvSpPr/>
              <p:nvPr/>
            </p:nvSpPr>
            <p:spPr>
              <a:xfrm>
                <a:off x="637572" y="-1"/>
                <a:ext cx="2939243" cy="599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1211" name="Google Shape;1026;p73"/>
            <p:cNvSpPr/>
            <p:nvPr/>
          </p:nvSpPr>
          <p:spPr>
            <a:xfrm>
              <a:off x="-1" y="4612327"/>
              <a:ext cx="9143778" cy="53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" y="0"/>
                  </a:moveTo>
                  <a:cubicBezTo>
                    <a:pt x="1418" y="0"/>
                    <a:pt x="712" y="129"/>
                    <a:pt x="11" y="41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6078"/>
                  </a:lnTo>
                  <a:cubicBezTo>
                    <a:pt x="21168" y="6437"/>
                    <a:pt x="20736" y="6939"/>
                    <a:pt x="20338" y="7548"/>
                  </a:cubicBezTo>
                  <a:cubicBezTo>
                    <a:pt x="19420" y="6378"/>
                    <a:pt x="19207" y="5513"/>
                    <a:pt x="18818" y="5513"/>
                  </a:cubicBezTo>
                  <a:cubicBezTo>
                    <a:pt x="18528" y="5513"/>
                    <a:pt x="18142" y="5994"/>
                    <a:pt x="17291" y="7189"/>
                  </a:cubicBezTo>
                  <a:cubicBezTo>
                    <a:pt x="16590" y="9927"/>
                    <a:pt x="15884" y="10934"/>
                    <a:pt x="15169" y="10934"/>
                  </a:cubicBezTo>
                  <a:cubicBezTo>
                    <a:pt x="13309" y="10934"/>
                    <a:pt x="11386" y="4126"/>
                    <a:pt x="9334" y="3245"/>
                  </a:cubicBezTo>
                  <a:cubicBezTo>
                    <a:pt x="6962" y="1473"/>
                    <a:pt x="4530" y="0"/>
                    <a:pt x="212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21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Google Shape;1028;p74"/>
          <p:cNvGrpSpPr/>
          <p:nvPr/>
        </p:nvGrpSpPr>
        <p:grpSpPr>
          <a:xfrm>
            <a:off x="-2" y="1193960"/>
            <a:ext cx="9476454" cy="3949399"/>
            <a:chOff x="0" y="0"/>
            <a:chExt cx="9476452" cy="3949398"/>
          </a:xfrm>
        </p:grpSpPr>
        <p:grpSp>
          <p:nvGrpSpPr>
            <p:cNvPr id="1225" name="Google Shape;1029;p74"/>
            <p:cNvGrpSpPr/>
            <p:nvPr/>
          </p:nvGrpSpPr>
          <p:grpSpPr>
            <a:xfrm>
              <a:off x="215498" y="-1"/>
              <a:ext cx="9260955" cy="3607544"/>
              <a:chOff x="-9" y="0"/>
              <a:chExt cx="9260954" cy="3607543"/>
            </a:xfrm>
          </p:grpSpPr>
          <p:sp>
            <p:nvSpPr>
              <p:cNvPr id="1220" name="Google Shape;1030;p74"/>
              <p:cNvSpPr/>
              <p:nvPr/>
            </p:nvSpPr>
            <p:spPr>
              <a:xfrm>
                <a:off x="-10" y="2084790"/>
                <a:ext cx="447842" cy="441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fill="norm" stroke="1" extrusionOk="0">
                    <a:moveTo>
                      <a:pt x="9601" y="0"/>
                    </a:moveTo>
                    <a:cubicBezTo>
                      <a:pt x="9319" y="0"/>
                      <a:pt x="9027" y="127"/>
                      <a:pt x="8783" y="434"/>
                    </a:cubicBezTo>
                    <a:lnTo>
                      <a:pt x="320" y="9939"/>
                    </a:lnTo>
                    <a:cubicBezTo>
                      <a:pt x="-443" y="10786"/>
                      <a:pt x="291" y="11872"/>
                      <a:pt x="1118" y="11872"/>
                    </a:cubicBezTo>
                    <a:cubicBezTo>
                      <a:pt x="1386" y="11872"/>
                      <a:pt x="1665" y="11757"/>
                      <a:pt x="1905" y="11482"/>
                    </a:cubicBezTo>
                    <a:lnTo>
                      <a:pt x="1972" y="11412"/>
                    </a:lnTo>
                    <a:lnTo>
                      <a:pt x="4670" y="13622"/>
                    </a:lnTo>
                    <a:lnTo>
                      <a:pt x="4636" y="13656"/>
                    </a:lnTo>
                    <a:lnTo>
                      <a:pt x="8243" y="16568"/>
                    </a:lnTo>
                    <a:lnTo>
                      <a:pt x="14144" y="21372"/>
                    </a:lnTo>
                    <a:cubicBezTo>
                      <a:pt x="14322" y="21527"/>
                      <a:pt x="14540" y="21600"/>
                      <a:pt x="14756" y="21600"/>
                    </a:cubicBezTo>
                    <a:cubicBezTo>
                      <a:pt x="15032" y="21600"/>
                      <a:pt x="15304" y="21483"/>
                      <a:pt x="15493" y="21267"/>
                    </a:cubicBezTo>
                    <a:lnTo>
                      <a:pt x="20819" y="15305"/>
                    </a:lnTo>
                    <a:cubicBezTo>
                      <a:pt x="21157" y="14884"/>
                      <a:pt x="21157" y="14287"/>
                      <a:pt x="20787" y="13902"/>
                    </a:cubicBezTo>
                    <a:lnTo>
                      <a:pt x="15729" y="8151"/>
                    </a:lnTo>
                    <a:lnTo>
                      <a:pt x="12695" y="4643"/>
                    </a:lnTo>
                    <a:lnTo>
                      <a:pt x="12660" y="4678"/>
                    </a:lnTo>
                    <a:lnTo>
                      <a:pt x="10334" y="2048"/>
                    </a:lnTo>
                    <a:lnTo>
                      <a:pt x="10401" y="1977"/>
                    </a:lnTo>
                    <a:cubicBezTo>
                      <a:pt x="11210" y="1137"/>
                      <a:pt x="10447" y="0"/>
                      <a:pt x="960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21" name="Google Shape;1031;p74"/>
              <p:cNvSpPr/>
              <p:nvPr/>
            </p:nvSpPr>
            <p:spPr>
              <a:xfrm>
                <a:off x="8087581" y="1161678"/>
                <a:ext cx="405891" cy="432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8" h="21600" fill="norm" stroke="1" extrusionOk="0">
                    <a:moveTo>
                      <a:pt x="9345" y="0"/>
                    </a:moveTo>
                    <a:cubicBezTo>
                      <a:pt x="8385" y="0"/>
                      <a:pt x="7659" y="1311"/>
                      <a:pt x="8677" y="2035"/>
                    </a:cubicBezTo>
                    <a:lnTo>
                      <a:pt x="8750" y="2107"/>
                    </a:lnTo>
                    <a:lnTo>
                      <a:pt x="6863" y="5044"/>
                    </a:lnTo>
                    <a:lnTo>
                      <a:pt x="6789" y="5008"/>
                    </a:lnTo>
                    <a:lnTo>
                      <a:pt x="4310" y="8948"/>
                    </a:lnTo>
                    <a:lnTo>
                      <a:pt x="166" y="15395"/>
                    </a:lnTo>
                    <a:cubicBezTo>
                      <a:pt x="-131" y="15825"/>
                      <a:pt x="-20" y="16397"/>
                      <a:pt x="424" y="16720"/>
                    </a:cubicBezTo>
                    <a:lnTo>
                      <a:pt x="6974" y="21413"/>
                    </a:lnTo>
                    <a:cubicBezTo>
                      <a:pt x="7168" y="21536"/>
                      <a:pt x="7388" y="21600"/>
                      <a:pt x="7606" y="21600"/>
                    </a:cubicBezTo>
                    <a:cubicBezTo>
                      <a:pt x="7890" y="21600"/>
                      <a:pt x="8171" y="21491"/>
                      <a:pt x="8381" y="21269"/>
                    </a:cubicBezTo>
                    <a:lnTo>
                      <a:pt x="13524" y="15538"/>
                    </a:lnTo>
                    <a:lnTo>
                      <a:pt x="16707" y="12136"/>
                    </a:lnTo>
                    <a:lnTo>
                      <a:pt x="16670" y="12099"/>
                    </a:lnTo>
                    <a:lnTo>
                      <a:pt x="19038" y="9486"/>
                    </a:lnTo>
                    <a:lnTo>
                      <a:pt x="19112" y="9521"/>
                    </a:lnTo>
                    <a:cubicBezTo>
                      <a:pt x="19346" y="9692"/>
                      <a:pt x="19584" y="9765"/>
                      <a:pt x="19810" y="9765"/>
                    </a:cubicBezTo>
                    <a:cubicBezTo>
                      <a:pt x="20762" y="9765"/>
                      <a:pt x="21469" y="8461"/>
                      <a:pt x="20481" y="7766"/>
                    </a:cubicBezTo>
                    <a:lnTo>
                      <a:pt x="20518" y="7801"/>
                    </a:lnTo>
                    <a:lnTo>
                      <a:pt x="10046" y="245"/>
                    </a:lnTo>
                    <a:cubicBezTo>
                      <a:pt x="9813" y="74"/>
                      <a:pt x="9572" y="0"/>
                      <a:pt x="9345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22" name="Google Shape;1032;p74"/>
              <p:cNvSpPr/>
              <p:nvPr/>
            </p:nvSpPr>
            <p:spPr>
              <a:xfrm>
                <a:off x="173141" y="2978841"/>
                <a:ext cx="453652" cy="62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2" y="0"/>
                    </a:moveTo>
                    <a:cubicBezTo>
                      <a:pt x="10442" y="0"/>
                      <a:pt x="6108" y="2930"/>
                      <a:pt x="10714" y="7854"/>
                    </a:cubicBezTo>
                    <a:cubicBezTo>
                      <a:pt x="12899" y="10144"/>
                      <a:pt x="10612" y="10981"/>
                      <a:pt x="13137" y="13961"/>
                    </a:cubicBezTo>
                    <a:cubicBezTo>
                      <a:pt x="13513" y="14428"/>
                      <a:pt x="13888" y="14896"/>
                      <a:pt x="14195" y="15364"/>
                    </a:cubicBezTo>
                    <a:cubicBezTo>
                      <a:pt x="13137" y="14478"/>
                      <a:pt x="11226" y="13197"/>
                      <a:pt x="9349" y="10785"/>
                    </a:cubicBezTo>
                    <a:cubicBezTo>
                      <a:pt x="6687" y="7337"/>
                      <a:pt x="0" y="6549"/>
                      <a:pt x="0" y="6549"/>
                    </a:cubicBezTo>
                    <a:cubicBezTo>
                      <a:pt x="0" y="6549"/>
                      <a:pt x="5664" y="9356"/>
                      <a:pt x="6073" y="12064"/>
                    </a:cubicBezTo>
                    <a:cubicBezTo>
                      <a:pt x="6483" y="14773"/>
                      <a:pt x="12557" y="20658"/>
                      <a:pt x="12557" y="20658"/>
                    </a:cubicBezTo>
                    <a:cubicBezTo>
                      <a:pt x="12557" y="20658"/>
                      <a:pt x="12682" y="21600"/>
                      <a:pt x="15720" y="21600"/>
                    </a:cubicBezTo>
                    <a:cubicBezTo>
                      <a:pt x="15865" y="21600"/>
                      <a:pt x="16016" y="21598"/>
                      <a:pt x="16174" y="21593"/>
                    </a:cubicBezTo>
                    <a:lnTo>
                      <a:pt x="16242" y="21593"/>
                    </a:lnTo>
                    <a:cubicBezTo>
                      <a:pt x="17436" y="21593"/>
                      <a:pt x="19348" y="21175"/>
                      <a:pt x="19416" y="18663"/>
                    </a:cubicBezTo>
                    <a:cubicBezTo>
                      <a:pt x="19928" y="17678"/>
                      <a:pt x="20200" y="16620"/>
                      <a:pt x="20200" y="15561"/>
                    </a:cubicBezTo>
                    <a:cubicBezTo>
                      <a:pt x="20474" y="14527"/>
                      <a:pt x="20986" y="12138"/>
                      <a:pt x="20507" y="11154"/>
                    </a:cubicBezTo>
                    <a:cubicBezTo>
                      <a:pt x="19893" y="9848"/>
                      <a:pt x="21600" y="7731"/>
                      <a:pt x="21600" y="7731"/>
                    </a:cubicBezTo>
                    <a:cubicBezTo>
                      <a:pt x="21600" y="7731"/>
                      <a:pt x="18836" y="9110"/>
                      <a:pt x="18665" y="11080"/>
                    </a:cubicBezTo>
                    <a:cubicBezTo>
                      <a:pt x="18597" y="11671"/>
                      <a:pt x="18460" y="12262"/>
                      <a:pt x="18222" y="12828"/>
                    </a:cubicBezTo>
                    <a:cubicBezTo>
                      <a:pt x="17539" y="12212"/>
                      <a:pt x="17505" y="11941"/>
                      <a:pt x="17436" y="10981"/>
                    </a:cubicBezTo>
                    <a:cubicBezTo>
                      <a:pt x="17368" y="9652"/>
                      <a:pt x="14467" y="6672"/>
                      <a:pt x="11363" y="4481"/>
                    </a:cubicBezTo>
                    <a:cubicBezTo>
                      <a:pt x="10646" y="3964"/>
                      <a:pt x="10442" y="0"/>
                      <a:pt x="1044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23" name="Google Shape;1033;p74"/>
              <p:cNvSpPr/>
              <p:nvPr/>
            </p:nvSpPr>
            <p:spPr>
              <a:xfrm>
                <a:off x="8024177" y="2321028"/>
                <a:ext cx="536082" cy="1286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fill="norm" stroke="1" extrusionOk="0">
                    <a:moveTo>
                      <a:pt x="15259" y="0"/>
                    </a:moveTo>
                    <a:cubicBezTo>
                      <a:pt x="15209" y="0"/>
                      <a:pt x="15159" y="3"/>
                      <a:pt x="15109" y="10"/>
                    </a:cubicBezTo>
                    <a:cubicBezTo>
                      <a:pt x="14880" y="47"/>
                      <a:pt x="14737" y="167"/>
                      <a:pt x="14823" y="263"/>
                    </a:cubicBezTo>
                    <a:cubicBezTo>
                      <a:pt x="15679" y="1454"/>
                      <a:pt x="16222" y="2682"/>
                      <a:pt x="16479" y="3921"/>
                    </a:cubicBezTo>
                    <a:lnTo>
                      <a:pt x="15593" y="3753"/>
                    </a:lnTo>
                    <a:lnTo>
                      <a:pt x="15593" y="3067"/>
                    </a:lnTo>
                    <a:cubicBezTo>
                      <a:pt x="15593" y="2940"/>
                      <a:pt x="15359" y="2877"/>
                      <a:pt x="15123" y="2877"/>
                    </a:cubicBezTo>
                    <a:cubicBezTo>
                      <a:pt x="14888" y="2877"/>
                      <a:pt x="14652" y="2940"/>
                      <a:pt x="14652" y="3067"/>
                    </a:cubicBezTo>
                    <a:lnTo>
                      <a:pt x="14652" y="3560"/>
                    </a:lnTo>
                    <a:lnTo>
                      <a:pt x="14081" y="3440"/>
                    </a:lnTo>
                    <a:cubicBezTo>
                      <a:pt x="14006" y="3426"/>
                      <a:pt x="13934" y="3419"/>
                      <a:pt x="13867" y="3419"/>
                    </a:cubicBezTo>
                    <a:cubicBezTo>
                      <a:pt x="13422" y="3419"/>
                      <a:pt x="13185" y="3696"/>
                      <a:pt x="13681" y="3801"/>
                    </a:cubicBezTo>
                    <a:lnTo>
                      <a:pt x="16564" y="4378"/>
                    </a:lnTo>
                    <a:cubicBezTo>
                      <a:pt x="16678" y="5148"/>
                      <a:pt x="16707" y="5918"/>
                      <a:pt x="16621" y="6700"/>
                    </a:cubicBezTo>
                    <a:lnTo>
                      <a:pt x="14880" y="6159"/>
                    </a:lnTo>
                    <a:lnTo>
                      <a:pt x="15308" y="5353"/>
                    </a:lnTo>
                    <a:cubicBezTo>
                      <a:pt x="15391" y="5206"/>
                      <a:pt x="15118" y="5116"/>
                      <a:pt x="14846" y="5116"/>
                    </a:cubicBezTo>
                    <a:cubicBezTo>
                      <a:pt x="14650" y="5116"/>
                      <a:pt x="14455" y="5163"/>
                      <a:pt x="14395" y="5269"/>
                    </a:cubicBezTo>
                    <a:lnTo>
                      <a:pt x="14052" y="5906"/>
                    </a:lnTo>
                    <a:lnTo>
                      <a:pt x="13795" y="5834"/>
                    </a:lnTo>
                    <a:cubicBezTo>
                      <a:pt x="13698" y="5804"/>
                      <a:pt x="13598" y="5792"/>
                      <a:pt x="13506" y="5792"/>
                    </a:cubicBezTo>
                    <a:cubicBezTo>
                      <a:pt x="13114" y="5792"/>
                      <a:pt x="12838" y="6020"/>
                      <a:pt x="13253" y="6147"/>
                    </a:cubicBezTo>
                    <a:lnTo>
                      <a:pt x="16564" y="7158"/>
                    </a:lnTo>
                    <a:lnTo>
                      <a:pt x="16564" y="7242"/>
                    </a:lnTo>
                    <a:cubicBezTo>
                      <a:pt x="16421" y="8024"/>
                      <a:pt x="16193" y="8806"/>
                      <a:pt x="15850" y="9588"/>
                    </a:cubicBezTo>
                    <a:lnTo>
                      <a:pt x="12825" y="8301"/>
                    </a:lnTo>
                    <a:cubicBezTo>
                      <a:pt x="12716" y="8255"/>
                      <a:pt x="12596" y="8236"/>
                      <a:pt x="12482" y="8236"/>
                    </a:cubicBezTo>
                    <a:cubicBezTo>
                      <a:pt x="12119" y="8236"/>
                      <a:pt x="11821" y="8431"/>
                      <a:pt x="12169" y="8577"/>
                    </a:cubicBezTo>
                    <a:lnTo>
                      <a:pt x="13167" y="8999"/>
                    </a:lnTo>
                    <a:lnTo>
                      <a:pt x="12369" y="9215"/>
                    </a:lnTo>
                    <a:cubicBezTo>
                      <a:pt x="12140" y="9275"/>
                      <a:pt x="12083" y="9396"/>
                      <a:pt x="12198" y="9492"/>
                    </a:cubicBezTo>
                    <a:cubicBezTo>
                      <a:pt x="12291" y="9547"/>
                      <a:pt x="12446" y="9577"/>
                      <a:pt x="12607" y="9577"/>
                    </a:cubicBezTo>
                    <a:cubicBezTo>
                      <a:pt x="12690" y="9577"/>
                      <a:pt x="12775" y="9569"/>
                      <a:pt x="12854" y="9552"/>
                    </a:cubicBezTo>
                    <a:lnTo>
                      <a:pt x="13852" y="9288"/>
                    </a:lnTo>
                    <a:lnTo>
                      <a:pt x="15622" y="10046"/>
                    </a:lnTo>
                    <a:cubicBezTo>
                      <a:pt x="15251" y="10792"/>
                      <a:pt x="14766" y="11550"/>
                      <a:pt x="14195" y="12284"/>
                    </a:cubicBezTo>
                    <a:lnTo>
                      <a:pt x="13025" y="11586"/>
                    </a:lnTo>
                    <a:lnTo>
                      <a:pt x="13510" y="10948"/>
                    </a:lnTo>
                    <a:cubicBezTo>
                      <a:pt x="13567" y="10852"/>
                      <a:pt x="13453" y="10743"/>
                      <a:pt x="13196" y="10707"/>
                    </a:cubicBezTo>
                    <a:cubicBezTo>
                      <a:pt x="13145" y="10700"/>
                      <a:pt x="13095" y="10697"/>
                      <a:pt x="13046" y="10697"/>
                    </a:cubicBezTo>
                    <a:cubicBezTo>
                      <a:pt x="12846" y="10697"/>
                      <a:pt x="12671" y="10753"/>
                      <a:pt x="12626" y="10840"/>
                    </a:cubicBezTo>
                    <a:lnTo>
                      <a:pt x="12340" y="11189"/>
                    </a:lnTo>
                    <a:lnTo>
                      <a:pt x="11541" y="10732"/>
                    </a:lnTo>
                    <a:cubicBezTo>
                      <a:pt x="11443" y="10670"/>
                      <a:pt x="11311" y="10644"/>
                      <a:pt x="11180" y="10644"/>
                    </a:cubicBezTo>
                    <a:cubicBezTo>
                      <a:pt x="10852" y="10644"/>
                      <a:pt x="10534" y="10805"/>
                      <a:pt x="10799" y="10960"/>
                    </a:cubicBezTo>
                    <a:lnTo>
                      <a:pt x="13824" y="12729"/>
                    </a:lnTo>
                    <a:cubicBezTo>
                      <a:pt x="13196" y="13487"/>
                      <a:pt x="12426" y="14221"/>
                      <a:pt x="11569" y="14943"/>
                    </a:cubicBezTo>
                    <a:lnTo>
                      <a:pt x="10828" y="14329"/>
                    </a:lnTo>
                    <a:lnTo>
                      <a:pt x="9857" y="13535"/>
                    </a:lnTo>
                    <a:lnTo>
                      <a:pt x="10427" y="12512"/>
                    </a:lnTo>
                    <a:cubicBezTo>
                      <a:pt x="10485" y="12404"/>
                      <a:pt x="10314" y="12296"/>
                      <a:pt x="10057" y="12284"/>
                    </a:cubicBezTo>
                    <a:cubicBezTo>
                      <a:pt x="10011" y="12277"/>
                      <a:pt x="9966" y="12274"/>
                      <a:pt x="9924" y="12274"/>
                    </a:cubicBezTo>
                    <a:cubicBezTo>
                      <a:pt x="9725" y="12274"/>
                      <a:pt x="9561" y="12339"/>
                      <a:pt x="9515" y="12428"/>
                    </a:cubicBezTo>
                    <a:lnTo>
                      <a:pt x="9201" y="12994"/>
                    </a:lnTo>
                    <a:lnTo>
                      <a:pt x="9115" y="12934"/>
                    </a:lnTo>
                    <a:cubicBezTo>
                      <a:pt x="9020" y="12853"/>
                      <a:pt x="8864" y="12820"/>
                      <a:pt x="8710" y="12820"/>
                    </a:cubicBezTo>
                    <a:cubicBezTo>
                      <a:pt x="8401" y="12820"/>
                      <a:pt x="8097" y="12953"/>
                      <a:pt x="8287" y="13114"/>
                    </a:cubicBezTo>
                    <a:lnTo>
                      <a:pt x="9600" y="14185"/>
                    </a:lnTo>
                    <a:lnTo>
                      <a:pt x="8373" y="14125"/>
                    </a:lnTo>
                    <a:cubicBezTo>
                      <a:pt x="8357" y="14124"/>
                      <a:pt x="8340" y="14124"/>
                      <a:pt x="8324" y="14124"/>
                    </a:cubicBezTo>
                    <a:cubicBezTo>
                      <a:pt x="8088" y="14124"/>
                      <a:pt x="7886" y="14204"/>
                      <a:pt x="7859" y="14305"/>
                    </a:cubicBezTo>
                    <a:cubicBezTo>
                      <a:pt x="7831" y="14401"/>
                      <a:pt x="8002" y="14510"/>
                      <a:pt x="8259" y="14522"/>
                    </a:cubicBezTo>
                    <a:lnTo>
                      <a:pt x="10114" y="14606"/>
                    </a:lnTo>
                    <a:lnTo>
                      <a:pt x="11056" y="15376"/>
                    </a:lnTo>
                    <a:cubicBezTo>
                      <a:pt x="10143" y="16086"/>
                      <a:pt x="9143" y="16784"/>
                      <a:pt x="8059" y="17446"/>
                    </a:cubicBezTo>
                    <a:lnTo>
                      <a:pt x="7516" y="16699"/>
                    </a:lnTo>
                    <a:lnTo>
                      <a:pt x="8573" y="15881"/>
                    </a:lnTo>
                    <a:cubicBezTo>
                      <a:pt x="8687" y="15785"/>
                      <a:pt x="8602" y="15665"/>
                      <a:pt x="8373" y="15617"/>
                    </a:cubicBezTo>
                    <a:cubicBezTo>
                      <a:pt x="8305" y="15602"/>
                      <a:pt x="8231" y="15596"/>
                      <a:pt x="8160" y="15596"/>
                    </a:cubicBezTo>
                    <a:cubicBezTo>
                      <a:pt x="7989" y="15596"/>
                      <a:pt x="7825" y="15633"/>
                      <a:pt x="7745" y="15701"/>
                    </a:cubicBezTo>
                    <a:lnTo>
                      <a:pt x="7146" y="16158"/>
                    </a:lnTo>
                    <a:lnTo>
                      <a:pt x="6232" y="14835"/>
                    </a:lnTo>
                    <a:cubicBezTo>
                      <a:pt x="6164" y="14734"/>
                      <a:pt x="5984" y="14691"/>
                      <a:pt x="5801" y="14691"/>
                    </a:cubicBezTo>
                    <a:cubicBezTo>
                      <a:pt x="5525" y="14691"/>
                      <a:pt x="5244" y="14791"/>
                      <a:pt x="5348" y="14943"/>
                    </a:cubicBezTo>
                    <a:lnTo>
                      <a:pt x="5804" y="15629"/>
                    </a:lnTo>
                    <a:lnTo>
                      <a:pt x="4492" y="15497"/>
                    </a:lnTo>
                    <a:cubicBezTo>
                      <a:pt x="4448" y="15492"/>
                      <a:pt x="4407" y="15490"/>
                      <a:pt x="4368" y="15490"/>
                    </a:cubicBezTo>
                    <a:cubicBezTo>
                      <a:pt x="3868" y="15490"/>
                      <a:pt x="3735" y="15826"/>
                      <a:pt x="4292" y="15881"/>
                    </a:cubicBezTo>
                    <a:lnTo>
                      <a:pt x="6119" y="16062"/>
                    </a:lnTo>
                    <a:lnTo>
                      <a:pt x="6575" y="16736"/>
                    </a:lnTo>
                    <a:lnTo>
                      <a:pt x="7374" y="17855"/>
                    </a:lnTo>
                    <a:cubicBezTo>
                      <a:pt x="5234" y="19094"/>
                      <a:pt x="2807" y="20225"/>
                      <a:pt x="153" y="21260"/>
                    </a:cubicBezTo>
                    <a:cubicBezTo>
                      <a:pt x="-46" y="21332"/>
                      <a:pt x="-46" y="21464"/>
                      <a:pt x="125" y="21537"/>
                    </a:cubicBezTo>
                    <a:cubicBezTo>
                      <a:pt x="211" y="21573"/>
                      <a:pt x="296" y="21597"/>
                      <a:pt x="410" y="21597"/>
                    </a:cubicBezTo>
                    <a:cubicBezTo>
                      <a:pt x="436" y="21599"/>
                      <a:pt x="460" y="21600"/>
                      <a:pt x="484" y="21600"/>
                    </a:cubicBezTo>
                    <a:cubicBezTo>
                      <a:pt x="593" y="21600"/>
                      <a:pt x="688" y="21579"/>
                      <a:pt x="781" y="21549"/>
                    </a:cubicBezTo>
                    <a:cubicBezTo>
                      <a:pt x="3492" y="20502"/>
                      <a:pt x="5947" y="19347"/>
                      <a:pt x="8116" y="18096"/>
                    </a:cubicBezTo>
                    <a:lnTo>
                      <a:pt x="11056" y="17915"/>
                    </a:lnTo>
                    <a:lnTo>
                      <a:pt x="11569" y="18637"/>
                    </a:lnTo>
                    <a:cubicBezTo>
                      <a:pt x="11626" y="18721"/>
                      <a:pt x="11797" y="18769"/>
                      <a:pt x="11997" y="18781"/>
                    </a:cubicBezTo>
                    <a:cubicBezTo>
                      <a:pt x="12054" y="18781"/>
                      <a:pt x="12112" y="18781"/>
                      <a:pt x="12169" y="18769"/>
                    </a:cubicBezTo>
                    <a:cubicBezTo>
                      <a:pt x="12397" y="18745"/>
                      <a:pt x="12540" y="18625"/>
                      <a:pt x="12482" y="18529"/>
                    </a:cubicBezTo>
                    <a:lnTo>
                      <a:pt x="11997" y="17855"/>
                    </a:lnTo>
                    <a:lnTo>
                      <a:pt x="15565" y="17638"/>
                    </a:lnTo>
                    <a:cubicBezTo>
                      <a:pt x="16185" y="17615"/>
                      <a:pt x="16092" y="17249"/>
                      <a:pt x="15527" y="17249"/>
                    </a:cubicBezTo>
                    <a:cubicBezTo>
                      <a:pt x="15494" y="17249"/>
                      <a:pt x="15459" y="17251"/>
                      <a:pt x="15422" y="17253"/>
                    </a:cubicBezTo>
                    <a:lnTo>
                      <a:pt x="14965" y="17277"/>
                    </a:lnTo>
                    <a:lnTo>
                      <a:pt x="15622" y="16856"/>
                    </a:lnTo>
                    <a:cubicBezTo>
                      <a:pt x="15765" y="16772"/>
                      <a:pt x="15708" y="16652"/>
                      <a:pt x="15508" y="16591"/>
                    </a:cubicBezTo>
                    <a:cubicBezTo>
                      <a:pt x="15424" y="16569"/>
                      <a:pt x="15333" y="16558"/>
                      <a:pt x="15244" y="16558"/>
                    </a:cubicBezTo>
                    <a:cubicBezTo>
                      <a:pt x="15090" y="16558"/>
                      <a:pt x="14941" y="16590"/>
                      <a:pt x="14852" y="16652"/>
                    </a:cubicBezTo>
                    <a:lnTo>
                      <a:pt x="13767" y="17349"/>
                    </a:lnTo>
                    <a:lnTo>
                      <a:pt x="8886" y="17638"/>
                    </a:lnTo>
                    <a:cubicBezTo>
                      <a:pt x="9971" y="16977"/>
                      <a:pt x="10970" y="16278"/>
                      <a:pt x="11883" y="15569"/>
                    </a:cubicBezTo>
                    <a:lnTo>
                      <a:pt x="16821" y="15099"/>
                    </a:lnTo>
                    <a:lnTo>
                      <a:pt x="17534" y="15508"/>
                    </a:lnTo>
                    <a:cubicBezTo>
                      <a:pt x="17623" y="15561"/>
                      <a:pt x="17767" y="15590"/>
                      <a:pt x="17918" y="15590"/>
                    </a:cubicBezTo>
                    <a:cubicBezTo>
                      <a:pt x="18010" y="15590"/>
                      <a:pt x="18104" y="15579"/>
                      <a:pt x="18191" y="15557"/>
                    </a:cubicBezTo>
                    <a:cubicBezTo>
                      <a:pt x="18390" y="15484"/>
                      <a:pt x="18419" y="15364"/>
                      <a:pt x="18277" y="15280"/>
                    </a:cubicBezTo>
                    <a:lnTo>
                      <a:pt x="17791" y="15003"/>
                    </a:lnTo>
                    <a:lnTo>
                      <a:pt x="18362" y="14955"/>
                    </a:lnTo>
                    <a:cubicBezTo>
                      <a:pt x="18918" y="14899"/>
                      <a:pt x="18786" y="14563"/>
                      <a:pt x="18286" y="14563"/>
                    </a:cubicBezTo>
                    <a:cubicBezTo>
                      <a:pt x="18247" y="14563"/>
                      <a:pt x="18205" y="14566"/>
                      <a:pt x="18162" y="14570"/>
                    </a:cubicBezTo>
                    <a:lnTo>
                      <a:pt x="16907" y="14690"/>
                    </a:lnTo>
                    <a:lnTo>
                      <a:pt x="16022" y="14775"/>
                    </a:lnTo>
                    <a:lnTo>
                      <a:pt x="16421" y="14341"/>
                    </a:lnTo>
                    <a:cubicBezTo>
                      <a:pt x="16567" y="14188"/>
                      <a:pt x="16270" y="14073"/>
                      <a:pt x="15978" y="14073"/>
                    </a:cubicBezTo>
                    <a:cubicBezTo>
                      <a:pt x="15813" y="14073"/>
                      <a:pt x="15647" y="14110"/>
                      <a:pt x="15565" y="14197"/>
                    </a:cubicBezTo>
                    <a:lnTo>
                      <a:pt x="14909" y="14883"/>
                    </a:lnTo>
                    <a:lnTo>
                      <a:pt x="12426" y="15111"/>
                    </a:lnTo>
                    <a:cubicBezTo>
                      <a:pt x="13282" y="14389"/>
                      <a:pt x="14052" y="13643"/>
                      <a:pt x="14708" y="12885"/>
                    </a:cubicBezTo>
                    <a:lnTo>
                      <a:pt x="17020" y="12536"/>
                    </a:lnTo>
                    <a:lnTo>
                      <a:pt x="18304" y="13066"/>
                    </a:lnTo>
                    <a:cubicBezTo>
                      <a:pt x="18390" y="13090"/>
                      <a:pt x="18476" y="13114"/>
                      <a:pt x="18590" y="13114"/>
                    </a:cubicBezTo>
                    <a:cubicBezTo>
                      <a:pt x="18733" y="13114"/>
                      <a:pt x="18876" y="13102"/>
                      <a:pt x="18962" y="13054"/>
                    </a:cubicBezTo>
                    <a:cubicBezTo>
                      <a:pt x="19133" y="12981"/>
                      <a:pt x="19133" y="12849"/>
                      <a:pt x="18962" y="12777"/>
                    </a:cubicBezTo>
                    <a:lnTo>
                      <a:pt x="18020" y="12392"/>
                    </a:lnTo>
                    <a:lnTo>
                      <a:pt x="20331" y="12043"/>
                    </a:lnTo>
                    <a:cubicBezTo>
                      <a:pt x="20837" y="11968"/>
                      <a:pt x="20648" y="11666"/>
                      <a:pt x="20200" y="11666"/>
                    </a:cubicBezTo>
                    <a:cubicBezTo>
                      <a:pt x="20143" y="11666"/>
                      <a:pt x="20082" y="11671"/>
                      <a:pt x="20017" y="11682"/>
                    </a:cubicBezTo>
                    <a:lnTo>
                      <a:pt x="15109" y="12404"/>
                    </a:lnTo>
                    <a:cubicBezTo>
                      <a:pt x="15679" y="11658"/>
                      <a:pt x="16193" y="10900"/>
                      <a:pt x="16564" y="10130"/>
                    </a:cubicBezTo>
                    <a:lnTo>
                      <a:pt x="21016" y="9155"/>
                    </a:lnTo>
                    <a:cubicBezTo>
                      <a:pt x="21478" y="9043"/>
                      <a:pt x="21235" y="8781"/>
                      <a:pt x="20817" y="8781"/>
                    </a:cubicBezTo>
                    <a:cubicBezTo>
                      <a:pt x="20746" y="8781"/>
                      <a:pt x="20668" y="8789"/>
                      <a:pt x="20588" y="8806"/>
                    </a:cubicBezTo>
                    <a:lnTo>
                      <a:pt x="19674" y="9011"/>
                    </a:lnTo>
                    <a:lnTo>
                      <a:pt x="19931" y="8494"/>
                    </a:lnTo>
                    <a:cubicBezTo>
                      <a:pt x="20015" y="8347"/>
                      <a:pt x="19741" y="8257"/>
                      <a:pt x="19474" y="8257"/>
                    </a:cubicBezTo>
                    <a:cubicBezTo>
                      <a:pt x="19283" y="8257"/>
                      <a:pt x="19095" y="8303"/>
                      <a:pt x="19047" y="8409"/>
                    </a:cubicBezTo>
                    <a:lnTo>
                      <a:pt x="18561" y="9252"/>
                    </a:lnTo>
                    <a:lnTo>
                      <a:pt x="16792" y="9649"/>
                    </a:lnTo>
                    <a:cubicBezTo>
                      <a:pt x="17135" y="8854"/>
                      <a:pt x="17392" y="8060"/>
                      <a:pt x="17506" y="7266"/>
                    </a:cubicBezTo>
                    <a:lnTo>
                      <a:pt x="17506" y="7182"/>
                    </a:lnTo>
                    <a:lnTo>
                      <a:pt x="21159" y="6063"/>
                    </a:lnTo>
                    <a:cubicBezTo>
                      <a:pt x="21554" y="5945"/>
                      <a:pt x="21268" y="5709"/>
                      <a:pt x="20887" y="5709"/>
                    </a:cubicBezTo>
                    <a:cubicBezTo>
                      <a:pt x="20799" y="5709"/>
                      <a:pt x="20707" y="5721"/>
                      <a:pt x="20616" y="5750"/>
                    </a:cubicBezTo>
                    <a:lnTo>
                      <a:pt x="17563" y="6676"/>
                    </a:lnTo>
                    <a:cubicBezTo>
                      <a:pt x="17648" y="5894"/>
                      <a:pt x="17619" y="5112"/>
                      <a:pt x="17477" y="4330"/>
                    </a:cubicBezTo>
                    <a:lnTo>
                      <a:pt x="19818" y="3368"/>
                    </a:lnTo>
                    <a:cubicBezTo>
                      <a:pt x="20169" y="3228"/>
                      <a:pt x="19861" y="3032"/>
                      <a:pt x="19490" y="3032"/>
                    </a:cubicBezTo>
                    <a:cubicBezTo>
                      <a:pt x="19381" y="3032"/>
                      <a:pt x="19266" y="3049"/>
                      <a:pt x="19161" y="3091"/>
                    </a:cubicBezTo>
                    <a:lnTo>
                      <a:pt x="17392" y="3825"/>
                    </a:lnTo>
                    <a:cubicBezTo>
                      <a:pt x="17277" y="3283"/>
                      <a:pt x="17106" y="2778"/>
                      <a:pt x="16935" y="2345"/>
                    </a:cubicBezTo>
                    <a:lnTo>
                      <a:pt x="18248" y="1141"/>
                    </a:lnTo>
                    <a:cubicBezTo>
                      <a:pt x="18417" y="983"/>
                      <a:pt x="18117" y="861"/>
                      <a:pt x="17819" y="861"/>
                    </a:cubicBezTo>
                    <a:cubicBezTo>
                      <a:pt x="17663" y="861"/>
                      <a:pt x="17508" y="894"/>
                      <a:pt x="17420" y="973"/>
                    </a:cubicBezTo>
                    <a:lnTo>
                      <a:pt x="16621" y="1671"/>
                    </a:lnTo>
                    <a:cubicBezTo>
                      <a:pt x="16393" y="1153"/>
                      <a:pt x="16078" y="636"/>
                      <a:pt x="15708" y="143"/>
                    </a:cubicBezTo>
                    <a:cubicBezTo>
                      <a:pt x="15639" y="56"/>
                      <a:pt x="15460" y="0"/>
                      <a:pt x="15259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24" name="Google Shape;1034;p74"/>
              <p:cNvSpPr/>
              <p:nvPr/>
            </p:nvSpPr>
            <p:spPr>
              <a:xfrm>
                <a:off x="8593470" y="0"/>
                <a:ext cx="667475" cy="849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1226" name="Google Shape;1035;p74"/>
            <p:cNvSpPr/>
            <p:nvPr/>
          </p:nvSpPr>
          <p:spPr>
            <a:xfrm>
              <a:off x="-1" y="3541421"/>
              <a:ext cx="9143977" cy="40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22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039;p75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1237" name="Google Shape;1040;p75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1235" name="Google Shape;1041;p75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36" name="Google Shape;1042;p75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243" name="Google Shape;1043;p75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1238" name="Google Shape;1044;p75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242" name="Google Shape;1045;p75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1239" name="Google Shape;1046;p75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240" name="Google Shape;1047;p75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241" name="Google Shape;1048;p75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24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0_1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050;p76"/>
          <p:cNvGrpSpPr/>
          <p:nvPr/>
        </p:nvGrpSpPr>
        <p:grpSpPr>
          <a:xfrm>
            <a:off x="-1" y="4532057"/>
            <a:ext cx="9143808" cy="864445"/>
            <a:chOff x="0" y="0"/>
            <a:chExt cx="9143806" cy="864443"/>
          </a:xfrm>
        </p:grpSpPr>
        <p:grpSp>
          <p:nvGrpSpPr>
            <p:cNvPr id="1254" name="Google Shape;1051;p76"/>
            <p:cNvGrpSpPr/>
            <p:nvPr/>
          </p:nvGrpSpPr>
          <p:grpSpPr>
            <a:xfrm>
              <a:off x="-1" y="0"/>
              <a:ext cx="9143808" cy="763654"/>
              <a:chOff x="-1" y="0"/>
              <a:chExt cx="9143806" cy="763653"/>
            </a:xfrm>
          </p:grpSpPr>
          <p:sp>
            <p:nvSpPr>
              <p:cNvPr id="1252" name="Google Shape;1052;p76"/>
              <p:cNvSpPr/>
              <p:nvPr/>
            </p:nvSpPr>
            <p:spPr>
              <a:xfrm>
                <a:off x="-2" y="0"/>
                <a:ext cx="9143809" cy="701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53" name="Google Shape;1053;p76"/>
              <p:cNvSpPr/>
              <p:nvPr/>
            </p:nvSpPr>
            <p:spPr>
              <a:xfrm>
                <a:off x="-2" y="62626"/>
                <a:ext cx="9143809" cy="70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257" name="Google Shape;1054;p76"/>
            <p:cNvGrpSpPr/>
            <p:nvPr/>
          </p:nvGrpSpPr>
          <p:grpSpPr>
            <a:xfrm>
              <a:off x="6114333" y="357701"/>
              <a:ext cx="2516669" cy="506743"/>
              <a:chOff x="18" y="0"/>
              <a:chExt cx="2516668" cy="506742"/>
            </a:xfrm>
          </p:grpSpPr>
          <p:sp>
            <p:nvSpPr>
              <p:cNvPr id="1255" name="Google Shape;1055;p76"/>
              <p:cNvSpPr/>
              <p:nvPr/>
            </p:nvSpPr>
            <p:spPr>
              <a:xfrm>
                <a:off x="18" y="0"/>
                <a:ext cx="567649" cy="506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56" name="Google Shape;1056;p76"/>
              <p:cNvSpPr/>
              <p:nvPr/>
            </p:nvSpPr>
            <p:spPr>
              <a:xfrm>
                <a:off x="2089532" y="53264"/>
                <a:ext cx="427156" cy="45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1" h="21600" fill="norm" stroke="1" extrusionOk="0">
                    <a:moveTo>
                      <a:pt x="9341" y="0"/>
                    </a:moveTo>
                    <a:cubicBezTo>
                      <a:pt x="8414" y="0"/>
                      <a:pt x="7736" y="1224"/>
                      <a:pt x="8624" y="1948"/>
                    </a:cubicBezTo>
                    <a:lnTo>
                      <a:pt x="8730" y="2017"/>
                    </a:lnTo>
                    <a:lnTo>
                      <a:pt x="157" y="15330"/>
                    </a:lnTo>
                    <a:cubicBezTo>
                      <a:pt x="-124" y="15773"/>
                      <a:pt x="-19" y="16355"/>
                      <a:pt x="403" y="16662"/>
                    </a:cubicBezTo>
                    <a:lnTo>
                      <a:pt x="6938" y="21406"/>
                    </a:lnTo>
                    <a:cubicBezTo>
                      <a:pt x="7132" y="21537"/>
                      <a:pt x="7351" y="21600"/>
                      <a:pt x="7567" y="21600"/>
                    </a:cubicBezTo>
                    <a:cubicBezTo>
                      <a:pt x="7858" y="21600"/>
                      <a:pt x="8141" y="21486"/>
                      <a:pt x="8342" y="21270"/>
                    </a:cubicBezTo>
                    <a:lnTo>
                      <a:pt x="18988" y="9459"/>
                    </a:lnTo>
                    <a:lnTo>
                      <a:pt x="19059" y="9526"/>
                    </a:lnTo>
                    <a:cubicBezTo>
                      <a:pt x="19298" y="9712"/>
                      <a:pt x="19544" y="9791"/>
                      <a:pt x="19779" y="9791"/>
                    </a:cubicBezTo>
                    <a:cubicBezTo>
                      <a:pt x="20744" y="9791"/>
                      <a:pt x="21476" y="8439"/>
                      <a:pt x="20429" y="7752"/>
                    </a:cubicBezTo>
                    <a:lnTo>
                      <a:pt x="20429" y="7718"/>
                    </a:lnTo>
                    <a:lnTo>
                      <a:pt x="9995" y="207"/>
                    </a:lnTo>
                    <a:cubicBezTo>
                      <a:pt x="9774" y="63"/>
                      <a:pt x="9552" y="0"/>
                      <a:pt x="9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25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059;p77"/>
          <p:cNvGrpSpPr/>
          <p:nvPr/>
        </p:nvGrpSpPr>
        <p:grpSpPr>
          <a:xfrm>
            <a:off x="-782501" y="-33328"/>
            <a:ext cx="10670131" cy="5176828"/>
            <a:chOff x="0" y="-1"/>
            <a:chExt cx="10670130" cy="5176826"/>
          </a:xfrm>
        </p:grpSpPr>
        <p:grpSp>
          <p:nvGrpSpPr>
            <p:cNvPr id="1268" name="Google Shape;1060;p77"/>
            <p:cNvGrpSpPr/>
            <p:nvPr/>
          </p:nvGrpSpPr>
          <p:grpSpPr>
            <a:xfrm>
              <a:off x="6175531" y="-2"/>
              <a:ext cx="4494599" cy="1190221"/>
              <a:chOff x="0" y="0"/>
              <a:chExt cx="4494598" cy="1190219"/>
            </a:xfrm>
          </p:grpSpPr>
          <p:sp>
            <p:nvSpPr>
              <p:cNvPr id="1266" name="Google Shape;1061;p77"/>
              <p:cNvSpPr/>
              <p:nvPr/>
            </p:nvSpPr>
            <p:spPr>
              <a:xfrm>
                <a:off x="0" y="0"/>
                <a:ext cx="4494599" cy="1190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67" name="Google Shape;1062;p77"/>
              <p:cNvSpPr/>
              <p:nvPr/>
            </p:nvSpPr>
            <p:spPr>
              <a:xfrm>
                <a:off x="700126" y="-1"/>
                <a:ext cx="3318523" cy="676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1269" name="Google Shape;1063;p77"/>
            <p:cNvSpPr/>
            <p:nvPr/>
          </p:nvSpPr>
          <p:spPr>
            <a:xfrm>
              <a:off x="-1" y="33345"/>
              <a:ext cx="2443028" cy="424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70" name="Google Shape;1064;p77"/>
            <p:cNvSpPr/>
            <p:nvPr/>
          </p:nvSpPr>
          <p:spPr>
            <a:xfrm>
              <a:off x="1221813" y="4038564"/>
              <a:ext cx="771527" cy="7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2" y="0"/>
                  </a:moveTo>
                  <a:lnTo>
                    <a:pt x="4288" y="293"/>
                  </a:lnTo>
                  <a:cubicBezTo>
                    <a:pt x="4288" y="293"/>
                    <a:pt x="3507" y="16048"/>
                    <a:pt x="0" y="21600"/>
                  </a:cubicBezTo>
                  <a:lnTo>
                    <a:pt x="21600" y="20674"/>
                  </a:lnTo>
                  <a:cubicBezTo>
                    <a:pt x="21600" y="20674"/>
                    <a:pt x="17825" y="13113"/>
                    <a:pt x="18272" y="0"/>
                  </a:cubicBez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71" name="Google Shape;1065;p77"/>
            <p:cNvSpPr/>
            <p:nvPr/>
          </p:nvSpPr>
          <p:spPr>
            <a:xfrm>
              <a:off x="782499" y="4274275"/>
              <a:ext cx="9144016" cy="90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47" y="0"/>
                  </a:moveTo>
                  <a:cubicBezTo>
                    <a:pt x="13185" y="0"/>
                    <a:pt x="12949" y="416"/>
                    <a:pt x="12767" y="1675"/>
                  </a:cubicBezTo>
                  <a:cubicBezTo>
                    <a:pt x="12664" y="2411"/>
                    <a:pt x="12494" y="2851"/>
                    <a:pt x="12301" y="2902"/>
                  </a:cubicBezTo>
                  <a:cubicBezTo>
                    <a:pt x="8927" y="3734"/>
                    <a:pt x="5976" y="9795"/>
                    <a:pt x="2366" y="9795"/>
                  </a:cubicBezTo>
                  <a:cubicBezTo>
                    <a:pt x="2145" y="9795"/>
                    <a:pt x="1921" y="9771"/>
                    <a:pt x="1694" y="9724"/>
                  </a:cubicBezTo>
                  <a:cubicBezTo>
                    <a:pt x="1592" y="9724"/>
                    <a:pt x="1501" y="9575"/>
                    <a:pt x="1421" y="9379"/>
                  </a:cubicBezTo>
                  <a:cubicBezTo>
                    <a:pt x="978" y="8299"/>
                    <a:pt x="500" y="7514"/>
                    <a:pt x="0" y="702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196"/>
                  </a:lnTo>
                  <a:cubicBezTo>
                    <a:pt x="20099" y="7907"/>
                    <a:pt x="18292" y="4325"/>
                    <a:pt x="16154" y="399"/>
                  </a:cubicBezTo>
                  <a:cubicBezTo>
                    <a:pt x="16083" y="262"/>
                    <a:pt x="16008" y="196"/>
                    <a:pt x="15932" y="196"/>
                  </a:cubicBezTo>
                  <a:cubicBezTo>
                    <a:pt x="15790" y="196"/>
                    <a:pt x="15647" y="425"/>
                    <a:pt x="15529" y="841"/>
                  </a:cubicBezTo>
                  <a:cubicBezTo>
                    <a:pt x="15391" y="1369"/>
                    <a:pt x="15231" y="1565"/>
                    <a:pt x="15056" y="1565"/>
                  </a:cubicBezTo>
                  <a:cubicBezTo>
                    <a:pt x="14562" y="1565"/>
                    <a:pt x="13956" y="0"/>
                    <a:pt x="1344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27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070;p78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1291" name="Google Shape;1071;p78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1280" name="Google Shape;1072;p78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283" name="Google Shape;1073;p78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1281" name="Google Shape;1074;p78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282" name="Google Shape;1075;p78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290" name="Google Shape;1076;p78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1286" name="Google Shape;1077;p78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1284" name="Google Shape;1078;p78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285" name="Google Shape;1079;p78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1289" name="Google Shape;1080;p78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1287" name="Google Shape;1081;p78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288" name="Google Shape;1082;p78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1294" name="Google Shape;1083;p78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1292" name="Google Shape;1084;p78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293" name="Google Shape;1085;p78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29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087;p79"/>
          <p:cNvGrpSpPr/>
          <p:nvPr/>
        </p:nvGrpSpPr>
        <p:grpSpPr>
          <a:xfrm>
            <a:off x="1511" y="-223380"/>
            <a:ext cx="9144018" cy="5366991"/>
            <a:chOff x="0" y="0"/>
            <a:chExt cx="9144016" cy="5366989"/>
          </a:xfrm>
        </p:grpSpPr>
        <p:grpSp>
          <p:nvGrpSpPr>
            <p:cNvPr id="1305" name="Google Shape;1088;p79"/>
            <p:cNvGrpSpPr/>
            <p:nvPr/>
          </p:nvGrpSpPr>
          <p:grpSpPr>
            <a:xfrm>
              <a:off x="6499899" y="-1"/>
              <a:ext cx="2644119" cy="1244759"/>
              <a:chOff x="0" y="0"/>
              <a:chExt cx="2644117" cy="1244757"/>
            </a:xfrm>
          </p:grpSpPr>
          <p:sp>
            <p:nvSpPr>
              <p:cNvPr id="1303" name="Google Shape;1089;p79"/>
              <p:cNvSpPr/>
              <p:nvPr/>
            </p:nvSpPr>
            <p:spPr>
              <a:xfrm rot="10800000">
                <a:off x="571272" y="0"/>
                <a:ext cx="2072846" cy="1244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304" name="Google Shape;1090;p79"/>
              <p:cNvSpPr/>
              <p:nvPr/>
            </p:nvSpPr>
            <p:spPr>
              <a:xfrm rot="10800000">
                <a:off x="-1" y="166335"/>
                <a:ext cx="2643909" cy="861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311" name="Google Shape;1091;p79"/>
            <p:cNvGrpSpPr/>
            <p:nvPr/>
          </p:nvGrpSpPr>
          <p:grpSpPr>
            <a:xfrm>
              <a:off x="0" y="4831955"/>
              <a:ext cx="9144016" cy="535035"/>
              <a:chOff x="0" y="0"/>
              <a:chExt cx="9144014" cy="535033"/>
            </a:xfrm>
          </p:grpSpPr>
          <p:sp>
            <p:nvSpPr>
              <p:cNvPr id="1306" name="Google Shape;1092;p79"/>
              <p:cNvSpPr/>
              <p:nvPr/>
            </p:nvSpPr>
            <p:spPr>
              <a:xfrm>
                <a:off x="0" y="-1"/>
                <a:ext cx="9144016" cy="535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47" y="0"/>
                    </a:moveTo>
                    <a:cubicBezTo>
                      <a:pt x="13185" y="0"/>
                      <a:pt x="12949" y="416"/>
                      <a:pt x="12767" y="1675"/>
                    </a:cubicBezTo>
                    <a:cubicBezTo>
                      <a:pt x="12664" y="2411"/>
                      <a:pt x="12494" y="2851"/>
                      <a:pt x="12301" y="2902"/>
                    </a:cubicBezTo>
                    <a:cubicBezTo>
                      <a:pt x="8927" y="3734"/>
                      <a:pt x="5976" y="9795"/>
                      <a:pt x="2366" y="9795"/>
                    </a:cubicBezTo>
                    <a:cubicBezTo>
                      <a:pt x="2145" y="9795"/>
                      <a:pt x="1921" y="9771"/>
                      <a:pt x="1694" y="9724"/>
                    </a:cubicBezTo>
                    <a:cubicBezTo>
                      <a:pt x="1592" y="9724"/>
                      <a:pt x="1501" y="9575"/>
                      <a:pt x="1421" y="9379"/>
                    </a:cubicBezTo>
                    <a:cubicBezTo>
                      <a:pt x="978" y="8299"/>
                      <a:pt x="500" y="7514"/>
                      <a:pt x="0" y="702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196"/>
                    </a:lnTo>
                    <a:cubicBezTo>
                      <a:pt x="20099" y="7907"/>
                      <a:pt x="18292" y="4325"/>
                      <a:pt x="16154" y="399"/>
                    </a:cubicBezTo>
                    <a:cubicBezTo>
                      <a:pt x="16083" y="262"/>
                      <a:pt x="16008" y="196"/>
                      <a:pt x="15932" y="196"/>
                    </a:cubicBezTo>
                    <a:cubicBezTo>
                      <a:pt x="15790" y="196"/>
                      <a:pt x="15647" y="425"/>
                      <a:pt x="15529" y="841"/>
                    </a:cubicBezTo>
                    <a:cubicBezTo>
                      <a:pt x="15391" y="1369"/>
                      <a:pt x="15231" y="1565"/>
                      <a:pt x="15056" y="1565"/>
                    </a:cubicBezTo>
                    <a:cubicBezTo>
                      <a:pt x="14562" y="1565"/>
                      <a:pt x="13956" y="0"/>
                      <a:pt x="13447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310" name="Google Shape;1093;p79"/>
              <p:cNvGrpSpPr/>
              <p:nvPr/>
            </p:nvGrpSpPr>
            <p:grpSpPr>
              <a:xfrm>
                <a:off x="2109623" y="-1"/>
                <a:ext cx="1067401" cy="420025"/>
                <a:chOff x="20" y="0"/>
                <a:chExt cx="1067400" cy="420023"/>
              </a:xfrm>
            </p:grpSpPr>
            <p:sp>
              <p:nvSpPr>
                <p:cNvPr id="1307" name="Google Shape;1094;p79"/>
                <p:cNvSpPr/>
                <p:nvPr/>
              </p:nvSpPr>
              <p:spPr>
                <a:xfrm>
                  <a:off x="20" y="163333"/>
                  <a:ext cx="1067402" cy="249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31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08" name="Google Shape;1095;p79"/>
                <p:cNvSpPr/>
                <p:nvPr/>
              </p:nvSpPr>
              <p:spPr>
                <a:xfrm>
                  <a:off x="221463" y="-1"/>
                  <a:ext cx="669298" cy="115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09" name="Google Shape;1096;p79"/>
                <p:cNvSpPr/>
                <p:nvPr/>
              </p:nvSpPr>
              <p:spPr>
                <a:xfrm>
                  <a:off x="69247" y="55441"/>
                  <a:ext cx="982996" cy="36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31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101;p81"/>
          <p:cNvGrpSpPr/>
          <p:nvPr/>
        </p:nvGrpSpPr>
        <p:grpSpPr>
          <a:xfrm>
            <a:off x="-1333146" y="-15854"/>
            <a:ext cx="11657804" cy="6097669"/>
            <a:chOff x="0" y="-2"/>
            <a:chExt cx="11657802" cy="6097668"/>
          </a:xfrm>
        </p:grpSpPr>
        <p:grpSp>
          <p:nvGrpSpPr>
            <p:cNvPr id="1326" name="Google Shape;1102;p81"/>
            <p:cNvGrpSpPr/>
            <p:nvPr/>
          </p:nvGrpSpPr>
          <p:grpSpPr>
            <a:xfrm>
              <a:off x="1333143" y="-3"/>
              <a:ext cx="9144046" cy="3982236"/>
              <a:chOff x="-1" y="-2"/>
              <a:chExt cx="9144044" cy="3982235"/>
            </a:xfrm>
          </p:grpSpPr>
          <p:sp>
            <p:nvSpPr>
              <p:cNvPr id="1320" name="Google Shape;1103;p81"/>
              <p:cNvSpPr/>
              <p:nvPr/>
            </p:nvSpPr>
            <p:spPr>
              <a:xfrm>
                <a:off x="-1" y="15869"/>
                <a:ext cx="2300443" cy="396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325" name="Google Shape;1104;p81"/>
              <p:cNvGrpSpPr/>
              <p:nvPr/>
            </p:nvGrpSpPr>
            <p:grpSpPr>
              <a:xfrm>
                <a:off x="4969887" y="-3"/>
                <a:ext cx="4174157" cy="1927905"/>
                <a:chOff x="0" y="-1"/>
                <a:chExt cx="4174156" cy="1927903"/>
              </a:xfrm>
            </p:grpSpPr>
            <p:sp>
              <p:nvSpPr>
                <p:cNvPr id="1321" name="Google Shape;1105;p81"/>
                <p:cNvSpPr/>
                <p:nvPr/>
              </p:nvSpPr>
              <p:spPr>
                <a:xfrm>
                  <a:off x="-1" y="-1"/>
                  <a:ext cx="4173336" cy="192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504"/>
                        <a:pt x="169" y="939"/>
                        <a:pt x="402" y="1035"/>
                      </a:cubicBezTo>
                      <a:lnTo>
                        <a:pt x="402" y="1053"/>
                      </a:lnTo>
                      <a:cubicBezTo>
                        <a:pt x="402" y="2409"/>
                        <a:pt x="912" y="3514"/>
                        <a:pt x="1539" y="3514"/>
                      </a:cubicBezTo>
                      <a:cubicBezTo>
                        <a:pt x="1627" y="3514"/>
                        <a:pt x="1716" y="3497"/>
                        <a:pt x="1804" y="3445"/>
                      </a:cubicBezTo>
                      <a:cubicBezTo>
                        <a:pt x="1853" y="4906"/>
                        <a:pt x="2303" y="6150"/>
                        <a:pt x="2941" y="6611"/>
                      </a:cubicBezTo>
                      <a:cubicBezTo>
                        <a:pt x="3115" y="6736"/>
                        <a:pt x="3294" y="6796"/>
                        <a:pt x="3470" y="6796"/>
                      </a:cubicBezTo>
                      <a:cubicBezTo>
                        <a:pt x="3946" y="6796"/>
                        <a:pt x="4407" y="6356"/>
                        <a:pt x="4730" y="5550"/>
                      </a:cubicBezTo>
                      <a:cubicBezTo>
                        <a:pt x="4830" y="5837"/>
                        <a:pt x="4971" y="6037"/>
                        <a:pt x="5132" y="6107"/>
                      </a:cubicBezTo>
                      <a:cubicBezTo>
                        <a:pt x="5116" y="6307"/>
                        <a:pt x="5112" y="6516"/>
                        <a:pt x="5112" y="6716"/>
                      </a:cubicBezTo>
                      <a:cubicBezTo>
                        <a:pt x="5112" y="8438"/>
                        <a:pt x="5638" y="9961"/>
                        <a:pt x="6406" y="10439"/>
                      </a:cubicBezTo>
                      <a:cubicBezTo>
                        <a:pt x="6573" y="10545"/>
                        <a:pt x="6743" y="10596"/>
                        <a:pt x="6910" y="10596"/>
                      </a:cubicBezTo>
                      <a:cubicBezTo>
                        <a:pt x="7512" y="10596"/>
                        <a:pt x="8087" y="9937"/>
                        <a:pt x="8423" y="8795"/>
                      </a:cubicBezTo>
                      <a:cubicBezTo>
                        <a:pt x="8636" y="9897"/>
                        <a:pt x="9136" y="10605"/>
                        <a:pt x="9683" y="10605"/>
                      </a:cubicBezTo>
                      <a:cubicBezTo>
                        <a:pt x="9693" y="10605"/>
                        <a:pt x="9703" y="10605"/>
                        <a:pt x="9713" y="10604"/>
                      </a:cubicBezTo>
                      <a:cubicBezTo>
                        <a:pt x="10276" y="10569"/>
                        <a:pt x="10774" y="9804"/>
                        <a:pt x="10967" y="8664"/>
                      </a:cubicBezTo>
                      <a:cubicBezTo>
                        <a:pt x="11020" y="8687"/>
                        <a:pt x="11074" y="8699"/>
                        <a:pt x="11128" y="8699"/>
                      </a:cubicBezTo>
                      <a:cubicBezTo>
                        <a:pt x="11296" y="8699"/>
                        <a:pt x="11461" y="8586"/>
                        <a:pt x="11598" y="8368"/>
                      </a:cubicBezTo>
                      <a:cubicBezTo>
                        <a:pt x="11682" y="9256"/>
                        <a:pt x="12024" y="9934"/>
                        <a:pt x="12442" y="10039"/>
                      </a:cubicBezTo>
                      <a:cubicBezTo>
                        <a:pt x="12249" y="11987"/>
                        <a:pt x="12880" y="13858"/>
                        <a:pt x="13792" y="14058"/>
                      </a:cubicBezTo>
                      <a:cubicBezTo>
                        <a:pt x="13847" y="14070"/>
                        <a:pt x="13902" y="14077"/>
                        <a:pt x="13956" y="14077"/>
                      </a:cubicBezTo>
                      <a:cubicBezTo>
                        <a:pt x="14794" y="14077"/>
                        <a:pt x="15496" y="12598"/>
                        <a:pt x="15496" y="10735"/>
                      </a:cubicBezTo>
                      <a:cubicBezTo>
                        <a:pt x="15496" y="10665"/>
                        <a:pt x="15496" y="10587"/>
                        <a:pt x="15492" y="10508"/>
                      </a:cubicBezTo>
                      <a:cubicBezTo>
                        <a:pt x="16730" y="13388"/>
                        <a:pt x="19293" y="12501"/>
                        <a:pt x="20443" y="14632"/>
                      </a:cubicBezTo>
                      <a:cubicBezTo>
                        <a:pt x="21463" y="16511"/>
                        <a:pt x="21568" y="20434"/>
                        <a:pt x="21576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22" name="Google Shape;1106;p81"/>
                <p:cNvSpPr/>
                <p:nvPr/>
              </p:nvSpPr>
              <p:spPr>
                <a:xfrm>
                  <a:off x="813958" y="-2"/>
                  <a:ext cx="3359391" cy="10504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4" h="21600" fill="norm" stroke="1" extrusionOk="0">
                      <a:moveTo>
                        <a:pt x="63" y="0"/>
                      </a:moveTo>
                      <a:cubicBezTo>
                        <a:pt x="63" y="0"/>
                        <a:pt x="-306" y="4167"/>
                        <a:pt x="747" y="6371"/>
                      </a:cubicBezTo>
                      <a:cubicBezTo>
                        <a:pt x="1022" y="6988"/>
                        <a:pt x="1343" y="7296"/>
                        <a:pt x="1662" y="7296"/>
                      </a:cubicBezTo>
                      <a:cubicBezTo>
                        <a:pt x="2012" y="7296"/>
                        <a:pt x="2361" y="6928"/>
                        <a:pt x="2652" y="6194"/>
                      </a:cubicBezTo>
                      <a:cubicBezTo>
                        <a:pt x="2652" y="6195"/>
                        <a:pt x="2563" y="12549"/>
                        <a:pt x="4345" y="13156"/>
                      </a:cubicBezTo>
                      <a:lnTo>
                        <a:pt x="7298" y="12581"/>
                      </a:lnTo>
                      <a:cubicBezTo>
                        <a:pt x="7298" y="12581"/>
                        <a:pt x="7538" y="14538"/>
                        <a:pt x="8363" y="14538"/>
                      </a:cubicBezTo>
                      <a:cubicBezTo>
                        <a:pt x="8663" y="14538"/>
                        <a:pt x="9041" y="14278"/>
                        <a:pt x="9512" y="13571"/>
                      </a:cubicBezTo>
                      <a:cubicBezTo>
                        <a:pt x="11272" y="10931"/>
                        <a:pt x="11216" y="10002"/>
                        <a:pt x="11215" y="9995"/>
                      </a:cubicBezTo>
                      <a:cubicBezTo>
                        <a:pt x="11216" y="10015"/>
                        <a:pt x="11700" y="17260"/>
                        <a:pt x="13882" y="17562"/>
                      </a:cubicBezTo>
                      <a:cubicBezTo>
                        <a:pt x="13951" y="17572"/>
                        <a:pt x="14017" y="17577"/>
                        <a:pt x="14082" y="17577"/>
                      </a:cubicBezTo>
                      <a:cubicBezTo>
                        <a:pt x="16083" y="17577"/>
                        <a:pt x="16402" y="13172"/>
                        <a:pt x="16402" y="13172"/>
                      </a:cubicBezTo>
                      <a:cubicBezTo>
                        <a:pt x="16402" y="13172"/>
                        <a:pt x="16579" y="20261"/>
                        <a:pt x="18720" y="21362"/>
                      </a:cubicBezTo>
                      <a:cubicBezTo>
                        <a:pt x="19050" y="21529"/>
                        <a:pt x="19340" y="21600"/>
                        <a:pt x="19593" y="21600"/>
                      </a:cubicBezTo>
                      <a:cubicBezTo>
                        <a:pt x="20988" y="21600"/>
                        <a:pt x="21294" y="19463"/>
                        <a:pt x="21294" y="19463"/>
                      </a:cubicBezTo>
                      <a:lnTo>
                        <a:pt x="21294" y="0"/>
                      </a:lnTo>
                      <a:close/>
                    </a:path>
                  </a:pathLst>
                </a:cu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23" name="Google Shape;1107;p81"/>
                <p:cNvSpPr/>
                <p:nvPr/>
              </p:nvSpPr>
              <p:spPr>
                <a:xfrm>
                  <a:off x="993059" y="-1"/>
                  <a:ext cx="3181097" cy="1795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6" y="0"/>
                      </a:moveTo>
                      <a:cubicBezTo>
                        <a:pt x="11" y="84"/>
                        <a:pt x="0" y="178"/>
                        <a:pt x="0" y="271"/>
                      </a:cubicBezTo>
                      <a:cubicBezTo>
                        <a:pt x="0" y="728"/>
                        <a:pt x="206" y="1102"/>
                        <a:pt x="464" y="1130"/>
                      </a:cubicBezTo>
                      <a:cubicBezTo>
                        <a:pt x="448" y="1251"/>
                        <a:pt x="443" y="1382"/>
                        <a:pt x="443" y="1522"/>
                      </a:cubicBezTo>
                      <a:cubicBezTo>
                        <a:pt x="439" y="2745"/>
                        <a:pt x="1007" y="3623"/>
                        <a:pt x="1629" y="3623"/>
                      </a:cubicBezTo>
                      <a:cubicBezTo>
                        <a:pt x="1818" y="3623"/>
                        <a:pt x="2014" y="3541"/>
                        <a:pt x="2198" y="3362"/>
                      </a:cubicBezTo>
                      <a:lnTo>
                        <a:pt x="2198" y="3502"/>
                      </a:lnTo>
                      <a:cubicBezTo>
                        <a:pt x="2198" y="5874"/>
                        <a:pt x="3126" y="7938"/>
                        <a:pt x="4434" y="8470"/>
                      </a:cubicBezTo>
                      <a:cubicBezTo>
                        <a:pt x="4649" y="8558"/>
                        <a:pt x="4865" y="8600"/>
                        <a:pt x="5079" y="8600"/>
                      </a:cubicBezTo>
                      <a:cubicBezTo>
                        <a:pt x="6164" y="8600"/>
                        <a:pt x="7182" y="7511"/>
                        <a:pt x="7671" y="5724"/>
                      </a:cubicBezTo>
                      <a:cubicBezTo>
                        <a:pt x="8158" y="6643"/>
                        <a:pt x="8823" y="7119"/>
                        <a:pt x="9494" y="7119"/>
                      </a:cubicBezTo>
                      <a:cubicBezTo>
                        <a:pt x="9970" y="7119"/>
                        <a:pt x="10449" y="6880"/>
                        <a:pt x="10871" y="6388"/>
                      </a:cubicBezTo>
                      <a:cubicBezTo>
                        <a:pt x="11536" y="8114"/>
                        <a:pt x="12592" y="8986"/>
                        <a:pt x="13650" y="8986"/>
                      </a:cubicBezTo>
                      <a:cubicBezTo>
                        <a:pt x="14662" y="8986"/>
                        <a:pt x="15676" y="8187"/>
                        <a:pt x="16349" y="6574"/>
                      </a:cubicBezTo>
                      <a:cubicBezTo>
                        <a:pt x="16918" y="8666"/>
                        <a:pt x="18115" y="9992"/>
                        <a:pt x="19428" y="9992"/>
                      </a:cubicBezTo>
                      <a:cubicBezTo>
                        <a:pt x="19612" y="9992"/>
                        <a:pt x="19792" y="9974"/>
                        <a:pt x="19976" y="9927"/>
                      </a:cubicBezTo>
                      <a:cubicBezTo>
                        <a:pt x="19939" y="10179"/>
                        <a:pt x="19923" y="10441"/>
                        <a:pt x="19923" y="10702"/>
                      </a:cubicBezTo>
                      <a:cubicBezTo>
                        <a:pt x="19923" y="11823"/>
                        <a:pt x="20261" y="12859"/>
                        <a:pt x="20809" y="13420"/>
                      </a:cubicBezTo>
                      <a:cubicBezTo>
                        <a:pt x="20809" y="13420"/>
                        <a:pt x="21336" y="15997"/>
                        <a:pt x="21600" y="21600"/>
                      </a:cubicBezTo>
                      <a:lnTo>
                        <a:pt x="21595" y="13831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solidFill>
                  <a:srgbClr val="D4A0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24" name="Google Shape;1108;p81"/>
                <p:cNvSpPr/>
                <p:nvPr/>
              </p:nvSpPr>
              <p:spPr>
                <a:xfrm>
                  <a:off x="2048282" y="-1"/>
                  <a:ext cx="2125093" cy="433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0"/>
                        <a:pt x="550" y="8159"/>
                        <a:pt x="2589" y="8159"/>
                      </a:cubicBezTo>
                      <a:cubicBezTo>
                        <a:pt x="2904" y="8159"/>
                        <a:pt x="3256" y="7962"/>
                        <a:pt x="3646" y="7512"/>
                      </a:cubicBezTo>
                      <a:cubicBezTo>
                        <a:pt x="3646" y="7512"/>
                        <a:pt x="4464" y="17270"/>
                        <a:pt x="6942" y="17270"/>
                      </a:cubicBezTo>
                      <a:cubicBezTo>
                        <a:pt x="7217" y="17270"/>
                        <a:pt x="7512" y="17150"/>
                        <a:pt x="7829" y="16882"/>
                      </a:cubicBezTo>
                      <a:cubicBezTo>
                        <a:pt x="10993" y="14210"/>
                        <a:pt x="10844" y="3409"/>
                        <a:pt x="10844" y="3407"/>
                      </a:cubicBezTo>
                      <a:cubicBezTo>
                        <a:pt x="10844" y="3409"/>
                        <a:pt x="11563" y="12569"/>
                        <a:pt x="13894" y="12569"/>
                      </a:cubicBezTo>
                      <a:cubicBezTo>
                        <a:pt x="14112" y="12569"/>
                        <a:pt x="14345" y="12489"/>
                        <a:pt x="14592" y="12314"/>
                      </a:cubicBezTo>
                      <a:cubicBezTo>
                        <a:pt x="16565" y="10919"/>
                        <a:pt x="16565" y="4376"/>
                        <a:pt x="16565" y="4376"/>
                      </a:cubicBezTo>
                      <a:cubicBezTo>
                        <a:pt x="16565" y="4376"/>
                        <a:pt x="16960" y="16455"/>
                        <a:pt x="19722" y="20560"/>
                      </a:cubicBezTo>
                      <a:cubicBezTo>
                        <a:pt x="20540" y="21430"/>
                        <a:pt x="21057" y="21600"/>
                        <a:pt x="21337" y="21600"/>
                      </a:cubicBezTo>
                      <a:cubicBezTo>
                        <a:pt x="21518" y="21600"/>
                        <a:pt x="21600" y="21528"/>
                        <a:pt x="21600" y="21528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1327" name="Google Shape;1109;p81"/>
            <p:cNvSpPr/>
            <p:nvPr/>
          </p:nvSpPr>
          <p:spPr>
            <a:xfrm>
              <a:off x="-1" y="2992070"/>
              <a:ext cx="11646684" cy="17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829" y="882"/>
                    <a:pt x="16719" y="10174"/>
                  </a:cubicBezTo>
                  <a:cubicBezTo>
                    <a:pt x="15042" y="15177"/>
                    <a:pt x="12852" y="17433"/>
                    <a:pt x="10568" y="17433"/>
                  </a:cubicBezTo>
                  <a:cubicBezTo>
                    <a:pt x="8610" y="17433"/>
                    <a:pt x="6584" y="15777"/>
                    <a:pt x="4753" y="12775"/>
                  </a:cubicBezTo>
                  <a:cubicBezTo>
                    <a:pt x="3963" y="11486"/>
                    <a:pt x="3282" y="10991"/>
                    <a:pt x="2703" y="10991"/>
                  </a:cubicBezTo>
                  <a:cubicBezTo>
                    <a:pt x="811" y="10991"/>
                    <a:pt x="0" y="16260"/>
                    <a:pt x="0" y="16260"/>
                  </a:cubicBezTo>
                  <a:lnTo>
                    <a:pt x="0" y="17142"/>
                  </a:lnTo>
                  <a:cubicBezTo>
                    <a:pt x="770" y="13293"/>
                    <a:pt x="1554" y="11884"/>
                    <a:pt x="2381" y="11884"/>
                  </a:cubicBezTo>
                  <a:cubicBezTo>
                    <a:pt x="3550" y="11884"/>
                    <a:pt x="4804" y="14700"/>
                    <a:pt x="6220" y="17422"/>
                  </a:cubicBezTo>
                  <a:cubicBezTo>
                    <a:pt x="7508" y="19895"/>
                    <a:pt x="9114" y="21600"/>
                    <a:pt x="10828" y="21600"/>
                  </a:cubicBezTo>
                  <a:cubicBezTo>
                    <a:pt x="12897" y="21600"/>
                    <a:pt x="15125" y="19115"/>
                    <a:pt x="17148" y="12497"/>
                  </a:cubicBezTo>
                  <a:cubicBezTo>
                    <a:pt x="20517" y="1463"/>
                    <a:pt x="21600" y="1162"/>
                    <a:pt x="21600" y="11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28" name="Google Shape;1110;p81"/>
            <p:cNvSpPr/>
            <p:nvPr/>
          </p:nvSpPr>
          <p:spPr>
            <a:xfrm>
              <a:off x="-1" y="3077810"/>
              <a:ext cx="11657804" cy="30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0518" y="174"/>
                    <a:pt x="17149" y="6511"/>
                  </a:cubicBezTo>
                  <a:cubicBezTo>
                    <a:pt x="15125" y="10314"/>
                    <a:pt x="12895" y="11745"/>
                    <a:pt x="10825" y="11745"/>
                  </a:cubicBezTo>
                  <a:cubicBezTo>
                    <a:pt x="9111" y="11745"/>
                    <a:pt x="7507" y="10765"/>
                    <a:pt x="6221" y="9339"/>
                  </a:cubicBezTo>
                  <a:cubicBezTo>
                    <a:pt x="4804" y="7776"/>
                    <a:pt x="3549" y="6159"/>
                    <a:pt x="2380" y="6159"/>
                  </a:cubicBezTo>
                  <a:cubicBezTo>
                    <a:pt x="1553" y="6159"/>
                    <a:pt x="769" y="6968"/>
                    <a:pt x="0" y="9179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29" name="Google Shape;1111;p81"/>
            <p:cNvSpPr/>
            <p:nvPr/>
          </p:nvSpPr>
          <p:spPr>
            <a:xfrm>
              <a:off x="8659699" y="4395925"/>
              <a:ext cx="857032" cy="95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30" name="Google Shape;1112;p81"/>
            <p:cNvSpPr/>
            <p:nvPr/>
          </p:nvSpPr>
          <p:spPr>
            <a:xfrm>
              <a:off x="9763644" y="3870028"/>
              <a:ext cx="541917" cy="33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82" y="960"/>
                  </a:moveTo>
                  <a:cubicBezTo>
                    <a:pt x="17770" y="960"/>
                    <a:pt x="18313" y="1360"/>
                    <a:pt x="18526" y="2137"/>
                  </a:cubicBezTo>
                  <a:cubicBezTo>
                    <a:pt x="18884" y="3332"/>
                    <a:pt x="18022" y="5128"/>
                    <a:pt x="16653" y="6081"/>
                  </a:cubicBezTo>
                  <a:cubicBezTo>
                    <a:pt x="16092" y="6470"/>
                    <a:pt x="15536" y="6664"/>
                    <a:pt x="15046" y="6664"/>
                  </a:cubicBezTo>
                  <a:cubicBezTo>
                    <a:pt x="14337" y="6664"/>
                    <a:pt x="13769" y="6264"/>
                    <a:pt x="13556" y="5481"/>
                  </a:cubicBezTo>
                  <a:cubicBezTo>
                    <a:pt x="13269" y="4168"/>
                    <a:pt x="14131" y="2378"/>
                    <a:pt x="15500" y="1542"/>
                  </a:cubicBezTo>
                  <a:cubicBezTo>
                    <a:pt x="16061" y="1148"/>
                    <a:pt x="16607" y="960"/>
                    <a:pt x="17082" y="960"/>
                  </a:cubicBezTo>
                  <a:close/>
                  <a:moveTo>
                    <a:pt x="13052" y="6676"/>
                  </a:moveTo>
                  <a:cubicBezTo>
                    <a:pt x="13542" y="7312"/>
                    <a:pt x="14117" y="7600"/>
                    <a:pt x="14709" y="7600"/>
                  </a:cubicBezTo>
                  <a:cubicBezTo>
                    <a:pt x="14901" y="7600"/>
                    <a:pt x="15092" y="7571"/>
                    <a:pt x="15284" y="7518"/>
                  </a:cubicBezTo>
                  <a:cubicBezTo>
                    <a:pt x="14709" y="8230"/>
                    <a:pt x="14276" y="9425"/>
                    <a:pt x="14205" y="10620"/>
                  </a:cubicBezTo>
                  <a:cubicBezTo>
                    <a:pt x="13712" y="9991"/>
                    <a:pt x="13141" y="9696"/>
                    <a:pt x="12545" y="9696"/>
                  </a:cubicBezTo>
                  <a:cubicBezTo>
                    <a:pt x="12357" y="9696"/>
                    <a:pt x="12166" y="9726"/>
                    <a:pt x="11974" y="9784"/>
                  </a:cubicBezTo>
                  <a:cubicBezTo>
                    <a:pt x="12549" y="9066"/>
                    <a:pt x="12981" y="7995"/>
                    <a:pt x="13052" y="6676"/>
                  </a:cubicBezTo>
                  <a:close/>
                  <a:moveTo>
                    <a:pt x="10700" y="5357"/>
                  </a:moveTo>
                  <a:cubicBezTo>
                    <a:pt x="11445" y="5357"/>
                    <a:pt x="12041" y="5758"/>
                    <a:pt x="12261" y="6558"/>
                  </a:cubicBezTo>
                  <a:cubicBezTo>
                    <a:pt x="12549" y="7871"/>
                    <a:pt x="11683" y="9549"/>
                    <a:pt x="10317" y="10503"/>
                  </a:cubicBezTo>
                  <a:cubicBezTo>
                    <a:pt x="9782" y="10879"/>
                    <a:pt x="9257" y="11050"/>
                    <a:pt x="8796" y="11050"/>
                  </a:cubicBezTo>
                  <a:cubicBezTo>
                    <a:pt x="8075" y="11050"/>
                    <a:pt x="7511" y="10632"/>
                    <a:pt x="7291" y="9908"/>
                  </a:cubicBezTo>
                  <a:cubicBezTo>
                    <a:pt x="6933" y="8589"/>
                    <a:pt x="7795" y="6800"/>
                    <a:pt x="9164" y="5840"/>
                  </a:cubicBezTo>
                  <a:cubicBezTo>
                    <a:pt x="9697" y="5516"/>
                    <a:pt x="10229" y="5357"/>
                    <a:pt x="10700" y="5357"/>
                  </a:cubicBezTo>
                  <a:close/>
                  <a:moveTo>
                    <a:pt x="18579" y="6217"/>
                  </a:moveTo>
                  <a:cubicBezTo>
                    <a:pt x="19282" y="6217"/>
                    <a:pt x="19824" y="6617"/>
                    <a:pt x="20037" y="7394"/>
                  </a:cubicBezTo>
                  <a:cubicBezTo>
                    <a:pt x="20324" y="8713"/>
                    <a:pt x="19533" y="10503"/>
                    <a:pt x="18093" y="11339"/>
                  </a:cubicBezTo>
                  <a:lnTo>
                    <a:pt x="18093" y="11456"/>
                  </a:lnTo>
                  <a:cubicBezTo>
                    <a:pt x="17561" y="11786"/>
                    <a:pt x="17040" y="11945"/>
                    <a:pt x="16578" y="11945"/>
                  </a:cubicBezTo>
                  <a:cubicBezTo>
                    <a:pt x="15858" y="11945"/>
                    <a:pt x="15287" y="11545"/>
                    <a:pt x="15067" y="10744"/>
                  </a:cubicBezTo>
                  <a:cubicBezTo>
                    <a:pt x="14709" y="9425"/>
                    <a:pt x="15571" y="7753"/>
                    <a:pt x="16940" y="6800"/>
                  </a:cubicBezTo>
                  <a:cubicBezTo>
                    <a:pt x="17529" y="6405"/>
                    <a:pt x="18093" y="6217"/>
                    <a:pt x="18579" y="6217"/>
                  </a:cubicBezTo>
                  <a:close/>
                  <a:moveTo>
                    <a:pt x="6646" y="10980"/>
                  </a:moveTo>
                  <a:cubicBezTo>
                    <a:pt x="7160" y="11645"/>
                    <a:pt x="7813" y="12010"/>
                    <a:pt x="8494" y="12010"/>
                  </a:cubicBezTo>
                  <a:cubicBezTo>
                    <a:pt x="8668" y="12010"/>
                    <a:pt x="8845" y="11986"/>
                    <a:pt x="9019" y="11939"/>
                  </a:cubicBezTo>
                  <a:cubicBezTo>
                    <a:pt x="8373" y="12652"/>
                    <a:pt x="7941" y="13847"/>
                    <a:pt x="7870" y="15165"/>
                  </a:cubicBezTo>
                  <a:cubicBezTo>
                    <a:pt x="7387" y="14453"/>
                    <a:pt x="6823" y="14070"/>
                    <a:pt x="6209" y="14070"/>
                  </a:cubicBezTo>
                  <a:cubicBezTo>
                    <a:pt x="6000" y="14070"/>
                    <a:pt x="5784" y="14117"/>
                    <a:pt x="5564" y="14206"/>
                  </a:cubicBezTo>
                  <a:cubicBezTo>
                    <a:pt x="6213" y="13487"/>
                    <a:pt x="6646" y="12292"/>
                    <a:pt x="6646" y="10980"/>
                  </a:cubicBezTo>
                  <a:close/>
                  <a:moveTo>
                    <a:pt x="4322" y="9726"/>
                  </a:moveTo>
                  <a:cubicBezTo>
                    <a:pt x="5053" y="9726"/>
                    <a:pt x="5631" y="10173"/>
                    <a:pt x="5851" y="10980"/>
                  </a:cubicBezTo>
                  <a:cubicBezTo>
                    <a:pt x="6213" y="12175"/>
                    <a:pt x="5347" y="13970"/>
                    <a:pt x="3978" y="14924"/>
                  </a:cubicBezTo>
                  <a:cubicBezTo>
                    <a:pt x="3446" y="15301"/>
                    <a:pt x="2896" y="15471"/>
                    <a:pt x="2414" y="15471"/>
                  </a:cubicBezTo>
                  <a:cubicBezTo>
                    <a:pt x="1662" y="15471"/>
                    <a:pt x="1059" y="15053"/>
                    <a:pt x="885" y="14329"/>
                  </a:cubicBezTo>
                  <a:cubicBezTo>
                    <a:pt x="598" y="13011"/>
                    <a:pt x="1460" y="11339"/>
                    <a:pt x="2829" y="10261"/>
                  </a:cubicBezTo>
                  <a:cubicBezTo>
                    <a:pt x="3354" y="9896"/>
                    <a:pt x="3868" y="9726"/>
                    <a:pt x="4322" y="9726"/>
                  </a:cubicBezTo>
                  <a:close/>
                  <a:moveTo>
                    <a:pt x="12236" y="10585"/>
                  </a:moveTo>
                  <a:cubicBezTo>
                    <a:pt x="12935" y="10585"/>
                    <a:pt x="13485" y="11033"/>
                    <a:pt x="13702" y="11816"/>
                  </a:cubicBezTo>
                  <a:cubicBezTo>
                    <a:pt x="14060" y="13134"/>
                    <a:pt x="13198" y="14806"/>
                    <a:pt x="11829" y="15760"/>
                  </a:cubicBezTo>
                  <a:lnTo>
                    <a:pt x="11758" y="15760"/>
                  </a:lnTo>
                  <a:cubicBezTo>
                    <a:pt x="11197" y="16148"/>
                    <a:pt x="10651" y="16343"/>
                    <a:pt x="10175" y="16343"/>
                  </a:cubicBezTo>
                  <a:cubicBezTo>
                    <a:pt x="9487" y="16343"/>
                    <a:pt x="8944" y="15942"/>
                    <a:pt x="8732" y="15165"/>
                  </a:cubicBezTo>
                  <a:cubicBezTo>
                    <a:pt x="8373" y="13847"/>
                    <a:pt x="9310" y="12175"/>
                    <a:pt x="10676" y="11221"/>
                  </a:cubicBezTo>
                  <a:cubicBezTo>
                    <a:pt x="11225" y="10785"/>
                    <a:pt x="11765" y="10585"/>
                    <a:pt x="12236" y="10585"/>
                  </a:cubicBezTo>
                  <a:close/>
                  <a:moveTo>
                    <a:pt x="5802" y="15036"/>
                  </a:moveTo>
                  <a:cubicBezTo>
                    <a:pt x="6536" y="15036"/>
                    <a:pt x="7118" y="15436"/>
                    <a:pt x="7291" y="16237"/>
                  </a:cubicBezTo>
                  <a:cubicBezTo>
                    <a:pt x="7653" y="17432"/>
                    <a:pt x="6788" y="19227"/>
                    <a:pt x="5418" y="20181"/>
                  </a:cubicBezTo>
                  <a:cubicBezTo>
                    <a:pt x="4883" y="20558"/>
                    <a:pt x="4347" y="20729"/>
                    <a:pt x="3879" y="20729"/>
                  </a:cubicBezTo>
                  <a:cubicBezTo>
                    <a:pt x="3145" y="20729"/>
                    <a:pt x="2570" y="20311"/>
                    <a:pt x="2396" y="19587"/>
                  </a:cubicBezTo>
                  <a:cubicBezTo>
                    <a:pt x="2034" y="18268"/>
                    <a:pt x="2900" y="16478"/>
                    <a:pt x="4269" y="15519"/>
                  </a:cubicBezTo>
                  <a:cubicBezTo>
                    <a:pt x="4801" y="15195"/>
                    <a:pt x="5333" y="15036"/>
                    <a:pt x="5802" y="15036"/>
                  </a:cubicBezTo>
                  <a:close/>
                  <a:moveTo>
                    <a:pt x="17341" y="0"/>
                  </a:moveTo>
                  <a:cubicBezTo>
                    <a:pt x="16713" y="0"/>
                    <a:pt x="16000" y="230"/>
                    <a:pt x="15284" y="706"/>
                  </a:cubicBezTo>
                  <a:cubicBezTo>
                    <a:pt x="13702" y="1778"/>
                    <a:pt x="12694" y="3691"/>
                    <a:pt x="12694" y="5245"/>
                  </a:cubicBezTo>
                  <a:cubicBezTo>
                    <a:pt x="12350" y="4680"/>
                    <a:pt x="11768" y="4374"/>
                    <a:pt x="11073" y="4374"/>
                  </a:cubicBezTo>
                  <a:cubicBezTo>
                    <a:pt x="10449" y="4374"/>
                    <a:pt x="9736" y="4616"/>
                    <a:pt x="9019" y="5128"/>
                  </a:cubicBezTo>
                  <a:cubicBezTo>
                    <a:pt x="7437" y="6199"/>
                    <a:pt x="6284" y="8230"/>
                    <a:pt x="6429" y="9784"/>
                  </a:cubicBezTo>
                  <a:cubicBezTo>
                    <a:pt x="6039" y="9143"/>
                    <a:pt x="5422" y="8807"/>
                    <a:pt x="4684" y="8807"/>
                  </a:cubicBezTo>
                  <a:cubicBezTo>
                    <a:pt x="4056" y="8807"/>
                    <a:pt x="3343" y="9049"/>
                    <a:pt x="2612" y="9549"/>
                  </a:cubicBezTo>
                  <a:cubicBezTo>
                    <a:pt x="810" y="10744"/>
                    <a:pt x="-339" y="13134"/>
                    <a:pt x="90" y="14806"/>
                  </a:cubicBezTo>
                  <a:cubicBezTo>
                    <a:pt x="331" y="15801"/>
                    <a:pt x="1073" y="16296"/>
                    <a:pt x="2020" y="16296"/>
                  </a:cubicBezTo>
                  <a:cubicBezTo>
                    <a:pt x="2212" y="16296"/>
                    <a:pt x="2407" y="16278"/>
                    <a:pt x="2612" y="16237"/>
                  </a:cubicBezTo>
                  <a:cubicBezTo>
                    <a:pt x="1747" y="17432"/>
                    <a:pt x="1314" y="18868"/>
                    <a:pt x="1605" y="20063"/>
                  </a:cubicBezTo>
                  <a:cubicBezTo>
                    <a:pt x="1864" y="21070"/>
                    <a:pt x="2623" y="21600"/>
                    <a:pt x="3577" y="21600"/>
                  </a:cubicBezTo>
                  <a:cubicBezTo>
                    <a:pt x="4209" y="21600"/>
                    <a:pt x="4922" y="21370"/>
                    <a:pt x="5635" y="20899"/>
                  </a:cubicBezTo>
                  <a:cubicBezTo>
                    <a:pt x="7220" y="19822"/>
                    <a:pt x="8299" y="17791"/>
                    <a:pt x="8228" y="16237"/>
                  </a:cubicBezTo>
                  <a:cubicBezTo>
                    <a:pt x="8579" y="16884"/>
                    <a:pt x="9179" y="17214"/>
                    <a:pt x="9906" y="17214"/>
                  </a:cubicBezTo>
                  <a:cubicBezTo>
                    <a:pt x="10527" y="17214"/>
                    <a:pt x="11243" y="16973"/>
                    <a:pt x="11974" y="16478"/>
                  </a:cubicBezTo>
                  <a:cubicBezTo>
                    <a:pt x="13556" y="15401"/>
                    <a:pt x="14638" y="13487"/>
                    <a:pt x="14564" y="11939"/>
                  </a:cubicBezTo>
                  <a:cubicBezTo>
                    <a:pt x="14943" y="12504"/>
                    <a:pt x="15546" y="12805"/>
                    <a:pt x="16249" y="12805"/>
                  </a:cubicBezTo>
                  <a:cubicBezTo>
                    <a:pt x="16880" y="12805"/>
                    <a:pt x="17593" y="12563"/>
                    <a:pt x="18310" y="12057"/>
                  </a:cubicBezTo>
                  <a:cubicBezTo>
                    <a:pt x="20108" y="10862"/>
                    <a:pt x="21261" y="8589"/>
                    <a:pt x="20828" y="6800"/>
                  </a:cubicBezTo>
                  <a:cubicBezTo>
                    <a:pt x="20587" y="5805"/>
                    <a:pt x="19849" y="5304"/>
                    <a:pt x="18902" y="5304"/>
                  </a:cubicBezTo>
                  <a:cubicBezTo>
                    <a:pt x="18710" y="5304"/>
                    <a:pt x="18512" y="5322"/>
                    <a:pt x="18310" y="5363"/>
                  </a:cubicBezTo>
                  <a:cubicBezTo>
                    <a:pt x="19172" y="4168"/>
                    <a:pt x="19604" y="2738"/>
                    <a:pt x="19317" y="1542"/>
                  </a:cubicBezTo>
                  <a:cubicBezTo>
                    <a:pt x="19055" y="530"/>
                    <a:pt x="18299" y="0"/>
                    <a:pt x="17341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33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119;p82"/>
          <p:cNvGrpSpPr/>
          <p:nvPr/>
        </p:nvGrpSpPr>
        <p:grpSpPr>
          <a:xfrm>
            <a:off x="193" y="102"/>
            <a:ext cx="9483519" cy="5143436"/>
            <a:chOff x="96" y="51"/>
            <a:chExt cx="9483517" cy="5143434"/>
          </a:xfrm>
        </p:grpSpPr>
        <p:grpSp>
          <p:nvGrpSpPr>
            <p:cNvPr id="1348" name="Google Shape;1120;p82"/>
            <p:cNvGrpSpPr/>
            <p:nvPr/>
          </p:nvGrpSpPr>
          <p:grpSpPr>
            <a:xfrm>
              <a:off x="96" y="3964369"/>
              <a:ext cx="9144122" cy="1179118"/>
              <a:chOff x="0" y="0"/>
              <a:chExt cx="9144120" cy="1179116"/>
            </a:xfrm>
          </p:grpSpPr>
          <p:sp>
            <p:nvSpPr>
              <p:cNvPr id="1339" name="Google Shape;1121;p82"/>
              <p:cNvSpPr/>
              <p:nvPr/>
            </p:nvSpPr>
            <p:spPr>
              <a:xfrm>
                <a:off x="0" y="0"/>
                <a:ext cx="9144121" cy="1179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73" y="0"/>
                    </a:moveTo>
                    <a:cubicBezTo>
                      <a:pt x="19783" y="0"/>
                      <a:pt x="18878" y="2327"/>
                      <a:pt x="18272" y="2679"/>
                    </a:cubicBezTo>
                    <a:cubicBezTo>
                      <a:pt x="18206" y="2717"/>
                      <a:pt x="18141" y="2734"/>
                      <a:pt x="18076" y="2734"/>
                    </a:cubicBezTo>
                    <a:cubicBezTo>
                      <a:pt x="17562" y="2734"/>
                      <a:pt x="17054" y="1680"/>
                      <a:pt x="16375" y="1680"/>
                    </a:cubicBezTo>
                    <a:cubicBezTo>
                      <a:pt x="16289" y="1680"/>
                      <a:pt x="16200" y="1697"/>
                      <a:pt x="16108" y="1736"/>
                    </a:cubicBezTo>
                    <a:cubicBezTo>
                      <a:pt x="15199" y="2113"/>
                      <a:pt x="12735" y="5699"/>
                      <a:pt x="10790" y="5790"/>
                    </a:cubicBezTo>
                    <a:cubicBezTo>
                      <a:pt x="9208" y="5870"/>
                      <a:pt x="8556" y="7102"/>
                      <a:pt x="7996" y="7102"/>
                    </a:cubicBezTo>
                    <a:cubicBezTo>
                      <a:pt x="7867" y="7102"/>
                      <a:pt x="7743" y="7037"/>
                      <a:pt x="7614" y="6877"/>
                    </a:cubicBezTo>
                    <a:cubicBezTo>
                      <a:pt x="7335" y="6538"/>
                      <a:pt x="7000" y="6349"/>
                      <a:pt x="6591" y="6349"/>
                    </a:cubicBezTo>
                    <a:cubicBezTo>
                      <a:pt x="5982" y="6349"/>
                      <a:pt x="5205" y="6768"/>
                      <a:pt x="4196" y="7730"/>
                    </a:cubicBezTo>
                    <a:cubicBezTo>
                      <a:pt x="2509" y="9331"/>
                      <a:pt x="0" y="10086"/>
                      <a:pt x="0" y="10086"/>
                    </a:cubicBezTo>
                    <a:lnTo>
                      <a:pt x="0" y="21600"/>
                    </a:lnTo>
                    <a:lnTo>
                      <a:pt x="21600" y="21555"/>
                    </a:lnTo>
                    <a:lnTo>
                      <a:pt x="21600" y="37"/>
                    </a:lnTo>
                    <a:cubicBezTo>
                      <a:pt x="21488" y="12"/>
                      <a:pt x="21379" y="0"/>
                      <a:pt x="21273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343" name="Google Shape;1122;p82"/>
              <p:cNvGrpSpPr/>
              <p:nvPr/>
            </p:nvGrpSpPr>
            <p:grpSpPr>
              <a:xfrm>
                <a:off x="2215976" y="521202"/>
                <a:ext cx="854687" cy="336320"/>
                <a:chOff x="16" y="0"/>
                <a:chExt cx="854685" cy="336319"/>
              </a:xfrm>
            </p:grpSpPr>
            <p:sp>
              <p:nvSpPr>
                <p:cNvPr id="1340" name="Google Shape;1123;p82"/>
                <p:cNvSpPr/>
                <p:nvPr/>
              </p:nvSpPr>
              <p:spPr>
                <a:xfrm>
                  <a:off x="16" y="130783"/>
                  <a:ext cx="854687" cy="199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41" name="Google Shape;1124;p82"/>
                <p:cNvSpPr/>
                <p:nvPr/>
              </p:nvSpPr>
              <p:spPr>
                <a:xfrm>
                  <a:off x="177329" y="0"/>
                  <a:ext cx="535919" cy="92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42" name="Google Shape;1125;p82"/>
                <p:cNvSpPr/>
                <p:nvPr/>
              </p:nvSpPr>
              <p:spPr>
                <a:xfrm>
                  <a:off x="55447" y="44392"/>
                  <a:ext cx="787101" cy="291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347" name="Google Shape;1126;p82"/>
              <p:cNvGrpSpPr/>
              <p:nvPr/>
            </p:nvGrpSpPr>
            <p:grpSpPr>
              <a:xfrm>
                <a:off x="4042857" y="435553"/>
                <a:ext cx="705986" cy="277807"/>
                <a:chOff x="13" y="0"/>
                <a:chExt cx="705984" cy="277805"/>
              </a:xfrm>
            </p:grpSpPr>
            <p:sp>
              <p:nvSpPr>
                <p:cNvPr id="1344" name="Google Shape;1127;p82"/>
                <p:cNvSpPr/>
                <p:nvPr/>
              </p:nvSpPr>
              <p:spPr>
                <a:xfrm>
                  <a:off x="13" y="108029"/>
                  <a:ext cx="705986" cy="164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8" h="21600" fill="norm" stroke="1" extrusionOk="0">
                      <a:moveTo>
                        <a:pt x="18721" y="0"/>
                      </a:moveTo>
                      <a:cubicBezTo>
                        <a:pt x="18597" y="0"/>
                        <a:pt x="18442" y="74"/>
                        <a:pt x="18228" y="247"/>
                      </a:cubicBezTo>
                      <a:cubicBezTo>
                        <a:pt x="17134" y="1050"/>
                        <a:pt x="4373" y="1840"/>
                        <a:pt x="4373" y="1840"/>
                      </a:cubicBezTo>
                      <a:cubicBezTo>
                        <a:pt x="4162" y="1581"/>
                        <a:pt x="3960" y="1445"/>
                        <a:pt x="3763" y="1445"/>
                      </a:cubicBezTo>
                      <a:cubicBezTo>
                        <a:pt x="3372" y="1445"/>
                        <a:pt x="3009" y="1976"/>
                        <a:pt x="2643" y="3050"/>
                      </a:cubicBezTo>
                      <a:cubicBezTo>
                        <a:pt x="1551" y="5446"/>
                        <a:pt x="1641" y="5039"/>
                        <a:pt x="912" y="6249"/>
                      </a:cubicBezTo>
                      <a:cubicBezTo>
                        <a:pt x="183" y="7842"/>
                        <a:pt x="-273" y="13844"/>
                        <a:pt x="183" y="15042"/>
                      </a:cubicBezTo>
                      <a:cubicBezTo>
                        <a:pt x="481" y="16030"/>
                        <a:pt x="411" y="16746"/>
                        <a:pt x="1494" y="16746"/>
                      </a:cubicBezTo>
                      <a:cubicBezTo>
                        <a:pt x="1728" y="16746"/>
                        <a:pt x="2015" y="16709"/>
                        <a:pt x="2370" y="16648"/>
                      </a:cubicBezTo>
                      <a:cubicBezTo>
                        <a:pt x="3619" y="16141"/>
                        <a:pt x="3982" y="15030"/>
                        <a:pt x="4390" y="15030"/>
                      </a:cubicBezTo>
                      <a:cubicBezTo>
                        <a:pt x="4635" y="15030"/>
                        <a:pt x="4897" y="15437"/>
                        <a:pt x="5378" y="16648"/>
                      </a:cubicBezTo>
                      <a:cubicBezTo>
                        <a:pt x="6380" y="19044"/>
                        <a:pt x="7565" y="20637"/>
                        <a:pt x="8750" y="21044"/>
                      </a:cubicBezTo>
                      <a:cubicBezTo>
                        <a:pt x="8941" y="21155"/>
                        <a:pt x="9102" y="21205"/>
                        <a:pt x="9242" y="21205"/>
                      </a:cubicBezTo>
                      <a:cubicBezTo>
                        <a:pt x="10089" y="21205"/>
                        <a:pt x="10165" y="19389"/>
                        <a:pt x="12121" y="19044"/>
                      </a:cubicBezTo>
                      <a:cubicBezTo>
                        <a:pt x="13945" y="19044"/>
                        <a:pt x="14542" y="21600"/>
                        <a:pt x="15453" y="21600"/>
                      </a:cubicBezTo>
                      <a:cubicBezTo>
                        <a:pt x="15684" y="21600"/>
                        <a:pt x="15932" y="21439"/>
                        <a:pt x="16222" y="21044"/>
                      </a:cubicBezTo>
                      <a:cubicBezTo>
                        <a:pt x="17680" y="19439"/>
                        <a:pt x="16678" y="17438"/>
                        <a:pt x="18228" y="15437"/>
                      </a:cubicBezTo>
                      <a:cubicBezTo>
                        <a:pt x="19869" y="13449"/>
                        <a:pt x="20322" y="13042"/>
                        <a:pt x="20778" y="9448"/>
                      </a:cubicBezTo>
                      <a:cubicBezTo>
                        <a:pt x="21327" y="5842"/>
                        <a:pt x="21144" y="4248"/>
                        <a:pt x="20049" y="2643"/>
                      </a:cubicBezTo>
                      <a:cubicBezTo>
                        <a:pt x="19191" y="1074"/>
                        <a:pt x="19177" y="0"/>
                        <a:pt x="18721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45" name="Google Shape;1128;p82"/>
                <p:cNvSpPr/>
                <p:nvPr/>
              </p:nvSpPr>
              <p:spPr>
                <a:xfrm>
                  <a:off x="146476" y="0"/>
                  <a:ext cx="442678" cy="763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26" y="0"/>
                      </a:moveTo>
                      <a:cubicBezTo>
                        <a:pt x="4770" y="0"/>
                        <a:pt x="0" y="5173"/>
                        <a:pt x="0" y="10373"/>
                      </a:cubicBezTo>
                      <a:cubicBezTo>
                        <a:pt x="0" y="16400"/>
                        <a:pt x="4770" y="21600"/>
                        <a:pt x="10726" y="21600"/>
                      </a:cubicBezTo>
                      <a:cubicBezTo>
                        <a:pt x="16683" y="21600"/>
                        <a:pt x="21600" y="16400"/>
                        <a:pt x="21600" y="10373"/>
                      </a:cubicBezTo>
                      <a:cubicBezTo>
                        <a:pt x="21600" y="5173"/>
                        <a:pt x="16683" y="0"/>
                        <a:pt x="10726" y="0"/>
                      </a:cubicBezTo>
                      <a:close/>
                    </a:path>
                  </a:pathLst>
                </a:custGeom>
                <a:solidFill>
                  <a:srgbClr val="8C653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46" name="Google Shape;1129;p82"/>
                <p:cNvSpPr/>
                <p:nvPr/>
              </p:nvSpPr>
              <p:spPr>
                <a:xfrm>
                  <a:off x="45800" y="36669"/>
                  <a:ext cx="650160" cy="241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345" y="0"/>
                      </a:moveTo>
                      <a:lnTo>
                        <a:pt x="3345" y="7650"/>
                      </a:lnTo>
                      <a:cubicBezTo>
                        <a:pt x="2130" y="9018"/>
                        <a:pt x="1015" y="10665"/>
                        <a:pt x="0" y="12852"/>
                      </a:cubicBezTo>
                      <a:cubicBezTo>
                        <a:pt x="711" y="12303"/>
                        <a:pt x="1522" y="12033"/>
                        <a:pt x="2230" y="12033"/>
                      </a:cubicBezTo>
                      <a:cubicBezTo>
                        <a:pt x="2324" y="12067"/>
                        <a:pt x="2415" y="12084"/>
                        <a:pt x="2505" y="12084"/>
                      </a:cubicBezTo>
                      <a:cubicBezTo>
                        <a:pt x="3119" y="12084"/>
                        <a:pt x="3717" y="11307"/>
                        <a:pt x="4159" y="10116"/>
                      </a:cubicBezTo>
                      <a:cubicBezTo>
                        <a:pt x="4826" y="10513"/>
                        <a:pt x="5550" y="10766"/>
                        <a:pt x="6286" y="10766"/>
                      </a:cubicBezTo>
                      <a:cubicBezTo>
                        <a:pt x="6555" y="10766"/>
                        <a:pt x="6827" y="10732"/>
                        <a:pt x="7100" y="10665"/>
                      </a:cubicBezTo>
                      <a:cubicBezTo>
                        <a:pt x="6896" y="12033"/>
                        <a:pt x="6592" y="13122"/>
                        <a:pt x="6185" y="13941"/>
                      </a:cubicBezTo>
                      <a:cubicBezTo>
                        <a:pt x="5781" y="15039"/>
                        <a:pt x="5274" y="16407"/>
                        <a:pt x="4970" y="17775"/>
                      </a:cubicBezTo>
                      <a:cubicBezTo>
                        <a:pt x="4970" y="17775"/>
                        <a:pt x="6389" y="15309"/>
                        <a:pt x="7100" y="14220"/>
                      </a:cubicBezTo>
                      <a:cubicBezTo>
                        <a:pt x="7504" y="13671"/>
                        <a:pt x="7808" y="12852"/>
                        <a:pt x="8215" y="11754"/>
                      </a:cubicBezTo>
                      <a:cubicBezTo>
                        <a:pt x="9633" y="11754"/>
                        <a:pt x="11055" y="11484"/>
                        <a:pt x="11055" y="11484"/>
                      </a:cubicBezTo>
                      <a:cubicBezTo>
                        <a:pt x="10748" y="13392"/>
                        <a:pt x="10445" y="15309"/>
                        <a:pt x="10141" y="17226"/>
                      </a:cubicBezTo>
                      <a:cubicBezTo>
                        <a:pt x="9937" y="19683"/>
                        <a:pt x="9633" y="21600"/>
                        <a:pt x="9633" y="21600"/>
                      </a:cubicBezTo>
                      <a:cubicBezTo>
                        <a:pt x="10445" y="19413"/>
                        <a:pt x="11155" y="16947"/>
                        <a:pt x="11763" y="14490"/>
                      </a:cubicBezTo>
                      <a:cubicBezTo>
                        <a:pt x="12374" y="11484"/>
                        <a:pt x="14300" y="10935"/>
                        <a:pt x="14300" y="10935"/>
                      </a:cubicBezTo>
                      <a:cubicBezTo>
                        <a:pt x="14503" y="12303"/>
                        <a:pt x="14604" y="13671"/>
                        <a:pt x="14807" y="15039"/>
                      </a:cubicBezTo>
                      <a:cubicBezTo>
                        <a:pt x="15211" y="17226"/>
                        <a:pt x="15618" y="19413"/>
                        <a:pt x="16126" y="21600"/>
                      </a:cubicBezTo>
                      <a:cubicBezTo>
                        <a:pt x="16022" y="19134"/>
                        <a:pt x="16126" y="16947"/>
                        <a:pt x="16429" y="14760"/>
                      </a:cubicBezTo>
                      <a:cubicBezTo>
                        <a:pt x="16733" y="13392"/>
                        <a:pt x="16429" y="10386"/>
                        <a:pt x="16429" y="10386"/>
                      </a:cubicBezTo>
                      <a:cubicBezTo>
                        <a:pt x="17341" y="10665"/>
                        <a:pt x="18355" y="11205"/>
                        <a:pt x="19270" y="12033"/>
                      </a:cubicBezTo>
                      <a:cubicBezTo>
                        <a:pt x="20081" y="12852"/>
                        <a:pt x="20789" y="13122"/>
                        <a:pt x="21600" y="13122"/>
                      </a:cubicBezTo>
                      <a:cubicBezTo>
                        <a:pt x="21093" y="12573"/>
                        <a:pt x="20485" y="11484"/>
                        <a:pt x="20081" y="10386"/>
                      </a:cubicBezTo>
                      <a:cubicBezTo>
                        <a:pt x="19470" y="9018"/>
                        <a:pt x="18763" y="8199"/>
                        <a:pt x="18052" y="7650"/>
                      </a:cubicBezTo>
                      <a:lnTo>
                        <a:pt x="18052" y="0"/>
                      </a:lnTo>
                      <a:cubicBezTo>
                        <a:pt x="18052" y="1908"/>
                        <a:pt x="14704" y="3555"/>
                        <a:pt x="10648" y="3555"/>
                      </a:cubicBezTo>
                      <a:cubicBezTo>
                        <a:pt x="6592" y="3555"/>
                        <a:pt x="3345" y="1908"/>
                        <a:pt x="3345" y="0"/>
                      </a:cubicBezTo>
                      <a:close/>
                    </a:path>
                  </a:pathLst>
                </a:custGeom>
                <a:solidFill>
                  <a:srgbClr val="BF8A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1352" name="Google Shape;1130;p82"/>
            <p:cNvGrpSpPr/>
            <p:nvPr/>
          </p:nvGrpSpPr>
          <p:grpSpPr>
            <a:xfrm>
              <a:off x="4111061" y="51"/>
              <a:ext cx="5372554" cy="2871423"/>
              <a:chOff x="87" y="0"/>
              <a:chExt cx="5372553" cy="2871422"/>
            </a:xfrm>
          </p:grpSpPr>
          <p:sp>
            <p:nvSpPr>
              <p:cNvPr id="1349" name="Google Shape;1131;p82"/>
              <p:cNvSpPr/>
              <p:nvPr/>
            </p:nvSpPr>
            <p:spPr>
              <a:xfrm>
                <a:off x="87" y="10"/>
                <a:ext cx="5371262" cy="167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350" name="Google Shape;1132;p82"/>
              <p:cNvSpPr/>
              <p:nvPr/>
            </p:nvSpPr>
            <p:spPr>
              <a:xfrm>
                <a:off x="286448" y="10"/>
                <a:ext cx="5086193" cy="2871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351" name="Google Shape;1133;p82"/>
              <p:cNvSpPr/>
              <p:nvPr/>
            </p:nvSpPr>
            <p:spPr>
              <a:xfrm>
                <a:off x="1179360" y="0"/>
                <a:ext cx="4192064" cy="854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A0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35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4" name="Google Shape;1137;p83"/>
          <p:cNvGrpSpPr/>
          <p:nvPr/>
        </p:nvGrpSpPr>
        <p:grpSpPr>
          <a:xfrm>
            <a:off x="-272856" y="387596"/>
            <a:ext cx="9936434" cy="4755817"/>
            <a:chOff x="-13" y="-1"/>
            <a:chExt cx="9936433" cy="4755816"/>
          </a:xfrm>
        </p:grpSpPr>
        <p:sp>
          <p:nvSpPr>
            <p:cNvPr id="1361" name="Google Shape;1138;p83"/>
            <p:cNvSpPr/>
            <p:nvPr/>
          </p:nvSpPr>
          <p:spPr>
            <a:xfrm>
              <a:off x="272840" y="4400631"/>
              <a:ext cx="9143978" cy="35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373" name="Google Shape;1139;p83"/>
            <p:cNvGrpSpPr/>
            <p:nvPr/>
          </p:nvGrpSpPr>
          <p:grpSpPr>
            <a:xfrm>
              <a:off x="-14" y="-2"/>
              <a:ext cx="9936434" cy="4597323"/>
              <a:chOff x="-13" y="0"/>
              <a:chExt cx="9936433" cy="4597321"/>
            </a:xfrm>
          </p:grpSpPr>
          <p:sp>
            <p:nvSpPr>
              <p:cNvPr id="1362" name="Google Shape;1140;p83"/>
              <p:cNvSpPr/>
              <p:nvPr/>
            </p:nvSpPr>
            <p:spPr>
              <a:xfrm>
                <a:off x="8489932" y="-1"/>
                <a:ext cx="667476" cy="849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366" name="Google Shape;1141;p83"/>
              <p:cNvGrpSpPr/>
              <p:nvPr/>
            </p:nvGrpSpPr>
            <p:grpSpPr>
              <a:xfrm>
                <a:off x="8899883" y="1307879"/>
                <a:ext cx="1036537" cy="691091"/>
                <a:chOff x="-25" y="0"/>
                <a:chExt cx="1036536" cy="691089"/>
              </a:xfrm>
            </p:grpSpPr>
            <p:sp>
              <p:nvSpPr>
                <p:cNvPr id="1363" name="Google Shape;1142;p83"/>
                <p:cNvSpPr/>
                <p:nvPr/>
              </p:nvSpPr>
              <p:spPr>
                <a:xfrm>
                  <a:off x="-26" y="5066"/>
                  <a:ext cx="1032809" cy="686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64" name="Google Shape;1143;p83"/>
                <p:cNvSpPr/>
                <p:nvPr/>
              </p:nvSpPr>
              <p:spPr>
                <a:xfrm>
                  <a:off x="106525" y="-1"/>
                  <a:ext cx="929987" cy="44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65" name="Google Shape;1144;p83"/>
                <p:cNvSpPr/>
                <p:nvPr/>
              </p:nvSpPr>
              <p:spPr>
                <a:xfrm>
                  <a:off x="203486" y="46058"/>
                  <a:ext cx="736139" cy="348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370" name="Google Shape;1145;p83"/>
              <p:cNvGrpSpPr/>
              <p:nvPr/>
            </p:nvGrpSpPr>
            <p:grpSpPr>
              <a:xfrm>
                <a:off x="8643815" y="3178733"/>
                <a:ext cx="665065" cy="1349234"/>
                <a:chOff x="2" y="0"/>
                <a:chExt cx="665063" cy="1349233"/>
              </a:xfrm>
            </p:grpSpPr>
            <p:sp>
              <p:nvSpPr>
                <p:cNvPr id="1367" name="Google Shape;1146;p83"/>
                <p:cNvSpPr/>
                <p:nvPr/>
              </p:nvSpPr>
              <p:spPr>
                <a:xfrm>
                  <a:off x="167551" y="-1"/>
                  <a:ext cx="285705" cy="134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68" name="Google Shape;1147;p83"/>
                <p:cNvSpPr/>
                <p:nvPr/>
              </p:nvSpPr>
              <p:spPr>
                <a:xfrm>
                  <a:off x="2" y="282956"/>
                  <a:ext cx="232369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69" name="Google Shape;1148;p83"/>
                <p:cNvSpPr/>
                <p:nvPr/>
              </p:nvSpPr>
              <p:spPr>
                <a:xfrm>
                  <a:off x="396389" y="282956"/>
                  <a:ext cx="268678" cy="1066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1371" name="Google Shape;1149;p83"/>
              <p:cNvSpPr/>
              <p:nvPr/>
            </p:nvSpPr>
            <p:spPr>
              <a:xfrm rot="4249985">
                <a:off x="544759" y="4071146"/>
                <a:ext cx="432423" cy="48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600" fill="norm" stroke="1" extrusionOk="0">
                    <a:moveTo>
                      <a:pt x="13413" y="0"/>
                    </a:moveTo>
                    <a:cubicBezTo>
                      <a:pt x="12904" y="0"/>
                      <a:pt x="12448" y="474"/>
                      <a:pt x="12678" y="997"/>
                    </a:cubicBezTo>
                    <a:lnTo>
                      <a:pt x="12618" y="969"/>
                    </a:lnTo>
                    <a:lnTo>
                      <a:pt x="10060" y="1844"/>
                    </a:lnTo>
                    <a:cubicBezTo>
                      <a:pt x="9820" y="1926"/>
                      <a:pt x="9609" y="2090"/>
                      <a:pt x="9428" y="2282"/>
                    </a:cubicBezTo>
                    <a:lnTo>
                      <a:pt x="161" y="13606"/>
                    </a:lnTo>
                    <a:cubicBezTo>
                      <a:pt x="-80" y="13879"/>
                      <a:pt x="-50" y="14290"/>
                      <a:pt x="251" y="14536"/>
                    </a:cubicBezTo>
                    <a:cubicBezTo>
                      <a:pt x="221" y="14563"/>
                      <a:pt x="191" y="14590"/>
                      <a:pt x="161" y="14618"/>
                    </a:cubicBezTo>
                    <a:cubicBezTo>
                      <a:pt x="-110" y="14946"/>
                      <a:pt x="-20" y="15411"/>
                      <a:pt x="311" y="15657"/>
                    </a:cubicBezTo>
                    <a:lnTo>
                      <a:pt x="491" y="15767"/>
                    </a:lnTo>
                    <a:cubicBezTo>
                      <a:pt x="372" y="15821"/>
                      <a:pt x="282" y="15875"/>
                      <a:pt x="221" y="15957"/>
                    </a:cubicBezTo>
                    <a:cubicBezTo>
                      <a:pt x="-50" y="16286"/>
                      <a:pt x="11" y="16751"/>
                      <a:pt x="372" y="16997"/>
                    </a:cubicBezTo>
                    <a:lnTo>
                      <a:pt x="6991" y="21455"/>
                    </a:lnTo>
                    <a:cubicBezTo>
                      <a:pt x="7137" y="21554"/>
                      <a:pt x="7306" y="21600"/>
                      <a:pt x="7474" y="21600"/>
                    </a:cubicBezTo>
                    <a:cubicBezTo>
                      <a:pt x="7725" y="21600"/>
                      <a:pt x="7972" y="21499"/>
                      <a:pt x="8135" y="21319"/>
                    </a:cubicBezTo>
                    <a:cubicBezTo>
                      <a:pt x="8195" y="21209"/>
                      <a:pt x="8255" y="21127"/>
                      <a:pt x="8255" y="21018"/>
                    </a:cubicBezTo>
                    <a:lnTo>
                      <a:pt x="8406" y="21127"/>
                    </a:lnTo>
                    <a:cubicBezTo>
                      <a:pt x="8548" y="21224"/>
                      <a:pt x="8713" y="21270"/>
                      <a:pt x="8879" y="21270"/>
                    </a:cubicBezTo>
                    <a:cubicBezTo>
                      <a:pt x="9132" y="21270"/>
                      <a:pt x="9385" y="21162"/>
                      <a:pt x="9549" y="20963"/>
                    </a:cubicBezTo>
                    <a:cubicBezTo>
                      <a:pt x="9579" y="20936"/>
                      <a:pt x="9579" y="20908"/>
                      <a:pt x="9609" y="20881"/>
                    </a:cubicBezTo>
                    <a:cubicBezTo>
                      <a:pt x="9732" y="20937"/>
                      <a:pt x="9865" y="20965"/>
                      <a:pt x="9996" y="20965"/>
                    </a:cubicBezTo>
                    <a:cubicBezTo>
                      <a:pt x="10252" y="20965"/>
                      <a:pt x="10503" y="20861"/>
                      <a:pt x="10663" y="20662"/>
                    </a:cubicBezTo>
                    <a:lnTo>
                      <a:pt x="12227" y="18747"/>
                    </a:lnTo>
                    <a:lnTo>
                      <a:pt x="12288" y="18803"/>
                    </a:lnTo>
                    <a:lnTo>
                      <a:pt x="18455" y="11280"/>
                    </a:lnTo>
                    <a:lnTo>
                      <a:pt x="18396" y="11226"/>
                    </a:lnTo>
                    <a:lnTo>
                      <a:pt x="19900" y="9393"/>
                    </a:lnTo>
                    <a:cubicBezTo>
                      <a:pt x="20051" y="9175"/>
                      <a:pt x="20171" y="8929"/>
                      <a:pt x="20171" y="8655"/>
                    </a:cubicBezTo>
                    <a:lnTo>
                      <a:pt x="20351" y="6193"/>
                    </a:lnTo>
                    <a:lnTo>
                      <a:pt x="20322" y="6166"/>
                    </a:lnTo>
                    <a:cubicBezTo>
                      <a:pt x="20365" y="6172"/>
                      <a:pt x="20407" y="6175"/>
                      <a:pt x="20448" y="6175"/>
                    </a:cubicBezTo>
                    <a:cubicBezTo>
                      <a:pt x="21173" y="6175"/>
                      <a:pt x="21490" y="5295"/>
                      <a:pt x="20863" y="4880"/>
                    </a:cubicBezTo>
                    <a:lnTo>
                      <a:pt x="13882" y="149"/>
                    </a:lnTo>
                    <a:cubicBezTo>
                      <a:pt x="13733" y="46"/>
                      <a:pt x="13570" y="0"/>
                      <a:pt x="13413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372" name="Google Shape;1150;p83"/>
              <p:cNvSpPr/>
              <p:nvPr/>
            </p:nvSpPr>
            <p:spPr>
              <a:xfrm>
                <a:off x="-14" y="3241588"/>
                <a:ext cx="878293" cy="691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600" fill="norm" stroke="1" extrusionOk="0">
                    <a:moveTo>
                      <a:pt x="17960" y="0"/>
                    </a:moveTo>
                    <a:cubicBezTo>
                      <a:pt x="17934" y="0"/>
                      <a:pt x="17907" y="4"/>
                      <a:pt x="17882" y="12"/>
                    </a:cubicBezTo>
                    <a:lnTo>
                      <a:pt x="10406" y="2138"/>
                    </a:lnTo>
                    <a:lnTo>
                      <a:pt x="1474" y="4656"/>
                    </a:lnTo>
                    <a:cubicBezTo>
                      <a:pt x="410" y="4963"/>
                      <a:pt x="-242" y="6390"/>
                      <a:pt x="84" y="7732"/>
                    </a:cubicBezTo>
                    <a:lnTo>
                      <a:pt x="2974" y="19790"/>
                    </a:lnTo>
                    <a:cubicBezTo>
                      <a:pt x="3239" y="20897"/>
                      <a:pt x="4033" y="21600"/>
                      <a:pt x="4886" y="21600"/>
                    </a:cubicBezTo>
                    <a:cubicBezTo>
                      <a:pt x="5153" y="21600"/>
                      <a:pt x="5426" y="21531"/>
                      <a:pt x="5691" y="21384"/>
                    </a:cubicBezTo>
                    <a:lnTo>
                      <a:pt x="21032" y="12796"/>
                    </a:lnTo>
                    <a:cubicBezTo>
                      <a:pt x="21250" y="12684"/>
                      <a:pt x="21358" y="12376"/>
                      <a:pt x="21315" y="12096"/>
                    </a:cubicBezTo>
                    <a:lnTo>
                      <a:pt x="20880" y="10055"/>
                    </a:lnTo>
                    <a:cubicBezTo>
                      <a:pt x="20846" y="9859"/>
                      <a:pt x="20720" y="9748"/>
                      <a:pt x="20584" y="9748"/>
                    </a:cubicBezTo>
                    <a:cubicBezTo>
                      <a:pt x="20545" y="9748"/>
                      <a:pt x="20506" y="9756"/>
                      <a:pt x="20467" y="9775"/>
                    </a:cubicBezTo>
                    <a:lnTo>
                      <a:pt x="16077" y="12041"/>
                    </a:lnTo>
                    <a:cubicBezTo>
                      <a:pt x="15988" y="12084"/>
                      <a:pt x="15898" y="12103"/>
                      <a:pt x="15809" y="12103"/>
                    </a:cubicBezTo>
                    <a:cubicBezTo>
                      <a:pt x="15489" y="12103"/>
                      <a:pt x="15197" y="11842"/>
                      <a:pt x="15078" y="11425"/>
                    </a:cubicBezTo>
                    <a:lnTo>
                      <a:pt x="13557" y="5467"/>
                    </a:lnTo>
                    <a:cubicBezTo>
                      <a:pt x="13426" y="4879"/>
                      <a:pt x="13687" y="4292"/>
                      <a:pt x="14122" y="4124"/>
                    </a:cubicBezTo>
                    <a:lnTo>
                      <a:pt x="18468" y="2613"/>
                    </a:lnTo>
                    <a:cubicBezTo>
                      <a:pt x="18729" y="2529"/>
                      <a:pt x="18881" y="2166"/>
                      <a:pt x="18772" y="1831"/>
                    </a:cubicBezTo>
                    <a:lnTo>
                      <a:pt x="18316" y="320"/>
                    </a:lnTo>
                    <a:cubicBezTo>
                      <a:pt x="18261" y="130"/>
                      <a:pt x="18110" y="0"/>
                      <a:pt x="17960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37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6"/>
            <a:ext cx="4572000" cy="51435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13"/>
          </p:nvPr>
        </p:nvSpPr>
        <p:spPr>
          <a:xfrm>
            <a:off x="4939500" y="724074"/>
            <a:ext cx="3837000" cy="369510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5" name="Google Shape;1152;p84"/>
          <p:cNvGrpSpPr/>
          <p:nvPr/>
        </p:nvGrpSpPr>
        <p:grpSpPr>
          <a:xfrm>
            <a:off x="-7" y="-2341159"/>
            <a:ext cx="9143659" cy="7484616"/>
            <a:chOff x="-1" y="0"/>
            <a:chExt cx="9143658" cy="7484614"/>
          </a:xfrm>
        </p:grpSpPr>
        <p:sp>
          <p:nvSpPr>
            <p:cNvPr id="1382" name="Google Shape;1153;p84"/>
            <p:cNvSpPr/>
            <p:nvPr/>
          </p:nvSpPr>
          <p:spPr>
            <a:xfrm flipH="1">
              <a:off x="3056733" y="-1"/>
              <a:ext cx="4163299" cy="717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83" name="Google Shape;1154;p84"/>
            <p:cNvSpPr/>
            <p:nvPr/>
          </p:nvSpPr>
          <p:spPr>
            <a:xfrm>
              <a:off x="3837443" y="5694034"/>
              <a:ext cx="1478019" cy="135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7184" y="0"/>
                  </a:moveTo>
                  <a:cubicBezTo>
                    <a:pt x="17025" y="0"/>
                    <a:pt x="16764" y="186"/>
                    <a:pt x="16669" y="289"/>
                  </a:cubicBezTo>
                  <a:cubicBezTo>
                    <a:pt x="16553" y="429"/>
                    <a:pt x="16274" y="2905"/>
                    <a:pt x="15762" y="4061"/>
                  </a:cubicBezTo>
                  <a:cubicBezTo>
                    <a:pt x="15471" y="3515"/>
                    <a:pt x="14691" y="2689"/>
                    <a:pt x="14330" y="1915"/>
                  </a:cubicBezTo>
                  <a:cubicBezTo>
                    <a:pt x="14256" y="1765"/>
                    <a:pt x="14480" y="1394"/>
                    <a:pt x="14408" y="1394"/>
                  </a:cubicBezTo>
                  <a:cubicBezTo>
                    <a:pt x="14401" y="1394"/>
                    <a:pt x="14390" y="1398"/>
                    <a:pt x="14376" y="1406"/>
                  </a:cubicBezTo>
                  <a:cubicBezTo>
                    <a:pt x="14225" y="1496"/>
                    <a:pt x="14074" y="1749"/>
                    <a:pt x="14155" y="1915"/>
                  </a:cubicBezTo>
                  <a:cubicBezTo>
                    <a:pt x="14411" y="2461"/>
                    <a:pt x="15168" y="4163"/>
                    <a:pt x="15552" y="4747"/>
                  </a:cubicBezTo>
                  <a:cubicBezTo>
                    <a:pt x="15296" y="5788"/>
                    <a:pt x="15028" y="6715"/>
                    <a:pt x="14819" y="6867"/>
                  </a:cubicBezTo>
                  <a:cubicBezTo>
                    <a:pt x="14765" y="6905"/>
                    <a:pt x="14696" y="6922"/>
                    <a:pt x="14615" y="6922"/>
                  </a:cubicBezTo>
                  <a:cubicBezTo>
                    <a:pt x="14094" y="6922"/>
                    <a:pt x="13074" y="6229"/>
                    <a:pt x="12177" y="6042"/>
                  </a:cubicBezTo>
                  <a:cubicBezTo>
                    <a:pt x="12282" y="3083"/>
                    <a:pt x="12444" y="1572"/>
                    <a:pt x="12444" y="1572"/>
                  </a:cubicBezTo>
                  <a:lnTo>
                    <a:pt x="8045" y="1305"/>
                  </a:lnTo>
                  <a:cubicBezTo>
                    <a:pt x="8045" y="1305"/>
                    <a:pt x="7649" y="3083"/>
                    <a:pt x="7055" y="6156"/>
                  </a:cubicBezTo>
                  <a:cubicBezTo>
                    <a:pt x="6648" y="6029"/>
                    <a:pt x="5786" y="5775"/>
                    <a:pt x="5402" y="5598"/>
                  </a:cubicBezTo>
                  <a:cubicBezTo>
                    <a:pt x="5472" y="5267"/>
                    <a:pt x="5530" y="4925"/>
                    <a:pt x="5577" y="4582"/>
                  </a:cubicBezTo>
                  <a:cubicBezTo>
                    <a:pt x="5612" y="4124"/>
                    <a:pt x="5612" y="3667"/>
                    <a:pt x="5589" y="3210"/>
                  </a:cubicBezTo>
                  <a:cubicBezTo>
                    <a:pt x="5589" y="3032"/>
                    <a:pt x="5461" y="2918"/>
                    <a:pt x="5286" y="2867"/>
                  </a:cubicBezTo>
                  <a:cubicBezTo>
                    <a:pt x="5266" y="2862"/>
                    <a:pt x="5251" y="2859"/>
                    <a:pt x="5241" y="2859"/>
                  </a:cubicBezTo>
                  <a:cubicBezTo>
                    <a:pt x="5151" y="2859"/>
                    <a:pt x="5414" y="3051"/>
                    <a:pt x="5414" y="3223"/>
                  </a:cubicBezTo>
                  <a:cubicBezTo>
                    <a:pt x="5414" y="3502"/>
                    <a:pt x="4972" y="4391"/>
                    <a:pt x="4879" y="4988"/>
                  </a:cubicBezTo>
                  <a:cubicBezTo>
                    <a:pt x="4809" y="4886"/>
                    <a:pt x="4739" y="4785"/>
                    <a:pt x="4681" y="4683"/>
                  </a:cubicBezTo>
                  <a:cubicBezTo>
                    <a:pt x="3588" y="2989"/>
                    <a:pt x="3132" y="2461"/>
                    <a:pt x="2683" y="2461"/>
                  </a:cubicBezTo>
                  <a:cubicBezTo>
                    <a:pt x="2678" y="2461"/>
                    <a:pt x="2673" y="2461"/>
                    <a:pt x="2667" y="2461"/>
                  </a:cubicBezTo>
                  <a:cubicBezTo>
                    <a:pt x="2493" y="2486"/>
                    <a:pt x="2341" y="2562"/>
                    <a:pt x="2213" y="2689"/>
                  </a:cubicBezTo>
                  <a:cubicBezTo>
                    <a:pt x="2185" y="2723"/>
                    <a:pt x="2187" y="2735"/>
                    <a:pt x="2208" y="2735"/>
                  </a:cubicBezTo>
                  <a:cubicBezTo>
                    <a:pt x="2262" y="2735"/>
                    <a:pt x="2447" y="2650"/>
                    <a:pt x="2568" y="2650"/>
                  </a:cubicBezTo>
                  <a:cubicBezTo>
                    <a:pt x="2574" y="2650"/>
                    <a:pt x="2580" y="2651"/>
                    <a:pt x="2586" y="2651"/>
                  </a:cubicBezTo>
                  <a:cubicBezTo>
                    <a:pt x="2784" y="2740"/>
                    <a:pt x="3261" y="3705"/>
                    <a:pt x="3657" y="4315"/>
                  </a:cubicBezTo>
                  <a:cubicBezTo>
                    <a:pt x="3028" y="4556"/>
                    <a:pt x="2225" y="5229"/>
                    <a:pt x="1957" y="5242"/>
                  </a:cubicBezTo>
                  <a:cubicBezTo>
                    <a:pt x="1954" y="5242"/>
                    <a:pt x="1951" y="5242"/>
                    <a:pt x="1949" y="5242"/>
                  </a:cubicBezTo>
                  <a:cubicBezTo>
                    <a:pt x="1815" y="5242"/>
                    <a:pt x="1710" y="5017"/>
                    <a:pt x="1654" y="5017"/>
                  </a:cubicBezTo>
                  <a:cubicBezTo>
                    <a:pt x="1639" y="5017"/>
                    <a:pt x="1627" y="5034"/>
                    <a:pt x="1620" y="5077"/>
                  </a:cubicBezTo>
                  <a:cubicBezTo>
                    <a:pt x="1585" y="5293"/>
                    <a:pt x="1771" y="5420"/>
                    <a:pt x="1946" y="5420"/>
                  </a:cubicBezTo>
                  <a:cubicBezTo>
                    <a:pt x="2411" y="5394"/>
                    <a:pt x="3622" y="5077"/>
                    <a:pt x="4041" y="4912"/>
                  </a:cubicBezTo>
                  <a:lnTo>
                    <a:pt x="4157" y="5089"/>
                  </a:lnTo>
                  <a:cubicBezTo>
                    <a:pt x="4343" y="5407"/>
                    <a:pt x="4553" y="5712"/>
                    <a:pt x="4786" y="6004"/>
                  </a:cubicBezTo>
                  <a:cubicBezTo>
                    <a:pt x="5018" y="6245"/>
                    <a:pt x="6823" y="7312"/>
                    <a:pt x="6834" y="7312"/>
                  </a:cubicBezTo>
                  <a:cubicBezTo>
                    <a:pt x="6648" y="8252"/>
                    <a:pt x="6543" y="8823"/>
                    <a:pt x="6345" y="9954"/>
                  </a:cubicBezTo>
                  <a:cubicBezTo>
                    <a:pt x="6240" y="10487"/>
                    <a:pt x="6252" y="10500"/>
                    <a:pt x="6136" y="11020"/>
                  </a:cubicBezTo>
                  <a:cubicBezTo>
                    <a:pt x="5415" y="10135"/>
                    <a:pt x="4498" y="9762"/>
                    <a:pt x="4038" y="9762"/>
                  </a:cubicBezTo>
                  <a:cubicBezTo>
                    <a:pt x="4023" y="9762"/>
                    <a:pt x="4008" y="9763"/>
                    <a:pt x="3994" y="9763"/>
                  </a:cubicBezTo>
                  <a:cubicBezTo>
                    <a:pt x="3808" y="9763"/>
                    <a:pt x="3354" y="9979"/>
                    <a:pt x="2958" y="10195"/>
                  </a:cubicBezTo>
                  <a:cubicBezTo>
                    <a:pt x="2679" y="9878"/>
                    <a:pt x="1911" y="9166"/>
                    <a:pt x="1433" y="8582"/>
                  </a:cubicBezTo>
                  <a:cubicBezTo>
                    <a:pt x="1328" y="8456"/>
                    <a:pt x="1462" y="7943"/>
                    <a:pt x="1383" y="7943"/>
                  </a:cubicBezTo>
                  <a:cubicBezTo>
                    <a:pt x="1375" y="7943"/>
                    <a:pt x="1365" y="7948"/>
                    <a:pt x="1352" y="7960"/>
                  </a:cubicBezTo>
                  <a:cubicBezTo>
                    <a:pt x="1224" y="8087"/>
                    <a:pt x="1073" y="8633"/>
                    <a:pt x="1189" y="8785"/>
                  </a:cubicBezTo>
                  <a:cubicBezTo>
                    <a:pt x="1305" y="8925"/>
                    <a:pt x="2120" y="9928"/>
                    <a:pt x="2551" y="10449"/>
                  </a:cubicBezTo>
                  <a:lnTo>
                    <a:pt x="2353" y="10564"/>
                  </a:lnTo>
                  <a:cubicBezTo>
                    <a:pt x="1678" y="10970"/>
                    <a:pt x="956" y="11846"/>
                    <a:pt x="549" y="11922"/>
                  </a:cubicBezTo>
                  <a:cubicBezTo>
                    <a:pt x="538" y="11925"/>
                    <a:pt x="526" y="11926"/>
                    <a:pt x="513" y="11926"/>
                  </a:cubicBezTo>
                  <a:cubicBezTo>
                    <a:pt x="375" y="11926"/>
                    <a:pt x="147" y="11794"/>
                    <a:pt x="48" y="11794"/>
                  </a:cubicBezTo>
                  <a:cubicBezTo>
                    <a:pt x="12" y="11794"/>
                    <a:pt x="-7" y="11811"/>
                    <a:pt x="2" y="11859"/>
                  </a:cubicBezTo>
                  <a:cubicBezTo>
                    <a:pt x="35" y="12038"/>
                    <a:pt x="347" y="12229"/>
                    <a:pt x="519" y="12229"/>
                  </a:cubicBezTo>
                  <a:cubicBezTo>
                    <a:pt x="529" y="12229"/>
                    <a:pt x="539" y="12229"/>
                    <a:pt x="549" y="12227"/>
                  </a:cubicBezTo>
                  <a:cubicBezTo>
                    <a:pt x="921" y="12126"/>
                    <a:pt x="1294" y="11960"/>
                    <a:pt x="1631" y="11770"/>
                  </a:cubicBezTo>
                  <a:cubicBezTo>
                    <a:pt x="1585" y="12087"/>
                    <a:pt x="1852" y="12469"/>
                    <a:pt x="1794" y="12761"/>
                  </a:cubicBezTo>
                  <a:cubicBezTo>
                    <a:pt x="1759" y="12951"/>
                    <a:pt x="1305" y="13281"/>
                    <a:pt x="1468" y="13319"/>
                  </a:cubicBezTo>
                  <a:cubicBezTo>
                    <a:pt x="1503" y="13319"/>
                    <a:pt x="2050" y="13066"/>
                    <a:pt x="2085" y="12900"/>
                  </a:cubicBezTo>
                  <a:cubicBezTo>
                    <a:pt x="2120" y="12710"/>
                    <a:pt x="2271" y="11846"/>
                    <a:pt x="2318" y="11376"/>
                  </a:cubicBezTo>
                  <a:cubicBezTo>
                    <a:pt x="2434" y="11300"/>
                    <a:pt x="3493" y="10627"/>
                    <a:pt x="3680" y="10601"/>
                  </a:cubicBezTo>
                  <a:cubicBezTo>
                    <a:pt x="3936" y="10678"/>
                    <a:pt x="5111" y="11453"/>
                    <a:pt x="5833" y="12342"/>
                  </a:cubicBezTo>
                  <a:cubicBezTo>
                    <a:pt x="4786" y="16571"/>
                    <a:pt x="3296" y="19835"/>
                    <a:pt x="3168" y="20368"/>
                  </a:cubicBezTo>
                  <a:lnTo>
                    <a:pt x="13259" y="21600"/>
                  </a:lnTo>
                  <a:cubicBezTo>
                    <a:pt x="13259" y="21600"/>
                    <a:pt x="12328" y="18209"/>
                    <a:pt x="12154" y="13142"/>
                  </a:cubicBezTo>
                  <a:cubicBezTo>
                    <a:pt x="12607" y="12964"/>
                    <a:pt x="13026" y="12570"/>
                    <a:pt x="13469" y="12532"/>
                  </a:cubicBezTo>
                  <a:cubicBezTo>
                    <a:pt x="13725" y="12811"/>
                    <a:pt x="14190" y="13675"/>
                    <a:pt x="15878" y="14501"/>
                  </a:cubicBezTo>
                  <a:cubicBezTo>
                    <a:pt x="15934" y="14528"/>
                    <a:pt x="16000" y="14540"/>
                    <a:pt x="16068" y="14540"/>
                  </a:cubicBezTo>
                  <a:cubicBezTo>
                    <a:pt x="16282" y="14540"/>
                    <a:pt x="16521" y="14428"/>
                    <a:pt x="16565" y="14361"/>
                  </a:cubicBezTo>
                  <a:cubicBezTo>
                    <a:pt x="16603" y="14305"/>
                    <a:pt x="16554" y="14292"/>
                    <a:pt x="16470" y="14292"/>
                  </a:cubicBezTo>
                  <a:cubicBezTo>
                    <a:pt x="16393" y="14292"/>
                    <a:pt x="16288" y="14303"/>
                    <a:pt x="16192" y="14303"/>
                  </a:cubicBezTo>
                  <a:cubicBezTo>
                    <a:pt x="16104" y="14303"/>
                    <a:pt x="16025" y="14294"/>
                    <a:pt x="15983" y="14259"/>
                  </a:cubicBezTo>
                  <a:cubicBezTo>
                    <a:pt x="15319" y="13700"/>
                    <a:pt x="14807" y="12875"/>
                    <a:pt x="14341" y="12469"/>
                  </a:cubicBezTo>
                  <a:cubicBezTo>
                    <a:pt x="14628" y="12483"/>
                    <a:pt x="14905" y="12489"/>
                    <a:pt x="15168" y="12489"/>
                  </a:cubicBezTo>
                  <a:cubicBezTo>
                    <a:pt x="16538" y="12489"/>
                    <a:pt x="17543" y="12315"/>
                    <a:pt x="17729" y="12177"/>
                  </a:cubicBezTo>
                  <a:cubicBezTo>
                    <a:pt x="17834" y="12087"/>
                    <a:pt x="18090" y="11681"/>
                    <a:pt x="18322" y="11287"/>
                  </a:cubicBezTo>
                  <a:cubicBezTo>
                    <a:pt x="18811" y="11198"/>
                    <a:pt x="20487" y="10703"/>
                    <a:pt x="21197" y="10500"/>
                  </a:cubicBezTo>
                  <a:cubicBezTo>
                    <a:pt x="21372" y="10436"/>
                    <a:pt x="21593" y="10119"/>
                    <a:pt x="21558" y="9941"/>
                  </a:cubicBezTo>
                  <a:cubicBezTo>
                    <a:pt x="21549" y="9903"/>
                    <a:pt x="21532" y="9888"/>
                    <a:pt x="21509" y="9888"/>
                  </a:cubicBezTo>
                  <a:cubicBezTo>
                    <a:pt x="21418" y="9888"/>
                    <a:pt x="21233" y="10142"/>
                    <a:pt x="21093" y="10182"/>
                  </a:cubicBezTo>
                  <a:cubicBezTo>
                    <a:pt x="20313" y="10411"/>
                    <a:pt x="19347" y="10309"/>
                    <a:pt x="18800" y="10462"/>
                  </a:cubicBezTo>
                  <a:cubicBezTo>
                    <a:pt x="19056" y="10004"/>
                    <a:pt x="19358" y="9433"/>
                    <a:pt x="19742" y="8735"/>
                  </a:cubicBezTo>
                  <a:cubicBezTo>
                    <a:pt x="20068" y="8125"/>
                    <a:pt x="20441" y="7439"/>
                    <a:pt x="20511" y="7350"/>
                  </a:cubicBezTo>
                  <a:cubicBezTo>
                    <a:pt x="20627" y="7210"/>
                    <a:pt x="20476" y="6360"/>
                    <a:pt x="20348" y="6233"/>
                  </a:cubicBezTo>
                  <a:cubicBezTo>
                    <a:pt x="20339" y="6224"/>
                    <a:pt x="20332" y="6220"/>
                    <a:pt x="20327" y="6220"/>
                  </a:cubicBezTo>
                  <a:cubicBezTo>
                    <a:pt x="20254" y="6220"/>
                    <a:pt x="20480" y="6979"/>
                    <a:pt x="20371" y="7109"/>
                  </a:cubicBezTo>
                  <a:cubicBezTo>
                    <a:pt x="20278" y="7210"/>
                    <a:pt x="19882" y="7464"/>
                    <a:pt x="19312" y="8519"/>
                  </a:cubicBezTo>
                  <a:cubicBezTo>
                    <a:pt x="19021" y="9052"/>
                    <a:pt x="18509" y="9916"/>
                    <a:pt x="18136" y="10335"/>
                  </a:cubicBezTo>
                  <a:cubicBezTo>
                    <a:pt x="17962" y="9992"/>
                    <a:pt x="17403" y="9585"/>
                    <a:pt x="17228" y="9115"/>
                  </a:cubicBezTo>
                  <a:cubicBezTo>
                    <a:pt x="17162" y="8948"/>
                    <a:pt x="17169" y="8488"/>
                    <a:pt x="17034" y="8488"/>
                  </a:cubicBezTo>
                  <a:cubicBezTo>
                    <a:pt x="17025" y="8488"/>
                    <a:pt x="17017" y="8489"/>
                    <a:pt x="17007" y="8493"/>
                  </a:cubicBezTo>
                  <a:cubicBezTo>
                    <a:pt x="16844" y="8569"/>
                    <a:pt x="16949" y="9001"/>
                    <a:pt x="17019" y="9179"/>
                  </a:cubicBezTo>
                  <a:cubicBezTo>
                    <a:pt x="17368" y="10131"/>
                    <a:pt x="17566" y="10691"/>
                    <a:pt x="17752" y="10970"/>
                  </a:cubicBezTo>
                  <a:cubicBezTo>
                    <a:pt x="17636" y="11186"/>
                    <a:pt x="17531" y="11490"/>
                    <a:pt x="17472" y="11554"/>
                  </a:cubicBezTo>
                  <a:cubicBezTo>
                    <a:pt x="17205" y="11656"/>
                    <a:pt x="15878" y="11630"/>
                    <a:pt x="14248" y="11770"/>
                  </a:cubicBezTo>
                  <a:cubicBezTo>
                    <a:pt x="14551" y="11351"/>
                    <a:pt x="14539" y="10767"/>
                    <a:pt x="14970" y="10233"/>
                  </a:cubicBezTo>
                  <a:cubicBezTo>
                    <a:pt x="15087" y="10081"/>
                    <a:pt x="15703" y="9865"/>
                    <a:pt x="15575" y="9738"/>
                  </a:cubicBezTo>
                  <a:cubicBezTo>
                    <a:pt x="15551" y="9714"/>
                    <a:pt x="15513" y="9703"/>
                    <a:pt x="15466" y="9703"/>
                  </a:cubicBezTo>
                  <a:cubicBezTo>
                    <a:pt x="15267" y="9703"/>
                    <a:pt x="14913" y="9891"/>
                    <a:pt x="14819" y="10004"/>
                  </a:cubicBezTo>
                  <a:cubicBezTo>
                    <a:pt x="13853" y="11224"/>
                    <a:pt x="13585" y="11541"/>
                    <a:pt x="13410" y="11833"/>
                  </a:cubicBezTo>
                  <a:cubicBezTo>
                    <a:pt x="12980" y="11859"/>
                    <a:pt x="12538" y="11897"/>
                    <a:pt x="12107" y="11922"/>
                  </a:cubicBezTo>
                  <a:cubicBezTo>
                    <a:pt x="12072" y="10436"/>
                    <a:pt x="12084" y="8913"/>
                    <a:pt x="12130" y="7503"/>
                  </a:cubicBezTo>
                  <a:cubicBezTo>
                    <a:pt x="12724" y="7632"/>
                    <a:pt x="13328" y="7707"/>
                    <a:pt x="13933" y="7707"/>
                  </a:cubicBezTo>
                  <a:cubicBezTo>
                    <a:pt x="13980" y="7707"/>
                    <a:pt x="14027" y="7707"/>
                    <a:pt x="14074" y="7706"/>
                  </a:cubicBezTo>
                  <a:cubicBezTo>
                    <a:pt x="14772" y="7680"/>
                    <a:pt x="15075" y="7515"/>
                    <a:pt x="15156" y="7452"/>
                  </a:cubicBezTo>
                  <a:cubicBezTo>
                    <a:pt x="15296" y="7350"/>
                    <a:pt x="15401" y="7198"/>
                    <a:pt x="15482" y="7045"/>
                  </a:cubicBezTo>
                  <a:lnTo>
                    <a:pt x="17589" y="6906"/>
                  </a:lnTo>
                  <a:cubicBezTo>
                    <a:pt x="17764" y="6906"/>
                    <a:pt x="18113" y="6575"/>
                    <a:pt x="18101" y="6385"/>
                  </a:cubicBezTo>
                  <a:cubicBezTo>
                    <a:pt x="18101" y="6354"/>
                    <a:pt x="18091" y="6341"/>
                    <a:pt x="18074" y="6341"/>
                  </a:cubicBezTo>
                  <a:cubicBezTo>
                    <a:pt x="17984" y="6341"/>
                    <a:pt x="17700" y="6679"/>
                    <a:pt x="17554" y="6690"/>
                  </a:cubicBezTo>
                  <a:lnTo>
                    <a:pt x="15773" y="6334"/>
                  </a:lnTo>
                  <a:cubicBezTo>
                    <a:pt x="16157" y="5089"/>
                    <a:pt x="16472" y="3807"/>
                    <a:pt x="16728" y="2511"/>
                  </a:cubicBezTo>
                  <a:cubicBezTo>
                    <a:pt x="17333" y="2372"/>
                    <a:pt x="18159" y="2207"/>
                    <a:pt x="18450" y="1876"/>
                  </a:cubicBezTo>
                  <a:cubicBezTo>
                    <a:pt x="18578" y="1711"/>
                    <a:pt x="18578" y="1483"/>
                    <a:pt x="18462" y="1318"/>
                  </a:cubicBezTo>
                  <a:cubicBezTo>
                    <a:pt x="18447" y="1301"/>
                    <a:pt x="18436" y="1294"/>
                    <a:pt x="18428" y="1294"/>
                  </a:cubicBezTo>
                  <a:cubicBezTo>
                    <a:pt x="18374" y="1294"/>
                    <a:pt x="18459" y="1626"/>
                    <a:pt x="18357" y="1737"/>
                  </a:cubicBezTo>
                  <a:cubicBezTo>
                    <a:pt x="18229" y="1864"/>
                    <a:pt x="17426" y="1788"/>
                    <a:pt x="16797" y="1953"/>
                  </a:cubicBezTo>
                  <a:cubicBezTo>
                    <a:pt x="16914" y="1381"/>
                    <a:pt x="16774" y="619"/>
                    <a:pt x="16821" y="479"/>
                  </a:cubicBezTo>
                  <a:cubicBezTo>
                    <a:pt x="16914" y="339"/>
                    <a:pt x="17391" y="149"/>
                    <a:pt x="17275" y="35"/>
                  </a:cubicBezTo>
                  <a:cubicBezTo>
                    <a:pt x="17253" y="11"/>
                    <a:pt x="17221" y="0"/>
                    <a:pt x="17184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84" name="Google Shape;1155;p84"/>
            <p:cNvSpPr/>
            <p:nvPr/>
          </p:nvSpPr>
          <p:spPr>
            <a:xfrm flipH="1">
              <a:off x="-2" y="6807535"/>
              <a:ext cx="9143660" cy="6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38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oogle Shape;1165;p85"/>
          <p:cNvGrpSpPr/>
          <p:nvPr/>
        </p:nvGrpSpPr>
        <p:grpSpPr>
          <a:xfrm>
            <a:off x="-195127" y="338175"/>
            <a:ext cx="9544019" cy="4805159"/>
            <a:chOff x="23" y="-1"/>
            <a:chExt cx="9544018" cy="4805157"/>
          </a:xfrm>
        </p:grpSpPr>
        <p:grpSp>
          <p:nvGrpSpPr>
            <p:cNvPr id="1405" name="Google Shape;1166;p85"/>
            <p:cNvGrpSpPr/>
            <p:nvPr/>
          </p:nvGrpSpPr>
          <p:grpSpPr>
            <a:xfrm>
              <a:off x="23" y="-2"/>
              <a:ext cx="9544019" cy="4577389"/>
              <a:chOff x="23" y="-1"/>
              <a:chExt cx="9544018" cy="4577388"/>
            </a:xfrm>
          </p:grpSpPr>
          <p:grpSp>
            <p:nvGrpSpPr>
              <p:cNvPr id="1400" name="Google Shape;1167;p85"/>
              <p:cNvGrpSpPr/>
              <p:nvPr/>
            </p:nvGrpSpPr>
            <p:grpSpPr>
              <a:xfrm>
                <a:off x="23" y="-2"/>
                <a:ext cx="9544019" cy="3784974"/>
                <a:chOff x="23" y="-1"/>
                <a:chExt cx="9544018" cy="3784972"/>
              </a:xfrm>
            </p:grpSpPr>
            <p:sp>
              <p:nvSpPr>
                <p:cNvPr id="1393" name="Google Shape;1168;p85"/>
                <p:cNvSpPr/>
                <p:nvPr/>
              </p:nvSpPr>
              <p:spPr>
                <a:xfrm>
                  <a:off x="8876566" y="842095"/>
                  <a:ext cx="667476" cy="849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fill="norm" stroke="1" extrusionOk="0">
                      <a:moveTo>
                        <a:pt x="1644" y="0"/>
                      </a:moveTo>
                      <a:cubicBezTo>
                        <a:pt x="1482" y="0"/>
                        <a:pt x="1319" y="39"/>
                        <a:pt x="1183" y="120"/>
                      </a:cubicBezTo>
                      <a:lnTo>
                        <a:pt x="365" y="637"/>
                      </a:lnTo>
                      <a:cubicBezTo>
                        <a:pt x="-24" y="808"/>
                        <a:pt x="-111" y="1221"/>
                        <a:pt x="148" y="1495"/>
                      </a:cubicBezTo>
                      <a:lnTo>
                        <a:pt x="4590" y="6480"/>
                      </a:lnTo>
                      <a:cubicBezTo>
                        <a:pt x="4804" y="6720"/>
                        <a:pt x="4719" y="7030"/>
                        <a:pt x="4460" y="7201"/>
                      </a:cubicBezTo>
                      <a:cubicBezTo>
                        <a:pt x="3296" y="7821"/>
                        <a:pt x="3037" y="9093"/>
                        <a:pt x="3857" y="10021"/>
                      </a:cubicBezTo>
                      <a:lnTo>
                        <a:pt x="13730" y="21124"/>
                      </a:lnTo>
                      <a:cubicBezTo>
                        <a:pt x="13993" y="21437"/>
                        <a:pt x="14416" y="21600"/>
                        <a:pt x="14851" y="21600"/>
                      </a:cubicBezTo>
                      <a:cubicBezTo>
                        <a:pt x="15132" y="21600"/>
                        <a:pt x="15416" y="21534"/>
                        <a:pt x="15669" y="21398"/>
                      </a:cubicBezTo>
                      <a:lnTo>
                        <a:pt x="20714" y="18546"/>
                      </a:lnTo>
                      <a:cubicBezTo>
                        <a:pt x="21317" y="18203"/>
                        <a:pt x="21489" y="17480"/>
                        <a:pt x="21058" y="16965"/>
                      </a:cubicBezTo>
                      <a:lnTo>
                        <a:pt x="11185" y="5895"/>
                      </a:lnTo>
                      <a:cubicBezTo>
                        <a:pt x="10688" y="5331"/>
                        <a:pt x="9904" y="5033"/>
                        <a:pt x="9103" y="5033"/>
                      </a:cubicBezTo>
                      <a:cubicBezTo>
                        <a:pt x="8587" y="5033"/>
                        <a:pt x="8065" y="5159"/>
                        <a:pt x="7608" y="5414"/>
                      </a:cubicBezTo>
                      <a:cubicBezTo>
                        <a:pt x="7491" y="5467"/>
                        <a:pt x="7362" y="5494"/>
                        <a:pt x="7234" y="5494"/>
                      </a:cubicBezTo>
                      <a:cubicBezTo>
                        <a:pt x="7032" y="5494"/>
                        <a:pt x="6835" y="5425"/>
                        <a:pt x="6701" y="5277"/>
                      </a:cubicBezTo>
                      <a:lnTo>
                        <a:pt x="2262" y="257"/>
                      </a:lnTo>
                      <a:cubicBezTo>
                        <a:pt x="2130" y="91"/>
                        <a:pt x="1890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1397" name="Google Shape;1169;p85"/>
                <p:cNvGrpSpPr/>
                <p:nvPr/>
              </p:nvGrpSpPr>
              <p:grpSpPr>
                <a:xfrm>
                  <a:off x="8493230" y="-2"/>
                  <a:ext cx="1036536" cy="691091"/>
                  <a:chOff x="-25" y="0"/>
                  <a:chExt cx="1036535" cy="691089"/>
                </a:xfrm>
              </p:grpSpPr>
              <p:sp>
                <p:nvSpPr>
                  <p:cNvPr id="1394" name="Google Shape;1170;p85"/>
                  <p:cNvSpPr/>
                  <p:nvPr/>
                </p:nvSpPr>
                <p:spPr>
                  <a:xfrm>
                    <a:off x="-26" y="5066"/>
                    <a:ext cx="1032808" cy="686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3" h="21600" fill="norm" stroke="1" extrusionOk="0">
                        <a:moveTo>
                          <a:pt x="3536" y="0"/>
                        </a:moveTo>
                        <a:cubicBezTo>
                          <a:pt x="2744" y="0"/>
                          <a:pt x="2221" y="259"/>
                          <a:pt x="2063" y="806"/>
                        </a:cubicBezTo>
                        <a:lnTo>
                          <a:pt x="46" y="8140"/>
                        </a:lnTo>
                        <a:cubicBezTo>
                          <a:pt x="-458" y="9958"/>
                          <a:pt x="3282" y="14251"/>
                          <a:pt x="8408" y="17754"/>
                        </a:cubicBezTo>
                        <a:cubicBezTo>
                          <a:pt x="11992" y="20202"/>
                          <a:pt x="15308" y="21600"/>
                          <a:pt x="17152" y="21600"/>
                        </a:cubicBezTo>
                        <a:cubicBezTo>
                          <a:pt x="17947" y="21600"/>
                          <a:pt x="18468" y="21340"/>
                          <a:pt x="18620" y="20793"/>
                        </a:cubicBezTo>
                        <a:lnTo>
                          <a:pt x="20638" y="13426"/>
                        </a:lnTo>
                        <a:cubicBezTo>
                          <a:pt x="21142" y="11608"/>
                          <a:pt x="17380" y="7314"/>
                          <a:pt x="12254" y="3846"/>
                        </a:cubicBezTo>
                        <a:cubicBezTo>
                          <a:pt x="8670" y="1398"/>
                          <a:pt x="5375" y="0"/>
                          <a:pt x="353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395" name="Google Shape;1171;p85"/>
                  <p:cNvSpPr/>
                  <p:nvPr/>
                </p:nvSpPr>
                <p:spPr>
                  <a:xfrm>
                    <a:off x="106525" y="-1"/>
                    <a:ext cx="929986" cy="4407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97" h="21600" fill="norm" stroke="1" extrusionOk="0">
                        <a:moveTo>
                          <a:pt x="1294" y="0"/>
                        </a:moveTo>
                        <a:cubicBezTo>
                          <a:pt x="610" y="0"/>
                          <a:pt x="168" y="301"/>
                          <a:pt x="39" y="937"/>
                        </a:cubicBezTo>
                        <a:cubicBezTo>
                          <a:pt x="-451" y="3405"/>
                          <a:pt x="3776" y="9782"/>
                          <a:pt x="9473" y="15233"/>
                        </a:cubicBezTo>
                        <a:cubicBezTo>
                          <a:pt x="13655" y="19234"/>
                          <a:pt x="17472" y="21600"/>
                          <a:pt x="19392" y="21600"/>
                        </a:cubicBezTo>
                        <a:cubicBezTo>
                          <a:pt x="20088" y="21600"/>
                          <a:pt x="20535" y="21288"/>
                          <a:pt x="20659" y="20632"/>
                        </a:cubicBezTo>
                        <a:cubicBezTo>
                          <a:pt x="21149" y="18165"/>
                          <a:pt x="16922" y="11788"/>
                          <a:pt x="11225" y="6336"/>
                        </a:cubicBezTo>
                        <a:cubicBezTo>
                          <a:pt x="7027" y="2359"/>
                          <a:pt x="3210" y="0"/>
                          <a:pt x="1294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396" name="Google Shape;1172;p85"/>
                  <p:cNvSpPr/>
                  <p:nvPr/>
                </p:nvSpPr>
                <p:spPr>
                  <a:xfrm>
                    <a:off x="203486" y="46058"/>
                    <a:ext cx="736138" cy="3484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3" h="21600" fill="norm" stroke="1" extrusionOk="0">
                        <a:moveTo>
                          <a:pt x="1295" y="0"/>
                        </a:moveTo>
                        <a:cubicBezTo>
                          <a:pt x="610" y="0"/>
                          <a:pt x="168" y="298"/>
                          <a:pt x="36" y="932"/>
                        </a:cubicBezTo>
                        <a:cubicBezTo>
                          <a:pt x="-435" y="3403"/>
                          <a:pt x="3784" y="9776"/>
                          <a:pt x="9480" y="15240"/>
                        </a:cubicBezTo>
                        <a:cubicBezTo>
                          <a:pt x="13670" y="19213"/>
                          <a:pt x="17493" y="21600"/>
                          <a:pt x="19409" y="21600"/>
                        </a:cubicBezTo>
                        <a:cubicBezTo>
                          <a:pt x="20098" y="21600"/>
                          <a:pt x="20540" y="21292"/>
                          <a:pt x="20663" y="20639"/>
                        </a:cubicBezTo>
                        <a:cubicBezTo>
                          <a:pt x="21165" y="18168"/>
                          <a:pt x="16917" y="11728"/>
                          <a:pt x="11221" y="6328"/>
                        </a:cubicBezTo>
                        <a:cubicBezTo>
                          <a:pt x="7023" y="2352"/>
                          <a:pt x="3211" y="0"/>
                          <a:pt x="1295" y="0"/>
                        </a:cubicBezTo>
                        <a:close/>
                      </a:path>
                    </a:pathLst>
                  </a:custGeom>
                  <a:solidFill>
                    <a:srgbClr val="072B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1398" name="Google Shape;1173;p85"/>
                <p:cNvSpPr/>
                <p:nvPr/>
              </p:nvSpPr>
              <p:spPr>
                <a:xfrm>
                  <a:off x="23" y="2528157"/>
                  <a:ext cx="762697" cy="848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82" h="21600" fill="norm" stroke="1" extrusionOk="0">
                      <a:moveTo>
                        <a:pt x="10076" y="674"/>
                      </a:moveTo>
                      <a:cubicBezTo>
                        <a:pt x="10092" y="674"/>
                        <a:pt x="10105" y="678"/>
                        <a:pt x="10114" y="687"/>
                      </a:cubicBezTo>
                      <a:cubicBezTo>
                        <a:pt x="10296" y="772"/>
                        <a:pt x="9657" y="1785"/>
                        <a:pt x="8744" y="2882"/>
                      </a:cubicBezTo>
                      <a:cubicBezTo>
                        <a:pt x="7849" y="3908"/>
                        <a:pt x="7034" y="4711"/>
                        <a:pt x="6818" y="4711"/>
                      </a:cubicBezTo>
                      <a:cubicBezTo>
                        <a:pt x="6802" y="4711"/>
                        <a:pt x="6789" y="4707"/>
                        <a:pt x="6780" y="4698"/>
                      </a:cubicBezTo>
                      <a:cubicBezTo>
                        <a:pt x="6643" y="4615"/>
                        <a:pt x="7237" y="3600"/>
                        <a:pt x="8197" y="2503"/>
                      </a:cubicBezTo>
                      <a:cubicBezTo>
                        <a:pt x="9046" y="1442"/>
                        <a:pt x="9855" y="674"/>
                        <a:pt x="10076" y="674"/>
                      </a:cubicBezTo>
                      <a:close/>
                      <a:moveTo>
                        <a:pt x="18996" y="6677"/>
                      </a:moveTo>
                      <a:cubicBezTo>
                        <a:pt x="19005" y="6677"/>
                        <a:pt x="19012" y="6679"/>
                        <a:pt x="19019" y="6683"/>
                      </a:cubicBezTo>
                      <a:cubicBezTo>
                        <a:pt x="19111" y="6769"/>
                        <a:pt x="18425" y="7740"/>
                        <a:pt x="17511" y="8881"/>
                      </a:cubicBezTo>
                      <a:lnTo>
                        <a:pt x="17511" y="8837"/>
                      </a:lnTo>
                      <a:cubicBezTo>
                        <a:pt x="16641" y="9925"/>
                        <a:pt x="15853" y="10745"/>
                        <a:pt x="15662" y="10745"/>
                      </a:cubicBezTo>
                      <a:cubicBezTo>
                        <a:pt x="15653" y="10745"/>
                        <a:pt x="15646" y="10743"/>
                        <a:pt x="15640" y="10739"/>
                      </a:cubicBezTo>
                      <a:cubicBezTo>
                        <a:pt x="15547" y="10653"/>
                        <a:pt x="16234" y="9682"/>
                        <a:pt x="17147" y="8585"/>
                      </a:cubicBezTo>
                      <a:cubicBezTo>
                        <a:pt x="18020" y="7534"/>
                        <a:pt x="18809" y="6677"/>
                        <a:pt x="18996" y="6677"/>
                      </a:cubicBezTo>
                      <a:close/>
                      <a:moveTo>
                        <a:pt x="10402" y="0"/>
                      </a:moveTo>
                      <a:cubicBezTo>
                        <a:pt x="9822" y="0"/>
                        <a:pt x="8184" y="1654"/>
                        <a:pt x="6051" y="4193"/>
                      </a:cubicBezTo>
                      <a:cubicBezTo>
                        <a:pt x="3858" y="6810"/>
                        <a:pt x="433" y="9471"/>
                        <a:pt x="22" y="12680"/>
                      </a:cubicBezTo>
                      <a:cubicBezTo>
                        <a:pt x="-435" y="15932"/>
                        <a:pt x="6233" y="21465"/>
                        <a:pt x="9109" y="21592"/>
                      </a:cubicBezTo>
                      <a:cubicBezTo>
                        <a:pt x="9198" y="21598"/>
                        <a:pt x="9288" y="21600"/>
                        <a:pt x="9376" y="21600"/>
                      </a:cubicBezTo>
                      <a:cubicBezTo>
                        <a:pt x="12114" y="21600"/>
                        <a:pt x="14083" y="19091"/>
                        <a:pt x="15365" y="16144"/>
                      </a:cubicBezTo>
                      <a:cubicBezTo>
                        <a:pt x="16690" y="13102"/>
                        <a:pt x="20708" y="8204"/>
                        <a:pt x="20938" y="7570"/>
                      </a:cubicBezTo>
                      <a:cubicBezTo>
                        <a:pt x="21165" y="6896"/>
                        <a:pt x="20481" y="6429"/>
                        <a:pt x="19383" y="6134"/>
                      </a:cubicBezTo>
                      <a:cubicBezTo>
                        <a:pt x="19165" y="6082"/>
                        <a:pt x="19007" y="6049"/>
                        <a:pt x="18877" y="6049"/>
                      </a:cubicBezTo>
                      <a:cubicBezTo>
                        <a:pt x="18380" y="6049"/>
                        <a:pt x="18303" y="6523"/>
                        <a:pt x="16965" y="8163"/>
                      </a:cubicBezTo>
                      <a:cubicBezTo>
                        <a:pt x="15228" y="10189"/>
                        <a:pt x="14589" y="11498"/>
                        <a:pt x="11759" y="11540"/>
                      </a:cubicBezTo>
                      <a:cubicBezTo>
                        <a:pt x="11745" y="11540"/>
                        <a:pt x="11734" y="11542"/>
                        <a:pt x="11720" y="11542"/>
                      </a:cubicBezTo>
                      <a:cubicBezTo>
                        <a:pt x="8879" y="11542"/>
                        <a:pt x="8611" y="6806"/>
                        <a:pt x="9520" y="5924"/>
                      </a:cubicBezTo>
                      <a:cubicBezTo>
                        <a:pt x="13266" y="2037"/>
                        <a:pt x="12168" y="772"/>
                        <a:pt x="12168" y="772"/>
                      </a:cubicBezTo>
                      <a:cubicBezTo>
                        <a:pt x="12168" y="772"/>
                        <a:pt x="10983" y="223"/>
                        <a:pt x="10479" y="10"/>
                      </a:cubicBezTo>
                      <a:cubicBezTo>
                        <a:pt x="10456" y="2"/>
                        <a:pt x="10431" y="0"/>
                        <a:pt x="10402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399" name="Google Shape;1174;p85"/>
                <p:cNvSpPr/>
                <p:nvPr/>
              </p:nvSpPr>
              <p:spPr>
                <a:xfrm>
                  <a:off x="452042" y="3377096"/>
                  <a:ext cx="655570" cy="407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404" name="Google Shape;1175;p85"/>
              <p:cNvGrpSpPr/>
              <p:nvPr/>
            </p:nvGrpSpPr>
            <p:grpSpPr>
              <a:xfrm>
                <a:off x="8566123" y="3228154"/>
                <a:ext cx="665065" cy="1349234"/>
                <a:chOff x="2" y="0"/>
                <a:chExt cx="665063" cy="1349232"/>
              </a:xfrm>
            </p:grpSpPr>
            <p:sp>
              <p:nvSpPr>
                <p:cNvPr id="1401" name="Google Shape;1176;p85"/>
                <p:cNvSpPr/>
                <p:nvPr/>
              </p:nvSpPr>
              <p:spPr>
                <a:xfrm>
                  <a:off x="167551" y="0"/>
                  <a:ext cx="285705" cy="134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335" h="21600" fill="norm" stroke="1" extrusionOk="0">
                      <a:moveTo>
                        <a:pt x="6016" y="0"/>
                      </a:moveTo>
                      <a:cubicBezTo>
                        <a:pt x="-5159" y="3200"/>
                        <a:pt x="16190" y="9648"/>
                        <a:pt x="5640" y="14209"/>
                      </a:cubicBezTo>
                      <a:cubicBezTo>
                        <a:pt x="-3450" y="18152"/>
                        <a:pt x="1179" y="21600"/>
                        <a:pt x="1179" y="21600"/>
                      </a:cubicBezTo>
                      <a:lnTo>
                        <a:pt x="8143" y="21600"/>
                      </a:lnTo>
                      <a:cubicBezTo>
                        <a:pt x="8143" y="21600"/>
                        <a:pt x="3639" y="18863"/>
                        <a:pt x="8852" y="15477"/>
                      </a:cubicBezTo>
                      <a:cubicBezTo>
                        <a:pt x="16441" y="10545"/>
                        <a:pt x="9560" y="7004"/>
                        <a:pt x="7558" y="5566"/>
                      </a:cubicBezTo>
                      <a:cubicBezTo>
                        <a:pt x="3056" y="2319"/>
                        <a:pt x="6015" y="0"/>
                        <a:pt x="60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02" name="Google Shape;1177;p85"/>
                <p:cNvSpPr/>
                <p:nvPr/>
              </p:nvSpPr>
              <p:spPr>
                <a:xfrm>
                  <a:off x="2" y="282956"/>
                  <a:ext cx="232369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557" h="21600" fill="norm" stroke="1" extrusionOk="0">
                      <a:moveTo>
                        <a:pt x="8879" y="0"/>
                      </a:moveTo>
                      <a:cubicBezTo>
                        <a:pt x="-1166" y="3072"/>
                        <a:pt x="17894" y="8844"/>
                        <a:pt x="7245" y="12385"/>
                      </a:cubicBezTo>
                      <a:cubicBezTo>
                        <a:pt x="-3403" y="15946"/>
                        <a:pt x="831" y="21600"/>
                        <a:pt x="831" y="21600"/>
                      </a:cubicBezTo>
                      <a:lnTo>
                        <a:pt x="8636" y="21600"/>
                      </a:lnTo>
                      <a:cubicBezTo>
                        <a:pt x="8636" y="21600"/>
                        <a:pt x="3433" y="16396"/>
                        <a:pt x="10816" y="13578"/>
                      </a:cubicBezTo>
                      <a:cubicBezTo>
                        <a:pt x="18197" y="10761"/>
                        <a:pt x="12812" y="6672"/>
                        <a:pt x="10270" y="5009"/>
                      </a:cubicBezTo>
                      <a:cubicBezTo>
                        <a:pt x="5491" y="1840"/>
                        <a:pt x="8879" y="1"/>
                        <a:pt x="8879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03" name="Google Shape;1178;p85"/>
                <p:cNvSpPr/>
                <p:nvPr/>
              </p:nvSpPr>
              <p:spPr>
                <a:xfrm>
                  <a:off x="396389" y="282956"/>
                  <a:ext cx="268678" cy="1066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656" h="21600" fill="norm" stroke="1" extrusionOk="0">
                      <a:moveTo>
                        <a:pt x="8216" y="0"/>
                      </a:moveTo>
                      <a:cubicBezTo>
                        <a:pt x="-1799" y="3561"/>
                        <a:pt x="16020" y="9039"/>
                        <a:pt x="6938" y="12404"/>
                      </a:cubicBezTo>
                      <a:cubicBezTo>
                        <a:pt x="-4598" y="16650"/>
                        <a:pt x="1735" y="21600"/>
                        <a:pt x="1735" y="21600"/>
                      </a:cubicBezTo>
                      <a:lnTo>
                        <a:pt x="8067" y="21600"/>
                      </a:lnTo>
                      <a:cubicBezTo>
                        <a:pt x="8067" y="21600"/>
                        <a:pt x="3258" y="17022"/>
                        <a:pt x="9393" y="14244"/>
                      </a:cubicBezTo>
                      <a:cubicBezTo>
                        <a:pt x="17002" y="10800"/>
                        <a:pt x="12633" y="7396"/>
                        <a:pt x="9983" y="5850"/>
                      </a:cubicBezTo>
                      <a:cubicBezTo>
                        <a:pt x="4093" y="2387"/>
                        <a:pt x="8214" y="1"/>
                        <a:pt x="821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1406" name="Google Shape;1179;p85"/>
            <p:cNvSpPr/>
            <p:nvPr/>
          </p:nvSpPr>
          <p:spPr>
            <a:xfrm>
              <a:off x="195148" y="4512902"/>
              <a:ext cx="9143978" cy="29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40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181;p86"/>
          <p:cNvGrpSpPr/>
          <p:nvPr/>
        </p:nvGrpSpPr>
        <p:grpSpPr>
          <a:xfrm>
            <a:off x="241" y="-908424"/>
            <a:ext cx="9450138" cy="6160954"/>
            <a:chOff x="0" y="-1"/>
            <a:chExt cx="9450137" cy="6160953"/>
          </a:xfrm>
        </p:grpSpPr>
        <p:grpSp>
          <p:nvGrpSpPr>
            <p:cNvPr id="1423" name="Google Shape;1182;p86"/>
            <p:cNvGrpSpPr/>
            <p:nvPr/>
          </p:nvGrpSpPr>
          <p:grpSpPr>
            <a:xfrm>
              <a:off x="0" y="5001428"/>
              <a:ext cx="9144111" cy="1159524"/>
              <a:chOff x="0" y="0"/>
              <a:chExt cx="9144110" cy="1159523"/>
            </a:xfrm>
          </p:grpSpPr>
          <p:grpSp>
            <p:nvGrpSpPr>
              <p:cNvPr id="1417" name="Google Shape;1183;p86"/>
              <p:cNvGrpSpPr/>
              <p:nvPr/>
            </p:nvGrpSpPr>
            <p:grpSpPr>
              <a:xfrm>
                <a:off x="-1" y="0"/>
                <a:ext cx="9144111" cy="1050594"/>
                <a:chOff x="0" y="0"/>
                <a:chExt cx="9144110" cy="1050593"/>
              </a:xfrm>
            </p:grpSpPr>
            <p:sp>
              <p:nvSpPr>
                <p:cNvPr id="1415" name="Google Shape;1184;p86"/>
                <p:cNvSpPr/>
                <p:nvPr/>
              </p:nvSpPr>
              <p:spPr>
                <a:xfrm flipH="1">
                  <a:off x="4306" y="40"/>
                  <a:ext cx="9135392" cy="603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16" name="Google Shape;1185;p86"/>
                <p:cNvSpPr/>
                <p:nvPr/>
              </p:nvSpPr>
              <p:spPr>
                <a:xfrm flipH="1">
                  <a:off x="-1" y="-1"/>
                  <a:ext cx="9144112" cy="1050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422" name="Google Shape;1186;p86"/>
              <p:cNvGrpSpPr/>
              <p:nvPr/>
            </p:nvGrpSpPr>
            <p:grpSpPr>
              <a:xfrm>
                <a:off x="443180" y="338875"/>
                <a:ext cx="8260551" cy="820649"/>
                <a:chOff x="1" y="0"/>
                <a:chExt cx="8260550" cy="820647"/>
              </a:xfrm>
            </p:grpSpPr>
            <p:sp>
              <p:nvSpPr>
                <p:cNvPr id="1418" name="Google Shape;1187;p86"/>
                <p:cNvSpPr/>
                <p:nvPr/>
              </p:nvSpPr>
              <p:spPr>
                <a:xfrm>
                  <a:off x="939384" y="389352"/>
                  <a:ext cx="384723" cy="431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19" name="Google Shape;1188;p86"/>
                <p:cNvSpPr/>
                <p:nvPr/>
              </p:nvSpPr>
              <p:spPr>
                <a:xfrm>
                  <a:off x="7880576" y="260169"/>
                  <a:ext cx="379976" cy="560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20" name="Google Shape;1189;p86"/>
                <p:cNvSpPr/>
                <p:nvPr/>
              </p:nvSpPr>
              <p:spPr>
                <a:xfrm>
                  <a:off x="1" y="0"/>
                  <a:ext cx="332882" cy="3533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21" name="Google Shape;1190;p86"/>
                <p:cNvSpPr/>
                <p:nvPr/>
              </p:nvSpPr>
              <p:spPr>
                <a:xfrm>
                  <a:off x="6650792" y="155770"/>
                  <a:ext cx="567864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1433" name="Google Shape;1191;p86"/>
            <p:cNvGrpSpPr/>
            <p:nvPr/>
          </p:nvGrpSpPr>
          <p:grpSpPr>
            <a:xfrm>
              <a:off x="7182607" y="-2"/>
              <a:ext cx="2267531" cy="1968214"/>
              <a:chOff x="-2" y="-1"/>
              <a:chExt cx="2267529" cy="1968213"/>
            </a:xfrm>
          </p:grpSpPr>
          <p:grpSp>
            <p:nvGrpSpPr>
              <p:cNvPr id="1431" name="Google Shape;1192;p86"/>
              <p:cNvGrpSpPr/>
              <p:nvPr/>
            </p:nvGrpSpPr>
            <p:grpSpPr>
              <a:xfrm>
                <a:off x="-4" y="386493"/>
                <a:ext cx="2267531" cy="1581720"/>
                <a:chOff x="-2" y="-1"/>
                <a:chExt cx="2267529" cy="1581719"/>
              </a:xfrm>
            </p:grpSpPr>
            <p:grpSp>
              <p:nvGrpSpPr>
                <p:cNvPr id="1427" name="Google Shape;1193;p86"/>
                <p:cNvGrpSpPr/>
                <p:nvPr/>
              </p:nvGrpSpPr>
              <p:grpSpPr>
                <a:xfrm>
                  <a:off x="-3" y="152549"/>
                  <a:ext cx="1938491" cy="1429170"/>
                  <a:chOff x="0" y="-1"/>
                  <a:chExt cx="1938489" cy="1429168"/>
                </a:xfrm>
              </p:grpSpPr>
              <p:sp>
                <p:nvSpPr>
                  <p:cNvPr id="1424" name="Google Shape;1194;p86"/>
                  <p:cNvSpPr/>
                  <p:nvPr/>
                </p:nvSpPr>
                <p:spPr>
                  <a:xfrm>
                    <a:off x="-1" y="-2"/>
                    <a:ext cx="851702" cy="890108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425" name="Google Shape;1195;p86"/>
                  <p:cNvSpPr/>
                  <p:nvPr/>
                </p:nvSpPr>
                <p:spPr>
                  <a:xfrm>
                    <a:off x="428774" y="457463"/>
                    <a:ext cx="1013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426" name="Google Shape;1196;p86"/>
                  <p:cNvSpPr/>
                  <p:nvPr/>
                </p:nvSpPr>
                <p:spPr>
                  <a:xfrm>
                    <a:off x="966786" y="270426"/>
                    <a:ext cx="971703" cy="971705"/>
                  </a:xfrm>
                  <a:prstGeom prst="ellipse">
                    <a:avLst/>
                  </a:prstGeom>
                  <a:solidFill>
                    <a:srgbClr val="FCD8A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1430" name="Google Shape;1197;p86"/>
                <p:cNvGrpSpPr/>
                <p:nvPr/>
              </p:nvGrpSpPr>
              <p:grpSpPr>
                <a:xfrm>
                  <a:off x="766111" y="-2"/>
                  <a:ext cx="1501417" cy="1276471"/>
                  <a:chOff x="-1" y="0"/>
                  <a:chExt cx="1501415" cy="1276469"/>
                </a:xfrm>
              </p:grpSpPr>
              <p:sp>
                <p:nvSpPr>
                  <p:cNvPr id="1428" name="Google Shape;1198;p86"/>
                  <p:cNvSpPr/>
                  <p:nvPr/>
                </p:nvSpPr>
                <p:spPr>
                  <a:xfrm>
                    <a:off x="-2" y="541164"/>
                    <a:ext cx="735304" cy="735305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429" name="Google Shape;1199;p86"/>
                  <p:cNvSpPr/>
                  <p:nvPr/>
                </p:nvSpPr>
                <p:spPr>
                  <a:xfrm>
                    <a:off x="529712" y="-1"/>
                    <a:ext cx="971703" cy="971707"/>
                  </a:xfrm>
                  <a:prstGeom prst="ellipse">
                    <a:avLst/>
                  </a:prstGeom>
                  <a:solidFill>
                    <a:srgbClr val="E0B5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sp>
            <p:nvSpPr>
              <p:cNvPr id="1432" name="Google Shape;1200;p86"/>
              <p:cNvSpPr/>
              <p:nvPr/>
            </p:nvSpPr>
            <p:spPr>
              <a:xfrm>
                <a:off x="309174" y="-2"/>
                <a:ext cx="1347903" cy="13479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43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204;p87"/>
          <p:cNvGrpSpPr/>
          <p:nvPr/>
        </p:nvGrpSpPr>
        <p:grpSpPr>
          <a:xfrm>
            <a:off x="-3" y="-413325"/>
            <a:ext cx="9330885" cy="5556747"/>
            <a:chOff x="-1" y="0"/>
            <a:chExt cx="9330884" cy="5556745"/>
          </a:xfrm>
        </p:grpSpPr>
        <p:grpSp>
          <p:nvGrpSpPr>
            <p:cNvPr id="1450" name="Google Shape;1205;p87"/>
            <p:cNvGrpSpPr/>
            <p:nvPr/>
          </p:nvGrpSpPr>
          <p:grpSpPr>
            <a:xfrm>
              <a:off x="5791809" y="0"/>
              <a:ext cx="3539074" cy="5327472"/>
              <a:chOff x="40" y="0"/>
              <a:chExt cx="3539072" cy="5327470"/>
            </a:xfrm>
          </p:grpSpPr>
          <p:grpSp>
            <p:nvGrpSpPr>
              <p:cNvPr id="1445" name="Google Shape;1206;p87"/>
              <p:cNvGrpSpPr/>
              <p:nvPr/>
            </p:nvGrpSpPr>
            <p:grpSpPr>
              <a:xfrm>
                <a:off x="1613665" y="629814"/>
                <a:ext cx="1925448" cy="4660907"/>
                <a:chOff x="45" y="0"/>
                <a:chExt cx="1925447" cy="4660905"/>
              </a:xfrm>
            </p:grpSpPr>
            <p:sp>
              <p:nvSpPr>
                <p:cNvPr id="1442" name="Google Shape;1207;p87"/>
                <p:cNvSpPr/>
                <p:nvPr/>
              </p:nvSpPr>
              <p:spPr>
                <a:xfrm>
                  <a:off x="45" y="0"/>
                  <a:ext cx="1925448" cy="2979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5" h="21600" fill="norm" stroke="1" extrusionOk="0">
                      <a:moveTo>
                        <a:pt x="12189" y="0"/>
                      </a:moveTo>
                      <a:cubicBezTo>
                        <a:pt x="11349" y="0"/>
                        <a:pt x="10532" y="178"/>
                        <a:pt x="9921" y="573"/>
                      </a:cubicBezTo>
                      <a:cubicBezTo>
                        <a:pt x="9357" y="997"/>
                        <a:pt x="8919" y="1485"/>
                        <a:pt x="8669" y="2038"/>
                      </a:cubicBezTo>
                      <a:lnTo>
                        <a:pt x="6978" y="4841"/>
                      </a:lnTo>
                      <a:cubicBezTo>
                        <a:pt x="6571" y="4729"/>
                        <a:pt x="6150" y="4677"/>
                        <a:pt x="5727" y="4677"/>
                      </a:cubicBezTo>
                      <a:cubicBezTo>
                        <a:pt x="4167" y="4677"/>
                        <a:pt x="2586" y="5379"/>
                        <a:pt x="1625" y="6265"/>
                      </a:cubicBezTo>
                      <a:cubicBezTo>
                        <a:pt x="-942" y="8622"/>
                        <a:pt x="-409" y="11915"/>
                        <a:pt x="2815" y="13826"/>
                      </a:cubicBezTo>
                      <a:cubicBezTo>
                        <a:pt x="3096" y="14017"/>
                        <a:pt x="3441" y="14208"/>
                        <a:pt x="3441" y="14485"/>
                      </a:cubicBezTo>
                      <a:cubicBezTo>
                        <a:pt x="3441" y="14612"/>
                        <a:pt x="3315" y="14718"/>
                        <a:pt x="3315" y="14845"/>
                      </a:cubicBezTo>
                      <a:cubicBezTo>
                        <a:pt x="3315" y="15037"/>
                        <a:pt x="3441" y="15207"/>
                        <a:pt x="3628" y="15334"/>
                      </a:cubicBezTo>
                      <a:lnTo>
                        <a:pt x="5162" y="16778"/>
                      </a:lnTo>
                      <a:cubicBezTo>
                        <a:pt x="2689" y="17543"/>
                        <a:pt x="2627" y="19901"/>
                        <a:pt x="5038" y="20729"/>
                      </a:cubicBezTo>
                      <a:lnTo>
                        <a:pt x="6070" y="21515"/>
                      </a:lnTo>
                      <a:cubicBezTo>
                        <a:pt x="6230" y="21574"/>
                        <a:pt x="6395" y="21600"/>
                        <a:pt x="6560" y="21600"/>
                      </a:cubicBezTo>
                      <a:cubicBezTo>
                        <a:pt x="7171" y="21600"/>
                        <a:pt x="7778" y="21242"/>
                        <a:pt x="8074" y="20857"/>
                      </a:cubicBezTo>
                      <a:cubicBezTo>
                        <a:pt x="8731" y="19922"/>
                        <a:pt x="8356" y="18818"/>
                        <a:pt x="7197" y="18159"/>
                      </a:cubicBezTo>
                      <a:cubicBezTo>
                        <a:pt x="7010" y="18074"/>
                        <a:pt x="6821" y="17947"/>
                        <a:pt x="6697" y="17819"/>
                      </a:cubicBezTo>
                      <a:cubicBezTo>
                        <a:pt x="6508" y="17565"/>
                        <a:pt x="6665" y="17288"/>
                        <a:pt x="6759" y="17034"/>
                      </a:cubicBezTo>
                      <a:cubicBezTo>
                        <a:pt x="7166" y="15908"/>
                        <a:pt x="6508" y="14718"/>
                        <a:pt x="5131" y="14039"/>
                      </a:cubicBezTo>
                      <a:cubicBezTo>
                        <a:pt x="4912" y="13933"/>
                        <a:pt x="4630" y="13784"/>
                        <a:pt x="4756" y="13613"/>
                      </a:cubicBezTo>
                      <a:cubicBezTo>
                        <a:pt x="4818" y="13550"/>
                        <a:pt x="4912" y="13507"/>
                        <a:pt x="5005" y="13465"/>
                      </a:cubicBezTo>
                      <a:lnTo>
                        <a:pt x="6728" y="12870"/>
                      </a:lnTo>
                      <a:cubicBezTo>
                        <a:pt x="7323" y="12679"/>
                        <a:pt x="7885" y="12403"/>
                        <a:pt x="8324" y="12063"/>
                      </a:cubicBezTo>
                      <a:cubicBezTo>
                        <a:pt x="8887" y="11469"/>
                        <a:pt x="8919" y="10704"/>
                        <a:pt x="8387" y="10109"/>
                      </a:cubicBezTo>
                      <a:cubicBezTo>
                        <a:pt x="7854" y="9515"/>
                        <a:pt x="7041" y="9047"/>
                        <a:pt x="6102" y="8771"/>
                      </a:cubicBezTo>
                      <a:cubicBezTo>
                        <a:pt x="6790" y="8155"/>
                        <a:pt x="8198" y="8389"/>
                        <a:pt x="9295" y="8240"/>
                      </a:cubicBezTo>
                      <a:cubicBezTo>
                        <a:pt x="9608" y="8198"/>
                        <a:pt x="9983" y="8028"/>
                        <a:pt x="9890" y="7815"/>
                      </a:cubicBezTo>
                      <a:cubicBezTo>
                        <a:pt x="11110" y="8473"/>
                        <a:pt x="12550" y="8899"/>
                        <a:pt x="14084" y="9068"/>
                      </a:cubicBezTo>
                      <a:cubicBezTo>
                        <a:pt x="14386" y="9101"/>
                        <a:pt x="14688" y="9117"/>
                        <a:pt x="14988" y="9117"/>
                      </a:cubicBezTo>
                      <a:cubicBezTo>
                        <a:pt x="16241" y="9117"/>
                        <a:pt x="17450" y="8835"/>
                        <a:pt x="18435" y="8304"/>
                      </a:cubicBezTo>
                      <a:cubicBezTo>
                        <a:pt x="19969" y="7412"/>
                        <a:pt x="20438" y="5946"/>
                        <a:pt x="20533" y="4587"/>
                      </a:cubicBezTo>
                      <a:cubicBezTo>
                        <a:pt x="20658" y="3801"/>
                        <a:pt x="20502" y="2994"/>
                        <a:pt x="20094" y="2271"/>
                      </a:cubicBezTo>
                      <a:cubicBezTo>
                        <a:pt x="19594" y="1549"/>
                        <a:pt x="18561" y="933"/>
                        <a:pt x="17402" y="933"/>
                      </a:cubicBezTo>
                      <a:cubicBezTo>
                        <a:pt x="16986" y="933"/>
                        <a:pt x="16570" y="1006"/>
                        <a:pt x="16164" y="1006"/>
                      </a:cubicBezTo>
                      <a:cubicBezTo>
                        <a:pt x="15990" y="1006"/>
                        <a:pt x="15818" y="993"/>
                        <a:pt x="15649" y="954"/>
                      </a:cubicBezTo>
                      <a:cubicBezTo>
                        <a:pt x="15336" y="869"/>
                        <a:pt x="15055" y="742"/>
                        <a:pt x="14804" y="594"/>
                      </a:cubicBezTo>
                      <a:cubicBezTo>
                        <a:pt x="14066" y="215"/>
                        <a:pt x="13114" y="0"/>
                        <a:pt x="1218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43" name="Google Shape;1208;p87"/>
                <p:cNvSpPr/>
                <p:nvPr/>
              </p:nvSpPr>
              <p:spPr>
                <a:xfrm>
                  <a:off x="366728" y="2853175"/>
                  <a:ext cx="510811" cy="17521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340" y="0"/>
                      </a:moveTo>
                      <a:lnTo>
                        <a:pt x="4038" y="82"/>
                      </a:lnTo>
                      <a:lnTo>
                        <a:pt x="0" y="21025"/>
                      </a:lnTo>
                      <a:lnTo>
                        <a:pt x="21600" y="21600"/>
                      </a:lnTo>
                      <a:lnTo>
                        <a:pt x="1634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44" name="Google Shape;1209;p87"/>
                <p:cNvSpPr/>
                <p:nvPr/>
              </p:nvSpPr>
              <p:spPr>
                <a:xfrm>
                  <a:off x="292358" y="3601630"/>
                  <a:ext cx="659550" cy="1059277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449" name="Google Shape;1210;p87"/>
              <p:cNvGrpSpPr/>
              <p:nvPr/>
            </p:nvGrpSpPr>
            <p:grpSpPr>
              <a:xfrm>
                <a:off x="40" y="0"/>
                <a:ext cx="3308103" cy="5327472"/>
                <a:chOff x="40" y="0"/>
                <a:chExt cx="3308102" cy="5327471"/>
              </a:xfrm>
            </p:grpSpPr>
            <p:sp>
              <p:nvSpPr>
                <p:cNvPr id="1446" name="Google Shape;1211;p87"/>
                <p:cNvSpPr/>
                <p:nvPr/>
              </p:nvSpPr>
              <p:spPr>
                <a:xfrm flipH="1">
                  <a:off x="40" y="0"/>
                  <a:ext cx="3308103" cy="3255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8" h="21600" fill="norm" stroke="1" extrusionOk="0">
                      <a:moveTo>
                        <a:pt x="11579" y="0"/>
                      </a:moveTo>
                      <a:cubicBezTo>
                        <a:pt x="11345" y="0"/>
                        <a:pt x="11111" y="20"/>
                        <a:pt x="10878" y="62"/>
                      </a:cubicBezTo>
                      <a:cubicBezTo>
                        <a:pt x="8742" y="420"/>
                        <a:pt x="7011" y="2634"/>
                        <a:pt x="7225" y="4871"/>
                      </a:cubicBezTo>
                      <a:cubicBezTo>
                        <a:pt x="6563" y="4982"/>
                        <a:pt x="5921" y="5161"/>
                        <a:pt x="5280" y="5407"/>
                      </a:cubicBezTo>
                      <a:cubicBezTo>
                        <a:pt x="4831" y="5229"/>
                        <a:pt x="4365" y="5144"/>
                        <a:pt x="3904" y="5144"/>
                      </a:cubicBezTo>
                      <a:cubicBezTo>
                        <a:pt x="2741" y="5144"/>
                        <a:pt x="1608" y="5689"/>
                        <a:pt x="858" y="6682"/>
                      </a:cubicBezTo>
                      <a:cubicBezTo>
                        <a:pt x="-167" y="8091"/>
                        <a:pt x="-189" y="10037"/>
                        <a:pt x="773" y="11491"/>
                      </a:cubicBezTo>
                      <a:cubicBezTo>
                        <a:pt x="1008" y="11826"/>
                        <a:pt x="1307" y="12161"/>
                        <a:pt x="1371" y="12586"/>
                      </a:cubicBezTo>
                      <a:cubicBezTo>
                        <a:pt x="1456" y="13011"/>
                        <a:pt x="1307" y="13370"/>
                        <a:pt x="1435" y="13727"/>
                      </a:cubicBezTo>
                      <a:cubicBezTo>
                        <a:pt x="730" y="13727"/>
                        <a:pt x="153" y="14398"/>
                        <a:pt x="25" y="15136"/>
                      </a:cubicBezTo>
                      <a:cubicBezTo>
                        <a:pt x="-82" y="15852"/>
                        <a:pt x="174" y="16613"/>
                        <a:pt x="495" y="17261"/>
                      </a:cubicBezTo>
                      <a:cubicBezTo>
                        <a:pt x="815" y="17910"/>
                        <a:pt x="1221" y="18536"/>
                        <a:pt x="1456" y="19251"/>
                      </a:cubicBezTo>
                      <a:cubicBezTo>
                        <a:pt x="1649" y="20012"/>
                        <a:pt x="1734" y="20794"/>
                        <a:pt x="1713" y="21600"/>
                      </a:cubicBezTo>
                      <a:lnTo>
                        <a:pt x="3465" y="21130"/>
                      </a:lnTo>
                      <a:cubicBezTo>
                        <a:pt x="4298" y="20415"/>
                        <a:pt x="4298" y="19095"/>
                        <a:pt x="3465" y="18379"/>
                      </a:cubicBezTo>
                      <a:cubicBezTo>
                        <a:pt x="3166" y="18133"/>
                        <a:pt x="2781" y="18022"/>
                        <a:pt x="2460" y="17820"/>
                      </a:cubicBezTo>
                      <a:cubicBezTo>
                        <a:pt x="2119" y="17641"/>
                        <a:pt x="1883" y="17283"/>
                        <a:pt x="1883" y="16881"/>
                      </a:cubicBezTo>
                      <a:cubicBezTo>
                        <a:pt x="1926" y="16277"/>
                        <a:pt x="2610" y="16008"/>
                        <a:pt x="2866" y="15494"/>
                      </a:cubicBezTo>
                      <a:cubicBezTo>
                        <a:pt x="3123" y="14979"/>
                        <a:pt x="2909" y="14354"/>
                        <a:pt x="2738" y="13817"/>
                      </a:cubicBezTo>
                      <a:cubicBezTo>
                        <a:pt x="2546" y="13280"/>
                        <a:pt x="2460" y="12586"/>
                        <a:pt x="2866" y="12184"/>
                      </a:cubicBezTo>
                      <a:cubicBezTo>
                        <a:pt x="3059" y="12005"/>
                        <a:pt x="3294" y="11893"/>
                        <a:pt x="3550" y="11849"/>
                      </a:cubicBezTo>
                      <a:cubicBezTo>
                        <a:pt x="4340" y="11647"/>
                        <a:pt x="5174" y="11536"/>
                        <a:pt x="5900" y="11133"/>
                      </a:cubicBezTo>
                      <a:cubicBezTo>
                        <a:pt x="6626" y="10708"/>
                        <a:pt x="7225" y="9880"/>
                        <a:pt x="7054" y="9030"/>
                      </a:cubicBezTo>
                      <a:cubicBezTo>
                        <a:pt x="6990" y="8628"/>
                        <a:pt x="6755" y="8270"/>
                        <a:pt x="6691" y="7868"/>
                      </a:cubicBezTo>
                      <a:cubicBezTo>
                        <a:pt x="6626" y="7443"/>
                        <a:pt x="6840" y="6928"/>
                        <a:pt x="7225" y="6928"/>
                      </a:cubicBezTo>
                      <a:cubicBezTo>
                        <a:pt x="7716" y="6928"/>
                        <a:pt x="7866" y="7599"/>
                        <a:pt x="7951" y="8091"/>
                      </a:cubicBezTo>
                      <a:cubicBezTo>
                        <a:pt x="8293" y="9791"/>
                        <a:pt x="9661" y="11043"/>
                        <a:pt x="11327" y="11133"/>
                      </a:cubicBezTo>
                      <a:cubicBezTo>
                        <a:pt x="11358" y="11134"/>
                        <a:pt x="11390" y="11135"/>
                        <a:pt x="11422" y="11135"/>
                      </a:cubicBezTo>
                      <a:cubicBezTo>
                        <a:pt x="12036" y="11135"/>
                        <a:pt x="12688" y="10925"/>
                        <a:pt x="12972" y="10350"/>
                      </a:cubicBezTo>
                      <a:cubicBezTo>
                        <a:pt x="13933" y="10961"/>
                        <a:pt x="15068" y="11304"/>
                        <a:pt x="16187" y="11304"/>
                      </a:cubicBezTo>
                      <a:cubicBezTo>
                        <a:pt x="17032" y="11304"/>
                        <a:pt x="17868" y="11109"/>
                        <a:pt x="18612" y="10686"/>
                      </a:cubicBezTo>
                      <a:cubicBezTo>
                        <a:pt x="20343" y="9702"/>
                        <a:pt x="21411" y="7420"/>
                        <a:pt x="20791" y="5475"/>
                      </a:cubicBezTo>
                      <a:cubicBezTo>
                        <a:pt x="20599" y="4781"/>
                        <a:pt x="20193" y="4200"/>
                        <a:pt x="19638" y="3797"/>
                      </a:cubicBezTo>
                      <a:cubicBezTo>
                        <a:pt x="19288" y="3544"/>
                        <a:pt x="18872" y="3415"/>
                        <a:pt x="18451" y="3415"/>
                      </a:cubicBezTo>
                      <a:cubicBezTo>
                        <a:pt x="18203" y="3415"/>
                        <a:pt x="17953" y="3460"/>
                        <a:pt x="17715" y="3551"/>
                      </a:cubicBezTo>
                      <a:cubicBezTo>
                        <a:pt x="17414" y="3691"/>
                        <a:pt x="17088" y="3927"/>
                        <a:pt x="16775" y="3927"/>
                      </a:cubicBezTo>
                      <a:cubicBezTo>
                        <a:pt x="16689" y="3927"/>
                        <a:pt x="16602" y="3908"/>
                        <a:pt x="16519" y="3864"/>
                      </a:cubicBezTo>
                      <a:cubicBezTo>
                        <a:pt x="16284" y="3685"/>
                        <a:pt x="16134" y="3439"/>
                        <a:pt x="16048" y="3171"/>
                      </a:cubicBezTo>
                      <a:cubicBezTo>
                        <a:pt x="15326" y="1319"/>
                        <a:pt x="13470" y="0"/>
                        <a:pt x="1157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79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47" name="Google Shape;1212;p87"/>
                <p:cNvSpPr/>
                <p:nvPr/>
              </p:nvSpPr>
              <p:spPr>
                <a:xfrm flipH="1">
                  <a:off x="2671090" y="3157483"/>
                  <a:ext cx="474988" cy="209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480" y="0"/>
                      </a:moveTo>
                      <a:lnTo>
                        <a:pt x="3992" y="70"/>
                      </a:lnTo>
                      <a:lnTo>
                        <a:pt x="0" y="21019"/>
                      </a:lnTo>
                      <a:lnTo>
                        <a:pt x="21600" y="21600"/>
                      </a:lnTo>
                      <a:lnTo>
                        <a:pt x="1648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48" name="Google Shape;1213;p87"/>
                <p:cNvSpPr/>
                <p:nvPr/>
              </p:nvSpPr>
              <p:spPr>
                <a:xfrm flipH="1">
                  <a:off x="2601337" y="4060184"/>
                  <a:ext cx="614560" cy="1267288"/>
                </a:xfrm>
                <a:prstGeom prst="rect">
                  <a:avLst/>
                </a:pr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1451" name="Google Shape;1214;p87"/>
            <p:cNvSpPr/>
            <p:nvPr/>
          </p:nvSpPr>
          <p:spPr>
            <a:xfrm>
              <a:off x="0" y="4654274"/>
              <a:ext cx="9143746" cy="90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" y="0"/>
                  </a:moveTo>
                  <a:cubicBezTo>
                    <a:pt x="34" y="0"/>
                    <a:pt x="17" y="4"/>
                    <a:pt x="0" y="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32"/>
                  </a:lnTo>
                  <a:cubicBezTo>
                    <a:pt x="21145" y="11457"/>
                    <a:pt x="20531" y="9677"/>
                    <a:pt x="20201" y="8551"/>
                  </a:cubicBezTo>
                  <a:cubicBezTo>
                    <a:pt x="20156" y="8440"/>
                    <a:pt x="20110" y="8331"/>
                    <a:pt x="20065" y="8223"/>
                  </a:cubicBezTo>
                  <a:cubicBezTo>
                    <a:pt x="18791" y="5823"/>
                    <a:pt x="17278" y="6259"/>
                    <a:pt x="16538" y="1607"/>
                  </a:cubicBezTo>
                  <a:cubicBezTo>
                    <a:pt x="16459" y="1098"/>
                    <a:pt x="16311" y="734"/>
                    <a:pt x="16140" y="625"/>
                  </a:cubicBezTo>
                  <a:cubicBezTo>
                    <a:pt x="16108" y="607"/>
                    <a:pt x="16076" y="598"/>
                    <a:pt x="16045" y="598"/>
                  </a:cubicBezTo>
                  <a:cubicBezTo>
                    <a:pt x="15640" y="598"/>
                    <a:pt x="15348" y="2059"/>
                    <a:pt x="15105" y="3206"/>
                  </a:cubicBezTo>
                  <a:cubicBezTo>
                    <a:pt x="15094" y="3278"/>
                    <a:pt x="15082" y="3351"/>
                    <a:pt x="15060" y="3387"/>
                  </a:cubicBezTo>
                  <a:cubicBezTo>
                    <a:pt x="13183" y="10514"/>
                    <a:pt x="9441" y="2697"/>
                    <a:pt x="7860" y="12113"/>
                  </a:cubicBezTo>
                  <a:cubicBezTo>
                    <a:pt x="7803" y="12475"/>
                    <a:pt x="7689" y="12803"/>
                    <a:pt x="7564" y="12948"/>
                  </a:cubicBezTo>
                  <a:cubicBezTo>
                    <a:pt x="7196" y="13437"/>
                    <a:pt x="6733" y="13810"/>
                    <a:pt x="6303" y="13810"/>
                  </a:cubicBezTo>
                  <a:cubicBezTo>
                    <a:pt x="5708" y="13810"/>
                    <a:pt x="5176" y="13097"/>
                    <a:pt x="5050" y="10985"/>
                  </a:cubicBezTo>
                  <a:cubicBezTo>
                    <a:pt x="4766" y="4769"/>
                    <a:pt x="2275" y="7169"/>
                    <a:pt x="1365" y="2443"/>
                  </a:cubicBezTo>
                  <a:cubicBezTo>
                    <a:pt x="1331" y="2297"/>
                    <a:pt x="1285" y="2152"/>
                    <a:pt x="1240" y="2007"/>
                  </a:cubicBezTo>
                  <a:cubicBezTo>
                    <a:pt x="745" y="598"/>
                    <a:pt x="352" y="0"/>
                    <a:pt x="52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454" name="Google Shape;1215;p87"/>
            <p:cNvGrpSpPr/>
            <p:nvPr/>
          </p:nvGrpSpPr>
          <p:grpSpPr>
            <a:xfrm>
              <a:off x="427858" y="3099848"/>
              <a:ext cx="1072549" cy="2011423"/>
              <a:chOff x="2" y="0"/>
              <a:chExt cx="1072547" cy="2011421"/>
            </a:xfrm>
          </p:grpSpPr>
          <p:sp>
            <p:nvSpPr>
              <p:cNvPr id="1452" name="Google Shape;1216;p87"/>
              <p:cNvSpPr/>
              <p:nvPr/>
            </p:nvSpPr>
            <p:spPr>
              <a:xfrm flipH="1" rot="164850">
                <a:off x="459299" y="1819548"/>
                <a:ext cx="399974" cy="182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453" name="Google Shape;1217;p87"/>
              <p:cNvSpPr/>
              <p:nvPr/>
            </p:nvSpPr>
            <p:spPr>
              <a:xfrm>
                <a:off x="2" y="0"/>
                <a:ext cx="1072549" cy="1909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8" h="21600" fill="norm" stroke="1" extrusionOk="0">
                    <a:moveTo>
                      <a:pt x="10982" y="0"/>
                    </a:moveTo>
                    <a:cubicBezTo>
                      <a:pt x="10805" y="0"/>
                      <a:pt x="10629" y="109"/>
                      <a:pt x="10629" y="289"/>
                    </a:cubicBezTo>
                    <a:cubicBezTo>
                      <a:pt x="10629" y="406"/>
                      <a:pt x="10703" y="1991"/>
                      <a:pt x="10806" y="4245"/>
                    </a:cubicBezTo>
                    <a:cubicBezTo>
                      <a:pt x="10380" y="4312"/>
                      <a:pt x="9704" y="4495"/>
                      <a:pt x="9424" y="4654"/>
                    </a:cubicBezTo>
                    <a:cubicBezTo>
                      <a:pt x="9077" y="4851"/>
                      <a:pt x="6812" y="5503"/>
                      <a:pt x="6243" y="5503"/>
                    </a:cubicBezTo>
                    <a:cubicBezTo>
                      <a:pt x="6210" y="5503"/>
                      <a:pt x="6183" y="5501"/>
                      <a:pt x="6162" y="5496"/>
                    </a:cubicBezTo>
                    <a:cubicBezTo>
                      <a:pt x="5807" y="5424"/>
                      <a:pt x="4243" y="4852"/>
                      <a:pt x="4060" y="4852"/>
                    </a:cubicBezTo>
                    <a:cubicBezTo>
                      <a:pt x="4053" y="4852"/>
                      <a:pt x="4049" y="4853"/>
                      <a:pt x="4046" y="4854"/>
                    </a:cubicBezTo>
                    <a:cubicBezTo>
                      <a:pt x="3884" y="4946"/>
                      <a:pt x="5736" y="5739"/>
                      <a:pt x="6162" y="5797"/>
                    </a:cubicBezTo>
                    <a:cubicBezTo>
                      <a:pt x="6191" y="5801"/>
                      <a:pt x="6225" y="5803"/>
                      <a:pt x="6262" y="5803"/>
                    </a:cubicBezTo>
                    <a:cubicBezTo>
                      <a:pt x="6778" y="5803"/>
                      <a:pt x="7971" y="5446"/>
                      <a:pt x="8190" y="5446"/>
                    </a:cubicBezTo>
                    <a:cubicBezTo>
                      <a:pt x="9086" y="5371"/>
                      <a:pt x="9983" y="5254"/>
                      <a:pt x="10865" y="5088"/>
                    </a:cubicBezTo>
                    <a:cubicBezTo>
                      <a:pt x="10909" y="6181"/>
                      <a:pt x="10967" y="7399"/>
                      <a:pt x="11041" y="8659"/>
                    </a:cubicBezTo>
                    <a:cubicBezTo>
                      <a:pt x="9527" y="9335"/>
                      <a:pt x="5853" y="11213"/>
                      <a:pt x="4340" y="11514"/>
                    </a:cubicBezTo>
                    <a:cubicBezTo>
                      <a:pt x="2503" y="11872"/>
                      <a:pt x="181" y="11747"/>
                      <a:pt x="5" y="11847"/>
                    </a:cubicBezTo>
                    <a:cubicBezTo>
                      <a:pt x="-123" y="11926"/>
                      <a:pt x="2258" y="12057"/>
                      <a:pt x="3689" y="12057"/>
                    </a:cubicBezTo>
                    <a:cubicBezTo>
                      <a:pt x="4236" y="12057"/>
                      <a:pt x="4645" y="12038"/>
                      <a:pt x="4722" y="11989"/>
                    </a:cubicBezTo>
                    <a:cubicBezTo>
                      <a:pt x="5016" y="11822"/>
                      <a:pt x="8263" y="10546"/>
                      <a:pt x="8455" y="10437"/>
                    </a:cubicBezTo>
                    <a:cubicBezTo>
                      <a:pt x="8461" y="10433"/>
                      <a:pt x="8466" y="10431"/>
                      <a:pt x="8469" y="10431"/>
                    </a:cubicBezTo>
                    <a:cubicBezTo>
                      <a:pt x="8545" y="10431"/>
                      <a:pt x="7209" y="11796"/>
                      <a:pt x="6897" y="11998"/>
                    </a:cubicBezTo>
                    <a:cubicBezTo>
                      <a:pt x="6827" y="12039"/>
                      <a:pt x="6820" y="12057"/>
                      <a:pt x="6858" y="12057"/>
                    </a:cubicBezTo>
                    <a:cubicBezTo>
                      <a:pt x="7003" y="12057"/>
                      <a:pt x="7802" y="11792"/>
                      <a:pt x="8176" y="11580"/>
                    </a:cubicBezTo>
                    <a:cubicBezTo>
                      <a:pt x="8646" y="11305"/>
                      <a:pt x="9160" y="10170"/>
                      <a:pt x="9322" y="10070"/>
                    </a:cubicBezTo>
                    <a:cubicBezTo>
                      <a:pt x="9424" y="10003"/>
                      <a:pt x="10350" y="9678"/>
                      <a:pt x="11070" y="9427"/>
                    </a:cubicBezTo>
                    <a:cubicBezTo>
                      <a:pt x="11144" y="10946"/>
                      <a:pt x="11217" y="12507"/>
                      <a:pt x="11305" y="13975"/>
                    </a:cubicBezTo>
                    <a:cubicBezTo>
                      <a:pt x="10262" y="14251"/>
                      <a:pt x="8484" y="14785"/>
                      <a:pt x="7646" y="14785"/>
                    </a:cubicBezTo>
                    <a:cubicBezTo>
                      <a:pt x="6603" y="14785"/>
                      <a:pt x="3267" y="14426"/>
                      <a:pt x="2753" y="14426"/>
                    </a:cubicBezTo>
                    <a:cubicBezTo>
                      <a:pt x="2224" y="14426"/>
                      <a:pt x="2606" y="14493"/>
                      <a:pt x="3135" y="14785"/>
                    </a:cubicBezTo>
                    <a:cubicBezTo>
                      <a:pt x="3559" y="15026"/>
                      <a:pt x="6749" y="15459"/>
                      <a:pt x="8112" y="15459"/>
                    </a:cubicBezTo>
                    <a:cubicBezTo>
                      <a:pt x="8402" y="15459"/>
                      <a:pt x="8610" y="15440"/>
                      <a:pt x="8690" y="15394"/>
                    </a:cubicBezTo>
                    <a:cubicBezTo>
                      <a:pt x="9013" y="15219"/>
                      <a:pt x="10380" y="14960"/>
                      <a:pt x="11350" y="14727"/>
                    </a:cubicBezTo>
                    <a:cubicBezTo>
                      <a:pt x="11526" y="18323"/>
                      <a:pt x="11717" y="21253"/>
                      <a:pt x="11761" y="21520"/>
                    </a:cubicBezTo>
                    <a:cubicBezTo>
                      <a:pt x="11773" y="21576"/>
                      <a:pt x="11989" y="21600"/>
                      <a:pt x="12295" y="21600"/>
                    </a:cubicBezTo>
                    <a:cubicBezTo>
                      <a:pt x="13161" y="21600"/>
                      <a:pt x="14747" y="21411"/>
                      <a:pt x="14465" y="21244"/>
                    </a:cubicBezTo>
                    <a:cubicBezTo>
                      <a:pt x="14318" y="21169"/>
                      <a:pt x="13936" y="18741"/>
                      <a:pt x="13481" y="15569"/>
                    </a:cubicBezTo>
                    <a:cubicBezTo>
                      <a:pt x="14436" y="15169"/>
                      <a:pt x="16390" y="14201"/>
                      <a:pt x="16640" y="14142"/>
                    </a:cubicBezTo>
                    <a:cubicBezTo>
                      <a:pt x="16663" y="14137"/>
                      <a:pt x="16704" y="14135"/>
                      <a:pt x="16760" y="14135"/>
                    </a:cubicBezTo>
                    <a:cubicBezTo>
                      <a:pt x="17446" y="14135"/>
                      <a:pt x="20388" y="14484"/>
                      <a:pt x="20755" y="14484"/>
                    </a:cubicBezTo>
                    <a:cubicBezTo>
                      <a:pt x="21137" y="14484"/>
                      <a:pt x="21357" y="14243"/>
                      <a:pt x="20858" y="14243"/>
                    </a:cubicBezTo>
                    <a:cubicBezTo>
                      <a:pt x="20358" y="14243"/>
                      <a:pt x="17331" y="13742"/>
                      <a:pt x="16640" y="13683"/>
                    </a:cubicBezTo>
                    <a:cubicBezTo>
                      <a:pt x="16615" y="13681"/>
                      <a:pt x="16587" y="13680"/>
                      <a:pt x="16557" y="13680"/>
                    </a:cubicBezTo>
                    <a:cubicBezTo>
                      <a:pt x="15915" y="13680"/>
                      <a:pt x="14161" y="14172"/>
                      <a:pt x="13319" y="14443"/>
                    </a:cubicBezTo>
                    <a:cubicBezTo>
                      <a:pt x="13098" y="12949"/>
                      <a:pt x="12878" y="11338"/>
                      <a:pt x="12658" y="9753"/>
                    </a:cubicBezTo>
                    <a:cubicBezTo>
                      <a:pt x="14157" y="10170"/>
                      <a:pt x="18080" y="11054"/>
                      <a:pt x="19182" y="11322"/>
                    </a:cubicBezTo>
                    <a:cubicBezTo>
                      <a:pt x="19905" y="11504"/>
                      <a:pt x="20388" y="11573"/>
                      <a:pt x="20721" y="11573"/>
                    </a:cubicBezTo>
                    <a:cubicBezTo>
                      <a:pt x="21012" y="11573"/>
                      <a:pt x="21190" y="11521"/>
                      <a:pt x="21313" y="11447"/>
                    </a:cubicBezTo>
                    <a:cubicBezTo>
                      <a:pt x="21477" y="11343"/>
                      <a:pt x="21250" y="11325"/>
                      <a:pt x="20945" y="11325"/>
                    </a:cubicBezTo>
                    <a:cubicBezTo>
                      <a:pt x="20785" y="11325"/>
                      <a:pt x="20603" y="11330"/>
                      <a:pt x="20446" y="11330"/>
                    </a:cubicBezTo>
                    <a:cubicBezTo>
                      <a:pt x="20444" y="11330"/>
                      <a:pt x="20442" y="11330"/>
                      <a:pt x="20440" y="11330"/>
                    </a:cubicBezTo>
                    <a:cubicBezTo>
                      <a:pt x="19965" y="11330"/>
                      <a:pt x="16933" y="10354"/>
                      <a:pt x="16713" y="10354"/>
                    </a:cubicBezTo>
                    <a:cubicBezTo>
                      <a:pt x="16710" y="10354"/>
                      <a:pt x="16707" y="10354"/>
                      <a:pt x="16705" y="10354"/>
                    </a:cubicBezTo>
                    <a:cubicBezTo>
                      <a:pt x="16514" y="10354"/>
                      <a:pt x="17248" y="10067"/>
                      <a:pt x="17610" y="9853"/>
                    </a:cubicBezTo>
                    <a:cubicBezTo>
                      <a:pt x="17880" y="9687"/>
                      <a:pt x="17888" y="9522"/>
                      <a:pt x="17809" y="9522"/>
                    </a:cubicBezTo>
                    <a:cubicBezTo>
                      <a:pt x="17781" y="9522"/>
                      <a:pt x="17741" y="9543"/>
                      <a:pt x="17698" y="9594"/>
                    </a:cubicBezTo>
                    <a:cubicBezTo>
                      <a:pt x="17551" y="9786"/>
                      <a:pt x="16229" y="10145"/>
                      <a:pt x="15949" y="10145"/>
                    </a:cubicBezTo>
                    <a:cubicBezTo>
                      <a:pt x="15714" y="10145"/>
                      <a:pt x="13642" y="9294"/>
                      <a:pt x="12540" y="8835"/>
                    </a:cubicBezTo>
                    <a:cubicBezTo>
                      <a:pt x="12349" y="7558"/>
                      <a:pt x="12187" y="6314"/>
                      <a:pt x="12040" y="5188"/>
                    </a:cubicBezTo>
                    <a:cubicBezTo>
                      <a:pt x="13054" y="5513"/>
                      <a:pt x="14568" y="6114"/>
                      <a:pt x="14891" y="6189"/>
                    </a:cubicBezTo>
                    <a:cubicBezTo>
                      <a:pt x="15635" y="6393"/>
                      <a:pt x="16403" y="7619"/>
                      <a:pt x="16544" y="7619"/>
                    </a:cubicBezTo>
                    <a:cubicBezTo>
                      <a:pt x="16559" y="7619"/>
                      <a:pt x="16567" y="7605"/>
                      <a:pt x="16567" y="7574"/>
                    </a:cubicBezTo>
                    <a:cubicBezTo>
                      <a:pt x="16567" y="7357"/>
                      <a:pt x="15817" y="6114"/>
                      <a:pt x="15450" y="5914"/>
                    </a:cubicBezTo>
                    <a:cubicBezTo>
                      <a:pt x="15170" y="5755"/>
                      <a:pt x="13187" y="4796"/>
                      <a:pt x="11938" y="4387"/>
                    </a:cubicBezTo>
                    <a:cubicBezTo>
                      <a:pt x="11614" y="2058"/>
                      <a:pt x="11379" y="397"/>
                      <a:pt x="11320" y="230"/>
                    </a:cubicBezTo>
                    <a:cubicBezTo>
                      <a:pt x="11268" y="70"/>
                      <a:pt x="11125" y="0"/>
                      <a:pt x="10982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457" name="Google Shape;1218;p87"/>
            <p:cNvGrpSpPr/>
            <p:nvPr/>
          </p:nvGrpSpPr>
          <p:grpSpPr>
            <a:xfrm>
              <a:off x="-2" y="413565"/>
              <a:ext cx="3367733" cy="1325244"/>
              <a:chOff x="-1" y="0"/>
              <a:chExt cx="3367732" cy="1325242"/>
            </a:xfrm>
          </p:grpSpPr>
          <p:sp>
            <p:nvSpPr>
              <p:cNvPr id="1455" name="Google Shape;1219;p87"/>
              <p:cNvSpPr/>
              <p:nvPr/>
            </p:nvSpPr>
            <p:spPr>
              <a:xfrm flipH="1" rot="10800000">
                <a:off x="6" y="36"/>
                <a:ext cx="3367725" cy="1325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7" y="0"/>
                    </a:moveTo>
                    <a:cubicBezTo>
                      <a:pt x="1048" y="0"/>
                      <a:pt x="460" y="317"/>
                      <a:pt x="0" y="88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408" y="20320"/>
                      <a:pt x="20791" y="19208"/>
                      <a:pt x="20261" y="18956"/>
                    </a:cubicBezTo>
                    <a:cubicBezTo>
                      <a:pt x="20175" y="18921"/>
                      <a:pt x="20090" y="18905"/>
                      <a:pt x="20004" y="18905"/>
                    </a:cubicBezTo>
                    <a:cubicBezTo>
                      <a:pt x="19549" y="18905"/>
                      <a:pt x="19109" y="19387"/>
                      <a:pt x="18796" y="20253"/>
                    </a:cubicBezTo>
                    <a:cubicBezTo>
                      <a:pt x="18271" y="15755"/>
                      <a:pt x="16658" y="12988"/>
                      <a:pt x="14960" y="12988"/>
                    </a:cubicBezTo>
                    <a:cubicBezTo>
                      <a:pt x="14324" y="12988"/>
                      <a:pt x="13677" y="13376"/>
                      <a:pt x="13070" y="14206"/>
                    </a:cubicBezTo>
                    <a:cubicBezTo>
                      <a:pt x="13119" y="12273"/>
                      <a:pt x="12504" y="10961"/>
                      <a:pt x="11865" y="10961"/>
                    </a:cubicBezTo>
                    <a:cubicBezTo>
                      <a:pt x="11552" y="10961"/>
                      <a:pt x="11233" y="11275"/>
                      <a:pt x="10982" y="11984"/>
                    </a:cubicBezTo>
                    <a:cubicBezTo>
                      <a:pt x="10750" y="9272"/>
                      <a:pt x="9909" y="7184"/>
                      <a:pt x="8841" y="6661"/>
                    </a:cubicBezTo>
                    <a:cubicBezTo>
                      <a:pt x="8688" y="6595"/>
                      <a:pt x="8533" y="6562"/>
                      <a:pt x="8379" y="6562"/>
                    </a:cubicBezTo>
                    <a:cubicBezTo>
                      <a:pt x="7479" y="6562"/>
                      <a:pt x="6595" y="7673"/>
                      <a:pt x="6131" y="9642"/>
                    </a:cubicBezTo>
                    <a:cubicBezTo>
                      <a:pt x="6047" y="8209"/>
                      <a:pt x="5483" y="7134"/>
                      <a:pt x="4919" y="7134"/>
                    </a:cubicBezTo>
                    <a:cubicBezTo>
                      <a:pt x="4814" y="7134"/>
                      <a:pt x="4708" y="7172"/>
                      <a:pt x="4606" y="7251"/>
                    </a:cubicBezTo>
                    <a:cubicBezTo>
                      <a:pt x="4566" y="4657"/>
                      <a:pt x="4016" y="2299"/>
                      <a:pt x="3148" y="935"/>
                    </a:cubicBezTo>
                    <a:cubicBezTo>
                      <a:pt x="2730" y="292"/>
                      <a:pt x="2182" y="0"/>
                      <a:pt x="1627" y="0"/>
                    </a:cubicBez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456" name="Google Shape;1220;p87"/>
              <p:cNvSpPr/>
              <p:nvPr/>
            </p:nvSpPr>
            <p:spPr>
              <a:xfrm flipH="1" rot="10800000">
                <a:off x="-2" y="-1"/>
                <a:ext cx="1490076" cy="1007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0185" y="0"/>
                    </a:moveTo>
                    <a:cubicBezTo>
                      <a:pt x="8408" y="0"/>
                      <a:pt x="6621" y="990"/>
                      <a:pt x="5357" y="2858"/>
                    </a:cubicBezTo>
                    <a:cubicBezTo>
                      <a:pt x="4663" y="1047"/>
                      <a:pt x="3192" y="42"/>
                      <a:pt x="1751" y="42"/>
                    </a:cubicBezTo>
                    <a:cubicBezTo>
                      <a:pt x="1142" y="42"/>
                      <a:pt x="538" y="221"/>
                      <a:pt x="0" y="596"/>
                    </a:cubicBezTo>
                    <a:lnTo>
                      <a:pt x="0" y="21600"/>
                    </a:lnTo>
                    <a:lnTo>
                      <a:pt x="21326" y="21600"/>
                    </a:lnTo>
                    <a:cubicBezTo>
                      <a:pt x="21600" y="19361"/>
                      <a:pt x="21404" y="16620"/>
                      <a:pt x="20613" y="14661"/>
                    </a:cubicBezTo>
                    <a:cubicBezTo>
                      <a:pt x="19986" y="13108"/>
                      <a:pt x="18798" y="11995"/>
                      <a:pt x="17615" y="11995"/>
                    </a:cubicBezTo>
                    <a:cubicBezTo>
                      <a:pt x="17305" y="11995"/>
                      <a:pt x="16996" y="12071"/>
                      <a:pt x="16697" y="12235"/>
                    </a:cubicBezTo>
                    <a:cubicBezTo>
                      <a:pt x="17347" y="8025"/>
                      <a:pt x="15930" y="3301"/>
                      <a:pt x="13392" y="1202"/>
                    </a:cubicBezTo>
                    <a:cubicBezTo>
                      <a:pt x="12416" y="391"/>
                      <a:pt x="11302" y="0"/>
                      <a:pt x="10185" y="0"/>
                    </a:cubicBez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45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1" name="Google Shape;1225;p88"/>
          <p:cNvGrpSpPr/>
          <p:nvPr/>
        </p:nvGrpSpPr>
        <p:grpSpPr>
          <a:xfrm>
            <a:off x="168" y="-3"/>
            <a:ext cx="9144015" cy="5143457"/>
            <a:chOff x="-1" y="-1"/>
            <a:chExt cx="9144013" cy="5143455"/>
          </a:xfrm>
        </p:grpSpPr>
        <p:sp>
          <p:nvSpPr>
            <p:cNvPr id="1466" name="Google Shape;1226;p88"/>
            <p:cNvSpPr/>
            <p:nvPr/>
          </p:nvSpPr>
          <p:spPr>
            <a:xfrm>
              <a:off x="181185" y="-2"/>
              <a:ext cx="3598525" cy="490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fill="norm" stroke="1" extrusionOk="0">
                  <a:moveTo>
                    <a:pt x="1474" y="0"/>
                  </a:moveTo>
                  <a:cubicBezTo>
                    <a:pt x="195" y="2600"/>
                    <a:pt x="-398" y="5637"/>
                    <a:pt x="289" y="8467"/>
                  </a:cubicBezTo>
                  <a:cubicBezTo>
                    <a:pt x="987" y="11331"/>
                    <a:pt x="3153" y="13885"/>
                    <a:pt x="5939" y="14505"/>
                  </a:cubicBezTo>
                  <a:cubicBezTo>
                    <a:pt x="6485" y="14628"/>
                    <a:pt x="7040" y="14678"/>
                    <a:pt x="7598" y="14678"/>
                  </a:cubicBezTo>
                  <a:cubicBezTo>
                    <a:pt x="8523" y="14678"/>
                    <a:pt x="9456" y="14542"/>
                    <a:pt x="10371" y="14385"/>
                  </a:cubicBezTo>
                  <a:cubicBezTo>
                    <a:pt x="11653" y="14164"/>
                    <a:pt x="12938" y="13896"/>
                    <a:pt x="14231" y="13896"/>
                  </a:cubicBezTo>
                  <a:cubicBezTo>
                    <a:pt x="14420" y="13896"/>
                    <a:pt x="14609" y="13902"/>
                    <a:pt x="14798" y="13914"/>
                  </a:cubicBezTo>
                  <a:cubicBezTo>
                    <a:pt x="16277" y="14006"/>
                    <a:pt x="17806" y="14563"/>
                    <a:pt x="18742" y="15763"/>
                  </a:cubicBezTo>
                  <a:cubicBezTo>
                    <a:pt x="19451" y="16675"/>
                    <a:pt x="19756" y="17875"/>
                    <a:pt x="19789" y="19046"/>
                  </a:cubicBezTo>
                  <a:cubicBezTo>
                    <a:pt x="19817" y="19901"/>
                    <a:pt x="19712" y="20750"/>
                    <a:pt x="19573" y="21600"/>
                  </a:cubicBezTo>
                  <a:lnTo>
                    <a:pt x="20648" y="21600"/>
                  </a:lnTo>
                  <a:cubicBezTo>
                    <a:pt x="20964" y="20429"/>
                    <a:pt x="21202" y="19241"/>
                    <a:pt x="21146" y="18036"/>
                  </a:cubicBezTo>
                  <a:cubicBezTo>
                    <a:pt x="21063" y="16457"/>
                    <a:pt x="20398" y="14827"/>
                    <a:pt x="19102" y="14012"/>
                  </a:cubicBezTo>
                  <a:cubicBezTo>
                    <a:pt x="17950" y="13288"/>
                    <a:pt x="16521" y="13306"/>
                    <a:pt x="15174" y="13134"/>
                  </a:cubicBezTo>
                  <a:cubicBezTo>
                    <a:pt x="13928" y="12978"/>
                    <a:pt x="12676" y="12829"/>
                    <a:pt x="11435" y="12588"/>
                  </a:cubicBezTo>
                  <a:cubicBezTo>
                    <a:pt x="10139" y="12341"/>
                    <a:pt x="7513" y="12180"/>
                    <a:pt x="7153" y="10579"/>
                  </a:cubicBezTo>
                  <a:cubicBezTo>
                    <a:pt x="6715" y="8628"/>
                    <a:pt x="8161" y="7250"/>
                    <a:pt x="9646" y="6458"/>
                  </a:cubicBezTo>
                  <a:cubicBezTo>
                    <a:pt x="13291" y="4506"/>
                    <a:pt x="17490" y="3014"/>
                    <a:pt x="2051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67" name="Google Shape;1227;p88"/>
            <p:cNvSpPr/>
            <p:nvPr/>
          </p:nvSpPr>
          <p:spPr>
            <a:xfrm flipH="1">
              <a:off x="-2" y="4466376"/>
              <a:ext cx="9143660" cy="67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470" name="Google Shape;1228;p88"/>
            <p:cNvGrpSpPr/>
            <p:nvPr/>
          </p:nvGrpSpPr>
          <p:grpSpPr>
            <a:xfrm>
              <a:off x="5791769" y="4"/>
              <a:ext cx="3352244" cy="1892521"/>
              <a:chOff x="0" y="-1"/>
              <a:chExt cx="3352243" cy="1892519"/>
            </a:xfrm>
          </p:grpSpPr>
          <p:sp>
            <p:nvSpPr>
              <p:cNvPr id="1468" name="Google Shape;1229;p88"/>
              <p:cNvSpPr/>
              <p:nvPr/>
            </p:nvSpPr>
            <p:spPr>
              <a:xfrm>
                <a:off x="0" y="6"/>
                <a:ext cx="3352244" cy="189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469" name="Google Shape;1230;p88"/>
              <p:cNvSpPr/>
              <p:nvPr/>
            </p:nvSpPr>
            <p:spPr>
              <a:xfrm>
                <a:off x="588506" y="-2"/>
                <a:ext cx="2762935" cy="56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47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232;p89"/>
          <p:cNvSpPr/>
          <p:nvPr/>
        </p:nvSpPr>
        <p:spPr>
          <a:xfrm flipH="1">
            <a:off x="5066044" y="-418611"/>
            <a:ext cx="4802758" cy="8280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fill="norm" stroke="1" extrusionOk="0">
                <a:moveTo>
                  <a:pt x="0" y="0"/>
                </a:moveTo>
                <a:lnTo>
                  <a:pt x="0" y="6891"/>
                </a:lnTo>
                <a:cubicBezTo>
                  <a:pt x="2137" y="6933"/>
                  <a:pt x="4245" y="7154"/>
                  <a:pt x="6188" y="7724"/>
                </a:cubicBezTo>
                <a:cubicBezTo>
                  <a:pt x="8876" y="8505"/>
                  <a:pt x="10865" y="9915"/>
                  <a:pt x="11658" y="11602"/>
                </a:cubicBezTo>
                <a:cubicBezTo>
                  <a:pt x="12511" y="13427"/>
                  <a:pt x="12091" y="15369"/>
                  <a:pt x="12186" y="17235"/>
                </a:cubicBezTo>
                <a:cubicBezTo>
                  <a:pt x="12263" y="18704"/>
                  <a:pt x="12588" y="20301"/>
                  <a:pt x="13849" y="21600"/>
                </a:cubicBezTo>
                <a:lnTo>
                  <a:pt x="16259" y="21600"/>
                </a:lnTo>
                <a:cubicBezTo>
                  <a:pt x="16028" y="21303"/>
                  <a:pt x="15833" y="20999"/>
                  <a:pt x="15673" y="20684"/>
                </a:cubicBezTo>
                <a:cubicBezTo>
                  <a:pt x="15229" y="19796"/>
                  <a:pt x="15134" y="18859"/>
                  <a:pt x="15312" y="17940"/>
                </a:cubicBezTo>
                <a:cubicBezTo>
                  <a:pt x="15697" y="15987"/>
                  <a:pt x="17070" y="14139"/>
                  <a:pt x="18403" y="12352"/>
                </a:cubicBezTo>
                <a:cubicBezTo>
                  <a:pt x="19770" y="10506"/>
                  <a:pt x="21292" y="8588"/>
                  <a:pt x="21452" y="6549"/>
                </a:cubicBezTo>
                <a:cubicBezTo>
                  <a:pt x="21600" y="4662"/>
                  <a:pt x="20262" y="2903"/>
                  <a:pt x="18409" y="1396"/>
                </a:cubicBezTo>
                <a:cubicBezTo>
                  <a:pt x="17805" y="909"/>
                  <a:pt x="17153" y="442"/>
                  <a:pt x="16455" y="0"/>
                </a:cubicBezTo>
                <a:close/>
              </a:path>
            </a:pathLst>
          </a:custGeom>
          <a:solidFill>
            <a:srgbClr val="FFFFFF">
              <a:alpha val="5892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8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7" name="Google Shape;1235;p90"/>
          <p:cNvGrpSpPr/>
          <p:nvPr/>
        </p:nvGrpSpPr>
        <p:grpSpPr>
          <a:xfrm>
            <a:off x="-2" y="-388028"/>
            <a:ext cx="9144033" cy="5531556"/>
            <a:chOff x="0" y="0"/>
            <a:chExt cx="9144031" cy="5531555"/>
          </a:xfrm>
        </p:grpSpPr>
        <p:grpSp>
          <p:nvGrpSpPr>
            <p:cNvPr id="1495" name="Google Shape;1236;p90"/>
            <p:cNvGrpSpPr/>
            <p:nvPr/>
          </p:nvGrpSpPr>
          <p:grpSpPr>
            <a:xfrm>
              <a:off x="0" y="0"/>
              <a:ext cx="9144032" cy="5531556"/>
              <a:chOff x="0" y="0"/>
              <a:chExt cx="9144031" cy="5531555"/>
            </a:xfrm>
          </p:grpSpPr>
          <p:sp>
            <p:nvSpPr>
              <p:cNvPr id="1487" name="Google Shape;1237;p90"/>
              <p:cNvSpPr/>
              <p:nvPr/>
            </p:nvSpPr>
            <p:spPr>
              <a:xfrm>
                <a:off x="-1" y="1461453"/>
                <a:ext cx="9144005" cy="4070103"/>
              </a:xfrm>
              <a:prstGeom prst="rect">
                <a:avLst/>
              </a:pr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494" name="Google Shape;1238;p90"/>
              <p:cNvGrpSpPr/>
              <p:nvPr/>
            </p:nvGrpSpPr>
            <p:grpSpPr>
              <a:xfrm>
                <a:off x="187" y="0"/>
                <a:ext cx="9143845" cy="2435887"/>
                <a:chOff x="0" y="0"/>
                <a:chExt cx="9143843" cy="2435886"/>
              </a:xfrm>
            </p:grpSpPr>
            <p:sp>
              <p:nvSpPr>
                <p:cNvPr id="1488" name="Google Shape;1239;p90"/>
                <p:cNvSpPr/>
                <p:nvPr/>
              </p:nvSpPr>
              <p:spPr>
                <a:xfrm flipH="1">
                  <a:off x="8720" y="0"/>
                  <a:ext cx="9135123" cy="1360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89" name="Google Shape;1240;p90"/>
                <p:cNvSpPr/>
                <p:nvPr/>
              </p:nvSpPr>
              <p:spPr>
                <a:xfrm flipH="1">
                  <a:off x="-1" y="67251"/>
                  <a:ext cx="9143845" cy="23686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90" name="Google Shape;1241;p90"/>
                <p:cNvSpPr/>
                <p:nvPr/>
              </p:nvSpPr>
              <p:spPr>
                <a:xfrm flipH="1">
                  <a:off x="6108292" y="511124"/>
                  <a:ext cx="2225505" cy="1406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16" h="21600" fill="norm" stroke="1" extrusionOk="0">
                      <a:moveTo>
                        <a:pt x="1327" y="0"/>
                      </a:moveTo>
                      <a:cubicBezTo>
                        <a:pt x="1180" y="0"/>
                        <a:pt x="1068" y="19"/>
                        <a:pt x="995" y="59"/>
                      </a:cubicBezTo>
                      <a:cubicBezTo>
                        <a:pt x="354" y="440"/>
                        <a:pt x="173" y="3069"/>
                        <a:pt x="173" y="3069"/>
                      </a:cubicBezTo>
                      <a:cubicBezTo>
                        <a:pt x="173" y="3069"/>
                        <a:pt x="-269" y="9468"/>
                        <a:pt x="261" y="9468"/>
                      </a:cubicBezTo>
                      <a:cubicBezTo>
                        <a:pt x="304" y="9468"/>
                        <a:pt x="353" y="9426"/>
                        <a:pt x="410" y="9335"/>
                      </a:cubicBezTo>
                      <a:cubicBezTo>
                        <a:pt x="1133" y="8171"/>
                        <a:pt x="2126" y="6135"/>
                        <a:pt x="2365" y="6135"/>
                      </a:cubicBezTo>
                      <a:cubicBezTo>
                        <a:pt x="2374" y="6135"/>
                        <a:pt x="2383" y="6139"/>
                        <a:pt x="2390" y="6146"/>
                      </a:cubicBezTo>
                      <a:cubicBezTo>
                        <a:pt x="2557" y="6349"/>
                        <a:pt x="3548" y="9695"/>
                        <a:pt x="3897" y="10077"/>
                      </a:cubicBezTo>
                      <a:cubicBezTo>
                        <a:pt x="3922" y="10104"/>
                        <a:pt x="3951" y="10118"/>
                        <a:pt x="3982" y="10118"/>
                      </a:cubicBezTo>
                      <a:cubicBezTo>
                        <a:pt x="4384" y="10118"/>
                        <a:pt x="5236" y="8033"/>
                        <a:pt x="5236" y="8033"/>
                      </a:cubicBezTo>
                      <a:cubicBezTo>
                        <a:pt x="5236" y="8033"/>
                        <a:pt x="6393" y="12143"/>
                        <a:pt x="6867" y="12143"/>
                      </a:cubicBezTo>
                      <a:cubicBezTo>
                        <a:pt x="7287" y="12143"/>
                        <a:pt x="7950" y="8092"/>
                        <a:pt x="8635" y="8092"/>
                      </a:cubicBezTo>
                      <a:cubicBezTo>
                        <a:pt x="8701" y="8092"/>
                        <a:pt x="8768" y="8129"/>
                        <a:pt x="8834" y="8212"/>
                      </a:cubicBezTo>
                      <a:cubicBezTo>
                        <a:pt x="9601" y="9156"/>
                        <a:pt x="10466" y="21600"/>
                        <a:pt x="11568" y="21600"/>
                      </a:cubicBezTo>
                      <a:cubicBezTo>
                        <a:pt x="12650" y="21600"/>
                        <a:pt x="14191" y="11190"/>
                        <a:pt x="15184" y="11190"/>
                      </a:cubicBezTo>
                      <a:cubicBezTo>
                        <a:pt x="15202" y="11190"/>
                        <a:pt x="15219" y="11193"/>
                        <a:pt x="15236" y="11200"/>
                      </a:cubicBezTo>
                      <a:cubicBezTo>
                        <a:pt x="16212" y="11576"/>
                        <a:pt x="17067" y="16953"/>
                        <a:pt x="17478" y="16953"/>
                      </a:cubicBezTo>
                      <a:cubicBezTo>
                        <a:pt x="17484" y="16953"/>
                        <a:pt x="17490" y="16952"/>
                        <a:pt x="17495" y="16950"/>
                      </a:cubicBezTo>
                      <a:cubicBezTo>
                        <a:pt x="17900" y="16771"/>
                        <a:pt x="18081" y="15783"/>
                        <a:pt x="18430" y="15423"/>
                      </a:cubicBezTo>
                      <a:cubicBezTo>
                        <a:pt x="18453" y="15399"/>
                        <a:pt x="18476" y="15386"/>
                        <a:pt x="18499" y="15386"/>
                      </a:cubicBezTo>
                      <a:cubicBezTo>
                        <a:pt x="18778" y="15386"/>
                        <a:pt x="19140" y="16942"/>
                        <a:pt x="19441" y="16942"/>
                      </a:cubicBezTo>
                      <a:cubicBezTo>
                        <a:pt x="19513" y="16942"/>
                        <a:pt x="19581" y="16854"/>
                        <a:pt x="19643" y="16636"/>
                      </a:cubicBezTo>
                      <a:cubicBezTo>
                        <a:pt x="19992" y="15423"/>
                        <a:pt x="20983" y="8303"/>
                        <a:pt x="21164" y="7472"/>
                      </a:cubicBezTo>
                      <a:cubicBezTo>
                        <a:pt x="21331" y="6641"/>
                        <a:pt x="21164" y="4281"/>
                        <a:pt x="19713" y="3989"/>
                      </a:cubicBezTo>
                      <a:cubicBezTo>
                        <a:pt x="18248" y="3720"/>
                        <a:pt x="11861" y="2036"/>
                        <a:pt x="8667" y="1564"/>
                      </a:cubicBezTo>
                      <a:cubicBezTo>
                        <a:pt x="5831" y="1145"/>
                        <a:pt x="2489" y="0"/>
                        <a:pt x="13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91" name="Google Shape;1242;p90"/>
                <p:cNvSpPr/>
                <p:nvPr/>
              </p:nvSpPr>
              <p:spPr>
                <a:xfrm flipH="1">
                  <a:off x="6103600" y="511124"/>
                  <a:ext cx="2218995" cy="66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3" h="21600" fill="norm" stroke="1" extrusionOk="0">
                      <a:moveTo>
                        <a:pt x="1218" y="0"/>
                      </a:moveTo>
                      <a:cubicBezTo>
                        <a:pt x="1068" y="0"/>
                        <a:pt x="954" y="40"/>
                        <a:pt x="881" y="123"/>
                      </a:cubicBezTo>
                      <a:cubicBezTo>
                        <a:pt x="227" y="925"/>
                        <a:pt x="43" y="6448"/>
                        <a:pt x="43" y="6448"/>
                      </a:cubicBezTo>
                      <a:cubicBezTo>
                        <a:pt x="43" y="6448"/>
                        <a:pt x="28" y="6920"/>
                        <a:pt x="0" y="7722"/>
                      </a:cubicBezTo>
                      <a:cubicBezTo>
                        <a:pt x="583" y="7536"/>
                        <a:pt x="1171" y="7448"/>
                        <a:pt x="1764" y="7448"/>
                      </a:cubicBezTo>
                      <a:cubicBezTo>
                        <a:pt x="6578" y="7448"/>
                        <a:pt x="11746" y="13215"/>
                        <a:pt x="17579" y="18721"/>
                      </a:cubicBezTo>
                      <a:cubicBezTo>
                        <a:pt x="18658" y="19758"/>
                        <a:pt x="19795" y="20702"/>
                        <a:pt x="20975" y="21600"/>
                      </a:cubicBezTo>
                      <a:cubicBezTo>
                        <a:pt x="21188" y="18721"/>
                        <a:pt x="21358" y="16361"/>
                        <a:pt x="21430" y="15701"/>
                      </a:cubicBezTo>
                      <a:cubicBezTo>
                        <a:pt x="21600" y="13954"/>
                        <a:pt x="21430" y="8997"/>
                        <a:pt x="19937" y="8383"/>
                      </a:cubicBezTo>
                      <a:cubicBezTo>
                        <a:pt x="18459" y="7818"/>
                        <a:pt x="11951" y="4279"/>
                        <a:pt x="8697" y="3286"/>
                      </a:cubicBezTo>
                      <a:cubicBezTo>
                        <a:pt x="5807" y="2407"/>
                        <a:pt x="2403" y="0"/>
                        <a:pt x="1218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92" name="Google Shape;1243;p90"/>
                <p:cNvSpPr/>
                <p:nvPr/>
              </p:nvSpPr>
              <p:spPr>
                <a:xfrm flipH="1">
                  <a:off x="4208321" y="980585"/>
                  <a:ext cx="973762" cy="1238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536" y="0"/>
                      </a:moveTo>
                      <a:cubicBezTo>
                        <a:pt x="1032" y="0"/>
                        <a:pt x="673" y="26"/>
                        <a:pt x="521" y="96"/>
                      </a:cubicBezTo>
                      <a:cubicBezTo>
                        <a:pt x="-91" y="376"/>
                        <a:pt x="6" y="1983"/>
                        <a:pt x="6" y="1983"/>
                      </a:cubicBezTo>
                      <a:cubicBezTo>
                        <a:pt x="6" y="1983"/>
                        <a:pt x="71" y="3055"/>
                        <a:pt x="199" y="4076"/>
                      </a:cubicBezTo>
                      <a:cubicBezTo>
                        <a:pt x="199" y="4076"/>
                        <a:pt x="37" y="8667"/>
                        <a:pt x="843" y="9687"/>
                      </a:cubicBezTo>
                      <a:cubicBezTo>
                        <a:pt x="1647" y="10708"/>
                        <a:pt x="4576" y="11983"/>
                        <a:pt x="4738" y="12825"/>
                      </a:cubicBezTo>
                      <a:cubicBezTo>
                        <a:pt x="4778" y="13087"/>
                        <a:pt x="4933" y="13153"/>
                        <a:pt x="5154" y="13153"/>
                      </a:cubicBezTo>
                      <a:cubicBezTo>
                        <a:pt x="5380" y="13153"/>
                        <a:pt x="5679" y="13082"/>
                        <a:pt x="5986" y="13082"/>
                      </a:cubicBezTo>
                      <a:cubicBezTo>
                        <a:pt x="6335" y="13082"/>
                        <a:pt x="6697" y="13173"/>
                        <a:pt x="6992" y="13564"/>
                      </a:cubicBezTo>
                      <a:cubicBezTo>
                        <a:pt x="7827" y="14636"/>
                        <a:pt x="12013" y="21600"/>
                        <a:pt x="12013" y="21600"/>
                      </a:cubicBezTo>
                      <a:cubicBezTo>
                        <a:pt x="12013" y="21600"/>
                        <a:pt x="14138" y="17084"/>
                        <a:pt x="14942" y="14738"/>
                      </a:cubicBezTo>
                      <a:cubicBezTo>
                        <a:pt x="15714" y="12392"/>
                        <a:pt x="17871" y="13718"/>
                        <a:pt x="18515" y="11881"/>
                      </a:cubicBezTo>
                      <a:cubicBezTo>
                        <a:pt x="19192" y="10070"/>
                        <a:pt x="20478" y="10938"/>
                        <a:pt x="20800" y="8055"/>
                      </a:cubicBezTo>
                      <a:cubicBezTo>
                        <a:pt x="21025" y="7289"/>
                        <a:pt x="21316" y="2927"/>
                        <a:pt x="21412" y="2417"/>
                      </a:cubicBezTo>
                      <a:cubicBezTo>
                        <a:pt x="21509" y="1907"/>
                        <a:pt x="21090" y="504"/>
                        <a:pt x="19609" y="504"/>
                      </a:cubicBezTo>
                      <a:cubicBezTo>
                        <a:pt x="18234" y="480"/>
                        <a:pt x="12473" y="192"/>
                        <a:pt x="9079" y="192"/>
                      </a:cubicBezTo>
                      <a:cubicBezTo>
                        <a:pt x="8819" y="192"/>
                        <a:pt x="8573" y="194"/>
                        <a:pt x="8343" y="197"/>
                      </a:cubicBezTo>
                      <a:cubicBezTo>
                        <a:pt x="8160" y="201"/>
                        <a:pt x="7976" y="202"/>
                        <a:pt x="7789" y="202"/>
                      </a:cubicBezTo>
                      <a:cubicBezTo>
                        <a:pt x="5501" y="202"/>
                        <a:pt x="2951" y="0"/>
                        <a:pt x="1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93" name="Google Shape;1244;p90"/>
                <p:cNvSpPr/>
                <p:nvPr/>
              </p:nvSpPr>
              <p:spPr>
                <a:xfrm flipH="1">
                  <a:off x="4202473" y="978085"/>
                  <a:ext cx="979574" cy="375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6" h="21600" fill="norm" stroke="1" extrusionOk="0">
                      <a:moveTo>
                        <a:pt x="1526" y="0"/>
                      </a:moveTo>
                      <a:cubicBezTo>
                        <a:pt x="1022" y="0"/>
                        <a:pt x="667" y="87"/>
                        <a:pt x="522" y="316"/>
                      </a:cubicBezTo>
                      <a:cubicBezTo>
                        <a:pt x="-91" y="1330"/>
                        <a:pt x="6" y="6557"/>
                        <a:pt x="6" y="6557"/>
                      </a:cubicBezTo>
                      <a:cubicBezTo>
                        <a:pt x="6" y="6557"/>
                        <a:pt x="38" y="10102"/>
                        <a:pt x="168" y="13476"/>
                      </a:cubicBezTo>
                      <a:cubicBezTo>
                        <a:pt x="168" y="13476"/>
                        <a:pt x="135" y="16510"/>
                        <a:pt x="168" y="20137"/>
                      </a:cubicBezTo>
                      <a:cubicBezTo>
                        <a:pt x="4644" y="21114"/>
                        <a:pt x="9121" y="21600"/>
                        <a:pt x="13596" y="21600"/>
                      </a:cubicBezTo>
                      <a:cubicBezTo>
                        <a:pt x="16084" y="21600"/>
                        <a:pt x="18571" y="21450"/>
                        <a:pt x="21056" y="21151"/>
                      </a:cubicBezTo>
                      <a:cubicBezTo>
                        <a:pt x="21218" y="16007"/>
                        <a:pt x="21379" y="9171"/>
                        <a:pt x="21412" y="8078"/>
                      </a:cubicBezTo>
                      <a:cubicBezTo>
                        <a:pt x="21509" y="6304"/>
                        <a:pt x="21121" y="1749"/>
                        <a:pt x="19638" y="1666"/>
                      </a:cubicBezTo>
                      <a:cubicBezTo>
                        <a:pt x="18261" y="1587"/>
                        <a:pt x="12491" y="636"/>
                        <a:pt x="9092" y="636"/>
                      </a:cubicBezTo>
                      <a:cubicBezTo>
                        <a:pt x="8832" y="636"/>
                        <a:pt x="8586" y="640"/>
                        <a:pt x="8355" y="652"/>
                      </a:cubicBezTo>
                      <a:cubicBezTo>
                        <a:pt x="8173" y="665"/>
                        <a:pt x="7988" y="669"/>
                        <a:pt x="7801" y="669"/>
                      </a:cubicBezTo>
                      <a:cubicBezTo>
                        <a:pt x="5506" y="669"/>
                        <a:pt x="2938" y="0"/>
                        <a:pt x="1526" y="0"/>
                      </a:cubicBezTo>
                      <a:close/>
                    </a:path>
                  </a:pathLst>
                </a:custGeom>
                <a:solidFill>
                  <a:srgbClr val="D8F1F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1496" name="Google Shape;1245;p90"/>
            <p:cNvSpPr/>
            <p:nvPr/>
          </p:nvSpPr>
          <p:spPr>
            <a:xfrm>
              <a:off x="-1" y="5085056"/>
              <a:ext cx="9143978" cy="44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506" name="Google Shape;1246;p90"/>
            <p:cNvGrpSpPr/>
            <p:nvPr/>
          </p:nvGrpSpPr>
          <p:grpSpPr>
            <a:xfrm>
              <a:off x="337793" y="1024602"/>
              <a:ext cx="8449119" cy="4195257"/>
              <a:chOff x="0" y="0"/>
              <a:chExt cx="8449117" cy="4195256"/>
            </a:xfrm>
          </p:grpSpPr>
          <p:sp>
            <p:nvSpPr>
              <p:cNvPr id="1497" name="Google Shape;1247;p90"/>
              <p:cNvSpPr/>
              <p:nvPr/>
            </p:nvSpPr>
            <p:spPr>
              <a:xfrm rot="5400000">
                <a:off x="106629" y="2706636"/>
                <a:ext cx="784010" cy="997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500" name="Google Shape;1248;p90"/>
              <p:cNvGrpSpPr/>
              <p:nvPr/>
            </p:nvGrpSpPr>
            <p:grpSpPr>
              <a:xfrm>
                <a:off x="7732400" y="1424933"/>
                <a:ext cx="716718" cy="659759"/>
                <a:chOff x="2" y="0"/>
                <a:chExt cx="716716" cy="659758"/>
              </a:xfrm>
            </p:grpSpPr>
            <p:sp>
              <p:nvSpPr>
                <p:cNvPr id="1498" name="Google Shape;1249;p90"/>
                <p:cNvSpPr/>
                <p:nvPr/>
              </p:nvSpPr>
              <p:spPr>
                <a:xfrm>
                  <a:off x="44025" y="41326"/>
                  <a:ext cx="672695" cy="618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751" y="0"/>
                      </a:moveTo>
                      <a:lnTo>
                        <a:pt x="0" y="2250"/>
                      </a:lnTo>
                      <a:lnTo>
                        <a:pt x="649" y="2904"/>
                      </a:lnTo>
                      <a:cubicBezTo>
                        <a:pt x="649" y="2904"/>
                        <a:pt x="811" y="7149"/>
                        <a:pt x="3016" y="9327"/>
                      </a:cubicBezTo>
                      <a:cubicBezTo>
                        <a:pt x="4528" y="10844"/>
                        <a:pt x="5491" y="11083"/>
                        <a:pt x="5947" y="11083"/>
                      </a:cubicBezTo>
                      <a:cubicBezTo>
                        <a:pt x="6156" y="11083"/>
                        <a:pt x="6259" y="11033"/>
                        <a:pt x="6259" y="11033"/>
                      </a:cubicBezTo>
                      <a:cubicBezTo>
                        <a:pt x="6259" y="12012"/>
                        <a:pt x="6648" y="12956"/>
                        <a:pt x="7330" y="13609"/>
                      </a:cubicBezTo>
                      <a:lnTo>
                        <a:pt x="13816" y="19995"/>
                      </a:lnTo>
                      <a:cubicBezTo>
                        <a:pt x="13816" y="19995"/>
                        <a:pt x="15855" y="21600"/>
                        <a:pt x="16971" y="21600"/>
                      </a:cubicBezTo>
                      <a:cubicBezTo>
                        <a:pt x="17199" y="21600"/>
                        <a:pt x="17388" y="21534"/>
                        <a:pt x="17513" y="21374"/>
                      </a:cubicBezTo>
                      <a:cubicBezTo>
                        <a:pt x="18259" y="20395"/>
                        <a:pt x="17643" y="20250"/>
                        <a:pt x="17967" y="19851"/>
                      </a:cubicBezTo>
                      <a:cubicBezTo>
                        <a:pt x="18064" y="19732"/>
                        <a:pt x="18153" y="19706"/>
                        <a:pt x="18246" y="19706"/>
                      </a:cubicBezTo>
                      <a:cubicBezTo>
                        <a:pt x="18315" y="19706"/>
                        <a:pt x="18385" y="19720"/>
                        <a:pt x="18464" y="19720"/>
                      </a:cubicBezTo>
                      <a:cubicBezTo>
                        <a:pt x="18639" y="19720"/>
                        <a:pt x="18855" y="19654"/>
                        <a:pt x="19167" y="19234"/>
                      </a:cubicBezTo>
                      <a:cubicBezTo>
                        <a:pt x="19848" y="18399"/>
                        <a:pt x="19232" y="18218"/>
                        <a:pt x="19557" y="17819"/>
                      </a:cubicBezTo>
                      <a:cubicBezTo>
                        <a:pt x="19658" y="17694"/>
                        <a:pt x="19750" y="17672"/>
                        <a:pt x="19851" y="17672"/>
                      </a:cubicBezTo>
                      <a:cubicBezTo>
                        <a:pt x="19906" y="17672"/>
                        <a:pt x="19963" y="17678"/>
                        <a:pt x="20026" y="17678"/>
                      </a:cubicBezTo>
                      <a:cubicBezTo>
                        <a:pt x="20220" y="17678"/>
                        <a:pt x="20467" y="17618"/>
                        <a:pt x="20854" y="17129"/>
                      </a:cubicBezTo>
                      <a:cubicBezTo>
                        <a:pt x="21600" y="16186"/>
                        <a:pt x="19199" y="13173"/>
                        <a:pt x="19199" y="13173"/>
                      </a:cubicBezTo>
                      <a:lnTo>
                        <a:pt x="12713" y="6750"/>
                      </a:lnTo>
                      <a:cubicBezTo>
                        <a:pt x="12148" y="6180"/>
                        <a:pt x="11408" y="5858"/>
                        <a:pt x="10668" y="5858"/>
                      </a:cubicBezTo>
                      <a:cubicBezTo>
                        <a:pt x="10561" y="5858"/>
                        <a:pt x="10453" y="5866"/>
                        <a:pt x="10345" y="5880"/>
                      </a:cubicBezTo>
                      <a:cubicBezTo>
                        <a:pt x="10345" y="5880"/>
                        <a:pt x="10638" y="4645"/>
                        <a:pt x="8432" y="2468"/>
                      </a:cubicBezTo>
                      <a:cubicBezTo>
                        <a:pt x="6779" y="836"/>
                        <a:pt x="4231" y="632"/>
                        <a:pt x="3060" y="632"/>
                      </a:cubicBezTo>
                      <a:cubicBezTo>
                        <a:pt x="2670" y="632"/>
                        <a:pt x="2433" y="654"/>
                        <a:pt x="2433" y="654"/>
                      </a:cubicBezTo>
                      <a:lnTo>
                        <a:pt x="1751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499" name="Google Shape;1250;p90"/>
                <p:cNvSpPr/>
                <p:nvPr/>
              </p:nvSpPr>
              <p:spPr>
                <a:xfrm>
                  <a:off x="2" y="-1"/>
                  <a:ext cx="118851" cy="123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0" h="21600" fill="norm" stroke="1" extrusionOk="0">
                      <a:moveTo>
                        <a:pt x="18317" y="7052"/>
                      </a:moveTo>
                      <a:lnTo>
                        <a:pt x="18690" y="7417"/>
                      </a:lnTo>
                      <a:lnTo>
                        <a:pt x="17575" y="8871"/>
                      </a:lnTo>
                      <a:lnTo>
                        <a:pt x="17018" y="8327"/>
                      </a:lnTo>
                      <a:lnTo>
                        <a:pt x="18133" y="7232"/>
                      </a:lnTo>
                      <a:lnTo>
                        <a:pt x="18317" y="7052"/>
                      </a:lnTo>
                      <a:close/>
                      <a:moveTo>
                        <a:pt x="16454" y="9050"/>
                      </a:moveTo>
                      <a:lnTo>
                        <a:pt x="17018" y="9415"/>
                      </a:lnTo>
                      <a:lnTo>
                        <a:pt x="15713" y="10869"/>
                      </a:lnTo>
                      <a:lnTo>
                        <a:pt x="15156" y="10510"/>
                      </a:lnTo>
                      <a:lnTo>
                        <a:pt x="16454" y="9050"/>
                      </a:lnTo>
                      <a:close/>
                      <a:moveTo>
                        <a:pt x="14592" y="11054"/>
                      </a:moveTo>
                      <a:lnTo>
                        <a:pt x="15156" y="11599"/>
                      </a:lnTo>
                      <a:lnTo>
                        <a:pt x="13851" y="12873"/>
                      </a:lnTo>
                      <a:lnTo>
                        <a:pt x="13293" y="12508"/>
                      </a:lnTo>
                      <a:lnTo>
                        <a:pt x="14592" y="11054"/>
                      </a:lnTo>
                      <a:close/>
                      <a:moveTo>
                        <a:pt x="12730" y="13052"/>
                      </a:moveTo>
                      <a:lnTo>
                        <a:pt x="13293" y="13596"/>
                      </a:lnTo>
                      <a:lnTo>
                        <a:pt x="11989" y="15050"/>
                      </a:lnTo>
                      <a:lnTo>
                        <a:pt x="11431" y="14506"/>
                      </a:lnTo>
                      <a:lnTo>
                        <a:pt x="12730" y="13052"/>
                      </a:lnTo>
                      <a:close/>
                      <a:moveTo>
                        <a:pt x="10868" y="15050"/>
                      </a:moveTo>
                      <a:lnTo>
                        <a:pt x="11431" y="15600"/>
                      </a:lnTo>
                      <a:lnTo>
                        <a:pt x="10126" y="17054"/>
                      </a:lnTo>
                      <a:lnTo>
                        <a:pt x="9569" y="16510"/>
                      </a:lnTo>
                      <a:lnTo>
                        <a:pt x="10868" y="15050"/>
                      </a:lnTo>
                      <a:close/>
                      <a:moveTo>
                        <a:pt x="9005" y="17233"/>
                      </a:moveTo>
                      <a:lnTo>
                        <a:pt x="9569" y="17598"/>
                      </a:lnTo>
                      <a:lnTo>
                        <a:pt x="8264" y="19052"/>
                      </a:lnTo>
                      <a:lnTo>
                        <a:pt x="7707" y="18507"/>
                      </a:lnTo>
                      <a:lnTo>
                        <a:pt x="7890" y="18328"/>
                      </a:lnTo>
                      <a:lnTo>
                        <a:pt x="9005" y="17233"/>
                      </a:lnTo>
                      <a:close/>
                      <a:moveTo>
                        <a:pt x="12834" y="0"/>
                      </a:moveTo>
                      <a:cubicBezTo>
                        <a:pt x="11964" y="0"/>
                        <a:pt x="11094" y="371"/>
                        <a:pt x="10500" y="1053"/>
                      </a:cubicBezTo>
                      <a:lnTo>
                        <a:pt x="5654" y="6508"/>
                      </a:lnTo>
                      <a:lnTo>
                        <a:pt x="815" y="11963"/>
                      </a:lnTo>
                      <a:cubicBezTo>
                        <a:pt x="-300" y="13052"/>
                        <a:pt x="-300" y="15050"/>
                        <a:pt x="999" y="16145"/>
                      </a:cubicBezTo>
                      <a:lnTo>
                        <a:pt x="6028" y="20505"/>
                      </a:lnTo>
                      <a:lnTo>
                        <a:pt x="7149" y="19237"/>
                      </a:lnTo>
                      <a:lnTo>
                        <a:pt x="7707" y="19596"/>
                      </a:lnTo>
                      <a:lnTo>
                        <a:pt x="6586" y="20870"/>
                      </a:lnTo>
                      <a:lnTo>
                        <a:pt x="7333" y="21600"/>
                      </a:lnTo>
                      <a:lnTo>
                        <a:pt x="9195" y="19596"/>
                      </a:lnTo>
                      <a:lnTo>
                        <a:pt x="19438" y="8327"/>
                      </a:lnTo>
                      <a:lnTo>
                        <a:pt x="21300" y="6323"/>
                      </a:lnTo>
                      <a:lnTo>
                        <a:pt x="20369" y="5599"/>
                      </a:lnTo>
                      <a:lnTo>
                        <a:pt x="19248" y="6873"/>
                      </a:lnTo>
                      <a:lnTo>
                        <a:pt x="18690" y="6323"/>
                      </a:lnTo>
                      <a:lnTo>
                        <a:pt x="19805" y="5055"/>
                      </a:lnTo>
                      <a:lnTo>
                        <a:pt x="14966" y="873"/>
                      </a:lnTo>
                      <a:cubicBezTo>
                        <a:pt x="14359" y="281"/>
                        <a:pt x="13594" y="0"/>
                        <a:pt x="1283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1501" name="Google Shape;1251;p90"/>
              <p:cNvSpPr/>
              <p:nvPr/>
            </p:nvSpPr>
            <p:spPr>
              <a:xfrm>
                <a:off x="86256" y="0"/>
                <a:ext cx="845040" cy="10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fill="norm" stroke="1" extrusionOk="0">
                    <a:moveTo>
                      <a:pt x="11605" y="887"/>
                    </a:moveTo>
                    <a:cubicBezTo>
                      <a:pt x="11810" y="887"/>
                      <a:pt x="12382" y="1703"/>
                      <a:pt x="12896" y="2748"/>
                    </a:cubicBezTo>
                    <a:cubicBezTo>
                      <a:pt x="13395" y="3852"/>
                      <a:pt x="13831" y="4740"/>
                      <a:pt x="13426" y="4875"/>
                    </a:cubicBezTo>
                    <a:cubicBezTo>
                      <a:pt x="13398" y="4884"/>
                      <a:pt x="13371" y="4888"/>
                      <a:pt x="13344" y="4888"/>
                    </a:cubicBezTo>
                    <a:cubicBezTo>
                      <a:pt x="12969" y="4888"/>
                      <a:pt x="12611" y="4047"/>
                      <a:pt x="12116" y="3017"/>
                    </a:cubicBezTo>
                    <a:cubicBezTo>
                      <a:pt x="11587" y="1913"/>
                      <a:pt x="11369" y="970"/>
                      <a:pt x="11587" y="889"/>
                    </a:cubicBezTo>
                    <a:cubicBezTo>
                      <a:pt x="11592" y="888"/>
                      <a:pt x="11598" y="887"/>
                      <a:pt x="11605" y="887"/>
                    </a:cubicBezTo>
                    <a:close/>
                    <a:moveTo>
                      <a:pt x="1359" y="4439"/>
                    </a:moveTo>
                    <a:cubicBezTo>
                      <a:pt x="1572" y="4439"/>
                      <a:pt x="2134" y="5248"/>
                      <a:pt x="2610" y="6302"/>
                    </a:cubicBezTo>
                    <a:cubicBezTo>
                      <a:pt x="3139" y="7406"/>
                      <a:pt x="3607" y="8269"/>
                      <a:pt x="3171" y="8430"/>
                    </a:cubicBezTo>
                    <a:cubicBezTo>
                      <a:pt x="3134" y="8442"/>
                      <a:pt x="3099" y="8448"/>
                      <a:pt x="3065" y="8448"/>
                    </a:cubicBezTo>
                    <a:cubicBezTo>
                      <a:pt x="2653" y="8448"/>
                      <a:pt x="2351" y="7591"/>
                      <a:pt x="1862" y="6572"/>
                    </a:cubicBezTo>
                    <a:cubicBezTo>
                      <a:pt x="1332" y="5468"/>
                      <a:pt x="1114" y="4525"/>
                      <a:pt x="1332" y="4444"/>
                    </a:cubicBezTo>
                    <a:cubicBezTo>
                      <a:pt x="1341" y="4441"/>
                      <a:pt x="1350" y="4439"/>
                      <a:pt x="1359" y="4439"/>
                    </a:cubicBezTo>
                    <a:close/>
                    <a:moveTo>
                      <a:pt x="12038" y="0"/>
                    </a:moveTo>
                    <a:cubicBezTo>
                      <a:pt x="12033" y="0"/>
                      <a:pt x="12028" y="0"/>
                      <a:pt x="12023" y="0"/>
                    </a:cubicBezTo>
                    <a:cubicBezTo>
                      <a:pt x="11587" y="27"/>
                      <a:pt x="11150" y="135"/>
                      <a:pt x="10745" y="297"/>
                    </a:cubicBezTo>
                    <a:cubicBezTo>
                      <a:pt x="10278" y="512"/>
                      <a:pt x="10059" y="997"/>
                      <a:pt x="10278" y="1401"/>
                    </a:cubicBezTo>
                    <a:cubicBezTo>
                      <a:pt x="10932" y="2694"/>
                      <a:pt x="12148" y="5306"/>
                      <a:pt x="10932" y="5710"/>
                    </a:cubicBezTo>
                    <a:lnTo>
                      <a:pt x="8532" y="6545"/>
                    </a:lnTo>
                    <a:lnTo>
                      <a:pt x="7909" y="6761"/>
                    </a:lnTo>
                    <a:lnTo>
                      <a:pt x="5508" y="7569"/>
                    </a:lnTo>
                    <a:cubicBezTo>
                      <a:pt x="5420" y="7600"/>
                      <a:pt x="5331" y="7616"/>
                      <a:pt x="5243" y="7616"/>
                    </a:cubicBezTo>
                    <a:cubicBezTo>
                      <a:pt x="4146" y="7616"/>
                      <a:pt x="3067" y="5288"/>
                      <a:pt x="2548" y="4067"/>
                    </a:cubicBezTo>
                    <a:cubicBezTo>
                      <a:pt x="2423" y="3722"/>
                      <a:pt x="2059" y="3516"/>
                      <a:pt x="1646" y="3516"/>
                    </a:cubicBezTo>
                    <a:cubicBezTo>
                      <a:pt x="1544" y="3516"/>
                      <a:pt x="1438" y="3528"/>
                      <a:pt x="1332" y="3556"/>
                    </a:cubicBezTo>
                    <a:cubicBezTo>
                      <a:pt x="927" y="3663"/>
                      <a:pt x="522" y="3852"/>
                      <a:pt x="179" y="4094"/>
                    </a:cubicBezTo>
                    <a:cubicBezTo>
                      <a:pt x="-507" y="4606"/>
                      <a:pt x="896" y="6733"/>
                      <a:pt x="2423" y="10046"/>
                    </a:cubicBezTo>
                    <a:cubicBezTo>
                      <a:pt x="3856" y="13116"/>
                      <a:pt x="4137" y="16644"/>
                      <a:pt x="5415" y="19795"/>
                    </a:cubicBezTo>
                    <a:cubicBezTo>
                      <a:pt x="5508" y="20010"/>
                      <a:pt x="5603" y="20227"/>
                      <a:pt x="5696" y="20442"/>
                    </a:cubicBezTo>
                    <a:cubicBezTo>
                      <a:pt x="5758" y="20603"/>
                      <a:pt x="5883" y="20764"/>
                      <a:pt x="6008" y="20899"/>
                    </a:cubicBezTo>
                    <a:cubicBezTo>
                      <a:pt x="6101" y="21007"/>
                      <a:pt x="6194" y="21088"/>
                      <a:pt x="6319" y="21168"/>
                    </a:cubicBezTo>
                    <a:lnTo>
                      <a:pt x="6475" y="21250"/>
                    </a:lnTo>
                    <a:lnTo>
                      <a:pt x="6631" y="21331"/>
                    </a:lnTo>
                    <a:lnTo>
                      <a:pt x="6724" y="21357"/>
                    </a:lnTo>
                    <a:lnTo>
                      <a:pt x="6849" y="21411"/>
                    </a:lnTo>
                    <a:cubicBezTo>
                      <a:pt x="6880" y="21411"/>
                      <a:pt x="6911" y="21411"/>
                      <a:pt x="6943" y="21438"/>
                    </a:cubicBezTo>
                    <a:cubicBezTo>
                      <a:pt x="7129" y="21492"/>
                      <a:pt x="7316" y="21519"/>
                      <a:pt x="7504" y="21546"/>
                    </a:cubicBezTo>
                    <a:lnTo>
                      <a:pt x="7690" y="21573"/>
                    </a:lnTo>
                    <a:cubicBezTo>
                      <a:pt x="7846" y="21573"/>
                      <a:pt x="7971" y="21600"/>
                      <a:pt x="8127" y="21600"/>
                    </a:cubicBezTo>
                    <a:lnTo>
                      <a:pt x="8595" y="21600"/>
                    </a:lnTo>
                    <a:cubicBezTo>
                      <a:pt x="8751" y="21600"/>
                      <a:pt x="8907" y="21573"/>
                      <a:pt x="9062" y="21573"/>
                    </a:cubicBezTo>
                    <a:lnTo>
                      <a:pt x="9312" y="21546"/>
                    </a:lnTo>
                    <a:lnTo>
                      <a:pt x="9779" y="21492"/>
                    </a:lnTo>
                    <a:lnTo>
                      <a:pt x="9935" y="21465"/>
                    </a:lnTo>
                    <a:lnTo>
                      <a:pt x="10059" y="21438"/>
                    </a:lnTo>
                    <a:lnTo>
                      <a:pt x="10340" y="21385"/>
                    </a:lnTo>
                    <a:cubicBezTo>
                      <a:pt x="10403" y="21385"/>
                      <a:pt x="10496" y="21357"/>
                      <a:pt x="10589" y="21331"/>
                    </a:cubicBezTo>
                    <a:cubicBezTo>
                      <a:pt x="10745" y="21303"/>
                      <a:pt x="10932" y="21250"/>
                      <a:pt x="11088" y="21223"/>
                    </a:cubicBezTo>
                    <a:lnTo>
                      <a:pt x="11337" y="21168"/>
                    </a:lnTo>
                    <a:cubicBezTo>
                      <a:pt x="11555" y="21115"/>
                      <a:pt x="11774" y="21061"/>
                      <a:pt x="11960" y="21007"/>
                    </a:cubicBezTo>
                    <a:lnTo>
                      <a:pt x="12272" y="20899"/>
                    </a:lnTo>
                    <a:cubicBezTo>
                      <a:pt x="12491" y="20846"/>
                      <a:pt x="12677" y="20792"/>
                      <a:pt x="12865" y="20738"/>
                    </a:cubicBezTo>
                    <a:lnTo>
                      <a:pt x="13021" y="20684"/>
                    </a:lnTo>
                    <a:lnTo>
                      <a:pt x="13301" y="20603"/>
                    </a:lnTo>
                    <a:lnTo>
                      <a:pt x="13582" y="20523"/>
                    </a:lnTo>
                    <a:cubicBezTo>
                      <a:pt x="13924" y="20388"/>
                      <a:pt x="14236" y="20307"/>
                      <a:pt x="14485" y="20199"/>
                    </a:cubicBezTo>
                    <a:cubicBezTo>
                      <a:pt x="14766" y="20092"/>
                      <a:pt x="14984" y="20010"/>
                      <a:pt x="15264" y="19903"/>
                    </a:cubicBezTo>
                    <a:lnTo>
                      <a:pt x="15669" y="19741"/>
                    </a:lnTo>
                    <a:lnTo>
                      <a:pt x="15950" y="19634"/>
                    </a:lnTo>
                    <a:lnTo>
                      <a:pt x="16231" y="19499"/>
                    </a:lnTo>
                    <a:lnTo>
                      <a:pt x="16667" y="19310"/>
                    </a:lnTo>
                    <a:cubicBezTo>
                      <a:pt x="17072" y="19122"/>
                      <a:pt x="17509" y="18906"/>
                      <a:pt x="17914" y="18691"/>
                    </a:cubicBezTo>
                    <a:lnTo>
                      <a:pt x="18163" y="18556"/>
                    </a:lnTo>
                    <a:cubicBezTo>
                      <a:pt x="18382" y="18448"/>
                      <a:pt x="18568" y="18341"/>
                      <a:pt x="18756" y="18233"/>
                    </a:cubicBezTo>
                    <a:lnTo>
                      <a:pt x="18943" y="18126"/>
                    </a:lnTo>
                    <a:lnTo>
                      <a:pt x="19099" y="18018"/>
                    </a:lnTo>
                    <a:lnTo>
                      <a:pt x="19317" y="17883"/>
                    </a:lnTo>
                    <a:lnTo>
                      <a:pt x="19504" y="17748"/>
                    </a:lnTo>
                    <a:cubicBezTo>
                      <a:pt x="19566" y="17694"/>
                      <a:pt x="19629" y="17641"/>
                      <a:pt x="19690" y="17614"/>
                    </a:cubicBezTo>
                    <a:lnTo>
                      <a:pt x="19878" y="17452"/>
                    </a:lnTo>
                    <a:lnTo>
                      <a:pt x="19971" y="17372"/>
                    </a:lnTo>
                    <a:cubicBezTo>
                      <a:pt x="20096" y="17290"/>
                      <a:pt x="20190" y="17210"/>
                      <a:pt x="20283" y="17129"/>
                    </a:cubicBezTo>
                    <a:cubicBezTo>
                      <a:pt x="20345" y="17075"/>
                      <a:pt x="20376" y="17048"/>
                      <a:pt x="20408" y="16994"/>
                    </a:cubicBezTo>
                    <a:cubicBezTo>
                      <a:pt x="20564" y="16860"/>
                      <a:pt x="20688" y="16698"/>
                      <a:pt x="20813" y="16536"/>
                    </a:cubicBezTo>
                    <a:lnTo>
                      <a:pt x="20875" y="16429"/>
                    </a:lnTo>
                    <a:cubicBezTo>
                      <a:pt x="20906" y="16402"/>
                      <a:pt x="20906" y="16348"/>
                      <a:pt x="20937" y="16321"/>
                    </a:cubicBezTo>
                    <a:cubicBezTo>
                      <a:pt x="20969" y="16267"/>
                      <a:pt x="21000" y="16240"/>
                      <a:pt x="21000" y="16186"/>
                    </a:cubicBezTo>
                    <a:cubicBezTo>
                      <a:pt x="21030" y="16160"/>
                      <a:pt x="21030" y="16106"/>
                      <a:pt x="21062" y="16079"/>
                    </a:cubicBezTo>
                    <a:cubicBezTo>
                      <a:pt x="21062" y="16052"/>
                      <a:pt x="21062" y="16052"/>
                      <a:pt x="21062" y="16025"/>
                    </a:cubicBezTo>
                    <a:cubicBezTo>
                      <a:pt x="21093" y="15998"/>
                      <a:pt x="21093" y="15971"/>
                      <a:pt x="21093" y="15944"/>
                    </a:cubicBezTo>
                    <a:cubicBezTo>
                      <a:pt x="21093" y="15917"/>
                      <a:pt x="21093" y="15890"/>
                      <a:pt x="21093" y="15863"/>
                    </a:cubicBezTo>
                    <a:cubicBezTo>
                      <a:pt x="21093" y="15836"/>
                      <a:pt x="21093" y="15810"/>
                      <a:pt x="21093" y="15782"/>
                    </a:cubicBezTo>
                    <a:cubicBezTo>
                      <a:pt x="21093" y="15756"/>
                      <a:pt x="21093" y="15728"/>
                      <a:pt x="21093" y="15702"/>
                    </a:cubicBezTo>
                    <a:cubicBezTo>
                      <a:pt x="21093" y="15675"/>
                      <a:pt x="21093" y="15648"/>
                      <a:pt x="21093" y="15621"/>
                    </a:cubicBezTo>
                    <a:cubicBezTo>
                      <a:pt x="21093" y="15540"/>
                      <a:pt x="21093" y="15432"/>
                      <a:pt x="21062" y="15352"/>
                    </a:cubicBezTo>
                    <a:cubicBezTo>
                      <a:pt x="21062" y="15325"/>
                      <a:pt x="21062" y="15271"/>
                      <a:pt x="21030" y="15244"/>
                    </a:cubicBezTo>
                    <a:cubicBezTo>
                      <a:pt x="21000" y="15217"/>
                      <a:pt x="21000" y="15163"/>
                      <a:pt x="21000" y="15136"/>
                    </a:cubicBezTo>
                    <a:lnTo>
                      <a:pt x="20937" y="14839"/>
                    </a:lnTo>
                    <a:lnTo>
                      <a:pt x="20844" y="14678"/>
                    </a:lnTo>
                    <a:cubicBezTo>
                      <a:pt x="20813" y="14624"/>
                      <a:pt x="20781" y="14544"/>
                      <a:pt x="20751" y="14463"/>
                    </a:cubicBezTo>
                    <a:cubicBezTo>
                      <a:pt x="19161" y="11447"/>
                      <a:pt x="16574" y="8727"/>
                      <a:pt x="15140" y="5657"/>
                    </a:cubicBezTo>
                    <a:cubicBezTo>
                      <a:pt x="13622" y="2362"/>
                      <a:pt x="12965" y="0"/>
                      <a:pt x="12038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505" name="Google Shape;1252;p90"/>
              <p:cNvGrpSpPr/>
              <p:nvPr/>
            </p:nvGrpSpPr>
            <p:grpSpPr>
              <a:xfrm>
                <a:off x="7216060" y="3604410"/>
                <a:ext cx="886258" cy="590847"/>
                <a:chOff x="-21" y="0"/>
                <a:chExt cx="886256" cy="590846"/>
              </a:xfrm>
            </p:grpSpPr>
            <p:sp>
              <p:nvSpPr>
                <p:cNvPr id="1502" name="Google Shape;1253;p90"/>
                <p:cNvSpPr/>
                <p:nvPr/>
              </p:nvSpPr>
              <p:spPr>
                <a:xfrm>
                  <a:off x="-22" y="4330"/>
                  <a:ext cx="883069" cy="586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503" name="Google Shape;1254;p90"/>
                <p:cNvSpPr/>
                <p:nvPr/>
              </p:nvSpPr>
              <p:spPr>
                <a:xfrm>
                  <a:off x="91080" y="-1"/>
                  <a:ext cx="795156" cy="376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5718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504" name="Google Shape;1255;p90"/>
                <p:cNvSpPr/>
                <p:nvPr/>
              </p:nvSpPr>
              <p:spPr>
                <a:xfrm>
                  <a:off x="173984" y="39377"/>
                  <a:ext cx="629412" cy="297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508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6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3" name="Google Shape;1260;p92"/>
          <p:cNvGrpSpPr/>
          <p:nvPr/>
        </p:nvGrpSpPr>
        <p:grpSpPr>
          <a:xfrm>
            <a:off x="6391723" y="-648790"/>
            <a:ext cx="3095080" cy="1628595"/>
            <a:chOff x="0" y="-1"/>
            <a:chExt cx="3095079" cy="1628593"/>
          </a:xfrm>
        </p:grpSpPr>
        <p:grpSp>
          <p:nvGrpSpPr>
            <p:cNvPr id="1527" name="Google Shape;1261;p92"/>
            <p:cNvGrpSpPr/>
            <p:nvPr/>
          </p:nvGrpSpPr>
          <p:grpSpPr>
            <a:xfrm>
              <a:off x="-1" y="55986"/>
              <a:ext cx="3095081" cy="1572607"/>
              <a:chOff x="0" y="0"/>
              <a:chExt cx="3095079" cy="1572605"/>
            </a:xfrm>
          </p:grpSpPr>
          <p:sp>
            <p:nvSpPr>
              <p:cNvPr id="1522" name="Google Shape;1262;p92"/>
              <p:cNvSpPr/>
              <p:nvPr/>
            </p:nvSpPr>
            <p:spPr>
              <a:xfrm>
                <a:off x="885199" y="445601"/>
                <a:ext cx="1013705" cy="10593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23" name="Google Shape;1263;p92"/>
              <p:cNvSpPr/>
              <p:nvPr/>
            </p:nvSpPr>
            <p:spPr>
              <a:xfrm>
                <a:off x="1607350" y="600901"/>
                <a:ext cx="890103" cy="9717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24" name="Google Shape;1264;p92"/>
              <p:cNvSpPr/>
              <p:nvPr/>
            </p:nvSpPr>
            <p:spPr>
              <a:xfrm>
                <a:off x="2204977" y="480000"/>
                <a:ext cx="890103" cy="8901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25" name="Google Shape;1265;p92"/>
              <p:cNvSpPr/>
              <p:nvPr/>
            </p:nvSpPr>
            <p:spPr>
              <a:xfrm>
                <a:off x="444299" y="740050"/>
                <a:ext cx="527403" cy="527405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26" name="Google Shape;1266;p92"/>
              <p:cNvSpPr/>
              <p:nvPr/>
            </p:nvSpPr>
            <p:spPr>
              <a:xfrm>
                <a:off x="-1" y="-1"/>
                <a:ext cx="971703" cy="971706"/>
              </a:xfrm>
              <a:prstGeom prst="ellipse">
                <a:avLst/>
              </a:pr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532" name="Google Shape;1267;p92"/>
            <p:cNvGrpSpPr/>
            <p:nvPr/>
          </p:nvGrpSpPr>
          <p:grpSpPr>
            <a:xfrm>
              <a:off x="485850" y="-2"/>
              <a:ext cx="2552354" cy="1195442"/>
              <a:chOff x="0" y="-1"/>
              <a:chExt cx="2552352" cy="1195440"/>
            </a:xfrm>
          </p:grpSpPr>
          <p:sp>
            <p:nvSpPr>
              <p:cNvPr id="1528" name="Google Shape;1268;p92"/>
              <p:cNvSpPr/>
              <p:nvPr/>
            </p:nvSpPr>
            <p:spPr>
              <a:xfrm>
                <a:off x="669799" y="117386"/>
                <a:ext cx="890103" cy="971705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29" name="Google Shape;1269;p92"/>
              <p:cNvSpPr/>
              <p:nvPr/>
            </p:nvSpPr>
            <p:spPr>
              <a:xfrm>
                <a:off x="1366276" y="603237"/>
                <a:ext cx="592203" cy="592203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30" name="Google Shape;1270;p92"/>
              <p:cNvSpPr/>
              <p:nvPr/>
            </p:nvSpPr>
            <p:spPr>
              <a:xfrm>
                <a:off x="1662250" y="11"/>
                <a:ext cx="890103" cy="890102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31" name="Google Shape;1271;p92"/>
              <p:cNvSpPr/>
              <p:nvPr/>
            </p:nvSpPr>
            <p:spPr>
              <a:xfrm>
                <a:off x="0" y="-2"/>
                <a:ext cx="971701" cy="971706"/>
              </a:xfrm>
              <a:prstGeom prst="ellipse">
                <a:avLst/>
              </a:pr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grpSp>
        <p:nvGrpSpPr>
          <p:cNvPr id="1543" name="Google Shape;1285;p92"/>
          <p:cNvGrpSpPr/>
          <p:nvPr/>
        </p:nvGrpSpPr>
        <p:grpSpPr>
          <a:xfrm>
            <a:off x="-1" y="4241096"/>
            <a:ext cx="9143884" cy="997871"/>
            <a:chOff x="0" y="0"/>
            <a:chExt cx="9143882" cy="997869"/>
          </a:xfrm>
        </p:grpSpPr>
        <p:grpSp>
          <p:nvGrpSpPr>
            <p:cNvPr id="1536" name="Google Shape;1286;p92"/>
            <p:cNvGrpSpPr/>
            <p:nvPr/>
          </p:nvGrpSpPr>
          <p:grpSpPr>
            <a:xfrm>
              <a:off x="0" y="-1"/>
              <a:ext cx="9143883" cy="902640"/>
              <a:chOff x="0" y="0"/>
              <a:chExt cx="9143881" cy="902638"/>
            </a:xfrm>
          </p:grpSpPr>
          <p:sp>
            <p:nvSpPr>
              <p:cNvPr id="1534" name="Google Shape;1287;p92"/>
              <p:cNvSpPr/>
              <p:nvPr/>
            </p:nvSpPr>
            <p:spPr>
              <a:xfrm>
                <a:off x="74" y="-1"/>
                <a:ext cx="9143809" cy="902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35" name="Google Shape;1288;p92"/>
              <p:cNvSpPr/>
              <p:nvPr/>
            </p:nvSpPr>
            <p:spPr>
              <a:xfrm>
                <a:off x="-1" y="65381"/>
                <a:ext cx="9143809" cy="83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539" name="Google Shape;1289;p92"/>
            <p:cNvGrpSpPr/>
            <p:nvPr/>
          </p:nvGrpSpPr>
          <p:grpSpPr>
            <a:xfrm>
              <a:off x="5893194" y="297641"/>
              <a:ext cx="1261646" cy="700220"/>
              <a:chOff x="-4" y="0"/>
              <a:chExt cx="1261644" cy="700219"/>
            </a:xfrm>
          </p:grpSpPr>
          <p:sp>
            <p:nvSpPr>
              <p:cNvPr id="1537" name="Google Shape;1290;p92"/>
              <p:cNvSpPr/>
              <p:nvPr/>
            </p:nvSpPr>
            <p:spPr>
              <a:xfrm>
                <a:off x="917342" y="-1"/>
                <a:ext cx="344299" cy="30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17475" y="0"/>
                    </a:moveTo>
                    <a:lnTo>
                      <a:pt x="12047" y="4798"/>
                    </a:lnTo>
                    <a:cubicBezTo>
                      <a:pt x="12047" y="4798"/>
                      <a:pt x="10453" y="6258"/>
                      <a:pt x="10276" y="7856"/>
                    </a:cubicBezTo>
                    <a:cubicBezTo>
                      <a:pt x="9921" y="11054"/>
                      <a:pt x="8445" y="11749"/>
                      <a:pt x="5496" y="14601"/>
                    </a:cubicBezTo>
                    <a:cubicBezTo>
                      <a:pt x="4315" y="15781"/>
                      <a:pt x="-1055" y="19397"/>
                      <a:pt x="184" y="21273"/>
                    </a:cubicBezTo>
                    <a:cubicBezTo>
                      <a:pt x="360" y="21502"/>
                      <a:pt x="580" y="21600"/>
                      <a:pt x="830" y="21600"/>
                    </a:cubicBezTo>
                    <a:cubicBezTo>
                      <a:pt x="2496" y="21600"/>
                      <a:pt x="5531" y="17149"/>
                      <a:pt x="6558" y="16060"/>
                    </a:cubicBezTo>
                    <a:cubicBezTo>
                      <a:pt x="9330" y="13133"/>
                      <a:pt x="10237" y="11539"/>
                      <a:pt x="12767" y="11539"/>
                    </a:cubicBezTo>
                    <a:cubicBezTo>
                      <a:pt x="12821" y="11539"/>
                      <a:pt x="12876" y="11539"/>
                      <a:pt x="12930" y="11541"/>
                    </a:cubicBezTo>
                    <a:cubicBezTo>
                      <a:pt x="14347" y="11541"/>
                      <a:pt x="15823" y="9942"/>
                      <a:pt x="15823" y="9942"/>
                    </a:cubicBezTo>
                    <a:lnTo>
                      <a:pt x="15705" y="9874"/>
                    </a:lnTo>
                    <a:lnTo>
                      <a:pt x="20545" y="4243"/>
                    </a:lnTo>
                    <a:lnTo>
                      <a:pt x="15114" y="9039"/>
                    </a:lnTo>
                    <a:lnTo>
                      <a:pt x="14701" y="8412"/>
                    </a:lnTo>
                    <a:lnTo>
                      <a:pt x="19541" y="2852"/>
                    </a:lnTo>
                    <a:lnTo>
                      <a:pt x="14111" y="7580"/>
                    </a:lnTo>
                    <a:lnTo>
                      <a:pt x="13876" y="7301"/>
                    </a:lnTo>
                    <a:lnTo>
                      <a:pt x="13639" y="7022"/>
                    </a:lnTo>
                    <a:lnTo>
                      <a:pt x="18537" y="1391"/>
                    </a:lnTo>
                    <a:lnTo>
                      <a:pt x="13049" y="6189"/>
                    </a:lnTo>
                    <a:lnTo>
                      <a:pt x="12635" y="5631"/>
                    </a:lnTo>
                    <a:lnTo>
                      <a:pt x="17475" y="0"/>
                    </a:ln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38" name="Google Shape;1291;p92"/>
              <p:cNvSpPr/>
              <p:nvPr/>
            </p:nvSpPr>
            <p:spPr>
              <a:xfrm>
                <a:off x="-5" y="172859"/>
                <a:ext cx="172813" cy="52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542" name="Google Shape;1292;p92"/>
            <p:cNvGrpSpPr/>
            <p:nvPr/>
          </p:nvGrpSpPr>
          <p:grpSpPr>
            <a:xfrm>
              <a:off x="7611521" y="470488"/>
              <a:ext cx="649934" cy="527382"/>
              <a:chOff x="-15" y="0"/>
              <a:chExt cx="649933" cy="527381"/>
            </a:xfrm>
          </p:grpSpPr>
          <p:sp>
            <p:nvSpPr>
              <p:cNvPr id="1540" name="Google Shape;1293;p92"/>
              <p:cNvSpPr/>
              <p:nvPr/>
            </p:nvSpPr>
            <p:spPr>
              <a:xfrm>
                <a:off x="-16" y="-1"/>
                <a:ext cx="649935" cy="527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3" h="21600" fill="norm" stroke="1" extrusionOk="0">
                    <a:moveTo>
                      <a:pt x="15927" y="0"/>
                    </a:moveTo>
                    <a:cubicBezTo>
                      <a:pt x="15458" y="0"/>
                      <a:pt x="14994" y="90"/>
                      <a:pt x="14542" y="279"/>
                    </a:cubicBezTo>
                    <a:cubicBezTo>
                      <a:pt x="12439" y="1342"/>
                      <a:pt x="9935" y="2316"/>
                      <a:pt x="8267" y="6475"/>
                    </a:cubicBezTo>
                    <a:cubicBezTo>
                      <a:pt x="7198" y="8731"/>
                      <a:pt x="5662" y="10502"/>
                      <a:pt x="3859" y="11563"/>
                    </a:cubicBezTo>
                    <a:cubicBezTo>
                      <a:pt x="1155" y="13155"/>
                      <a:pt x="-1282" y="15899"/>
                      <a:pt x="755" y="19572"/>
                    </a:cubicBezTo>
                    <a:cubicBezTo>
                      <a:pt x="1490" y="21025"/>
                      <a:pt x="2350" y="21600"/>
                      <a:pt x="3247" y="21600"/>
                    </a:cubicBezTo>
                    <a:cubicBezTo>
                      <a:pt x="4673" y="21600"/>
                      <a:pt x="6195" y="20149"/>
                      <a:pt x="7465" y="18466"/>
                    </a:cubicBezTo>
                    <a:cubicBezTo>
                      <a:pt x="8900" y="16652"/>
                      <a:pt x="10670" y="15368"/>
                      <a:pt x="12606" y="14749"/>
                    </a:cubicBezTo>
                    <a:cubicBezTo>
                      <a:pt x="16112" y="14086"/>
                      <a:pt x="17680" y="11342"/>
                      <a:pt x="19149" y="8996"/>
                    </a:cubicBezTo>
                    <a:cubicBezTo>
                      <a:pt x="19616" y="8200"/>
                      <a:pt x="19917" y="7271"/>
                      <a:pt x="20050" y="6297"/>
                    </a:cubicBezTo>
                    <a:cubicBezTo>
                      <a:pt x="20318" y="3421"/>
                      <a:pt x="18915" y="767"/>
                      <a:pt x="16812" y="103"/>
                    </a:cubicBezTo>
                    <a:cubicBezTo>
                      <a:pt x="16517" y="35"/>
                      <a:pt x="16220" y="0"/>
                      <a:pt x="1592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41" name="Google Shape;1294;p92"/>
              <p:cNvSpPr/>
              <p:nvPr/>
            </p:nvSpPr>
            <p:spPr>
              <a:xfrm>
                <a:off x="203897" y="89460"/>
                <a:ext cx="341262" cy="307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0" h="21600" fill="norm" stroke="1" extrusionOk="0">
                    <a:moveTo>
                      <a:pt x="12465" y="0"/>
                    </a:moveTo>
                    <a:cubicBezTo>
                      <a:pt x="7807" y="0"/>
                      <a:pt x="2509" y="1786"/>
                      <a:pt x="126" y="8997"/>
                    </a:cubicBezTo>
                    <a:cubicBezTo>
                      <a:pt x="126" y="8997"/>
                      <a:pt x="-429" y="11367"/>
                      <a:pt x="794" y="11367"/>
                    </a:cubicBezTo>
                    <a:cubicBezTo>
                      <a:pt x="973" y="11367"/>
                      <a:pt x="1192" y="11317"/>
                      <a:pt x="1454" y="11200"/>
                    </a:cubicBezTo>
                    <a:cubicBezTo>
                      <a:pt x="3511" y="10213"/>
                      <a:pt x="2251" y="5657"/>
                      <a:pt x="7228" y="3304"/>
                    </a:cubicBezTo>
                    <a:cubicBezTo>
                      <a:pt x="8888" y="2520"/>
                      <a:pt x="10747" y="2258"/>
                      <a:pt x="12487" y="2258"/>
                    </a:cubicBezTo>
                    <a:cubicBezTo>
                      <a:pt x="15971" y="2258"/>
                      <a:pt x="18978" y="3304"/>
                      <a:pt x="18978" y="3304"/>
                    </a:cubicBezTo>
                    <a:cubicBezTo>
                      <a:pt x="18978" y="3304"/>
                      <a:pt x="18581" y="11427"/>
                      <a:pt x="14929" y="15905"/>
                    </a:cubicBezTo>
                    <a:cubicBezTo>
                      <a:pt x="11280" y="20461"/>
                      <a:pt x="7960" y="17576"/>
                      <a:pt x="6499" y="19474"/>
                    </a:cubicBezTo>
                    <a:cubicBezTo>
                      <a:pt x="4972" y="21373"/>
                      <a:pt x="7827" y="21600"/>
                      <a:pt x="7827" y="21600"/>
                    </a:cubicBezTo>
                    <a:cubicBezTo>
                      <a:pt x="21171" y="21448"/>
                      <a:pt x="20970" y="1711"/>
                      <a:pt x="20970" y="1711"/>
                    </a:cubicBezTo>
                    <a:cubicBezTo>
                      <a:pt x="20970" y="1711"/>
                      <a:pt x="17024" y="0"/>
                      <a:pt x="12465" y="0"/>
                    </a:cubicBezTo>
                    <a:close/>
                  </a:path>
                </a:pathLst>
              </a:custGeom>
              <a:solidFill>
                <a:srgbClr val="0643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54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296;p93"/>
          <p:cNvGrpSpPr/>
          <p:nvPr/>
        </p:nvGrpSpPr>
        <p:grpSpPr>
          <a:xfrm>
            <a:off x="-27" y="753150"/>
            <a:ext cx="9143808" cy="4390558"/>
            <a:chOff x="0" y="-2"/>
            <a:chExt cx="9143806" cy="4390556"/>
          </a:xfrm>
        </p:grpSpPr>
        <p:grpSp>
          <p:nvGrpSpPr>
            <p:cNvPr id="1553" name="Google Shape;1297;p93"/>
            <p:cNvGrpSpPr/>
            <p:nvPr/>
          </p:nvGrpSpPr>
          <p:grpSpPr>
            <a:xfrm>
              <a:off x="-1" y="-2"/>
              <a:ext cx="9143808" cy="4390557"/>
              <a:chOff x="-1" y="-1"/>
              <a:chExt cx="9143806" cy="4390556"/>
            </a:xfrm>
          </p:grpSpPr>
          <p:sp>
            <p:nvSpPr>
              <p:cNvPr id="1551" name="Google Shape;1298;p93"/>
              <p:cNvSpPr/>
              <p:nvPr/>
            </p:nvSpPr>
            <p:spPr>
              <a:xfrm>
                <a:off x="-2" y="-2"/>
                <a:ext cx="9143809" cy="776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08" y="0"/>
                    </a:moveTo>
                    <a:cubicBezTo>
                      <a:pt x="555" y="0"/>
                      <a:pt x="0" y="3456"/>
                      <a:pt x="0" y="3456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332"/>
                    </a:lnTo>
                    <a:cubicBezTo>
                      <a:pt x="20581" y="7934"/>
                      <a:pt x="16548" y="10858"/>
                      <a:pt x="14152" y="10858"/>
                    </a:cubicBezTo>
                    <a:cubicBezTo>
                      <a:pt x="13688" y="10858"/>
                      <a:pt x="13285" y="10747"/>
                      <a:pt x="12977" y="10533"/>
                    </a:cubicBezTo>
                    <a:cubicBezTo>
                      <a:pt x="11083" y="9247"/>
                      <a:pt x="9245" y="6061"/>
                      <a:pt x="8087" y="3970"/>
                    </a:cubicBezTo>
                    <a:cubicBezTo>
                      <a:pt x="6926" y="1879"/>
                      <a:pt x="4835" y="302"/>
                      <a:pt x="2716" y="13"/>
                    </a:cubicBezTo>
                    <a:cubicBezTo>
                      <a:pt x="2645" y="5"/>
                      <a:pt x="2576" y="0"/>
                      <a:pt x="2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52" name="Google Shape;1299;p93"/>
              <p:cNvSpPr/>
              <p:nvPr/>
            </p:nvSpPr>
            <p:spPr>
              <a:xfrm>
                <a:off x="-2" y="46361"/>
                <a:ext cx="9143809" cy="4344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53" y="0"/>
                    </a:moveTo>
                    <a:cubicBezTo>
                      <a:pt x="976" y="0"/>
                      <a:pt x="0" y="784"/>
                      <a:pt x="0" y="784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20"/>
                    </a:lnTo>
                    <a:cubicBezTo>
                      <a:pt x="21600" y="520"/>
                      <a:pt x="19567" y="2104"/>
                      <a:pt x="15599" y="2104"/>
                    </a:cubicBezTo>
                    <a:cubicBezTo>
                      <a:pt x="14038" y="2104"/>
                      <a:pt x="12177" y="1859"/>
                      <a:pt x="10022" y="1175"/>
                    </a:cubicBezTo>
                    <a:cubicBezTo>
                      <a:pt x="7205" y="280"/>
                      <a:pt x="5093" y="0"/>
                      <a:pt x="3553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561" name="Google Shape;1300;p93"/>
            <p:cNvGrpSpPr/>
            <p:nvPr/>
          </p:nvGrpSpPr>
          <p:grpSpPr>
            <a:xfrm>
              <a:off x="594731" y="1574697"/>
              <a:ext cx="8193870" cy="2241187"/>
              <a:chOff x="-20" y="0"/>
              <a:chExt cx="8193869" cy="2241186"/>
            </a:xfrm>
          </p:grpSpPr>
          <p:sp>
            <p:nvSpPr>
              <p:cNvPr id="1554" name="Google Shape;1301;p93"/>
              <p:cNvSpPr/>
              <p:nvPr/>
            </p:nvSpPr>
            <p:spPr>
              <a:xfrm>
                <a:off x="42330" y="0"/>
                <a:ext cx="536904" cy="6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644" y="0"/>
                    </a:moveTo>
                    <a:cubicBezTo>
                      <a:pt x="1482" y="0"/>
                      <a:pt x="1319" y="39"/>
                      <a:pt x="1183" y="120"/>
                    </a:cubicBezTo>
                    <a:lnTo>
                      <a:pt x="365" y="637"/>
                    </a:lnTo>
                    <a:cubicBezTo>
                      <a:pt x="-24" y="808"/>
                      <a:pt x="-111" y="1221"/>
                      <a:pt x="148" y="1495"/>
                    </a:cubicBezTo>
                    <a:lnTo>
                      <a:pt x="4590" y="6480"/>
                    </a:lnTo>
                    <a:cubicBezTo>
                      <a:pt x="4804" y="6720"/>
                      <a:pt x="4719" y="7030"/>
                      <a:pt x="4460" y="7201"/>
                    </a:cubicBezTo>
                    <a:cubicBezTo>
                      <a:pt x="3296" y="7821"/>
                      <a:pt x="3037" y="9093"/>
                      <a:pt x="3857" y="10021"/>
                    </a:cubicBezTo>
                    <a:lnTo>
                      <a:pt x="13730" y="21124"/>
                    </a:lnTo>
                    <a:cubicBezTo>
                      <a:pt x="13993" y="21437"/>
                      <a:pt x="14416" y="21600"/>
                      <a:pt x="14851" y="21600"/>
                    </a:cubicBezTo>
                    <a:cubicBezTo>
                      <a:pt x="15132" y="21600"/>
                      <a:pt x="15416" y="21534"/>
                      <a:pt x="15669" y="21398"/>
                    </a:cubicBezTo>
                    <a:lnTo>
                      <a:pt x="20714" y="18546"/>
                    </a:lnTo>
                    <a:cubicBezTo>
                      <a:pt x="21317" y="18203"/>
                      <a:pt x="21489" y="17480"/>
                      <a:pt x="21058" y="16965"/>
                    </a:cubicBezTo>
                    <a:lnTo>
                      <a:pt x="11185" y="5895"/>
                    </a:lnTo>
                    <a:cubicBezTo>
                      <a:pt x="10688" y="5331"/>
                      <a:pt x="9904" y="5033"/>
                      <a:pt x="9103" y="5033"/>
                    </a:cubicBezTo>
                    <a:cubicBezTo>
                      <a:pt x="8587" y="5033"/>
                      <a:pt x="8065" y="5159"/>
                      <a:pt x="7608" y="5414"/>
                    </a:cubicBezTo>
                    <a:cubicBezTo>
                      <a:pt x="7491" y="5467"/>
                      <a:pt x="7362" y="5494"/>
                      <a:pt x="7234" y="5494"/>
                    </a:cubicBezTo>
                    <a:cubicBezTo>
                      <a:pt x="7032" y="5494"/>
                      <a:pt x="6835" y="5425"/>
                      <a:pt x="6701" y="5277"/>
                    </a:cubicBezTo>
                    <a:lnTo>
                      <a:pt x="2262" y="257"/>
                    </a:lnTo>
                    <a:cubicBezTo>
                      <a:pt x="2130" y="91"/>
                      <a:pt x="1890" y="0"/>
                      <a:pt x="164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558" name="Google Shape;1302;p93"/>
              <p:cNvGrpSpPr/>
              <p:nvPr/>
            </p:nvGrpSpPr>
            <p:grpSpPr>
              <a:xfrm>
                <a:off x="-21" y="1623892"/>
                <a:ext cx="835906" cy="557325"/>
                <a:chOff x="-20" y="0"/>
                <a:chExt cx="835905" cy="557323"/>
              </a:xfrm>
            </p:grpSpPr>
            <p:sp>
              <p:nvSpPr>
                <p:cNvPr id="1555" name="Google Shape;1303;p93"/>
                <p:cNvSpPr/>
                <p:nvPr/>
              </p:nvSpPr>
              <p:spPr>
                <a:xfrm>
                  <a:off x="-21" y="4085"/>
                  <a:ext cx="832899" cy="55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600" fill="norm" stroke="1" extrusionOk="0">
                      <a:moveTo>
                        <a:pt x="3536" y="0"/>
                      </a:moveTo>
                      <a:cubicBezTo>
                        <a:pt x="2744" y="0"/>
                        <a:pt x="2221" y="259"/>
                        <a:pt x="2063" y="806"/>
                      </a:cubicBezTo>
                      <a:lnTo>
                        <a:pt x="46" y="8140"/>
                      </a:lnTo>
                      <a:cubicBezTo>
                        <a:pt x="-458" y="9958"/>
                        <a:pt x="3282" y="14251"/>
                        <a:pt x="8408" y="17754"/>
                      </a:cubicBezTo>
                      <a:cubicBezTo>
                        <a:pt x="11992" y="20202"/>
                        <a:pt x="15308" y="21600"/>
                        <a:pt x="17152" y="21600"/>
                      </a:cubicBezTo>
                      <a:cubicBezTo>
                        <a:pt x="17947" y="21600"/>
                        <a:pt x="18468" y="21340"/>
                        <a:pt x="18620" y="20793"/>
                      </a:cubicBezTo>
                      <a:lnTo>
                        <a:pt x="20638" y="13426"/>
                      </a:lnTo>
                      <a:cubicBezTo>
                        <a:pt x="21142" y="11608"/>
                        <a:pt x="17380" y="7314"/>
                        <a:pt x="12254" y="3846"/>
                      </a:cubicBezTo>
                      <a:cubicBezTo>
                        <a:pt x="8670" y="1398"/>
                        <a:pt x="5375" y="0"/>
                        <a:pt x="3536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556" name="Google Shape;1304;p93"/>
                <p:cNvSpPr/>
                <p:nvPr/>
              </p:nvSpPr>
              <p:spPr>
                <a:xfrm>
                  <a:off x="85906" y="0"/>
                  <a:ext cx="749979" cy="355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7" h="21600" fill="norm" stroke="1" extrusionOk="0">
                      <a:moveTo>
                        <a:pt x="1294" y="0"/>
                      </a:moveTo>
                      <a:cubicBezTo>
                        <a:pt x="610" y="0"/>
                        <a:pt x="168" y="301"/>
                        <a:pt x="39" y="937"/>
                      </a:cubicBezTo>
                      <a:cubicBezTo>
                        <a:pt x="-451" y="3405"/>
                        <a:pt x="3776" y="9782"/>
                        <a:pt x="9473" y="15233"/>
                      </a:cubicBezTo>
                      <a:cubicBezTo>
                        <a:pt x="13655" y="19234"/>
                        <a:pt x="17472" y="21600"/>
                        <a:pt x="19392" y="21600"/>
                      </a:cubicBezTo>
                      <a:cubicBezTo>
                        <a:pt x="20088" y="21600"/>
                        <a:pt x="20535" y="21288"/>
                        <a:pt x="20659" y="20632"/>
                      </a:cubicBezTo>
                      <a:cubicBezTo>
                        <a:pt x="21149" y="18165"/>
                        <a:pt x="16922" y="11788"/>
                        <a:pt x="11225" y="6336"/>
                      </a:cubicBezTo>
                      <a:cubicBezTo>
                        <a:pt x="7027" y="2359"/>
                        <a:pt x="3210" y="0"/>
                        <a:pt x="1294" y="0"/>
                      </a:cubicBezTo>
                      <a:close/>
                    </a:path>
                  </a:pathLst>
                </a:custGeom>
                <a:solidFill>
                  <a:srgbClr val="0D6F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557" name="Google Shape;1305;p93"/>
                <p:cNvSpPr/>
                <p:nvPr/>
              </p:nvSpPr>
              <p:spPr>
                <a:xfrm>
                  <a:off x="164099" y="37143"/>
                  <a:ext cx="593652" cy="2810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3" h="21600" fill="norm" stroke="1" extrusionOk="0">
                      <a:moveTo>
                        <a:pt x="1295" y="0"/>
                      </a:moveTo>
                      <a:cubicBezTo>
                        <a:pt x="610" y="0"/>
                        <a:pt x="168" y="298"/>
                        <a:pt x="36" y="932"/>
                      </a:cubicBezTo>
                      <a:cubicBezTo>
                        <a:pt x="-435" y="3403"/>
                        <a:pt x="3784" y="9776"/>
                        <a:pt x="9480" y="15240"/>
                      </a:cubicBezTo>
                      <a:cubicBezTo>
                        <a:pt x="13670" y="19213"/>
                        <a:pt x="17493" y="21600"/>
                        <a:pt x="19409" y="21600"/>
                      </a:cubicBezTo>
                      <a:cubicBezTo>
                        <a:pt x="20098" y="21600"/>
                        <a:pt x="20540" y="21292"/>
                        <a:pt x="20663" y="20639"/>
                      </a:cubicBezTo>
                      <a:cubicBezTo>
                        <a:pt x="21165" y="18168"/>
                        <a:pt x="16917" y="11728"/>
                        <a:pt x="11221" y="6328"/>
                      </a:cubicBezTo>
                      <a:cubicBezTo>
                        <a:pt x="7023" y="2352"/>
                        <a:pt x="3211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sp>
            <p:nvSpPr>
              <p:cNvPr id="1559" name="Google Shape;1306;p93"/>
              <p:cNvSpPr/>
              <p:nvPr/>
            </p:nvSpPr>
            <p:spPr>
              <a:xfrm>
                <a:off x="7536281" y="565806"/>
                <a:ext cx="657568" cy="73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2" h="21600" fill="norm" stroke="1" extrusionOk="0">
                    <a:moveTo>
                      <a:pt x="10076" y="674"/>
                    </a:moveTo>
                    <a:cubicBezTo>
                      <a:pt x="10092" y="674"/>
                      <a:pt x="10105" y="678"/>
                      <a:pt x="10114" y="687"/>
                    </a:cubicBezTo>
                    <a:cubicBezTo>
                      <a:pt x="10296" y="772"/>
                      <a:pt x="9657" y="1785"/>
                      <a:pt x="8744" y="2882"/>
                    </a:cubicBezTo>
                    <a:cubicBezTo>
                      <a:pt x="7849" y="3908"/>
                      <a:pt x="7034" y="4711"/>
                      <a:pt x="6818" y="4711"/>
                    </a:cubicBezTo>
                    <a:cubicBezTo>
                      <a:pt x="6802" y="4711"/>
                      <a:pt x="6789" y="4707"/>
                      <a:pt x="6780" y="4698"/>
                    </a:cubicBezTo>
                    <a:cubicBezTo>
                      <a:pt x="6643" y="4615"/>
                      <a:pt x="7237" y="3600"/>
                      <a:pt x="8197" y="2503"/>
                    </a:cubicBezTo>
                    <a:cubicBezTo>
                      <a:pt x="9046" y="1442"/>
                      <a:pt x="9855" y="674"/>
                      <a:pt x="10076" y="674"/>
                    </a:cubicBezTo>
                    <a:close/>
                    <a:moveTo>
                      <a:pt x="18996" y="6677"/>
                    </a:moveTo>
                    <a:cubicBezTo>
                      <a:pt x="19005" y="6677"/>
                      <a:pt x="19012" y="6679"/>
                      <a:pt x="19019" y="6683"/>
                    </a:cubicBezTo>
                    <a:cubicBezTo>
                      <a:pt x="19111" y="6769"/>
                      <a:pt x="18425" y="7740"/>
                      <a:pt x="17511" y="8881"/>
                    </a:cubicBezTo>
                    <a:lnTo>
                      <a:pt x="17511" y="8837"/>
                    </a:lnTo>
                    <a:cubicBezTo>
                      <a:pt x="16641" y="9925"/>
                      <a:pt x="15853" y="10745"/>
                      <a:pt x="15662" y="10745"/>
                    </a:cubicBezTo>
                    <a:cubicBezTo>
                      <a:pt x="15653" y="10745"/>
                      <a:pt x="15646" y="10743"/>
                      <a:pt x="15640" y="10739"/>
                    </a:cubicBezTo>
                    <a:cubicBezTo>
                      <a:pt x="15547" y="10653"/>
                      <a:pt x="16234" y="9682"/>
                      <a:pt x="17147" y="8585"/>
                    </a:cubicBezTo>
                    <a:cubicBezTo>
                      <a:pt x="18020" y="7534"/>
                      <a:pt x="18809" y="6677"/>
                      <a:pt x="18996" y="6677"/>
                    </a:cubicBezTo>
                    <a:close/>
                    <a:moveTo>
                      <a:pt x="10402" y="0"/>
                    </a:moveTo>
                    <a:cubicBezTo>
                      <a:pt x="9822" y="0"/>
                      <a:pt x="8184" y="1654"/>
                      <a:pt x="6051" y="4193"/>
                    </a:cubicBezTo>
                    <a:cubicBezTo>
                      <a:pt x="3858" y="6810"/>
                      <a:pt x="433" y="9471"/>
                      <a:pt x="22" y="12680"/>
                    </a:cubicBezTo>
                    <a:cubicBezTo>
                      <a:pt x="-435" y="15932"/>
                      <a:pt x="6233" y="21465"/>
                      <a:pt x="9109" y="21592"/>
                    </a:cubicBezTo>
                    <a:cubicBezTo>
                      <a:pt x="9198" y="21598"/>
                      <a:pt x="9288" y="21600"/>
                      <a:pt x="9376" y="21600"/>
                    </a:cubicBezTo>
                    <a:cubicBezTo>
                      <a:pt x="12114" y="21600"/>
                      <a:pt x="14083" y="19091"/>
                      <a:pt x="15365" y="16144"/>
                    </a:cubicBezTo>
                    <a:cubicBezTo>
                      <a:pt x="16690" y="13102"/>
                      <a:pt x="20708" y="8204"/>
                      <a:pt x="20938" y="7570"/>
                    </a:cubicBezTo>
                    <a:cubicBezTo>
                      <a:pt x="21165" y="6896"/>
                      <a:pt x="20481" y="6429"/>
                      <a:pt x="19383" y="6134"/>
                    </a:cubicBezTo>
                    <a:cubicBezTo>
                      <a:pt x="19165" y="6082"/>
                      <a:pt x="19007" y="6049"/>
                      <a:pt x="18877" y="6049"/>
                    </a:cubicBezTo>
                    <a:cubicBezTo>
                      <a:pt x="18380" y="6049"/>
                      <a:pt x="18303" y="6523"/>
                      <a:pt x="16965" y="8163"/>
                    </a:cubicBezTo>
                    <a:cubicBezTo>
                      <a:pt x="15228" y="10189"/>
                      <a:pt x="14589" y="11498"/>
                      <a:pt x="11759" y="11540"/>
                    </a:cubicBezTo>
                    <a:cubicBezTo>
                      <a:pt x="11745" y="11540"/>
                      <a:pt x="11734" y="11542"/>
                      <a:pt x="11720" y="11542"/>
                    </a:cubicBezTo>
                    <a:cubicBezTo>
                      <a:pt x="8879" y="11542"/>
                      <a:pt x="8611" y="6806"/>
                      <a:pt x="9520" y="5924"/>
                    </a:cubicBezTo>
                    <a:cubicBezTo>
                      <a:pt x="13266" y="2037"/>
                      <a:pt x="12168" y="772"/>
                      <a:pt x="12168" y="772"/>
                    </a:cubicBezTo>
                    <a:cubicBezTo>
                      <a:pt x="12168" y="772"/>
                      <a:pt x="10983" y="223"/>
                      <a:pt x="10479" y="10"/>
                    </a:cubicBezTo>
                    <a:cubicBezTo>
                      <a:pt x="10456" y="2"/>
                      <a:pt x="10431" y="0"/>
                      <a:pt x="1040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60" name="Google Shape;1307;p93"/>
              <p:cNvSpPr/>
              <p:nvPr/>
            </p:nvSpPr>
            <p:spPr>
              <a:xfrm>
                <a:off x="6903266" y="1913102"/>
                <a:ext cx="527323" cy="328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600" fill="norm" stroke="1" extrusionOk="0">
                    <a:moveTo>
                      <a:pt x="17082" y="960"/>
                    </a:moveTo>
                    <a:cubicBezTo>
                      <a:pt x="17770" y="960"/>
                      <a:pt x="18313" y="1360"/>
                      <a:pt x="18526" y="2137"/>
                    </a:cubicBezTo>
                    <a:cubicBezTo>
                      <a:pt x="18884" y="3332"/>
                      <a:pt x="18022" y="5128"/>
                      <a:pt x="16653" y="6081"/>
                    </a:cubicBezTo>
                    <a:cubicBezTo>
                      <a:pt x="16092" y="6470"/>
                      <a:pt x="15536" y="6664"/>
                      <a:pt x="15046" y="6664"/>
                    </a:cubicBezTo>
                    <a:cubicBezTo>
                      <a:pt x="14337" y="6664"/>
                      <a:pt x="13769" y="6264"/>
                      <a:pt x="13556" y="5481"/>
                    </a:cubicBezTo>
                    <a:cubicBezTo>
                      <a:pt x="13269" y="4168"/>
                      <a:pt x="14131" y="2378"/>
                      <a:pt x="15500" y="1542"/>
                    </a:cubicBezTo>
                    <a:cubicBezTo>
                      <a:pt x="16061" y="1148"/>
                      <a:pt x="16607" y="960"/>
                      <a:pt x="17082" y="960"/>
                    </a:cubicBezTo>
                    <a:close/>
                    <a:moveTo>
                      <a:pt x="13052" y="6676"/>
                    </a:moveTo>
                    <a:cubicBezTo>
                      <a:pt x="13542" y="7312"/>
                      <a:pt x="14117" y="7600"/>
                      <a:pt x="14709" y="7600"/>
                    </a:cubicBezTo>
                    <a:cubicBezTo>
                      <a:pt x="14901" y="7600"/>
                      <a:pt x="15092" y="7571"/>
                      <a:pt x="15284" y="7518"/>
                    </a:cubicBezTo>
                    <a:cubicBezTo>
                      <a:pt x="14709" y="8230"/>
                      <a:pt x="14276" y="9425"/>
                      <a:pt x="14205" y="10620"/>
                    </a:cubicBezTo>
                    <a:cubicBezTo>
                      <a:pt x="13712" y="9991"/>
                      <a:pt x="13141" y="9696"/>
                      <a:pt x="12545" y="9696"/>
                    </a:cubicBezTo>
                    <a:cubicBezTo>
                      <a:pt x="12357" y="9696"/>
                      <a:pt x="12166" y="9726"/>
                      <a:pt x="11974" y="9784"/>
                    </a:cubicBezTo>
                    <a:cubicBezTo>
                      <a:pt x="12549" y="9066"/>
                      <a:pt x="12981" y="7995"/>
                      <a:pt x="13052" y="6676"/>
                    </a:cubicBezTo>
                    <a:close/>
                    <a:moveTo>
                      <a:pt x="10700" y="5357"/>
                    </a:moveTo>
                    <a:cubicBezTo>
                      <a:pt x="11445" y="5357"/>
                      <a:pt x="12041" y="5758"/>
                      <a:pt x="12261" y="6558"/>
                    </a:cubicBezTo>
                    <a:cubicBezTo>
                      <a:pt x="12549" y="7871"/>
                      <a:pt x="11683" y="9549"/>
                      <a:pt x="10317" y="10503"/>
                    </a:cubicBezTo>
                    <a:cubicBezTo>
                      <a:pt x="9782" y="10879"/>
                      <a:pt x="9257" y="11050"/>
                      <a:pt x="8796" y="11050"/>
                    </a:cubicBezTo>
                    <a:cubicBezTo>
                      <a:pt x="8075" y="11050"/>
                      <a:pt x="7511" y="10632"/>
                      <a:pt x="7291" y="9908"/>
                    </a:cubicBezTo>
                    <a:cubicBezTo>
                      <a:pt x="6933" y="8589"/>
                      <a:pt x="7795" y="6800"/>
                      <a:pt x="9164" y="5840"/>
                    </a:cubicBezTo>
                    <a:cubicBezTo>
                      <a:pt x="9697" y="5516"/>
                      <a:pt x="10229" y="5357"/>
                      <a:pt x="10700" y="5357"/>
                    </a:cubicBezTo>
                    <a:close/>
                    <a:moveTo>
                      <a:pt x="18579" y="6217"/>
                    </a:moveTo>
                    <a:cubicBezTo>
                      <a:pt x="19282" y="6217"/>
                      <a:pt x="19824" y="6617"/>
                      <a:pt x="20037" y="7394"/>
                    </a:cubicBezTo>
                    <a:cubicBezTo>
                      <a:pt x="20324" y="8713"/>
                      <a:pt x="19533" y="10503"/>
                      <a:pt x="18093" y="11339"/>
                    </a:cubicBezTo>
                    <a:lnTo>
                      <a:pt x="18093" y="11456"/>
                    </a:lnTo>
                    <a:cubicBezTo>
                      <a:pt x="17561" y="11786"/>
                      <a:pt x="17040" y="11945"/>
                      <a:pt x="16578" y="11945"/>
                    </a:cubicBezTo>
                    <a:cubicBezTo>
                      <a:pt x="15858" y="11945"/>
                      <a:pt x="15287" y="11545"/>
                      <a:pt x="15067" y="10744"/>
                    </a:cubicBezTo>
                    <a:cubicBezTo>
                      <a:pt x="14709" y="9425"/>
                      <a:pt x="15571" y="7753"/>
                      <a:pt x="16940" y="6800"/>
                    </a:cubicBezTo>
                    <a:cubicBezTo>
                      <a:pt x="17529" y="6405"/>
                      <a:pt x="18093" y="6217"/>
                      <a:pt x="18579" y="6217"/>
                    </a:cubicBezTo>
                    <a:close/>
                    <a:moveTo>
                      <a:pt x="6646" y="10980"/>
                    </a:moveTo>
                    <a:cubicBezTo>
                      <a:pt x="7160" y="11645"/>
                      <a:pt x="7813" y="12010"/>
                      <a:pt x="8494" y="12010"/>
                    </a:cubicBezTo>
                    <a:cubicBezTo>
                      <a:pt x="8668" y="12010"/>
                      <a:pt x="8845" y="11986"/>
                      <a:pt x="9019" y="11939"/>
                    </a:cubicBezTo>
                    <a:cubicBezTo>
                      <a:pt x="8373" y="12652"/>
                      <a:pt x="7941" y="13847"/>
                      <a:pt x="7870" y="15165"/>
                    </a:cubicBezTo>
                    <a:cubicBezTo>
                      <a:pt x="7387" y="14453"/>
                      <a:pt x="6823" y="14070"/>
                      <a:pt x="6209" y="14070"/>
                    </a:cubicBezTo>
                    <a:cubicBezTo>
                      <a:pt x="6000" y="14070"/>
                      <a:pt x="5784" y="14117"/>
                      <a:pt x="5564" y="14206"/>
                    </a:cubicBezTo>
                    <a:cubicBezTo>
                      <a:pt x="6213" y="13487"/>
                      <a:pt x="6646" y="12292"/>
                      <a:pt x="6646" y="10980"/>
                    </a:cubicBezTo>
                    <a:close/>
                    <a:moveTo>
                      <a:pt x="4322" y="9726"/>
                    </a:moveTo>
                    <a:cubicBezTo>
                      <a:pt x="5053" y="9726"/>
                      <a:pt x="5631" y="10173"/>
                      <a:pt x="5851" y="10980"/>
                    </a:cubicBezTo>
                    <a:cubicBezTo>
                      <a:pt x="6213" y="12175"/>
                      <a:pt x="5347" y="13970"/>
                      <a:pt x="3978" y="14924"/>
                    </a:cubicBezTo>
                    <a:cubicBezTo>
                      <a:pt x="3446" y="15301"/>
                      <a:pt x="2896" y="15471"/>
                      <a:pt x="2414" y="15471"/>
                    </a:cubicBezTo>
                    <a:cubicBezTo>
                      <a:pt x="1662" y="15471"/>
                      <a:pt x="1059" y="15053"/>
                      <a:pt x="885" y="14329"/>
                    </a:cubicBezTo>
                    <a:cubicBezTo>
                      <a:pt x="598" y="13011"/>
                      <a:pt x="1460" y="11339"/>
                      <a:pt x="2829" y="10261"/>
                    </a:cubicBezTo>
                    <a:cubicBezTo>
                      <a:pt x="3354" y="9896"/>
                      <a:pt x="3868" y="9726"/>
                      <a:pt x="4322" y="9726"/>
                    </a:cubicBezTo>
                    <a:close/>
                    <a:moveTo>
                      <a:pt x="12236" y="10585"/>
                    </a:moveTo>
                    <a:cubicBezTo>
                      <a:pt x="12935" y="10585"/>
                      <a:pt x="13485" y="11033"/>
                      <a:pt x="13702" y="11816"/>
                    </a:cubicBezTo>
                    <a:cubicBezTo>
                      <a:pt x="14060" y="13134"/>
                      <a:pt x="13198" y="14806"/>
                      <a:pt x="11829" y="15760"/>
                    </a:cubicBezTo>
                    <a:lnTo>
                      <a:pt x="11758" y="15760"/>
                    </a:lnTo>
                    <a:cubicBezTo>
                      <a:pt x="11197" y="16148"/>
                      <a:pt x="10651" y="16343"/>
                      <a:pt x="10175" y="16343"/>
                    </a:cubicBezTo>
                    <a:cubicBezTo>
                      <a:pt x="9487" y="16343"/>
                      <a:pt x="8944" y="15942"/>
                      <a:pt x="8732" y="15165"/>
                    </a:cubicBezTo>
                    <a:cubicBezTo>
                      <a:pt x="8373" y="13847"/>
                      <a:pt x="9310" y="12175"/>
                      <a:pt x="10676" y="11221"/>
                    </a:cubicBezTo>
                    <a:cubicBezTo>
                      <a:pt x="11225" y="10785"/>
                      <a:pt x="11765" y="10585"/>
                      <a:pt x="12236" y="10585"/>
                    </a:cubicBezTo>
                    <a:close/>
                    <a:moveTo>
                      <a:pt x="5802" y="15036"/>
                    </a:moveTo>
                    <a:cubicBezTo>
                      <a:pt x="6536" y="15036"/>
                      <a:pt x="7118" y="15436"/>
                      <a:pt x="7291" y="16237"/>
                    </a:cubicBezTo>
                    <a:cubicBezTo>
                      <a:pt x="7653" y="17432"/>
                      <a:pt x="6788" y="19227"/>
                      <a:pt x="5418" y="20181"/>
                    </a:cubicBezTo>
                    <a:cubicBezTo>
                      <a:pt x="4883" y="20558"/>
                      <a:pt x="4347" y="20729"/>
                      <a:pt x="3879" y="20729"/>
                    </a:cubicBezTo>
                    <a:cubicBezTo>
                      <a:pt x="3145" y="20729"/>
                      <a:pt x="2570" y="20311"/>
                      <a:pt x="2396" y="19587"/>
                    </a:cubicBezTo>
                    <a:cubicBezTo>
                      <a:pt x="2034" y="18268"/>
                      <a:pt x="2900" y="16478"/>
                      <a:pt x="4269" y="15519"/>
                    </a:cubicBezTo>
                    <a:cubicBezTo>
                      <a:pt x="4801" y="15195"/>
                      <a:pt x="5333" y="15036"/>
                      <a:pt x="5802" y="15036"/>
                    </a:cubicBezTo>
                    <a:close/>
                    <a:moveTo>
                      <a:pt x="17341" y="0"/>
                    </a:moveTo>
                    <a:cubicBezTo>
                      <a:pt x="16713" y="0"/>
                      <a:pt x="16000" y="230"/>
                      <a:pt x="15284" y="706"/>
                    </a:cubicBezTo>
                    <a:cubicBezTo>
                      <a:pt x="13702" y="1778"/>
                      <a:pt x="12694" y="3691"/>
                      <a:pt x="12694" y="5245"/>
                    </a:cubicBezTo>
                    <a:cubicBezTo>
                      <a:pt x="12350" y="4680"/>
                      <a:pt x="11768" y="4374"/>
                      <a:pt x="11073" y="4374"/>
                    </a:cubicBezTo>
                    <a:cubicBezTo>
                      <a:pt x="10449" y="4374"/>
                      <a:pt x="9736" y="4616"/>
                      <a:pt x="9019" y="5128"/>
                    </a:cubicBezTo>
                    <a:cubicBezTo>
                      <a:pt x="7437" y="6199"/>
                      <a:pt x="6284" y="8230"/>
                      <a:pt x="6429" y="9784"/>
                    </a:cubicBezTo>
                    <a:cubicBezTo>
                      <a:pt x="6039" y="9143"/>
                      <a:pt x="5422" y="8807"/>
                      <a:pt x="4684" y="8807"/>
                    </a:cubicBezTo>
                    <a:cubicBezTo>
                      <a:pt x="4056" y="8807"/>
                      <a:pt x="3343" y="9049"/>
                      <a:pt x="2612" y="9549"/>
                    </a:cubicBezTo>
                    <a:cubicBezTo>
                      <a:pt x="810" y="10744"/>
                      <a:pt x="-339" y="13134"/>
                      <a:pt x="90" y="14806"/>
                    </a:cubicBezTo>
                    <a:cubicBezTo>
                      <a:pt x="331" y="15801"/>
                      <a:pt x="1073" y="16296"/>
                      <a:pt x="2020" y="16296"/>
                    </a:cubicBezTo>
                    <a:cubicBezTo>
                      <a:pt x="2212" y="16296"/>
                      <a:pt x="2407" y="16278"/>
                      <a:pt x="2612" y="16237"/>
                    </a:cubicBezTo>
                    <a:cubicBezTo>
                      <a:pt x="1747" y="17432"/>
                      <a:pt x="1314" y="18868"/>
                      <a:pt x="1605" y="20063"/>
                    </a:cubicBezTo>
                    <a:cubicBezTo>
                      <a:pt x="1864" y="21070"/>
                      <a:pt x="2623" y="21600"/>
                      <a:pt x="3577" y="21600"/>
                    </a:cubicBezTo>
                    <a:cubicBezTo>
                      <a:pt x="4209" y="21600"/>
                      <a:pt x="4922" y="21370"/>
                      <a:pt x="5635" y="20899"/>
                    </a:cubicBezTo>
                    <a:cubicBezTo>
                      <a:pt x="7220" y="19822"/>
                      <a:pt x="8299" y="17791"/>
                      <a:pt x="8228" y="16237"/>
                    </a:cubicBezTo>
                    <a:cubicBezTo>
                      <a:pt x="8579" y="16884"/>
                      <a:pt x="9179" y="17214"/>
                      <a:pt x="9906" y="17214"/>
                    </a:cubicBezTo>
                    <a:cubicBezTo>
                      <a:pt x="10527" y="17214"/>
                      <a:pt x="11243" y="16973"/>
                      <a:pt x="11974" y="16478"/>
                    </a:cubicBezTo>
                    <a:cubicBezTo>
                      <a:pt x="13556" y="15401"/>
                      <a:pt x="14638" y="13487"/>
                      <a:pt x="14564" y="11939"/>
                    </a:cubicBezTo>
                    <a:cubicBezTo>
                      <a:pt x="14943" y="12504"/>
                      <a:pt x="15546" y="12805"/>
                      <a:pt x="16249" y="12805"/>
                    </a:cubicBezTo>
                    <a:cubicBezTo>
                      <a:pt x="16880" y="12805"/>
                      <a:pt x="17593" y="12563"/>
                      <a:pt x="18310" y="12057"/>
                    </a:cubicBezTo>
                    <a:cubicBezTo>
                      <a:pt x="20108" y="10862"/>
                      <a:pt x="21261" y="8589"/>
                      <a:pt x="20828" y="6800"/>
                    </a:cubicBezTo>
                    <a:cubicBezTo>
                      <a:pt x="20587" y="5805"/>
                      <a:pt x="19849" y="5304"/>
                      <a:pt x="18902" y="5304"/>
                    </a:cubicBezTo>
                    <a:cubicBezTo>
                      <a:pt x="18710" y="5304"/>
                      <a:pt x="18512" y="5322"/>
                      <a:pt x="18310" y="5363"/>
                    </a:cubicBezTo>
                    <a:cubicBezTo>
                      <a:pt x="19172" y="4168"/>
                      <a:pt x="19604" y="2738"/>
                      <a:pt x="19317" y="1542"/>
                    </a:cubicBezTo>
                    <a:cubicBezTo>
                      <a:pt x="19055" y="530"/>
                      <a:pt x="18299" y="0"/>
                      <a:pt x="1734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563" name="Google Shape;1310;p93"/>
          <p:cNvSpPr/>
          <p:nvPr/>
        </p:nvSpPr>
        <p:spPr>
          <a:xfrm>
            <a:off x="0" y="4735381"/>
            <a:ext cx="9143974" cy="407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437" y="0"/>
                  <a:pt x="0" y="3042"/>
                  <a:pt x="0" y="304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3042"/>
                </a:lnTo>
                <a:cubicBezTo>
                  <a:pt x="21600" y="3042"/>
                  <a:pt x="17163" y="0"/>
                  <a:pt x="10800" y="0"/>
                </a:cubicBezTo>
                <a:close/>
              </a:path>
            </a:pathLst>
          </a:custGeom>
          <a:solidFill>
            <a:srgbClr val="0D56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64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8" y="4230575"/>
            <a:ext cx="5998804" cy="605102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9_1">
    <p:bg>
      <p:bgPr>
        <a:solidFill>
          <a:srgbClr val="0A7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8" name="Google Shape;1314;p94"/>
          <p:cNvGrpSpPr/>
          <p:nvPr/>
        </p:nvGrpSpPr>
        <p:grpSpPr>
          <a:xfrm>
            <a:off x="-1" y="523624"/>
            <a:ext cx="9143976" cy="4619657"/>
            <a:chOff x="0" y="-2"/>
            <a:chExt cx="9143975" cy="4619656"/>
          </a:xfrm>
        </p:grpSpPr>
        <p:grpSp>
          <p:nvGrpSpPr>
            <p:cNvPr id="1586" name="Google Shape;1315;p94"/>
            <p:cNvGrpSpPr/>
            <p:nvPr/>
          </p:nvGrpSpPr>
          <p:grpSpPr>
            <a:xfrm>
              <a:off x="445223" y="-3"/>
              <a:ext cx="8257514" cy="4391941"/>
              <a:chOff x="-8" y="-2"/>
              <a:chExt cx="8257513" cy="4391940"/>
            </a:xfrm>
          </p:grpSpPr>
          <p:sp>
            <p:nvSpPr>
              <p:cNvPr id="1571" name="Google Shape;1316;p94"/>
              <p:cNvSpPr/>
              <p:nvPr/>
            </p:nvSpPr>
            <p:spPr>
              <a:xfrm rot="15135427">
                <a:off x="4394068" y="-85520"/>
                <a:ext cx="172811" cy="527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585" name="Google Shape;1317;p94"/>
              <p:cNvGrpSpPr/>
              <p:nvPr/>
            </p:nvGrpSpPr>
            <p:grpSpPr>
              <a:xfrm>
                <a:off x="-9" y="-2"/>
                <a:ext cx="8257514" cy="4391941"/>
                <a:chOff x="-7" y="0"/>
                <a:chExt cx="8257513" cy="4391939"/>
              </a:xfrm>
            </p:grpSpPr>
            <p:grpSp>
              <p:nvGrpSpPr>
                <p:cNvPr id="1575" name="Google Shape;1318;p94"/>
                <p:cNvGrpSpPr/>
                <p:nvPr/>
              </p:nvGrpSpPr>
              <p:grpSpPr>
                <a:xfrm>
                  <a:off x="342975" y="3042705"/>
                  <a:ext cx="665065" cy="1349234"/>
                  <a:chOff x="-10" y="0"/>
                  <a:chExt cx="665064" cy="1349233"/>
                </a:xfrm>
              </p:grpSpPr>
              <p:sp>
                <p:nvSpPr>
                  <p:cNvPr id="1572" name="Google Shape;1319;p94"/>
                  <p:cNvSpPr/>
                  <p:nvPr/>
                </p:nvSpPr>
                <p:spPr>
                  <a:xfrm flipH="1">
                    <a:off x="211800" y="-1"/>
                    <a:ext cx="285705" cy="13492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335" h="21600" fill="norm" stroke="1" extrusionOk="0">
                        <a:moveTo>
                          <a:pt x="6016" y="0"/>
                        </a:moveTo>
                        <a:cubicBezTo>
                          <a:pt x="-5159" y="3200"/>
                          <a:pt x="16190" y="9648"/>
                          <a:pt x="5640" y="14209"/>
                        </a:cubicBezTo>
                        <a:cubicBezTo>
                          <a:pt x="-3450" y="18152"/>
                          <a:pt x="1179" y="21600"/>
                          <a:pt x="1179" y="21600"/>
                        </a:cubicBezTo>
                        <a:lnTo>
                          <a:pt x="8143" y="21600"/>
                        </a:lnTo>
                        <a:cubicBezTo>
                          <a:pt x="8143" y="21600"/>
                          <a:pt x="3639" y="18863"/>
                          <a:pt x="8852" y="15477"/>
                        </a:cubicBezTo>
                        <a:cubicBezTo>
                          <a:pt x="16441" y="10545"/>
                          <a:pt x="9560" y="7004"/>
                          <a:pt x="7558" y="5566"/>
                        </a:cubicBezTo>
                        <a:cubicBezTo>
                          <a:pt x="3056" y="2319"/>
                          <a:pt x="6015" y="0"/>
                          <a:pt x="60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573" name="Google Shape;1320;p94"/>
                  <p:cNvSpPr/>
                  <p:nvPr/>
                </p:nvSpPr>
                <p:spPr>
                  <a:xfrm flipH="1">
                    <a:off x="432684" y="282956"/>
                    <a:ext cx="232370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557" h="21600" fill="norm" stroke="1" extrusionOk="0">
                        <a:moveTo>
                          <a:pt x="8879" y="0"/>
                        </a:moveTo>
                        <a:cubicBezTo>
                          <a:pt x="-1166" y="3072"/>
                          <a:pt x="17894" y="8844"/>
                          <a:pt x="7245" y="12385"/>
                        </a:cubicBezTo>
                        <a:cubicBezTo>
                          <a:pt x="-3403" y="15946"/>
                          <a:pt x="831" y="21600"/>
                          <a:pt x="831" y="21600"/>
                        </a:cubicBezTo>
                        <a:lnTo>
                          <a:pt x="8636" y="21600"/>
                        </a:lnTo>
                        <a:cubicBezTo>
                          <a:pt x="8636" y="21600"/>
                          <a:pt x="3433" y="16396"/>
                          <a:pt x="10816" y="13578"/>
                        </a:cubicBezTo>
                        <a:cubicBezTo>
                          <a:pt x="18197" y="10761"/>
                          <a:pt x="12812" y="6672"/>
                          <a:pt x="10270" y="5009"/>
                        </a:cubicBezTo>
                        <a:cubicBezTo>
                          <a:pt x="5491" y="1840"/>
                          <a:pt x="8879" y="1"/>
                          <a:pt x="8879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574" name="Google Shape;1321;p94"/>
                  <p:cNvSpPr/>
                  <p:nvPr/>
                </p:nvSpPr>
                <p:spPr>
                  <a:xfrm flipH="1">
                    <a:off x="-11" y="282956"/>
                    <a:ext cx="268679" cy="1066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656" h="21600" fill="norm" stroke="1" extrusionOk="0">
                        <a:moveTo>
                          <a:pt x="8216" y="0"/>
                        </a:moveTo>
                        <a:cubicBezTo>
                          <a:pt x="-1799" y="3561"/>
                          <a:pt x="16020" y="9039"/>
                          <a:pt x="6938" y="12404"/>
                        </a:cubicBezTo>
                        <a:cubicBezTo>
                          <a:pt x="-4598" y="16650"/>
                          <a:pt x="1735" y="21600"/>
                          <a:pt x="1735" y="21600"/>
                        </a:cubicBezTo>
                        <a:lnTo>
                          <a:pt x="8067" y="21600"/>
                        </a:lnTo>
                        <a:cubicBezTo>
                          <a:pt x="8067" y="21600"/>
                          <a:pt x="3258" y="17022"/>
                          <a:pt x="9393" y="14244"/>
                        </a:cubicBezTo>
                        <a:cubicBezTo>
                          <a:pt x="17002" y="10800"/>
                          <a:pt x="12633" y="7396"/>
                          <a:pt x="9983" y="5850"/>
                        </a:cubicBezTo>
                        <a:cubicBezTo>
                          <a:pt x="4093" y="2387"/>
                          <a:pt x="8214" y="1"/>
                          <a:pt x="8216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1584" name="Google Shape;1322;p94"/>
                <p:cNvGrpSpPr/>
                <p:nvPr/>
              </p:nvGrpSpPr>
              <p:grpSpPr>
                <a:xfrm>
                  <a:off x="-8" y="-2"/>
                  <a:ext cx="8257514" cy="4022251"/>
                  <a:chOff x="-6" y="-1"/>
                  <a:chExt cx="8257512" cy="4022249"/>
                </a:xfrm>
              </p:grpSpPr>
              <p:sp>
                <p:nvSpPr>
                  <p:cNvPr id="1576" name="Google Shape;1323;p94"/>
                  <p:cNvSpPr/>
                  <p:nvPr/>
                </p:nvSpPr>
                <p:spPr>
                  <a:xfrm>
                    <a:off x="6918986" y="3173212"/>
                    <a:ext cx="667476" cy="849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fill="norm" stroke="1" extrusionOk="0">
                        <a:moveTo>
                          <a:pt x="1644" y="0"/>
                        </a:moveTo>
                        <a:cubicBezTo>
                          <a:pt x="1482" y="0"/>
                          <a:pt x="1319" y="39"/>
                          <a:pt x="1183" y="120"/>
                        </a:cubicBezTo>
                        <a:lnTo>
                          <a:pt x="365" y="637"/>
                        </a:lnTo>
                        <a:cubicBezTo>
                          <a:pt x="-24" y="808"/>
                          <a:pt x="-111" y="1221"/>
                          <a:pt x="148" y="1495"/>
                        </a:cubicBezTo>
                        <a:lnTo>
                          <a:pt x="4590" y="6480"/>
                        </a:lnTo>
                        <a:cubicBezTo>
                          <a:pt x="4804" y="6720"/>
                          <a:pt x="4719" y="7030"/>
                          <a:pt x="4460" y="7201"/>
                        </a:cubicBezTo>
                        <a:cubicBezTo>
                          <a:pt x="3296" y="7821"/>
                          <a:pt x="3037" y="9093"/>
                          <a:pt x="3857" y="10021"/>
                        </a:cubicBezTo>
                        <a:lnTo>
                          <a:pt x="13730" y="21124"/>
                        </a:lnTo>
                        <a:cubicBezTo>
                          <a:pt x="13993" y="21437"/>
                          <a:pt x="14416" y="21600"/>
                          <a:pt x="14851" y="21600"/>
                        </a:cubicBezTo>
                        <a:cubicBezTo>
                          <a:pt x="15132" y="21600"/>
                          <a:pt x="15416" y="21534"/>
                          <a:pt x="15669" y="21398"/>
                        </a:cubicBezTo>
                        <a:lnTo>
                          <a:pt x="20714" y="18546"/>
                        </a:lnTo>
                        <a:cubicBezTo>
                          <a:pt x="21317" y="18203"/>
                          <a:pt x="21489" y="17480"/>
                          <a:pt x="21058" y="16965"/>
                        </a:cubicBezTo>
                        <a:lnTo>
                          <a:pt x="11185" y="5895"/>
                        </a:lnTo>
                        <a:cubicBezTo>
                          <a:pt x="10688" y="5331"/>
                          <a:pt x="9904" y="5033"/>
                          <a:pt x="9103" y="5033"/>
                        </a:cubicBezTo>
                        <a:cubicBezTo>
                          <a:pt x="8587" y="5033"/>
                          <a:pt x="8065" y="5159"/>
                          <a:pt x="7608" y="5414"/>
                        </a:cubicBezTo>
                        <a:cubicBezTo>
                          <a:pt x="7491" y="5467"/>
                          <a:pt x="7362" y="5494"/>
                          <a:pt x="7234" y="5494"/>
                        </a:cubicBezTo>
                        <a:cubicBezTo>
                          <a:pt x="7032" y="5494"/>
                          <a:pt x="6835" y="5425"/>
                          <a:pt x="6701" y="5277"/>
                        </a:cubicBezTo>
                        <a:lnTo>
                          <a:pt x="2262" y="257"/>
                        </a:lnTo>
                        <a:cubicBezTo>
                          <a:pt x="2130" y="91"/>
                          <a:pt x="1890" y="0"/>
                          <a:pt x="1644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grpSp>
                <p:nvGrpSpPr>
                  <p:cNvPr id="1580" name="Google Shape;1324;p94"/>
                  <p:cNvGrpSpPr/>
                  <p:nvPr/>
                </p:nvGrpSpPr>
                <p:grpSpPr>
                  <a:xfrm>
                    <a:off x="541970" y="-2"/>
                    <a:ext cx="1036538" cy="691091"/>
                    <a:chOff x="-25" y="0"/>
                    <a:chExt cx="1036536" cy="691089"/>
                  </a:xfrm>
                </p:grpSpPr>
                <p:sp>
                  <p:nvSpPr>
                    <p:cNvPr id="1577" name="Google Shape;1325;p94"/>
                    <p:cNvSpPr/>
                    <p:nvPr/>
                  </p:nvSpPr>
                  <p:spPr>
                    <a:xfrm>
                      <a:off x="-26" y="5066"/>
                      <a:ext cx="1032807" cy="6860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83" h="21600" fill="norm" stroke="1" extrusionOk="0">
                          <a:moveTo>
                            <a:pt x="3536" y="0"/>
                          </a:moveTo>
                          <a:cubicBezTo>
                            <a:pt x="2744" y="0"/>
                            <a:pt x="2221" y="259"/>
                            <a:pt x="2063" y="806"/>
                          </a:cubicBezTo>
                          <a:lnTo>
                            <a:pt x="46" y="8140"/>
                          </a:lnTo>
                          <a:cubicBezTo>
                            <a:pt x="-458" y="9958"/>
                            <a:pt x="3282" y="14251"/>
                            <a:pt x="8408" y="17754"/>
                          </a:cubicBezTo>
                          <a:cubicBezTo>
                            <a:pt x="11992" y="20202"/>
                            <a:pt x="15308" y="21600"/>
                            <a:pt x="17152" y="21600"/>
                          </a:cubicBezTo>
                          <a:cubicBezTo>
                            <a:pt x="17947" y="21600"/>
                            <a:pt x="18468" y="21340"/>
                            <a:pt x="18620" y="20793"/>
                          </a:cubicBezTo>
                          <a:lnTo>
                            <a:pt x="20638" y="13426"/>
                          </a:lnTo>
                          <a:cubicBezTo>
                            <a:pt x="21142" y="11608"/>
                            <a:pt x="17380" y="7314"/>
                            <a:pt x="12254" y="3846"/>
                          </a:cubicBezTo>
                          <a:cubicBezTo>
                            <a:pt x="8670" y="1398"/>
                            <a:pt x="5375" y="0"/>
                            <a:pt x="3536" y="0"/>
                          </a:cubicBezTo>
                          <a:close/>
                        </a:path>
                      </a:pathLst>
                    </a:custGeom>
                    <a:solidFill>
                      <a:srgbClr val="0D566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578" name="Google Shape;1326;p94"/>
                    <p:cNvSpPr/>
                    <p:nvPr/>
                  </p:nvSpPr>
                  <p:spPr>
                    <a:xfrm>
                      <a:off x="106525" y="0"/>
                      <a:ext cx="929986" cy="44073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97" h="21600" fill="norm" stroke="1" extrusionOk="0">
                          <a:moveTo>
                            <a:pt x="1294" y="0"/>
                          </a:moveTo>
                          <a:cubicBezTo>
                            <a:pt x="610" y="0"/>
                            <a:pt x="168" y="301"/>
                            <a:pt x="39" y="937"/>
                          </a:cubicBezTo>
                          <a:cubicBezTo>
                            <a:pt x="-451" y="3405"/>
                            <a:pt x="3776" y="9782"/>
                            <a:pt x="9473" y="15233"/>
                          </a:cubicBezTo>
                          <a:cubicBezTo>
                            <a:pt x="13655" y="19234"/>
                            <a:pt x="17472" y="21600"/>
                            <a:pt x="19392" y="21600"/>
                          </a:cubicBezTo>
                          <a:cubicBezTo>
                            <a:pt x="20088" y="21600"/>
                            <a:pt x="20535" y="21288"/>
                            <a:pt x="20659" y="20632"/>
                          </a:cubicBezTo>
                          <a:cubicBezTo>
                            <a:pt x="21149" y="18165"/>
                            <a:pt x="16922" y="11788"/>
                            <a:pt x="11225" y="6336"/>
                          </a:cubicBezTo>
                          <a:cubicBezTo>
                            <a:pt x="7027" y="2359"/>
                            <a:pt x="3210" y="0"/>
                            <a:pt x="1294" y="0"/>
                          </a:cubicBezTo>
                          <a:close/>
                        </a:path>
                      </a:pathLst>
                    </a:custGeom>
                    <a:solidFill>
                      <a:srgbClr val="06435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579" name="Google Shape;1327;p94"/>
                    <p:cNvSpPr/>
                    <p:nvPr/>
                  </p:nvSpPr>
                  <p:spPr>
                    <a:xfrm>
                      <a:off x="203486" y="46058"/>
                      <a:ext cx="736139" cy="3484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03" h="21600" fill="norm" stroke="1" extrusionOk="0">
                          <a:moveTo>
                            <a:pt x="1295" y="0"/>
                          </a:moveTo>
                          <a:cubicBezTo>
                            <a:pt x="610" y="0"/>
                            <a:pt x="168" y="298"/>
                            <a:pt x="36" y="932"/>
                          </a:cubicBezTo>
                          <a:cubicBezTo>
                            <a:pt x="-435" y="3403"/>
                            <a:pt x="3784" y="9776"/>
                            <a:pt x="9480" y="15240"/>
                          </a:cubicBezTo>
                          <a:cubicBezTo>
                            <a:pt x="13670" y="19213"/>
                            <a:pt x="17493" y="21600"/>
                            <a:pt x="19409" y="21600"/>
                          </a:cubicBezTo>
                          <a:cubicBezTo>
                            <a:pt x="20098" y="21600"/>
                            <a:pt x="20540" y="21292"/>
                            <a:pt x="20663" y="20639"/>
                          </a:cubicBezTo>
                          <a:cubicBezTo>
                            <a:pt x="21165" y="18168"/>
                            <a:pt x="16917" y="11728"/>
                            <a:pt x="11221" y="6328"/>
                          </a:cubicBezTo>
                          <a:cubicBezTo>
                            <a:pt x="7023" y="2352"/>
                            <a:pt x="3211" y="0"/>
                            <a:pt x="1295" y="0"/>
                          </a:cubicBezTo>
                          <a:close/>
                        </a:path>
                      </a:pathLst>
                    </a:custGeom>
                    <a:solidFill>
                      <a:srgbClr val="072B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581" name="Google Shape;1328;p94"/>
                  <p:cNvSpPr/>
                  <p:nvPr/>
                </p:nvSpPr>
                <p:spPr>
                  <a:xfrm>
                    <a:off x="7494808" y="404305"/>
                    <a:ext cx="762698" cy="8489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82" h="21600" fill="norm" stroke="1" extrusionOk="0">
                        <a:moveTo>
                          <a:pt x="10076" y="674"/>
                        </a:moveTo>
                        <a:cubicBezTo>
                          <a:pt x="10092" y="674"/>
                          <a:pt x="10105" y="678"/>
                          <a:pt x="10114" y="687"/>
                        </a:cubicBezTo>
                        <a:cubicBezTo>
                          <a:pt x="10296" y="772"/>
                          <a:pt x="9657" y="1785"/>
                          <a:pt x="8744" y="2882"/>
                        </a:cubicBezTo>
                        <a:cubicBezTo>
                          <a:pt x="7849" y="3908"/>
                          <a:pt x="7034" y="4711"/>
                          <a:pt x="6818" y="4711"/>
                        </a:cubicBezTo>
                        <a:cubicBezTo>
                          <a:pt x="6802" y="4711"/>
                          <a:pt x="6789" y="4707"/>
                          <a:pt x="6780" y="4698"/>
                        </a:cubicBezTo>
                        <a:cubicBezTo>
                          <a:pt x="6643" y="4615"/>
                          <a:pt x="7237" y="3600"/>
                          <a:pt x="8197" y="2503"/>
                        </a:cubicBezTo>
                        <a:cubicBezTo>
                          <a:pt x="9046" y="1442"/>
                          <a:pt x="9855" y="674"/>
                          <a:pt x="10076" y="674"/>
                        </a:cubicBezTo>
                        <a:close/>
                        <a:moveTo>
                          <a:pt x="18996" y="6677"/>
                        </a:moveTo>
                        <a:cubicBezTo>
                          <a:pt x="19005" y="6677"/>
                          <a:pt x="19012" y="6679"/>
                          <a:pt x="19019" y="6683"/>
                        </a:cubicBezTo>
                        <a:cubicBezTo>
                          <a:pt x="19111" y="6769"/>
                          <a:pt x="18425" y="7740"/>
                          <a:pt x="17511" y="8881"/>
                        </a:cubicBezTo>
                        <a:lnTo>
                          <a:pt x="17511" y="8837"/>
                        </a:lnTo>
                        <a:cubicBezTo>
                          <a:pt x="16641" y="9925"/>
                          <a:pt x="15853" y="10745"/>
                          <a:pt x="15662" y="10745"/>
                        </a:cubicBezTo>
                        <a:cubicBezTo>
                          <a:pt x="15653" y="10745"/>
                          <a:pt x="15646" y="10743"/>
                          <a:pt x="15640" y="10739"/>
                        </a:cubicBezTo>
                        <a:cubicBezTo>
                          <a:pt x="15547" y="10653"/>
                          <a:pt x="16234" y="9682"/>
                          <a:pt x="17147" y="8585"/>
                        </a:cubicBezTo>
                        <a:cubicBezTo>
                          <a:pt x="18020" y="7534"/>
                          <a:pt x="18809" y="6677"/>
                          <a:pt x="18996" y="6677"/>
                        </a:cubicBezTo>
                        <a:close/>
                        <a:moveTo>
                          <a:pt x="10402" y="0"/>
                        </a:moveTo>
                        <a:cubicBezTo>
                          <a:pt x="9822" y="0"/>
                          <a:pt x="8184" y="1654"/>
                          <a:pt x="6051" y="4193"/>
                        </a:cubicBezTo>
                        <a:cubicBezTo>
                          <a:pt x="3858" y="6810"/>
                          <a:pt x="433" y="9471"/>
                          <a:pt x="22" y="12680"/>
                        </a:cubicBezTo>
                        <a:cubicBezTo>
                          <a:pt x="-435" y="15932"/>
                          <a:pt x="6233" y="21465"/>
                          <a:pt x="9109" y="21592"/>
                        </a:cubicBezTo>
                        <a:cubicBezTo>
                          <a:pt x="9198" y="21598"/>
                          <a:pt x="9288" y="21600"/>
                          <a:pt x="9376" y="21600"/>
                        </a:cubicBezTo>
                        <a:cubicBezTo>
                          <a:pt x="12114" y="21600"/>
                          <a:pt x="14083" y="19091"/>
                          <a:pt x="15365" y="16144"/>
                        </a:cubicBezTo>
                        <a:cubicBezTo>
                          <a:pt x="16690" y="13102"/>
                          <a:pt x="20708" y="8204"/>
                          <a:pt x="20938" y="7570"/>
                        </a:cubicBezTo>
                        <a:cubicBezTo>
                          <a:pt x="21165" y="6896"/>
                          <a:pt x="20481" y="6429"/>
                          <a:pt x="19383" y="6134"/>
                        </a:cubicBezTo>
                        <a:cubicBezTo>
                          <a:pt x="19165" y="6082"/>
                          <a:pt x="19007" y="6049"/>
                          <a:pt x="18877" y="6049"/>
                        </a:cubicBezTo>
                        <a:cubicBezTo>
                          <a:pt x="18380" y="6049"/>
                          <a:pt x="18303" y="6523"/>
                          <a:pt x="16965" y="8163"/>
                        </a:cubicBezTo>
                        <a:cubicBezTo>
                          <a:pt x="15228" y="10189"/>
                          <a:pt x="14589" y="11498"/>
                          <a:pt x="11759" y="11540"/>
                        </a:cubicBezTo>
                        <a:cubicBezTo>
                          <a:pt x="11745" y="11540"/>
                          <a:pt x="11734" y="11542"/>
                          <a:pt x="11720" y="11542"/>
                        </a:cubicBezTo>
                        <a:cubicBezTo>
                          <a:pt x="8879" y="11542"/>
                          <a:pt x="8611" y="6806"/>
                          <a:pt x="9520" y="5924"/>
                        </a:cubicBezTo>
                        <a:cubicBezTo>
                          <a:pt x="13266" y="2037"/>
                          <a:pt x="12168" y="772"/>
                          <a:pt x="12168" y="772"/>
                        </a:cubicBezTo>
                        <a:cubicBezTo>
                          <a:pt x="12168" y="772"/>
                          <a:pt x="10983" y="223"/>
                          <a:pt x="10479" y="10"/>
                        </a:cubicBezTo>
                        <a:cubicBezTo>
                          <a:pt x="10456" y="2"/>
                          <a:pt x="10431" y="0"/>
                          <a:pt x="1040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582" name="Google Shape;1329;p94"/>
                  <p:cNvSpPr/>
                  <p:nvPr/>
                </p:nvSpPr>
                <p:spPr>
                  <a:xfrm flipH="1">
                    <a:off x="-7" y="1662895"/>
                    <a:ext cx="655568" cy="4078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19" h="21600" fill="norm" stroke="1" extrusionOk="0">
                        <a:moveTo>
                          <a:pt x="17082" y="960"/>
                        </a:moveTo>
                        <a:cubicBezTo>
                          <a:pt x="17770" y="960"/>
                          <a:pt x="18313" y="1360"/>
                          <a:pt x="18526" y="2137"/>
                        </a:cubicBezTo>
                        <a:cubicBezTo>
                          <a:pt x="18884" y="3332"/>
                          <a:pt x="18022" y="5128"/>
                          <a:pt x="16653" y="6081"/>
                        </a:cubicBezTo>
                        <a:cubicBezTo>
                          <a:pt x="16092" y="6470"/>
                          <a:pt x="15536" y="6664"/>
                          <a:pt x="15046" y="6664"/>
                        </a:cubicBezTo>
                        <a:cubicBezTo>
                          <a:pt x="14337" y="6664"/>
                          <a:pt x="13769" y="6264"/>
                          <a:pt x="13556" y="5481"/>
                        </a:cubicBezTo>
                        <a:cubicBezTo>
                          <a:pt x="13269" y="4168"/>
                          <a:pt x="14131" y="2378"/>
                          <a:pt x="15500" y="1542"/>
                        </a:cubicBezTo>
                        <a:cubicBezTo>
                          <a:pt x="16061" y="1148"/>
                          <a:pt x="16607" y="960"/>
                          <a:pt x="17082" y="960"/>
                        </a:cubicBezTo>
                        <a:close/>
                        <a:moveTo>
                          <a:pt x="13052" y="6676"/>
                        </a:moveTo>
                        <a:cubicBezTo>
                          <a:pt x="13542" y="7312"/>
                          <a:pt x="14117" y="7600"/>
                          <a:pt x="14709" y="7600"/>
                        </a:cubicBezTo>
                        <a:cubicBezTo>
                          <a:pt x="14901" y="7600"/>
                          <a:pt x="15092" y="7571"/>
                          <a:pt x="15284" y="7518"/>
                        </a:cubicBezTo>
                        <a:cubicBezTo>
                          <a:pt x="14709" y="8230"/>
                          <a:pt x="14276" y="9425"/>
                          <a:pt x="14205" y="10620"/>
                        </a:cubicBezTo>
                        <a:cubicBezTo>
                          <a:pt x="13712" y="9991"/>
                          <a:pt x="13141" y="9696"/>
                          <a:pt x="12545" y="9696"/>
                        </a:cubicBezTo>
                        <a:cubicBezTo>
                          <a:pt x="12357" y="9696"/>
                          <a:pt x="12166" y="9726"/>
                          <a:pt x="11974" y="9784"/>
                        </a:cubicBezTo>
                        <a:cubicBezTo>
                          <a:pt x="12549" y="9066"/>
                          <a:pt x="12981" y="7995"/>
                          <a:pt x="13052" y="6676"/>
                        </a:cubicBezTo>
                        <a:close/>
                        <a:moveTo>
                          <a:pt x="10700" y="5357"/>
                        </a:moveTo>
                        <a:cubicBezTo>
                          <a:pt x="11445" y="5357"/>
                          <a:pt x="12041" y="5758"/>
                          <a:pt x="12261" y="6558"/>
                        </a:cubicBezTo>
                        <a:cubicBezTo>
                          <a:pt x="12549" y="7871"/>
                          <a:pt x="11683" y="9549"/>
                          <a:pt x="10317" y="10503"/>
                        </a:cubicBezTo>
                        <a:cubicBezTo>
                          <a:pt x="9782" y="10879"/>
                          <a:pt x="9257" y="11050"/>
                          <a:pt x="8796" y="11050"/>
                        </a:cubicBezTo>
                        <a:cubicBezTo>
                          <a:pt x="8075" y="11050"/>
                          <a:pt x="7511" y="10632"/>
                          <a:pt x="7291" y="9908"/>
                        </a:cubicBezTo>
                        <a:cubicBezTo>
                          <a:pt x="6933" y="8589"/>
                          <a:pt x="7795" y="6800"/>
                          <a:pt x="9164" y="5840"/>
                        </a:cubicBezTo>
                        <a:cubicBezTo>
                          <a:pt x="9697" y="5516"/>
                          <a:pt x="10229" y="5357"/>
                          <a:pt x="10700" y="5357"/>
                        </a:cubicBezTo>
                        <a:close/>
                        <a:moveTo>
                          <a:pt x="18579" y="6217"/>
                        </a:moveTo>
                        <a:cubicBezTo>
                          <a:pt x="19282" y="6217"/>
                          <a:pt x="19824" y="6617"/>
                          <a:pt x="20037" y="7394"/>
                        </a:cubicBezTo>
                        <a:cubicBezTo>
                          <a:pt x="20324" y="8713"/>
                          <a:pt x="19533" y="10503"/>
                          <a:pt x="18093" y="11339"/>
                        </a:cubicBezTo>
                        <a:lnTo>
                          <a:pt x="18093" y="11456"/>
                        </a:lnTo>
                        <a:cubicBezTo>
                          <a:pt x="17561" y="11786"/>
                          <a:pt x="17040" y="11945"/>
                          <a:pt x="16578" y="11945"/>
                        </a:cubicBezTo>
                        <a:cubicBezTo>
                          <a:pt x="15858" y="11945"/>
                          <a:pt x="15287" y="11545"/>
                          <a:pt x="15067" y="10744"/>
                        </a:cubicBezTo>
                        <a:cubicBezTo>
                          <a:pt x="14709" y="9425"/>
                          <a:pt x="15571" y="7753"/>
                          <a:pt x="16940" y="6800"/>
                        </a:cubicBezTo>
                        <a:cubicBezTo>
                          <a:pt x="17529" y="6405"/>
                          <a:pt x="18093" y="6217"/>
                          <a:pt x="18579" y="6217"/>
                        </a:cubicBezTo>
                        <a:close/>
                        <a:moveTo>
                          <a:pt x="6646" y="10980"/>
                        </a:moveTo>
                        <a:cubicBezTo>
                          <a:pt x="7160" y="11645"/>
                          <a:pt x="7813" y="12010"/>
                          <a:pt x="8494" y="12010"/>
                        </a:cubicBezTo>
                        <a:cubicBezTo>
                          <a:pt x="8668" y="12010"/>
                          <a:pt x="8845" y="11986"/>
                          <a:pt x="9019" y="11939"/>
                        </a:cubicBezTo>
                        <a:cubicBezTo>
                          <a:pt x="8373" y="12652"/>
                          <a:pt x="7941" y="13847"/>
                          <a:pt x="7870" y="15165"/>
                        </a:cubicBezTo>
                        <a:cubicBezTo>
                          <a:pt x="7387" y="14453"/>
                          <a:pt x="6823" y="14070"/>
                          <a:pt x="6209" y="14070"/>
                        </a:cubicBezTo>
                        <a:cubicBezTo>
                          <a:pt x="6000" y="14070"/>
                          <a:pt x="5784" y="14117"/>
                          <a:pt x="5564" y="14206"/>
                        </a:cubicBezTo>
                        <a:cubicBezTo>
                          <a:pt x="6213" y="13487"/>
                          <a:pt x="6646" y="12292"/>
                          <a:pt x="6646" y="10980"/>
                        </a:cubicBezTo>
                        <a:close/>
                        <a:moveTo>
                          <a:pt x="4322" y="9726"/>
                        </a:moveTo>
                        <a:cubicBezTo>
                          <a:pt x="5053" y="9726"/>
                          <a:pt x="5631" y="10173"/>
                          <a:pt x="5851" y="10980"/>
                        </a:cubicBezTo>
                        <a:cubicBezTo>
                          <a:pt x="6213" y="12175"/>
                          <a:pt x="5347" y="13970"/>
                          <a:pt x="3978" y="14924"/>
                        </a:cubicBezTo>
                        <a:cubicBezTo>
                          <a:pt x="3446" y="15301"/>
                          <a:pt x="2896" y="15471"/>
                          <a:pt x="2414" y="15471"/>
                        </a:cubicBezTo>
                        <a:cubicBezTo>
                          <a:pt x="1662" y="15471"/>
                          <a:pt x="1059" y="15053"/>
                          <a:pt x="885" y="14329"/>
                        </a:cubicBezTo>
                        <a:cubicBezTo>
                          <a:pt x="598" y="13011"/>
                          <a:pt x="1460" y="11339"/>
                          <a:pt x="2829" y="10261"/>
                        </a:cubicBezTo>
                        <a:cubicBezTo>
                          <a:pt x="3354" y="9896"/>
                          <a:pt x="3868" y="9726"/>
                          <a:pt x="4322" y="9726"/>
                        </a:cubicBezTo>
                        <a:close/>
                        <a:moveTo>
                          <a:pt x="12236" y="10585"/>
                        </a:moveTo>
                        <a:cubicBezTo>
                          <a:pt x="12935" y="10585"/>
                          <a:pt x="13485" y="11033"/>
                          <a:pt x="13702" y="11816"/>
                        </a:cubicBezTo>
                        <a:cubicBezTo>
                          <a:pt x="14060" y="13134"/>
                          <a:pt x="13198" y="14806"/>
                          <a:pt x="11829" y="15760"/>
                        </a:cubicBezTo>
                        <a:lnTo>
                          <a:pt x="11758" y="15760"/>
                        </a:lnTo>
                        <a:cubicBezTo>
                          <a:pt x="11197" y="16148"/>
                          <a:pt x="10651" y="16343"/>
                          <a:pt x="10175" y="16343"/>
                        </a:cubicBezTo>
                        <a:cubicBezTo>
                          <a:pt x="9487" y="16343"/>
                          <a:pt x="8944" y="15942"/>
                          <a:pt x="8732" y="15165"/>
                        </a:cubicBezTo>
                        <a:cubicBezTo>
                          <a:pt x="8373" y="13847"/>
                          <a:pt x="9310" y="12175"/>
                          <a:pt x="10676" y="11221"/>
                        </a:cubicBezTo>
                        <a:cubicBezTo>
                          <a:pt x="11225" y="10785"/>
                          <a:pt x="11765" y="10585"/>
                          <a:pt x="12236" y="10585"/>
                        </a:cubicBezTo>
                        <a:close/>
                        <a:moveTo>
                          <a:pt x="5802" y="15036"/>
                        </a:moveTo>
                        <a:cubicBezTo>
                          <a:pt x="6536" y="15036"/>
                          <a:pt x="7118" y="15436"/>
                          <a:pt x="7291" y="16237"/>
                        </a:cubicBezTo>
                        <a:cubicBezTo>
                          <a:pt x="7653" y="17432"/>
                          <a:pt x="6788" y="19227"/>
                          <a:pt x="5418" y="20181"/>
                        </a:cubicBezTo>
                        <a:cubicBezTo>
                          <a:pt x="4883" y="20558"/>
                          <a:pt x="4347" y="20729"/>
                          <a:pt x="3879" y="20729"/>
                        </a:cubicBezTo>
                        <a:cubicBezTo>
                          <a:pt x="3145" y="20729"/>
                          <a:pt x="2570" y="20311"/>
                          <a:pt x="2396" y="19587"/>
                        </a:cubicBezTo>
                        <a:cubicBezTo>
                          <a:pt x="2034" y="18268"/>
                          <a:pt x="2900" y="16478"/>
                          <a:pt x="4269" y="15519"/>
                        </a:cubicBezTo>
                        <a:cubicBezTo>
                          <a:pt x="4801" y="15195"/>
                          <a:pt x="5333" y="15036"/>
                          <a:pt x="5802" y="15036"/>
                        </a:cubicBezTo>
                        <a:close/>
                        <a:moveTo>
                          <a:pt x="17341" y="0"/>
                        </a:moveTo>
                        <a:cubicBezTo>
                          <a:pt x="16713" y="0"/>
                          <a:pt x="16000" y="230"/>
                          <a:pt x="15284" y="706"/>
                        </a:cubicBezTo>
                        <a:cubicBezTo>
                          <a:pt x="13702" y="1778"/>
                          <a:pt x="12694" y="3691"/>
                          <a:pt x="12694" y="5245"/>
                        </a:cubicBezTo>
                        <a:cubicBezTo>
                          <a:pt x="12350" y="4680"/>
                          <a:pt x="11768" y="4374"/>
                          <a:pt x="11073" y="4374"/>
                        </a:cubicBezTo>
                        <a:cubicBezTo>
                          <a:pt x="10449" y="4374"/>
                          <a:pt x="9736" y="4616"/>
                          <a:pt x="9019" y="5128"/>
                        </a:cubicBezTo>
                        <a:cubicBezTo>
                          <a:pt x="7437" y="6199"/>
                          <a:pt x="6284" y="8230"/>
                          <a:pt x="6429" y="9784"/>
                        </a:cubicBezTo>
                        <a:cubicBezTo>
                          <a:pt x="6039" y="9143"/>
                          <a:pt x="5422" y="8807"/>
                          <a:pt x="4684" y="8807"/>
                        </a:cubicBezTo>
                        <a:cubicBezTo>
                          <a:pt x="4056" y="8807"/>
                          <a:pt x="3343" y="9049"/>
                          <a:pt x="2612" y="9549"/>
                        </a:cubicBezTo>
                        <a:cubicBezTo>
                          <a:pt x="810" y="10744"/>
                          <a:pt x="-339" y="13134"/>
                          <a:pt x="90" y="14806"/>
                        </a:cubicBezTo>
                        <a:cubicBezTo>
                          <a:pt x="331" y="15801"/>
                          <a:pt x="1073" y="16296"/>
                          <a:pt x="2020" y="16296"/>
                        </a:cubicBezTo>
                        <a:cubicBezTo>
                          <a:pt x="2212" y="16296"/>
                          <a:pt x="2407" y="16278"/>
                          <a:pt x="2612" y="16237"/>
                        </a:cubicBezTo>
                        <a:cubicBezTo>
                          <a:pt x="1747" y="17432"/>
                          <a:pt x="1314" y="18868"/>
                          <a:pt x="1605" y="20063"/>
                        </a:cubicBezTo>
                        <a:cubicBezTo>
                          <a:pt x="1864" y="21070"/>
                          <a:pt x="2623" y="21600"/>
                          <a:pt x="3577" y="21600"/>
                        </a:cubicBezTo>
                        <a:cubicBezTo>
                          <a:pt x="4209" y="21600"/>
                          <a:pt x="4922" y="21370"/>
                          <a:pt x="5635" y="20899"/>
                        </a:cubicBezTo>
                        <a:cubicBezTo>
                          <a:pt x="7220" y="19822"/>
                          <a:pt x="8299" y="17791"/>
                          <a:pt x="8228" y="16237"/>
                        </a:cubicBezTo>
                        <a:cubicBezTo>
                          <a:pt x="8579" y="16884"/>
                          <a:pt x="9179" y="17214"/>
                          <a:pt x="9906" y="17214"/>
                        </a:cubicBezTo>
                        <a:cubicBezTo>
                          <a:pt x="10527" y="17214"/>
                          <a:pt x="11243" y="16973"/>
                          <a:pt x="11974" y="16478"/>
                        </a:cubicBezTo>
                        <a:cubicBezTo>
                          <a:pt x="13556" y="15401"/>
                          <a:pt x="14638" y="13487"/>
                          <a:pt x="14564" y="11939"/>
                        </a:cubicBezTo>
                        <a:cubicBezTo>
                          <a:pt x="14943" y="12504"/>
                          <a:pt x="15546" y="12805"/>
                          <a:pt x="16249" y="12805"/>
                        </a:cubicBezTo>
                        <a:cubicBezTo>
                          <a:pt x="16880" y="12805"/>
                          <a:pt x="17593" y="12563"/>
                          <a:pt x="18310" y="12057"/>
                        </a:cubicBezTo>
                        <a:cubicBezTo>
                          <a:pt x="20108" y="10862"/>
                          <a:pt x="21261" y="8589"/>
                          <a:pt x="20828" y="6800"/>
                        </a:cubicBezTo>
                        <a:cubicBezTo>
                          <a:pt x="20587" y="5805"/>
                          <a:pt x="19849" y="5304"/>
                          <a:pt x="18902" y="5304"/>
                        </a:cubicBezTo>
                        <a:cubicBezTo>
                          <a:pt x="18710" y="5304"/>
                          <a:pt x="18512" y="5322"/>
                          <a:pt x="18310" y="5363"/>
                        </a:cubicBezTo>
                        <a:cubicBezTo>
                          <a:pt x="19172" y="4168"/>
                          <a:pt x="19604" y="2738"/>
                          <a:pt x="19317" y="1542"/>
                        </a:cubicBezTo>
                        <a:cubicBezTo>
                          <a:pt x="19055" y="530"/>
                          <a:pt x="18299" y="0"/>
                          <a:pt x="17341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583" name="Google Shape;1330;p94"/>
                  <p:cNvSpPr/>
                  <p:nvPr/>
                </p:nvSpPr>
                <p:spPr>
                  <a:xfrm>
                    <a:off x="3768985" y="3479318"/>
                    <a:ext cx="533312" cy="475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sp>
          <p:nvSpPr>
            <p:cNvPr id="1587" name="Google Shape;1331;p94"/>
            <p:cNvSpPr/>
            <p:nvPr/>
          </p:nvSpPr>
          <p:spPr>
            <a:xfrm>
              <a:off x="-1" y="4275077"/>
              <a:ext cx="9143977" cy="34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437" y="0"/>
                    <a:pt x="0" y="3042"/>
                    <a:pt x="0" y="3042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042"/>
                  </a:lnTo>
                  <a:cubicBezTo>
                    <a:pt x="21600" y="3042"/>
                    <a:pt x="17163" y="0"/>
                    <a:pt x="10800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58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8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333;p95"/>
          <p:cNvGrpSpPr/>
          <p:nvPr/>
        </p:nvGrpSpPr>
        <p:grpSpPr>
          <a:xfrm>
            <a:off x="-36" y="-3518588"/>
            <a:ext cx="9719062" cy="8662122"/>
            <a:chOff x="0" y="0"/>
            <a:chExt cx="9719060" cy="8662120"/>
          </a:xfrm>
        </p:grpSpPr>
        <p:sp>
          <p:nvSpPr>
            <p:cNvPr id="1596" name="Google Shape;1334;p95"/>
            <p:cNvSpPr/>
            <p:nvPr/>
          </p:nvSpPr>
          <p:spPr>
            <a:xfrm flipH="1">
              <a:off x="186584" y="0"/>
              <a:ext cx="4707317" cy="811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597" name="Google Shape;1335;p95"/>
            <p:cNvSpPr/>
            <p:nvPr/>
          </p:nvSpPr>
          <p:spPr>
            <a:xfrm>
              <a:off x="0" y="7516464"/>
              <a:ext cx="9144119" cy="114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8" y="0"/>
                  </a:moveTo>
                  <a:cubicBezTo>
                    <a:pt x="259" y="0"/>
                    <a:pt x="0" y="67"/>
                    <a:pt x="0" y="6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7009"/>
                  </a:lnTo>
                  <a:cubicBezTo>
                    <a:pt x="21600" y="7009"/>
                    <a:pt x="21287" y="7022"/>
                    <a:pt x="20798" y="7022"/>
                  </a:cubicBezTo>
                  <a:cubicBezTo>
                    <a:pt x="19565" y="7022"/>
                    <a:pt x="17210" y="6941"/>
                    <a:pt x="15911" y="6377"/>
                  </a:cubicBezTo>
                  <a:cubicBezTo>
                    <a:pt x="14097" y="5588"/>
                    <a:pt x="13665" y="5751"/>
                    <a:pt x="12746" y="5576"/>
                  </a:cubicBezTo>
                  <a:cubicBezTo>
                    <a:pt x="11823" y="5400"/>
                    <a:pt x="10499" y="4555"/>
                    <a:pt x="9345" y="4267"/>
                  </a:cubicBezTo>
                  <a:cubicBezTo>
                    <a:pt x="8194" y="3973"/>
                    <a:pt x="7620" y="4762"/>
                    <a:pt x="5046" y="2095"/>
                  </a:cubicBezTo>
                  <a:cubicBezTo>
                    <a:pt x="3307" y="292"/>
                    <a:pt x="1613" y="0"/>
                    <a:pt x="69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601" name="Google Shape;1336;p95"/>
            <p:cNvGrpSpPr/>
            <p:nvPr/>
          </p:nvGrpSpPr>
          <p:grpSpPr>
            <a:xfrm>
              <a:off x="7223767" y="7626124"/>
              <a:ext cx="1273318" cy="501051"/>
              <a:chOff x="4" y="0"/>
              <a:chExt cx="1273317" cy="501050"/>
            </a:xfrm>
          </p:grpSpPr>
          <p:sp>
            <p:nvSpPr>
              <p:cNvPr id="1598" name="Google Shape;1337;p95"/>
              <p:cNvSpPr/>
              <p:nvPr/>
            </p:nvSpPr>
            <p:spPr>
              <a:xfrm flipH="1">
                <a:off x="4" y="194841"/>
                <a:ext cx="1273319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599" name="Google Shape;1338;p95"/>
              <p:cNvSpPr/>
              <p:nvPr/>
            </p:nvSpPr>
            <p:spPr>
              <a:xfrm flipH="1">
                <a:off x="210745" y="-1"/>
                <a:ext cx="798415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600" name="Google Shape;1339;p95"/>
              <p:cNvSpPr/>
              <p:nvPr/>
            </p:nvSpPr>
            <p:spPr>
              <a:xfrm flipH="1">
                <a:off x="18112" y="66137"/>
                <a:ext cx="1172629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604" name="Google Shape;1340;p95"/>
            <p:cNvGrpSpPr/>
            <p:nvPr/>
          </p:nvGrpSpPr>
          <p:grpSpPr>
            <a:xfrm>
              <a:off x="5393068" y="3485251"/>
              <a:ext cx="4325994" cy="1145579"/>
              <a:chOff x="0" y="0"/>
              <a:chExt cx="4325992" cy="1145577"/>
            </a:xfrm>
          </p:grpSpPr>
          <p:sp>
            <p:nvSpPr>
              <p:cNvPr id="1602" name="Google Shape;1341;p95"/>
              <p:cNvSpPr/>
              <p:nvPr/>
            </p:nvSpPr>
            <p:spPr>
              <a:xfrm>
                <a:off x="-1" y="0"/>
                <a:ext cx="4325994" cy="114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603" name="Google Shape;1342;p95"/>
              <p:cNvSpPr/>
              <p:nvPr/>
            </p:nvSpPr>
            <p:spPr>
              <a:xfrm>
                <a:off x="700135" y="6"/>
                <a:ext cx="3097833" cy="63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60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346;p96"/>
          <p:cNvGrpSpPr/>
          <p:nvPr/>
        </p:nvGrpSpPr>
        <p:grpSpPr>
          <a:xfrm>
            <a:off x="88" y="15"/>
            <a:ext cx="9144119" cy="5143370"/>
            <a:chOff x="44" y="7"/>
            <a:chExt cx="9144117" cy="5143368"/>
          </a:xfrm>
        </p:grpSpPr>
        <p:sp>
          <p:nvSpPr>
            <p:cNvPr id="1613" name="Google Shape;1347;p96"/>
            <p:cNvSpPr/>
            <p:nvPr/>
          </p:nvSpPr>
          <p:spPr>
            <a:xfrm>
              <a:off x="44" y="4399914"/>
              <a:ext cx="9144119" cy="74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73" y="0"/>
                  </a:moveTo>
                  <a:cubicBezTo>
                    <a:pt x="19783" y="0"/>
                    <a:pt x="18878" y="2327"/>
                    <a:pt x="18272" y="2679"/>
                  </a:cubicBezTo>
                  <a:cubicBezTo>
                    <a:pt x="18206" y="2717"/>
                    <a:pt x="18141" y="2734"/>
                    <a:pt x="18076" y="2734"/>
                  </a:cubicBezTo>
                  <a:cubicBezTo>
                    <a:pt x="17562" y="2734"/>
                    <a:pt x="17054" y="1680"/>
                    <a:pt x="16375" y="1680"/>
                  </a:cubicBezTo>
                  <a:cubicBezTo>
                    <a:pt x="16289" y="1680"/>
                    <a:pt x="16200" y="1697"/>
                    <a:pt x="16108" y="1736"/>
                  </a:cubicBezTo>
                  <a:cubicBezTo>
                    <a:pt x="15199" y="2113"/>
                    <a:pt x="12735" y="5699"/>
                    <a:pt x="10790" y="5790"/>
                  </a:cubicBezTo>
                  <a:cubicBezTo>
                    <a:pt x="9208" y="5870"/>
                    <a:pt x="8556" y="7102"/>
                    <a:pt x="7996" y="7102"/>
                  </a:cubicBezTo>
                  <a:cubicBezTo>
                    <a:pt x="7867" y="7102"/>
                    <a:pt x="7743" y="7037"/>
                    <a:pt x="7614" y="6877"/>
                  </a:cubicBezTo>
                  <a:cubicBezTo>
                    <a:pt x="7335" y="6538"/>
                    <a:pt x="7000" y="6349"/>
                    <a:pt x="6591" y="6349"/>
                  </a:cubicBezTo>
                  <a:cubicBezTo>
                    <a:pt x="5982" y="6349"/>
                    <a:pt x="5205" y="6768"/>
                    <a:pt x="4196" y="7730"/>
                  </a:cubicBezTo>
                  <a:cubicBezTo>
                    <a:pt x="2509" y="9331"/>
                    <a:pt x="0" y="10086"/>
                    <a:pt x="0" y="10086"/>
                  </a:cubicBezTo>
                  <a:lnTo>
                    <a:pt x="0" y="21600"/>
                  </a:lnTo>
                  <a:lnTo>
                    <a:pt x="21600" y="21555"/>
                  </a:lnTo>
                  <a:lnTo>
                    <a:pt x="21600" y="37"/>
                  </a:lnTo>
                  <a:cubicBezTo>
                    <a:pt x="21488" y="12"/>
                    <a:pt x="21379" y="0"/>
                    <a:pt x="21273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617" name="Google Shape;1348;p96"/>
            <p:cNvGrpSpPr/>
            <p:nvPr/>
          </p:nvGrpSpPr>
          <p:grpSpPr>
            <a:xfrm>
              <a:off x="7392975" y="4316099"/>
              <a:ext cx="854686" cy="336320"/>
              <a:chOff x="16" y="0"/>
              <a:chExt cx="854685" cy="336319"/>
            </a:xfrm>
          </p:grpSpPr>
          <p:sp>
            <p:nvSpPr>
              <p:cNvPr id="1614" name="Google Shape;1349;p96"/>
              <p:cNvSpPr/>
              <p:nvPr/>
            </p:nvSpPr>
            <p:spPr>
              <a:xfrm>
                <a:off x="16" y="130782"/>
                <a:ext cx="854686" cy="199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615" name="Google Shape;1350;p96"/>
              <p:cNvSpPr/>
              <p:nvPr/>
            </p:nvSpPr>
            <p:spPr>
              <a:xfrm>
                <a:off x="177329" y="-1"/>
                <a:ext cx="535918" cy="92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616" name="Google Shape;1351;p96"/>
              <p:cNvSpPr/>
              <p:nvPr/>
            </p:nvSpPr>
            <p:spPr>
              <a:xfrm>
                <a:off x="55447" y="44392"/>
                <a:ext cx="787101" cy="291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620" name="Google Shape;1352;p96"/>
            <p:cNvGrpSpPr/>
            <p:nvPr/>
          </p:nvGrpSpPr>
          <p:grpSpPr>
            <a:xfrm>
              <a:off x="6015211" y="7"/>
              <a:ext cx="3128805" cy="1590137"/>
              <a:chOff x="50" y="0"/>
              <a:chExt cx="3128804" cy="1590135"/>
            </a:xfrm>
          </p:grpSpPr>
          <p:sp>
            <p:nvSpPr>
              <p:cNvPr id="1618" name="Google Shape;1353;p96"/>
              <p:cNvSpPr/>
              <p:nvPr/>
            </p:nvSpPr>
            <p:spPr>
              <a:xfrm>
                <a:off x="50" y="-1"/>
                <a:ext cx="3128217" cy="978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4" h="21600" fill="norm" stroke="1" extrusionOk="0">
                    <a:moveTo>
                      <a:pt x="63" y="0"/>
                    </a:moveTo>
                    <a:cubicBezTo>
                      <a:pt x="63" y="0"/>
                      <a:pt x="-306" y="4167"/>
                      <a:pt x="747" y="6371"/>
                    </a:cubicBezTo>
                    <a:cubicBezTo>
                      <a:pt x="1022" y="6988"/>
                      <a:pt x="1343" y="7296"/>
                      <a:pt x="1662" y="7296"/>
                    </a:cubicBezTo>
                    <a:cubicBezTo>
                      <a:pt x="2012" y="7296"/>
                      <a:pt x="2361" y="6928"/>
                      <a:pt x="2652" y="6194"/>
                    </a:cubicBezTo>
                    <a:cubicBezTo>
                      <a:pt x="2652" y="6195"/>
                      <a:pt x="2563" y="12549"/>
                      <a:pt x="4345" y="13156"/>
                    </a:cubicBezTo>
                    <a:lnTo>
                      <a:pt x="7298" y="12581"/>
                    </a:lnTo>
                    <a:cubicBezTo>
                      <a:pt x="7298" y="12581"/>
                      <a:pt x="7538" y="14538"/>
                      <a:pt x="8363" y="14538"/>
                    </a:cubicBezTo>
                    <a:cubicBezTo>
                      <a:pt x="8663" y="14538"/>
                      <a:pt x="9041" y="14278"/>
                      <a:pt x="9512" y="13571"/>
                    </a:cubicBezTo>
                    <a:cubicBezTo>
                      <a:pt x="11272" y="10931"/>
                      <a:pt x="11216" y="10002"/>
                      <a:pt x="11215" y="9995"/>
                    </a:cubicBezTo>
                    <a:cubicBezTo>
                      <a:pt x="11216" y="10015"/>
                      <a:pt x="11700" y="17260"/>
                      <a:pt x="13882" y="17562"/>
                    </a:cubicBezTo>
                    <a:cubicBezTo>
                      <a:pt x="13951" y="17572"/>
                      <a:pt x="14017" y="17577"/>
                      <a:pt x="14082" y="17577"/>
                    </a:cubicBezTo>
                    <a:cubicBezTo>
                      <a:pt x="16083" y="17577"/>
                      <a:pt x="16402" y="13172"/>
                      <a:pt x="16402" y="13172"/>
                    </a:cubicBezTo>
                    <a:cubicBezTo>
                      <a:pt x="16402" y="13172"/>
                      <a:pt x="16579" y="20261"/>
                      <a:pt x="18720" y="21362"/>
                    </a:cubicBezTo>
                    <a:cubicBezTo>
                      <a:pt x="19050" y="21529"/>
                      <a:pt x="19340" y="21600"/>
                      <a:pt x="19593" y="21600"/>
                    </a:cubicBezTo>
                    <a:cubicBezTo>
                      <a:pt x="20988" y="21600"/>
                      <a:pt x="21294" y="19463"/>
                      <a:pt x="21294" y="19463"/>
                    </a:cubicBezTo>
                    <a:lnTo>
                      <a:pt x="21294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619" name="Google Shape;1354;p96"/>
              <p:cNvSpPr/>
              <p:nvPr/>
            </p:nvSpPr>
            <p:spPr>
              <a:xfrm>
                <a:off x="312213" y="0"/>
                <a:ext cx="2816642" cy="1590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62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3_1_2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1" name="Google Shape;1359;p97"/>
          <p:cNvGrpSpPr/>
          <p:nvPr/>
        </p:nvGrpSpPr>
        <p:grpSpPr>
          <a:xfrm>
            <a:off x="97" y="-56"/>
            <a:ext cx="9144019" cy="5143532"/>
            <a:chOff x="48" y="-28"/>
            <a:chExt cx="9144017" cy="5143531"/>
          </a:xfrm>
        </p:grpSpPr>
        <p:sp>
          <p:nvSpPr>
            <p:cNvPr id="1629" name="Google Shape;1360;p97"/>
            <p:cNvSpPr/>
            <p:nvPr/>
          </p:nvSpPr>
          <p:spPr>
            <a:xfrm>
              <a:off x="6891521" y="-29"/>
              <a:ext cx="2252544" cy="514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1" y="0"/>
                  </a:moveTo>
                  <a:cubicBezTo>
                    <a:pt x="15467" y="0"/>
                    <a:pt x="13008" y="290"/>
                    <a:pt x="10961" y="842"/>
                  </a:cubicBezTo>
                  <a:cubicBezTo>
                    <a:pt x="5743" y="2250"/>
                    <a:pt x="6021" y="5360"/>
                    <a:pt x="6386" y="7706"/>
                  </a:cubicBezTo>
                  <a:cubicBezTo>
                    <a:pt x="6857" y="10831"/>
                    <a:pt x="7146" y="13975"/>
                    <a:pt x="5100" y="17025"/>
                  </a:cubicBezTo>
                  <a:cubicBezTo>
                    <a:pt x="4082" y="18550"/>
                    <a:pt x="2518" y="19995"/>
                    <a:pt x="472" y="21304"/>
                  </a:cubicBezTo>
                  <a:cubicBezTo>
                    <a:pt x="311" y="21403"/>
                    <a:pt x="161" y="21501"/>
                    <a:pt x="0" y="21600"/>
                  </a:cubicBezTo>
                  <a:lnTo>
                    <a:pt x="21600" y="21600"/>
                  </a:lnTo>
                  <a:lnTo>
                    <a:pt x="21600" y="232"/>
                  </a:lnTo>
                  <a:cubicBezTo>
                    <a:pt x="20413" y="76"/>
                    <a:pt x="19164" y="0"/>
                    <a:pt x="17911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30" name="Google Shape;1361;p97"/>
            <p:cNvSpPr/>
            <p:nvPr/>
          </p:nvSpPr>
          <p:spPr>
            <a:xfrm>
              <a:off x="48" y="4366728"/>
              <a:ext cx="9144019" cy="77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84" y="0"/>
                  </a:moveTo>
                  <a:cubicBezTo>
                    <a:pt x="5032" y="0"/>
                    <a:pt x="4863" y="74"/>
                    <a:pt x="4673" y="245"/>
                  </a:cubicBezTo>
                  <a:cubicBezTo>
                    <a:pt x="3286" y="3670"/>
                    <a:pt x="1614" y="3708"/>
                    <a:pt x="0" y="511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414"/>
                  </a:lnTo>
                  <a:cubicBezTo>
                    <a:pt x="20747" y="3289"/>
                    <a:pt x="19803" y="3328"/>
                    <a:pt x="18928" y="4013"/>
                  </a:cubicBezTo>
                  <a:cubicBezTo>
                    <a:pt x="18158" y="6646"/>
                    <a:pt x="17297" y="8104"/>
                    <a:pt x="16281" y="8104"/>
                  </a:cubicBezTo>
                  <a:cubicBezTo>
                    <a:pt x="15858" y="8104"/>
                    <a:pt x="15408" y="7852"/>
                    <a:pt x="14926" y="7325"/>
                  </a:cubicBezTo>
                  <a:cubicBezTo>
                    <a:pt x="13587" y="3945"/>
                    <a:pt x="12041" y="3613"/>
                    <a:pt x="10455" y="3613"/>
                  </a:cubicBezTo>
                  <a:cubicBezTo>
                    <a:pt x="10070" y="3613"/>
                    <a:pt x="9682" y="3634"/>
                    <a:pt x="9295" y="3634"/>
                  </a:cubicBezTo>
                  <a:cubicBezTo>
                    <a:pt x="8745" y="3634"/>
                    <a:pt x="8194" y="3594"/>
                    <a:pt x="7651" y="3404"/>
                  </a:cubicBezTo>
                  <a:cubicBezTo>
                    <a:pt x="6456" y="3239"/>
                    <a:pt x="6188" y="0"/>
                    <a:pt x="5184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632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368;p98"/>
          <p:cNvGrpSpPr/>
          <p:nvPr/>
        </p:nvGrpSpPr>
        <p:grpSpPr>
          <a:xfrm>
            <a:off x="-1" y="45"/>
            <a:ext cx="9144076" cy="5318522"/>
            <a:chOff x="0" y="22"/>
            <a:chExt cx="9144075" cy="5318521"/>
          </a:xfrm>
        </p:grpSpPr>
        <p:sp>
          <p:nvSpPr>
            <p:cNvPr id="1639" name="Google Shape;1369;p98"/>
            <p:cNvSpPr/>
            <p:nvPr/>
          </p:nvSpPr>
          <p:spPr>
            <a:xfrm flipH="1">
              <a:off x="6411467" y="22"/>
              <a:ext cx="2732536" cy="471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642" name="Google Shape;1370;p98"/>
            <p:cNvGrpSpPr/>
            <p:nvPr/>
          </p:nvGrpSpPr>
          <p:grpSpPr>
            <a:xfrm>
              <a:off x="-1" y="4466214"/>
              <a:ext cx="9144076" cy="679338"/>
              <a:chOff x="0" y="0"/>
              <a:chExt cx="9144075" cy="679337"/>
            </a:xfrm>
          </p:grpSpPr>
          <p:sp>
            <p:nvSpPr>
              <p:cNvPr id="1640" name="Google Shape;1371;p98"/>
              <p:cNvSpPr/>
              <p:nvPr/>
            </p:nvSpPr>
            <p:spPr>
              <a:xfrm>
                <a:off x="-1" y="0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641" name="Google Shape;1372;p98"/>
              <p:cNvSpPr/>
              <p:nvPr/>
            </p:nvSpPr>
            <p:spPr>
              <a:xfrm>
                <a:off x="-1" y="69248"/>
                <a:ext cx="9144076" cy="610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22" y="73"/>
                      <a:pt x="17152" y="2989"/>
                    </a:cubicBezTo>
                    <a:cubicBezTo>
                      <a:pt x="15127" y="4742"/>
                      <a:pt x="12896" y="5400"/>
                      <a:pt x="10825" y="5400"/>
                    </a:cubicBezTo>
                    <a:cubicBezTo>
                      <a:pt x="9111" y="5400"/>
                      <a:pt x="7507" y="4950"/>
                      <a:pt x="6221" y="4297"/>
                    </a:cubicBezTo>
                    <a:cubicBezTo>
                      <a:pt x="4802" y="3577"/>
                      <a:pt x="3548" y="2829"/>
                      <a:pt x="2378" y="2829"/>
                    </a:cubicBezTo>
                    <a:cubicBezTo>
                      <a:pt x="1552" y="2829"/>
                      <a:pt x="769" y="3201"/>
                      <a:pt x="0" y="4217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1647" name="Google Shape;1373;p98"/>
            <p:cNvGrpSpPr/>
            <p:nvPr/>
          </p:nvGrpSpPr>
          <p:grpSpPr>
            <a:xfrm>
              <a:off x="6346724" y="4723680"/>
              <a:ext cx="1962291" cy="594864"/>
              <a:chOff x="-4" y="1"/>
              <a:chExt cx="1962290" cy="594863"/>
            </a:xfrm>
          </p:grpSpPr>
          <p:sp>
            <p:nvSpPr>
              <p:cNvPr id="1643" name="Google Shape;1374;p98"/>
              <p:cNvSpPr/>
              <p:nvPr/>
            </p:nvSpPr>
            <p:spPr>
              <a:xfrm rot="18678140">
                <a:off x="168701" y="-24728"/>
                <a:ext cx="172811" cy="527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2" h="21600" fill="norm" stroke="1" extrusionOk="0">
                    <a:moveTo>
                      <a:pt x="1332" y="0"/>
                    </a:moveTo>
                    <a:cubicBezTo>
                      <a:pt x="-291" y="0"/>
                      <a:pt x="-168" y="499"/>
                      <a:pt x="333" y="1180"/>
                    </a:cubicBezTo>
                    <a:cubicBezTo>
                      <a:pt x="958" y="1905"/>
                      <a:pt x="14568" y="19154"/>
                      <a:pt x="14568" y="19154"/>
                    </a:cubicBezTo>
                    <a:cubicBezTo>
                      <a:pt x="14568" y="19154"/>
                      <a:pt x="16088" y="21600"/>
                      <a:pt x="18314" y="21600"/>
                    </a:cubicBezTo>
                    <a:cubicBezTo>
                      <a:pt x="18479" y="21600"/>
                      <a:pt x="18643" y="21587"/>
                      <a:pt x="18811" y="21560"/>
                    </a:cubicBezTo>
                    <a:cubicBezTo>
                      <a:pt x="21309" y="21151"/>
                      <a:pt x="16063" y="15160"/>
                      <a:pt x="14194" y="13843"/>
                    </a:cubicBezTo>
                    <a:cubicBezTo>
                      <a:pt x="12694" y="12618"/>
                      <a:pt x="11569" y="11347"/>
                      <a:pt x="10694" y="10030"/>
                    </a:cubicBezTo>
                    <a:cubicBezTo>
                      <a:pt x="10571" y="9850"/>
                      <a:pt x="10571" y="9623"/>
                      <a:pt x="10694" y="9440"/>
                    </a:cubicBezTo>
                    <a:cubicBezTo>
                      <a:pt x="11072" y="8715"/>
                      <a:pt x="11943" y="6445"/>
                      <a:pt x="9946" y="4584"/>
                    </a:cubicBezTo>
                    <a:cubicBezTo>
                      <a:pt x="7576" y="2315"/>
                      <a:pt x="2954" y="0"/>
                      <a:pt x="13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646" name="Google Shape;1375;p98"/>
              <p:cNvGrpSpPr/>
              <p:nvPr/>
            </p:nvGrpSpPr>
            <p:grpSpPr>
              <a:xfrm>
                <a:off x="1312351" y="67482"/>
                <a:ext cx="649936" cy="527384"/>
                <a:chOff x="-15" y="0"/>
                <a:chExt cx="649935" cy="527382"/>
              </a:xfrm>
            </p:grpSpPr>
            <p:sp>
              <p:nvSpPr>
                <p:cNvPr id="1644" name="Google Shape;1376;p98"/>
                <p:cNvSpPr/>
                <p:nvPr/>
              </p:nvSpPr>
              <p:spPr>
                <a:xfrm>
                  <a:off x="-16" y="-1"/>
                  <a:ext cx="649936" cy="527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83" h="21600" fill="norm" stroke="1" extrusionOk="0">
                      <a:moveTo>
                        <a:pt x="15927" y="0"/>
                      </a:moveTo>
                      <a:cubicBezTo>
                        <a:pt x="15458" y="0"/>
                        <a:pt x="14994" y="90"/>
                        <a:pt x="14542" y="279"/>
                      </a:cubicBezTo>
                      <a:cubicBezTo>
                        <a:pt x="12439" y="1342"/>
                        <a:pt x="9935" y="2316"/>
                        <a:pt x="8267" y="6475"/>
                      </a:cubicBezTo>
                      <a:cubicBezTo>
                        <a:pt x="7198" y="8731"/>
                        <a:pt x="5662" y="10502"/>
                        <a:pt x="3859" y="11563"/>
                      </a:cubicBezTo>
                      <a:cubicBezTo>
                        <a:pt x="1155" y="13155"/>
                        <a:pt x="-1282" y="15899"/>
                        <a:pt x="755" y="19572"/>
                      </a:cubicBezTo>
                      <a:cubicBezTo>
                        <a:pt x="1490" y="21025"/>
                        <a:pt x="2350" y="21600"/>
                        <a:pt x="3247" y="21600"/>
                      </a:cubicBezTo>
                      <a:cubicBezTo>
                        <a:pt x="4673" y="21600"/>
                        <a:pt x="6195" y="20149"/>
                        <a:pt x="7465" y="18466"/>
                      </a:cubicBezTo>
                      <a:cubicBezTo>
                        <a:pt x="8900" y="16652"/>
                        <a:pt x="10670" y="15368"/>
                        <a:pt x="12606" y="14749"/>
                      </a:cubicBezTo>
                      <a:cubicBezTo>
                        <a:pt x="16112" y="14086"/>
                        <a:pt x="17680" y="11342"/>
                        <a:pt x="19149" y="8996"/>
                      </a:cubicBezTo>
                      <a:cubicBezTo>
                        <a:pt x="19616" y="8200"/>
                        <a:pt x="19917" y="7271"/>
                        <a:pt x="20050" y="6297"/>
                      </a:cubicBezTo>
                      <a:cubicBezTo>
                        <a:pt x="20318" y="3421"/>
                        <a:pt x="18915" y="767"/>
                        <a:pt x="16812" y="103"/>
                      </a:cubicBezTo>
                      <a:cubicBezTo>
                        <a:pt x="16517" y="35"/>
                        <a:pt x="16220" y="0"/>
                        <a:pt x="15927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645" name="Google Shape;1377;p98"/>
                <p:cNvSpPr/>
                <p:nvPr/>
              </p:nvSpPr>
              <p:spPr>
                <a:xfrm>
                  <a:off x="203897" y="89460"/>
                  <a:ext cx="341263" cy="307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0" h="21600" fill="norm" stroke="1" extrusionOk="0">
                      <a:moveTo>
                        <a:pt x="12465" y="0"/>
                      </a:moveTo>
                      <a:cubicBezTo>
                        <a:pt x="7807" y="0"/>
                        <a:pt x="2509" y="1786"/>
                        <a:pt x="126" y="8997"/>
                      </a:cubicBezTo>
                      <a:cubicBezTo>
                        <a:pt x="126" y="8997"/>
                        <a:pt x="-429" y="11367"/>
                        <a:pt x="794" y="11367"/>
                      </a:cubicBezTo>
                      <a:cubicBezTo>
                        <a:pt x="973" y="11367"/>
                        <a:pt x="1192" y="11317"/>
                        <a:pt x="1454" y="11200"/>
                      </a:cubicBezTo>
                      <a:cubicBezTo>
                        <a:pt x="3511" y="10213"/>
                        <a:pt x="2251" y="5657"/>
                        <a:pt x="7228" y="3304"/>
                      </a:cubicBezTo>
                      <a:cubicBezTo>
                        <a:pt x="8888" y="2520"/>
                        <a:pt x="10747" y="2258"/>
                        <a:pt x="12487" y="2258"/>
                      </a:cubicBezTo>
                      <a:cubicBezTo>
                        <a:pt x="15971" y="2258"/>
                        <a:pt x="18978" y="3304"/>
                        <a:pt x="18978" y="3304"/>
                      </a:cubicBezTo>
                      <a:cubicBezTo>
                        <a:pt x="18978" y="3304"/>
                        <a:pt x="18581" y="11427"/>
                        <a:pt x="14929" y="15905"/>
                      </a:cubicBezTo>
                      <a:cubicBezTo>
                        <a:pt x="11280" y="20461"/>
                        <a:pt x="7960" y="17576"/>
                        <a:pt x="6499" y="19474"/>
                      </a:cubicBezTo>
                      <a:cubicBezTo>
                        <a:pt x="4972" y="21373"/>
                        <a:pt x="7827" y="21600"/>
                        <a:pt x="7827" y="21600"/>
                      </a:cubicBezTo>
                      <a:cubicBezTo>
                        <a:pt x="21171" y="21448"/>
                        <a:pt x="20970" y="1711"/>
                        <a:pt x="20970" y="1711"/>
                      </a:cubicBezTo>
                      <a:cubicBezTo>
                        <a:pt x="20970" y="1711"/>
                        <a:pt x="17024" y="0"/>
                        <a:pt x="12465" y="0"/>
                      </a:cubicBezTo>
                      <a:close/>
                    </a:path>
                  </a:pathLst>
                </a:custGeom>
                <a:solidFill>
                  <a:srgbClr val="06435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649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2_2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" name="Google Shape;1386;p99"/>
          <p:cNvGrpSpPr/>
          <p:nvPr/>
        </p:nvGrpSpPr>
        <p:grpSpPr>
          <a:xfrm>
            <a:off x="35" y="-367654"/>
            <a:ext cx="9548569" cy="5655431"/>
            <a:chOff x="-1" y="-2"/>
            <a:chExt cx="9548567" cy="5655430"/>
          </a:xfrm>
        </p:grpSpPr>
        <p:grpSp>
          <p:nvGrpSpPr>
            <p:cNvPr id="1658" name="Google Shape;1387;p99"/>
            <p:cNvGrpSpPr/>
            <p:nvPr/>
          </p:nvGrpSpPr>
          <p:grpSpPr>
            <a:xfrm>
              <a:off x="-2" y="4608628"/>
              <a:ext cx="9143885" cy="902534"/>
              <a:chOff x="0" y="0"/>
              <a:chExt cx="9143884" cy="902533"/>
            </a:xfrm>
          </p:grpSpPr>
          <p:sp>
            <p:nvSpPr>
              <p:cNvPr id="1656" name="Google Shape;1388;p99"/>
              <p:cNvSpPr/>
              <p:nvPr/>
            </p:nvSpPr>
            <p:spPr>
              <a:xfrm>
                <a:off x="74" y="0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657" name="Google Shape;1389;p99"/>
              <p:cNvSpPr/>
              <p:nvPr/>
            </p:nvSpPr>
            <p:spPr>
              <a:xfrm>
                <a:off x="-1" y="95752"/>
                <a:ext cx="9143810" cy="80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0" y="0"/>
                    </a:moveTo>
                    <a:cubicBezTo>
                      <a:pt x="15546" y="0"/>
                      <a:pt x="13961" y="1697"/>
                      <a:pt x="12445" y="4336"/>
                    </a:cubicBezTo>
                    <a:cubicBezTo>
                      <a:pt x="10313" y="8057"/>
                      <a:pt x="8222" y="13718"/>
                      <a:pt x="5988" y="13718"/>
                    </a:cubicBezTo>
                    <a:cubicBezTo>
                      <a:pt x="5959" y="13718"/>
                      <a:pt x="5929" y="13716"/>
                      <a:pt x="5899" y="13715"/>
                    </a:cubicBezTo>
                    <a:cubicBezTo>
                      <a:pt x="3933" y="13600"/>
                      <a:pt x="2080" y="9045"/>
                      <a:pt x="187" y="6097"/>
                    </a:cubicBezTo>
                    <a:cubicBezTo>
                      <a:pt x="124" y="6002"/>
                      <a:pt x="62" y="5906"/>
                      <a:pt x="0" y="58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81"/>
                    </a:lnTo>
                    <a:cubicBezTo>
                      <a:pt x="20608" y="2729"/>
                      <a:pt x="19589" y="1179"/>
                      <a:pt x="18541" y="471"/>
                    </a:cubicBezTo>
                    <a:cubicBezTo>
                      <a:pt x="18072" y="150"/>
                      <a:pt x="17601" y="0"/>
                      <a:pt x="1713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1659" name="Google Shape;1390;p99"/>
            <p:cNvSpPr/>
            <p:nvPr/>
          </p:nvSpPr>
          <p:spPr>
            <a:xfrm>
              <a:off x="8185326" y="5026773"/>
              <a:ext cx="470729" cy="59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644" y="0"/>
                  </a:moveTo>
                  <a:cubicBezTo>
                    <a:pt x="1482" y="0"/>
                    <a:pt x="1319" y="39"/>
                    <a:pt x="1183" y="120"/>
                  </a:cubicBezTo>
                  <a:lnTo>
                    <a:pt x="365" y="637"/>
                  </a:lnTo>
                  <a:cubicBezTo>
                    <a:pt x="-24" y="808"/>
                    <a:pt x="-111" y="1221"/>
                    <a:pt x="148" y="1495"/>
                  </a:cubicBezTo>
                  <a:lnTo>
                    <a:pt x="4590" y="6480"/>
                  </a:lnTo>
                  <a:cubicBezTo>
                    <a:pt x="4804" y="6720"/>
                    <a:pt x="4719" y="7030"/>
                    <a:pt x="4460" y="7201"/>
                  </a:cubicBezTo>
                  <a:cubicBezTo>
                    <a:pt x="3296" y="7821"/>
                    <a:pt x="3037" y="9093"/>
                    <a:pt x="3857" y="10021"/>
                  </a:cubicBezTo>
                  <a:lnTo>
                    <a:pt x="13730" y="21124"/>
                  </a:lnTo>
                  <a:cubicBezTo>
                    <a:pt x="13993" y="21437"/>
                    <a:pt x="14416" y="21600"/>
                    <a:pt x="14851" y="21600"/>
                  </a:cubicBezTo>
                  <a:cubicBezTo>
                    <a:pt x="15132" y="21600"/>
                    <a:pt x="15416" y="21534"/>
                    <a:pt x="15669" y="21398"/>
                  </a:cubicBezTo>
                  <a:lnTo>
                    <a:pt x="20714" y="18546"/>
                  </a:lnTo>
                  <a:cubicBezTo>
                    <a:pt x="21317" y="18203"/>
                    <a:pt x="21489" y="17480"/>
                    <a:pt x="21058" y="16965"/>
                  </a:cubicBezTo>
                  <a:lnTo>
                    <a:pt x="11185" y="5895"/>
                  </a:lnTo>
                  <a:cubicBezTo>
                    <a:pt x="10688" y="5331"/>
                    <a:pt x="9904" y="5033"/>
                    <a:pt x="9103" y="5033"/>
                  </a:cubicBezTo>
                  <a:cubicBezTo>
                    <a:pt x="8587" y="5033"/>
                    <a:pt x="8065" y="5159"/>
                    <a:pt x="7608" y="5414"/>
                  </a:cubicBezTo>
                  <a:cubicBezTo>
                    <a:pt x="7491" y="5467"/>
                    <a:pt x="7362" y="5494"/>
                    <a:pt x="7234" y="5494"/>
                  </a:cubicBezTo>
                  <a:cubicBezTo>
                    <a:pt x="7032" y="5494"/>
                    <a:pt x="6835" y="5425"/>
                    <a:pt x="6701" y="5277"/>
                  </a:cubicBezTo>
                  <a:lnTo>
                    <a:pt x="2262" y="257"/>
                  </a:lnTo>
                  <a:cubicBezTo>
                    <a:pt x="2130" y="91"/>
                    <a:pt x="1890" y="0"/>
                    <a:pt x="1644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60" name="Google Shape;1391;p99"/>
            <p:cNvSpPr/>
            <p:nvPr/>
          </p:nvSpPr>
          <p:spPr>
            <a:xfrm>
              <a:off x="6271761" y="4996959"/>
              <a:ext cx="591562" cy="6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076" y="674"/>
                  </a:moveTo>
                  <a:cubicBezTo>
                    <a:pt x="10092" y="674"/>
                    <a:pt x="10105" y="678"/>
                    <a:pt x="10114" y="687"/>
                  </a:cubicBezTo>
                  <a:cubicBezTo>
                    <a:pt x="10296" y="772"/>
                    <a:pt x="9657" y="1785"/>
                    <a:pt x="8744" y="2882"/>
                  </a:cubicBezTo>
                  <a:cubicBezTo>
                    <a:pt x="7849" y="3908"/>
                    <a:pt x="7034" y="4711"/>
                    <a:pt x="6818" y="4711"/>
                  </a:cubicBezTo>
                  <a:cubicBezTo>
                    <a:pt x="6802" y="4711"/>
                    <a:pt x="6789" y="4707"/>
                    <a:pt x="6780" y="4698"/>
                  </a:cubicBezTo>
                  <a:cubicBezTo>
                    <a:pt x="6643" y="4615"/>
                    <a:pt x="7237" y="3600"/>
                    <a:pt x="8197" y="2503"/>
                  </a:cubicBezTo>
                  <a:cubicBezTo>
                    <a:pt x="9046" y="1442"/>
                    <a:pt x="9855" y="674"/>
                    <a:pt x="10076" y="674"/>
                  </a:cubicBezTo>
                  <a:close/>
                  <a:moveTo>
                    <a:pt x="18996" y="6677"/>
                  </a:moveTo>
                  <a:cubicBezTo>
                    <a:pt x="19005" y="6677"/>
                    <a:pt x="19012" y="6679"/>
                    <a:pt x="19019" y="6683"/>
                  </a:cubicBezTo>
                  <a:cubicBezTo>
                    <a:pt x="19111" y="6769"/>
                    <a:pt x="18425" y="7740"/>
                    <a:pt x="17511" y="8881"/>
                  </a:cubicBezTo>
                  <a:lnTo>
                    <a:pt x="17511" y="8837"/>
                  </a:lnTo>
                  <a:cubicBezTo>
                    <a:pt x="16641" y="9925"/>
                    <a:pt x="15853" y="10745"/>
                    <a:pt x="15662" y="10745"/>
                  </a:cubicBezTo>
                  <a:cubicBezTo>
                    <a:pt x="15653" y="10745"/>
                    <a:pt x="15646" y="10743"/>
                    <a:pt x="15640" y="10739"/>
                  </a:cubicBezTo>
                  <a:cubicBezTo>
                    <a:pt x="15547" y="10653"/>
                    <a:pt x="16234" y="9682"/>
                    <a:pt x="17147" y="8585"/>
                  </a:cubicBezTo>
                  <a:cubicBezTo>
                    <a:pt x="18020" y="7534"/>
                    <a:pt x="18809" y="6677"/>
                    <a:pt x="18996" y="6677"/>
                  </a:cubicBezTo>
                  <a:close/>
                  <a:moveTo>
                    <a:pt x="10402" y="0"/>
                  </a:moveTo>
                  <a:cubicBezTo>
                    <a:pt x="9822" y="0"/>
                    <a:pt x="8184" y="1654"/>
                    <a:pt x="6051" y="4193"/>
                  </a:cubicBezTo>
                  <a:cubicBezTo>
                    <a:pt x="3858" y="6810"/>
                    <a:pt x="433" y="9471"/>
                    <a:pt x="22" y="12680"/>
                  </a:cubicBezTo>
                  <a:cubicBezTo>
                    <a:pt x="-435" y="15932"/>
                    <a:pt x="6233" y="21465"/>
                    <a:pt x="9109" y="21592"/>
                  </a:cubicBezTo>
                  <a:cubicBezTo>
                    <a:pt x="9198" y="21598"/>
                    <a:pt x="9288" y="21600"/>
                    <a:pt x="9376" y="21600"/>
                  </a:cubicBezTo>
                  <a:cubicBezTo>
                    <a:pt x="12114" y="21600"/>
                    <a:pt x="14083" y="19091"/>
                    <a:pt x="15365" y="16144"/>
                  </a:cubicBezTo>
                  <a:cubicBezTo>
                    <a:pt x="16690" y="13102"/>
                    <a:pt x="20708" y="8204"/>
                    <a:pt x="20938" y="7570"/>
                  </a:cubicBezTo>
                  <a:cubicBezTo>
                    <a:pt x="21165" y="6896"/>
                    <a:pt x="20481" y="6429"/>
                    <a:pt x="19383" y="6134"/>
                  </a:cubicBezTo>
                  <a:cubicBezTo>
                    <a:pt x="19165" y="6082"/>
                    <a:pt x="19007" y="6049"/>
                    <a:pt x="18877" y="6049"/>
                  </a:cubicBezTo>
                  <a:cubicBezTo>
                    <a:pt x="18380" y="6049"/>
                    <a:pt x="18303" y="6523"/>
                    <a:pt x="16965" y="8163"/>
                  </a:cubicBezTo>
                  <a:cubicBezTo>
                    <a:pt x="15228" y="10189"/>
                    <a:pt x="14589" y="11498"/>
                    <a:pt x="11759" y="11540"/>
                  </a:cubicBezTo>
                  <a:cubicBezTo>
                    <a:pt x="11745" y="11540"/>
                    <a:pt x="11734" y="11542"/>
                    <a:pt x="11720" y="11542"/>
                  </a:cubicBezTo>
                  <a:cubicBezTo>
                    <a:pt x="8879" y="11542"/>
                    <a:pt x="8611" y="6806"/>
                    <a:pt x="9520" y="5924"/>
                  </a:cubicBezTo>
                  <a:cubicBezTo>
                    <a:pt x="13266" y="2037"/>
                    <a:pt x="12168" y="772"/>
                    <a:pt x="12168" y="772"/>
                  </a:cubicBezTo>
                  <a:cubicBezTo>
                    <a:pt x="12168" y="772"/>
                    <a:pt x="10983" y="223"/>
                    <a:pt x="10479" y="10"/>
                  </a:cubicBezTo>
                  <a:cubicBezTo>
                    <a:pt x="10456" y="2"/>
                    <a:pt x="10431" y="0"/>
                    <a:pt x="1040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668" name="Google Shape;1392;p99"/>
            <p:cNvGrpSpPr/>
            <p:nvPr/>
          </p:nvGrpSpPr>
          <p:grpSpPr>
            <a:xfrm>
              <a:off x="7869560" y="-3"/>
              <a:ext cx="1679007" cy="1436807"/>
              <a:chOff x="-1" y="-1"/>
              <a:chExt cx="1679005" cy="1436806"/>
            </a:xfrm>
          </p:grpSpPr>
          <p:grpSp>
            <p:nvGrpSpPr>
              <p:cNvPr id="1664" name="Google Shape;1393;p99"/>
              <p:cNvGrpSpPr/>
              <p:nvPr/>
            </p:nvGrpSpPr>
            <p:grpSpPr>
              <a:xfrm>
                <a:off x="-2" y="68850"/>
                <a:ext cx="1679006" cy="1367955"/>
                <a:chOff x="-1" y="0"/>
                <a:chExt cx="1679005" cy="1367954"/>
              </a:xfrm>
            </p:grpSpPr>
            <p:sp>
              <p:nvSpPr>
                <p:cNvPr id="1661" name="Google Shape;1394;p99"/>
                <p:cNvSpPr/>
                <p:nvPr/>
              </p:nvSpPr>
              <p:spPr>
                <a:xfrm>
                  <a:off x="665300" y="308650"/>
                  <a:ext cx="1013705" cy="10593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662" name="Google Shape;1395;p99"/>
                <p:cNvSpPr/>
                <p:nvPr/>
              </p:nvSpPr>
              <p:spPr>
                <a:xfrm>
                  <a:off x="-2" y="-1"/>
                  <a:ext cx="1013705" cy="9717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663" name="Google Shape;1396;p99"/>
                <p:cNvSpPr/>
                <p:nvPr/>
              </p:nvSpPr>
              <p:spPr>
                <a:xfrm>
                  <a:off x="727100" y="185999"/>
                  <a:ext cx="890105" cy="890105"/>
                </a:xfrm>
                <a:prstGeom prst="ellipse">
                  <a:avLst/>
                </a:prstGeom>
                <a:solidFill>
                  <a:srgbClr val="FCD8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667" name="Google Shape;1397;p99"/>
              <p:cNvGrpSpPr/>
              <p:nvPr/>
            </p:nvGrpSpPr>
            <p:grpSpPr>
              <a:xfrm>
                <a:off x="184373" y="-2"/>
                <a:ext cx="1385931" cy="890105"/>
                <a:chOff x="-1" y="-1"/>
                <a:chExt cx="1385930" cy="890104"/>
              </a:xfrm>
            </p:grpSpPr>
            <p:sp>
              <p:nvSpPr>
                <p:cNvPr id="1665" name="Google Shape;1398;p99"/>
                <p:cNvSpPr/>
                <p:nvPr/>
              </p:nvSpPr>
              <p:spPr>
                <a:xfrm>
                  <a:off x="-2" y="-2"/>
                  <a:ext cx="735305" cy="7353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666" name="Google Shape;1399;p99"/>
                <p:cNvSpPr/>
                <p:nvPr/>
              </p:nvSpPr>
              <p:spPr>
                <a:xfrm>
                  <a:off x="495825" y="-2"/>
                  <a:ext cx="890105" cy="8901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67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3_1_4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408;p100"/>
          <p:cNvGrpSpPr/>
          <p:nvPr/>
        </p:nvGrpSpPr>
        <p:grpSpPr>
          <a:xfrm>
            <a:off x="-1" y="-19"/>
            <a:ext cx="10691305" cy="5298750"/>
            <a:chOff x="0" y="-10"/>
            <a:chExt cx="10691304" cy="5298748"/>
          </a:xfrm>
        </p:grpSpPr>
        <p:grpSp>
          <p:nvGrpSpPr>
            <p:cNvPr id="1688" name="Google Shape;1409;p100"/>
            <p:cNvGrpSpPr/>
            <p:nvPr/>
          </p:nvGrpSpPr>
          <p:grpSpPr>
            <a:xfrm>
              <a:off x="-1" y="12654"/>
              <a:ext cx="10691305" cy="5286085"/>
              <a:chOff x="0" y="0"/>
              <a:chExt cx="10691303" cy="5286084"/>
            </a:xfrm>
          </p:grpSpPr>
          <p:sp>
            <p:nvSpPr>
              <p:cNvPr id="1677" name="Google Shape;1410;p100"/>
              <p:cNvSpPr/>
              <p:nvPr/>
            </p:nvSpPr>
            <p:spPr>
              <a:xfrm flipH="1">
                <a:off x="8051028" y="0"/>
                <a:ext cx="2640276" cy="4552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1600" fill="norm" stroke="1" extrusionOk="0">
                    <a:moveTo>
                      <a:pt x="0" y="0"/>
                    </a:moveTo>
                    <a:lnTo>
                      <a:pt x="0" y="6891"/>
                    </a:lnTo>
                    <a:cubicBezTo>
                      <a:pt x="2137" y="6933"/>
                      <a:pt x="4245" y="7154"/>
                      <a:pt x="6188" y="7724"/>
                    </a:cubicBezTo>
                    <a:cubicBezTo>
                      <a:pt x="8876" y="8505"/>
                      <a:pt x="10865" y="9915"/>
                      <a:pt x="11658" y="11602"/>
                    </a:cubicBezTo>
                    <a:cubicBezTo>
                      <a:pt x="12511" y="13427"/>
                      <a:pt x="12091" y="15369"/>
                      <a:pt x="12186" y="17235"/>
                    </a:cubicBezTo>
                    <a:cubicBezTo>
                      <a:pt x="12263" y="18704"/>
                      <a:pt x="12588" y="20301"/>
                      <a:pt x="13849" y="21600"/>
                    </a:cubicBezTo>
                    <a:lnTo>
                      <a:pt x="16259" y="21600"/>
                    </a:lnTo>
                    <a:cubicBezTo>
                      <a:pt x="16028" y="21303"/>
                      <a:pt x="15833" y="20999"/>
                      <a:pt x="15673" y="20684"/>
                    </a:cubicBezTo>
                    <a:cubicBezTo>
                      <a:pt x="15229" y="19796"/>
                      <a:pt x="15134" y="18859"/>
                      <a:pt x="15312" y="17940"/>
                    </a:cubicBezTo>
                    <a:cubicBezTo>
                      <a:pt x="15697" y="15987"/>
                      <a:pt x="17070" y="14139"/>
                      <a:pt x="18403" y="12352"/>
                    </a:cubicBezTo>
                    <a:cubicBezTo>
                      <a:pt x="19770" y="10506"/>
                      <a:pt x="21292" y="8588"/>
                      <a:pt x="21452" y="6549"/>
                    </a:cubicBezTo>
                    <a:cubicBezTo>
                      <a:pt x="21600" y="4662"/>
                      <a:pt x="20262" y="2903"/>
                      <a:pt x="18409" y="1396"/>
                    </a:cubicBezTo>
                    <a:cubicBezTo>
                      <a:pt x="17805" y="909"/>
                      <a:pt x="17153" y="442"/>
                      <a:pt x="16455" y="0"/>
                    </a:cubicBezTo>
                    <a:close/>
                  </a:path>
                </a:pathLst>
              </a:custGeom>
              <a:solidFill>
                <a:srgbClr val="FFFFFF">
                  <a:alpha val="1979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1680" name="Google Shape;1411;p100"/>
              <p:cNvGrpSpPr/>
              <p:nvPr/>
            </p:nvGrpSpPr>
            <p:grpSpPr>
              <a:xfrm>
                <a:off x="-1" y="4374108"/>
                <a:ext cx="9144076" cy="758924"/>
                <a:chOff x="0" y="0"/>
                <a:chExt cx="9144075" cy="758922"/>
              </a:xfrm>
            </p:grpSpPr>
            <p:sp>
              <p:nvSpPr>
                <p:cNvPr id="1678" name="Google Shape;1412;p100"/>
                <p:cNvSpPr/>
                <p:nvPr/>
              </p:nvSpPr>
              <p:spPr>
                <a:xfrm>
                  <a:off x="-1" y="-1"/>
                  <a:ext cx="9144076" cy="662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679" name="Google Shape;1413;p100"/>
                <p:cNvSpPr/>
                <p:nvPr/>
              </p:nvSpPr>
              <p:spPr>
                <a:xfrm>
                  <a:off x="-1" y="96792"/>
                  <a:ext cx="9144076" cy="662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22" y="73"/>
                        <a:pt x="17152" y="2989"/>
                      </a:cubicBezTo>
                      <a:cubicBezTo>
                        <a:pt x="15127" y="4742"/>
                        <a:pt x="12896" y="5400"/>
                        <a:pt x="10825" y="5400"/>
                      </a:cubicBezTo>
                      <a:cubicBezTo>
                        <a:pt x="9111" y="5400"/>
                        <a:pt x="7507" y="4950"/>
                        <a:pt x="6221" y="4297"/>
                      </a:cubicBezTo>
                      <a:cubicBezTo>
                        <a:pt x="4802" y="3577"/>
                        <a:pt x="3548" y="2829"/>
                        <a:pt x="2378" y="2829"/>
                      </a:cubicBezTo>
                      <a:cubicBezTo>
                        <a:pt x="1552" y="2829"/>
                        <a:pt x="769" y="3201"/>
                        <a:pt x="0" y="4217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687" name="Google Shape;1414;p100"/>
              <p:cNvGrpSpPr/>
              <p:nvPr/>
            </p:nvGrpSpPr>
            <p:grpSpPr>
              <a:xfrm>
                <a:off x="725827" y="4698937"/>
                <a:ext cx="7733810" cy="587148"/>
                <a:chOff x="-15" y="0"/>
                <a:chExt cx="7733809" cy="587146"/>
              </a:xfrm>
            </p:grpSpPr>
            <p:grpSp>
              <p:nvGrpSpPr>
                <p:cNvPr id="1683" name="Google Shape;1415;p100"/>
                <p:cNvGrpSpPr/>
                <p:nvPr/>
              </p:nvGrpSpPr>
              <p:grpSpPr>
                <a:xfrm>
                  <a:off x="6674398" y="-1"/>
                  <a:ext cx="1059396" cy="527363"/>
                  <a:chOff x="-4" y="0"/>
                  <a:chExt cx="1059395" cy="527361"/>
                </a:xfrm>
              </p:grpSpPr>
              <p:sp>
                <p:nvSpPr>
                  <p:cNvPr id="1681" name="Google Shape;1416;p100"/>
                  <p:cNvSpPr/>
                  <p:nvPr/>
                </p:nvSpPr>
                <p:spPr>
                  <a:xfrm>
                    <a:off x="715092" y="23590"/>
                    <a:ext cx="344299" cy="307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5" h="21600" fill="norm" stroke="1" extrusionOk="0">
                        <a:moveTo>
                          <a:pt x="17475" y="0"/>
                        </a:moveTo>
                        <a:lnTo>
                          <a:pt x="12047" y="4798"/>
                        </a:lnTo>
                        <a:cubicBezTo>
                          <a:pt x="12047" y="4798"/>
                          <a:pt x="10453" y="6258"/>
                          <a:pt x="10276" y="7856"/>
                        </a:cubicBezTo>
                        <a:cubicBezTo>
                          <a:pt x="9921" y="11054"/>
                          <a:pt x="8445" y="11749"/>
                          <a:pt x="5496" y="14601"/>
                        </a:cubicBezTo>
                        <a:cubicBezTo>
                          <a:pt x="4315" y="15781"/>
                          <a:pt x="-1055" y="19397"/>
                          <a:pt x="184" y="21273"/>
                        </a:cubicBezTo>
                        <a:cubicBezTo>
                          <a:pt x="360" y="21502"/>
                          <a:pt x="580" y="21600"/>
                          <a:pt x="830" y="21600"/>
                        </a:cubicBezTo>
                        <a:cubicBezTo>
                          <a:pt x="2496" y="21600"/>
                          <a:pt x="5531" y="17149"/>
                          <a:pt x="6558" y="16060"/>
                        </a:cubicBezTo>
                        <a:cubicBezTo>
                          <a:pt x="9330" y="13133"/>
                          <a:pt x="10237" y="11539"/>
                          <a:pt x="12767" y="11539"/>
                        </a:cubicBezTo>
                        <a:cubicBezTo>
                          <a:pt x="12821" y="11539"/>
                          <a:pt x="12876" y="11539"/>
                          <a:pt x="12930" y="11541"/>
                        </a:cubicBezTo>
                        <a:cubicBezTo>
                          <a:pt x="14347" y="11541"/>
                          <a:pt x="15823" y="9942"/>
                          <a:pt x="15823" y="9942"/>
                        </a:cubicBezTo>
                        <a:lnTo>
                          <a:pt x="15705" y="9874"/>
                        </a:lnTo>
                        <a:lnTo>
                          <a:pt x="20545" y="4243"/>
                        </a:lnTo>
                        <a:lnTo>
                          <a:pt x="15114" y="9039"/>
                        </a:lnTo>
                        <a:lnTo>
                          <a:pt x="14701" y="8412"/>
                        </a:lnTo>
                        <a:lnTo>
                          <a:pt x="19541" y="2852"/>
                        </a:lnTo>
                        <a:lnTo>
                          <a:pt x="14111" y="7580"/>
                        </a:lnTo>
                        <a:lnTo>
                          <a:pt x="13876" y="7301"/>
                        </a:lnTo>
                        <a:lnTo>
                          <a:pt x="13639" y="7022"/>
                        </a:lnTo>
                        <a:lnTo>
                          <a:pt x="18537" y="1391"/>
                        </a:lnTo>
                        <a:lnTo>
                          <a:pt x="13049" y="6189"/>
                        </a:lnTo>
                        <a:lnTo>
                          <a:pt x="12635" y="5631"/>
                        </a:lnTo>
                        <a:lnTo>
                          <a:pt x="17475" y="0"/>
                        </a:ln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682" name="Google Shape;1417;p100"/>
                  <p:cNvSpPr/>
                  <p:nvPr/>
                </p:nvSpPr>
                <p:spPr>
                  <a:xfrm>
                    <a:off x="-5" y="0"/>
                    <a:ext cx="172813" cy="5273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72" h="21600" fill="norm" stroke="1" extrusionOk="0">
                        <a:moveTo>
                          <a:pt x="1332" y="0"/>
                        </a:moveTo>
                        <a:cubicBezTo>
                          <a:pt x="-291" y="0"/>
                          <a:pt x="-168" y="499"/>
                          <a:pt x="333" y="1180"/>
                        </a:cubicBezTo>
                        <a:cubicBezTo>
                          <a:pt x="958" y="1905"/>
                          <a:pt x="14568" y="19154"/>
                          <a:pt x="14568" y="19154"/>
                        </a:cubicBezTo>
                        <a:cubicBezTo>
                          <a:pt x="14568" y="19154"/>
                          <a:pt x="16088" y="21600"/>
                          <a:pt x="18314" y="21600"/>
                        </a:cubicBezTo>
                        <a:cubicBezTo>
                          <a:pt x="18479" y="21600"/>
                          <a:pt x="18643" y="21587"/>
                          <a:pt x="18811" y="21560"/>
                        </a:cubicBezTo>
                        <a:cubicBezTo>
                          <a:pt x="21309" y="21151"/>
                          <a:pt x="16063" y="15160"/>
                          <a:pt x="14194" y="13843"/>
                        </a:cubicBezTo>
                        <a:cubicBezTo>
                          <a:pt x="12694" y="12618"/>
                          <a:pt x="11569" y="11347"/>
                          <a:pt x="10694" y="10030"/>
                        </a:cubicBezTo>
                        <a:cubicBezTo>
                          <a:pt x="10571" y="9850"/>
                          <a:pt x="10571" y="9623"/>
                          <a:pt x="10694" y="9440"/>
                        </a:cubicBezTo>
                        <a:cubicBezTo>
                          <a:pt x="11072" y="8715"/>
                          <a:pt x="11943" y="6445"/>
                          <a:pt x="9946" y="4584"/>
                        </a:cubicBezTo>
                        <a:cubicBezTo>
                          <a:pt x="7576" y="2315"/>
                          <a:pt x="2954" y="0"/>
                          <a:pt x="1332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1686" name="Google Shape;1418;p100"/>
                <p:cNvGrpSpPr/>
                <p:nvPr/>
              </p:nvGrpSpPr>
              <p:grpSpPr>
                <a:xfrm>
                  <a:off x="-16" y="59762"/>
                  <a:ext cx="649935" cy="527384"/>
                  <a:chOff x="-15" y="0"/>
                  <a:chExt cx="649933" cy="527383"/>
                </a:xfrm>
              </p:grpSpPr>
              <p:sp>
                <p:nvSpPr>
                  <p:cNvPr id="1684" name="Google Shape;1419;p100"/>
                  <p:cNvSpPr/>
                  <p:nvPr/>
                </p:nvSpPr>
                <p:spPr>
                  <a:xfrm>
                    <a:off x="-16" y="-1"/>
                    <a:ext cx="649935" cy="5273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3" h="21600" fill="norm" stroke="1" extrusionOk="0">
                        <a:moveTo>
                          <a:pt x="15927" y="0"/>
                        </a:moveTo>
                        <a:cubicBezTo>
                          <a:pt x="15458" y="0"/>
                          <a:pt x="14994" y="90"/>
                          <a:pt x="14542" y="279"/>
                        </a:cubicBezTo>
                        <a:cubicBezTo>
                          <a:pt x="12439" y="1342"/>
                          <a:pt x="9935" y="2316"/>
                          <a:pt x="8267" y="6475"/>
                        </a:cubicBezTo>
                        <a:cubicBezTo>
                          <a:pt x="7198" y="8731"/>
                          <a:pt x="5662" y="10502"/>
                          <a:pt x="3859" y="11563"/>
                        </a:cubicBezTo>
                        <a:cubicBezTo>
                          <a:pt x="1155" y="13155"/>
                          <a:pt x="-1282" y="15899"/>
                          <a:pt x="755" y="19572"/>
                        </a:cubicBezTo>
                        <a:cubicBezTo>
                          <a:pt x="1490" y="21025"/>
                          <a:pt x="2350" y="21600"/>
                          <a:pt x="3247" y="21600"/>
                        </a:cubicBezTo>
                        <a:cubicBezTo>
                          <a:pt x="4673" y="21600"/>
                          <a:pt x="6195" y="20149"/>
                          <a:pt x="7465" y="18466"/>
                        </a:cubicBezTo>
                        <a:cubicBezTo>
                          <a:pt x="8900" y="16652"/>
                          <a:pt x="10670" y="15368"/>
                          <a:pt x="12606" y="14749"/>
                        </a:cubicBezTo>
                        <a:cubicBezTo>
                          <a:pt x="16112" y="14086"/>
                          <a:pt x="17680" y="11342"/>
                          <a:pt x="19149" y="8996"/>
                        </a:cubicBezTo>
                        <a:cubicBezTo>
                          <a:pt x="19616" y="8200"/>
                          <a:pt x="19917" y="7271"/>
                          <a:pt x="20050" y="6297"/>
                        </a:cubicBezTo>
                        <a:cubicBezTo>
                          <a:pt x="20318" y="3421"/>
                          <a:pt x="18915" y="767"/>
                          <a:pt x="16812" y="103"/>
                        </a:cubicBezTo>
                        <a:cubicBezTo>
                          <a:pt x="16517" y="35"/>
                          <a:pt x="16220" y="0"/>
                          <a:pt x="15927" y="0"/>
                        </a:cubicBezTo>
                        <a:close/>
                      </a:path>
                    </a:pathLst>
                  </a:custGeom>
                  <a:solidFill>
                    <a:srgbClr val="0D566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  <p:sp>
                <p:nvSpPr>
                  <p:cNvPr id="1685" name="Google Shape;1420;p100"/>
                  <p:cNvSpPr/>
                  <p:nvPr/>
                </p:nvSpPr>
                <p:spPr>
                  <a:xfrm>
                    <a:off x="203897" y="89460"/>
                    <a:ext cx="341262" cy="307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0" h="21600" fill="norm" stroke="1" extrusionOk="0">
                        <a:moveTo>
                          <a:pt x="12465" y="0"/>
                        </a:moveTo>
                        <a:cubicBezTo>
                          <a:pt x="7807" y="0"/>
                          <a:pt x="2509" y="1786"/>
                          <a:pt x="126" y="8997"/>
                        </a:cubicBezTo>
                        <a:cubicBezTo>
                          <a:pt x="126" y="8997"/>
                          <a:pt x="-429" y="11367"/>
                          <a:pt x="794" y="11367"/>
                        </a:cubicBezTo>
                        <a:cubicBezTo>
                          <a:pt x="973" y="11367"/>
                          <a:pt x="1192" y="11317"/>
                          <a:pt x="1454" y="11200"/>
                        </a:cubicBezTo>
                        <a:cubicBezTo>
                          <a:pt x="3511" y="10213"/>
                          <a:pt x="2251" y="5657"/>
                          <a:pt x="7228" y="3304"/>
                        </a:cubicBezTo>
                        <a:cubicBezTo>
                          <a:pt x="8888" y="2520"/>
                          <a:pt x="10747" y="2258"/>
                          <a:pt x="12487" y="2258"/>
                        </a:cubicBezTo>
                        <a:cubicBezTo>
                          <a:pt x="15971" y="2258"/>
                          <a:pt x="18978" y="3304"/>
                          <a:pt x="18978" y="3304"/>
                        </a:cubicBezTo>
                        <a:cubicBezTo>
                          <a:pt x="18978" y="3304"/>
                          <a:pt x="18581" y="11427"/>
                          <a:pt x="14929" y="15905"/>
                        </a:cubicBezTo>
                        <a:cubicBezTo>
                          <a:pt x="11280" y="20461"/>
                          <a:pt x="7960" y="17576"/>
                          <a:pt x="6499" y="19474"/>
                        </a:cubicBezTo>
                        <a:cubicBezTo>
                          <a:pt x="4972" y="21373"/>
                          <a:pt x="7827" y="21600"/>
                          <a:pt x="7827" y="21600"/>
                        </a:cubicBezTo>
                        <a:cubicBezTo>
                          <a:pt x="21171" y="21448"/>
                          <a:pt x="20970" y="1711"/>
                          <a:pt x="20970" y="1711"/>
                        </a:cubicBezTo>
                        <a:cubicBezTo>
                          <a:pt x="20970" y="1711"/>
                          <a:pt x="17024" y="0"/>
                          <a:pt x="12465" y="0"/>
                        </a:cubicBezTo>
                        <a:close/>
                      </a:path>
                    </a:pathLst>
                  </a:custGeom>
                  <a:solidFill>
                    <a:srgbClr val="0643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</p:grpSp>
        <p:grpSp>
          <p:nvGrpSpPr>
            <p:cNvPr id="1691" name="Google Shape;1421;p100"/>
            <p:cNvGrpSpPr/>
            <p:nvPr/>
          </p:nvGrpSpPr>
          <p:grpSpPr>
            <a:xfrm>
              <a:off x="6858267" y="-11"/>
              <a:ext cx="3277410" cy="1826249"/>
              <a:chOff x="0" y="0"/>
              <a:chExt cx="3277408" cy="1826247"/>
            </a:xfrm>
          </p:grpSpPr>
          <p:sp>
            <p:nvSpPr>
              <p:cNvPr id="1689" name="Google Shape;1422;p100"/>
              <p:cNvSpPr/>
              <p:nvPr/>
            </p:nvSpPr>
            <p:spPr>
              <a:xfrm>
                <a:off x="185096" y="80480"/>
                <a:ext cx="3092313" cy="174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11" y="84"/>
                      <a:pt x="0" y="178"/>
                      <a:pt x="0" y="271"/>
                    </a:cubicBezTo>
                    <a:cubicBezTo>
                      <a:pt x="0" y="728"/>
                      <a:pt x="206" y="1102"/>
                      <a:pt x="464" y="1130"/>
                    </a:cubicBezTo>
                    <a:cubicBezTo>
                      <a:pt x="448" y="1251"/>
                      <a:pt x="443" y="1382"/>
                      <a:pt x="443" y="1522"/>
                    </a:cubicBezTo>
                    <a:cubicBezTo>
                      <a:pt x="439" y="2745"/>
                      <a:pt x="1007" y="3623"/>
                      <a:pt x="1629" y="3623"/>
                    </a:cubicBezTo>
                    <a:cubicBezTo>
                      <a:pt x="1818" y="3623"/>
                      <a:pt x="2014" y="3541"/>
                      <a:pt x="2198" y="3362"/>
                    </a:cubicBezTo>
                    <a:lnTo>
                      <a:pt x="2198" y="3502"/>
                    </a:lnTo>
                    <a:cubicBezTo>
                      <a:pt x="2198" y="5874"/>
                      <a:pt x="3126" y="7938"/>
                      <a:pt x="4434" y="8470"/>
                    </a:cubicBezTo>
                    <a:cubicBezTo>
                      <a:pt x="4649" y="8558"/>
                      <a:pt x="4865" y="8600"/>
                      <a:pt x="5079" y="8600"/>
                    </a:cubicBezTo>
                    <a:cubicBezTo>
                      <a:pt x="6164" y="8600"/>
                      <a:pt x="7182" y="7511"/>
                      <a:pt x="7671" y="5724"/>
                    </a:cubicBezTo>
                    <a:cubicBezTo>
                      <a:pt x="8158" y="6643"/>
                      <a:pt x="8823" y="7119"/>
                      <a:pt x="9494" y="7119"/>
                    </a:cubicBezTo>
                    <a:cubicBezTo>
                      <a:pt x="9970" y="7119"/>
                      <a:pt x="10449" y="6880"/>
                      <a:pt x="10871" y="6388"/>
                    </a:cubicBezTo>
                    <a:cubicBezTo>
                      <a:pt x="11536" y="8114"/>
                      <a:pt x="12592" y="8986"/>
                      <a:pt x="13650" y="8986"/>
                    </a:cubicBezTo>
                    <a:cubicBezTo>
                      <a:pt x="14662" y="8986"/>
                      <a:pt x="15676" y="8187"/>
                      <a:pt x="16349" y="6574"/>
                    </a:cubicBezTo>
                    <a:cubicBezTo>
                      <a:pt x="16918" y="8666"/>
                      <a:pt x="18115" y="9992"/>
                      <a:pt x="19428" y="9992"/>
                    </a:cubicBezTo>
                    <a:cubicBezTo>
                      <a:pt x="19612" y="9992"/>
                      <a:pt x="19792" y="9974"/>
                      <a:pt x="19976" y="9927"/>
                    </a:cubicBezTo>
                    <a:cubicBezTo>
                      <a:pt x="19939" y="10179"/>
                      <a:pt x="19923" y="10441"/>
                      <a:pt x="19923" y="10702"/>
                    </a:cubicBezTo>
                    <a:cubicBezTo>
                      <a:pt x="19923" y="11823"/>
                      <a:pt x="20261" y="12859"/>
                      <a:pt x="20809" y="13420"/>
                    </a:cubicBezTo>
                    <a:cubicBezTo>
                      <a:pt x="20809" y="13420"/>
                      <a:pt x="21336" y="15997"/>
                      <a:pt x="21600" y="21600"/>
                    </a:cubicBezTo>
                    <a:lnTo>
                      <a:pt x="21595" y="13831"/>
                    </a:lnTo>
                    <a:lnTo>
                      <a:pt x="21595" y="0"/>
                    </a:lnTo>
                    <a:close/>
                  </a:path>
                </a:pathLst>
              </a:custGeom>
              <a:solidFill>
                <a:srgbClr val="FCD8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690" name="Google Shape;1423;p100"/>
              <p:cNvSpPr/>
              <p:nvPr/>
            </p:nvSpPr>
            <p:spPr>
              <a:xfrm>
                <a:off x="0" y="0"/>
                <a:ext cx="3105142" cy="63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50" y="8159"/>
                      <a:pt x="2589" y="8159"/>
                    </a:cubicBezTo>
                    <a:cubicBezTo>
                      <a:pt x="2904" y="8159"/>
                      <a:pt x="3256" y="7962"/>
                      <a:pt x="3646" y="7512"/>
                    </a:cubicBezTo>
                    <a:cubicBezTo>
                      <a:pt x="3646" y="7512"/>
                      <a:pt x="4464" y="17270"/>
                      <a:pt x="6942" y="17270"/>
                    </a:cubicBezTo>
                    <a:cubicBezTo>
                      <a:pt x="7217" y="17270"/>
                      <a:pt x="7512" y="17150"/>
                      <a:pt x="7829" y="16882"/>
                    </a:cubicBezTo>
                    <a:cubicBezTo>
                      <a:pt x="10993" y="14210"/>
                      <a:pt x="10844" y="3409"/>
                      <a:pt x="10844" y="3407"/>
                    </a:cubicBezTo>
                    <a:cubicBezTo>
                      <a:pt x="10844" y="3409"/>
                      <a:pt x="11563" y="12569"/>
                      <a:pt x="13894" y="12569"/>
                    </a:cubicBezTo>
                    <a:cubicBezTo>
                      <a:pt x="14112" y="12569"/>
                      <a:pt x="14345" y="12489"/>
                      <a:pt x="14592" y="12314"/>
                    </a:cubicBezTo>
                    <a:cubicBezTo>
                      <a:pt x="16565" y="10919"/>
                      <a:pt x="16565" y="4376"/>
                      <a:pt x="16565" y="4376"/>
                    </a:cubicBezTo>
                    <a:cubicBezTo>
                      <a:pt x="16565" y="4376"/>
                      <a:pt x="16960" y="16455"/>
                      <a:pt x="19722" y="20560"/>
                    </a:cubicBezTo>
                    <a:cubicBezTo>
                      <a:pt x="20540" y="21430"/>
                      <a:pt x="21057" y="21600"/>
                      <a:pt x="21337" y="21600"/>
                    </a:cubicBezTo>
                    <a:cubicBezTo>
                      <a:pt x="21518" y="21600"/>
                      <a:pt x="21600" y="21528"/>
                      <a:pt x="21600" y="2152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0B5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693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4_1_1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4" name="Google Shape;1438;p101"/>
          <p:cNvGrpSpPr/>
          <p:nvPr/>
        </p:nvGrpSpPr>
        <p:grpSpPr>
          <a:xfrm>
            <a:off x="-2" y="-2604877"/>
            <a:ext cx="10120247" cy="7751035"/>
            <a:chOff x="0" y="0"/>
            <a:chExt cx="10120246" cy="7751034"/>
          </a:xfrm>
        </p:grpSpPr>
        <p:sp>
          <p:nvSpPr>
            <p:cNvPr id="1700" name="Google Shape;1439;p101"/>
            <p:cNvSpPr/>
            <p:nvPr/>
          </p:nvSpPr>
          <p:spPr>
            <a:xfrm>
              <a:off x="5932074" y="0"/>
              <a:ext cx="4188172" cy="722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703" name="Google Shape;1440;p101"/>
            <p:cNvGrpSpPr/>
            <p:nvPr/>
          </p:nvGrpSpPr>
          <p:grpSpPr>
            <a:xfrm>
              <a:off x="-1" y="7158837"/>
              <a:ext cx="9144076" cy="592198"/>
              <a:chOff x="0" y="0"/>
              <a:chExt cx="9144075" cy="592197"/>
            </a:xfrm>
          </p:grpSpPr>
          <p:sp>
            <p:nvSpPr>
              <p:cNvPr id="1701" name="Google Shape;1441;p101"/>
              <p:cNvSpPr/>
              <p:nvPr/>
            </p:nvSpPr>
            <p:spPr>
              <a:xfrm>
                <a:off x="-1" y="-1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702" name="Google Shape;1442;p101"/>
              <p:cNvSpPr/>
              <p:nvPr/>
            </p:nvSpPr>
            <p:spPr>
              <a:xfrm>
                <a:off x="-1" y="116337"/>
                <a:ext cx="9144076" cy="47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0518" y="174"/>
                      <a:pt x="17149" y="6511"/>
                    </a:cubicBezTo>
                    <a:cubicBezTo>
                      <a:pt x="15125" y="10314"/>
                      <a:pt x="12895" y="11745"/>
                      <a:pt x="10825" y="11745"/>
                    </a:cubicBezTo>
                    <a:cubicBezTo>
                      <a:pt x="9111" y="11745"/>
                      <a:pt x="7507" y="10765"/>
                      <a:pt x="6221" y="9339"/>
                    </a:cubicBezTo>
                    <a:cubicBezTo>
                      <a:pt x="4804" y="7776"/>
                      <a:pt x="3549" y="6159"/>
                      <a:pt x="2380" y="6159"/>
                    </a:cubicBezTo>
                    <a:cubicBezTo>
                      <a:pt x="1553" y="6159"/>
                      <a:pt x="769" y="6968"/>
                      <a:pt x="0" y="9179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70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5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" name="Google Shape;1457;p102"/>
          <p:cNvGrpSpPr/>
          <p:nvPr/>
        </p:nvGrpSpPr>
        <p:grpSpPr>
          <a:xfrm>
            <a:off x="-300272" y="-818700"/>
            <a:ext cx="9744545" cy="5962228"/>
            <a:chOff x="-1" y="-3"/>
            <a:chExt cx="9744544" cy="5962226"/>
          </a:xfrm>
        </p:grpSpPr>
        <p:grpSp>
          <p:nvGrpSpPr>
            <p:cNvPr id="1732" name="Google Shape;1458;p102"/>
            <p:cNvGrpSpPr/>
            <p:nvPr/>
          </p:nvGrpSpPr>
          <p:grpSpPr>
            <a:xfrm>
              <a:off x="-2" y="-4"/>
              <a:ext cx="9744545" cy="1968217"/>
              <a:chOff x="0" y="-2"/>
              <a:chExt cx="9744544" cy="1968215"/>
            </a:xfrm>
          </p:grpSpPr>
          <p:grpSp>
            <p:nvGrpSpPr>
              <p:cNvPr id="1721" name="Google Shape;1459;p102"/>
              <p:cNvGrpSpPr/>
              <p:nvPr/>
            </p:nvGrpSpPr>
            <p:grpSpPr>
              <a:xfrm>
                <a:off x="-1" y="-3"/>
                <a:ext cx="2167331" cy="1968217"/>
                <a:chOff x="0" y="-1"/>
                <a:chExt cx="2167330" cy="1968215"/>
              </a:xfrm>
            </p:grpSpPr>
            <p:grpSp>
              <p:nvGrpSpPr>
                <p:cNvPr id="1719" name="Google Shape;1460;p102"/>
                <p:cNvGrpSpPr/>
                <p:nvPr/>
              </p:nvGrpSpPr>
              <p:grpSpPr>
                <a:xfrm>
                  <a:off x="119598" y="386493"/>
                  <a:ext cx="2047733" cy="1581722"/>
                  <a:chOff x="-1" y="0"/>
                  <a:chExt cx="2047732" cy="1581720"/>
                </a:xfrm>
              </p:grpSpPr>
              <p:grpSp>
                <p:nvGrpSpPr>
                  <p:cNvPr id="1715" name="Google Shape;1461;p102"/>
                  <p:cNvGrpSpPr/>
                  <p:nvPr/>
                </p:nvGrpSpPr>
                <p:grpSpPr>
                  <a:xfrm>
                    <a:off x="-3" y="257286"/>
                    <a:ext cx="2047734" cy="1324434"/>
                    <a:chOff x="-1" y="-1"/>
                    <a:chExt cx="2047732" cy="1324432"/>
                  </a:xfrm>
                </p:grpSpPr>
                <p:sp>
                  <p:nvSpPr>
                    <p:cNvPr id="1712" name="Google Shape;1462;p102"/>
                    <p:cNvSpPr/>
                    <p:nvPr/>
                  </p:nvSpPr>
                  <p:spPr>
                    <a:xfrm>
                      <a:off x="1196027" y="-2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713" name="Google Shape;1463;p102"/>
                    <p:cNvSpPr/>
                    <p:nvPr/>
                  </p:nvSpPr>
                  <p:spPr>
                    <a:xfrm>
                      <a:off x="-2" y="352725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714" name="Google Shape;1464;p102"/>
                    <p:cNvSpPr/>
                    <p:nvPr/>
                  </p:nvSpPr>
                  <p:spPr>
                    <a:xfrm>
                      <a:off x="538012" y="165687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718" name="Google Shape;1465;p102"/>
                  <p:cNvGrpSpPr/>
                  <p:nvPr/>
                </p:nvGrpSpPr>
                <p:grpSpPr>
                  <a:xfrm>
                    <a:off x="184373" y="-1"/>
                    <a:ext cx="1654381" cy="1276470"/>
                    <a:chOff x="0" y="-1"/>
                    <a:chExt cx="1654379" cy="1276469"/>
                  </a:xfrm>
                </p:grpSpPr>
                <p:sp>
                  <p:nvSpPr>
                    <p:cNvPr id="1716" name="Google Shape;1466;p102"/>
                    <p:cNvSpPr/>
                    <p:nvPr/>
                  </p:nvSpPr>
                  <p:spPr>
                    <a:xfrm>
                      <a:off x="-1" y="541164"/>
                      <a:ext cx="735305" cy="735305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717" name="Google Shape;1467;p102"/>
                    <p:cNvSpPr/>
                    <p:nvPr/>
                  </p:nvSpPr>
                  <p:spPr>
                    <a:xfrm>
                      <a:off x="682676" y="-2"/>
                      <a:ext cx="971704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1720" name="Google Shape;1468;p102"/>
                <p:cNvSpPr/>
                <p:nvPr/>
              </p:nvSpPr>
              <p:spPr>
                <a:xfrm>
                  <a:off x="-1" y="-2"/>
                  <a:ext cx="1347904" cy="1347906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731" name="Google Shape;1469;p102"/>
              <p:cNvGrpSpPr/>
              <p:nvPr/>
            </p:nvGrpSpPr>
            <p:grpSpPr>
              <a:xfrm>
                <a:off x="7627261" y="92481"/>
                <a:ext cx="2117283" cy="1426272"/>
                <a:chOff x="-3" y="-1"/>
                <a:chExt cx="2117282" cy="1426271"/>
              </a:xfrm>
            </p:grpSpPr>
            <p:grpSp>
              <p:nvGrpSpPr>
                <p:cNvPr id="1729" name="Google Shape;1470;p102"/>
                <p:cNvGrpSpPr/>
                <p:nvPr/>
              </p:nvGrpSpPr>
              <p:grpSpPr>
                <a:xfrm>
                  <a:off x="-4" y="-2"/>
                  <a:ext cx="2117284" cy="1426273"/>
                  <a:chOff x="-2" y="0"/>
                  <a:chExt cx="2117282" cy="1426271"/>
                </a:xfrm>
              </p:grpSpPr>
              <p:grpSp>
                <p:nvGrpSpPr>
                  <p:cNvPr id="1725" name="Google Shape;1471;p102"/>
                  <p:cNvGrpSpPr/>
                  <p:nvPr/>
                </p:nvGrpSpPr>
                <p:grpSpPr>
                  <a:xfrm>
                    <a:off x="-3" y="248076"/>
                    <a:ext cx="2117284" cy="1178196"/>
                    <a:chOff x="-1" y="0"/>
                    <a:chExt cx="2117282" cy="1178194"/>
                  </a:xfrm>
                </p:grpSpPr>
                <p:sp>
                  <p:nvSpPr>
                    <p:cNvPr id="1722" name="Google Shape;1472;p102"/>
                    <p:cNvSpPr/>
                    <p:nvPr/>
                  </p:nvSpPr>
                  <p:spPr>
                    <a:xfrm>
                      <a:off x="1265577" y="152488"/>
                      <a:ext cx="851705" cy="8901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723" name="Google Shape;1473;p102"/>
                    <p:cNvSpPr/>
                    <p:nvPr/>
                  </p:nvSpPr>
                  <p:spPr>
                    <a:xfrm>
                      <a:off x="-2" y="-1"/>
                      <a:ext cx="1013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724" name="Google Shape;1474;p102"/>
                    <p:cNvSpPr/>
                    <p:nvPr/>
                  </p:nvSpPr>
                  <p:spPr>
                    <a:xfrm>
                      <a:off x="522912" y="206488"/>
                      <a:ext cx="971705" cy="971707"/>
                    </a:xfrm>
                    <a:prstGeom prst="ellipse">
                      <a:avLst/>
                    </a:prstGeom>
                    <a:solidFill>
                      <a:srgbClr val="FCD8A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728" name="Google Shape;1475;p102"/>
                  <p:cNvGrpSpPr/>
                  <p:nvPr/>
                </p:nvGrpSpPr>
                <p:grpSpPr>
                  <a:xfrm>
                    <a:off x="792999" y="-1"/>
                    <a:ext cx="1324282" cy="1213260"/>
                    <a:chOff x="-1" y="0"/>
                    <a:chExt cx="1324281" cy="1213258"/>
                  </a:xfrm>
                </p:grpSpPr>
                <p:sp>
                  <p:nvSpPr>
                    <p:cNvPr id="1726" name="Google Shape;1476;p102"/>
                    <p:cNvSpPr/>
                    <p:nvPr/>
                  </p:nvSpPr>
                  <p:spPr>
                    <a:xfrm>
                      <a:off x="-2" y="477952"/>
                      <a:ext cx="735305" cy="7353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727" name="Google Shape;1477;p102"/>
                    <p:cNvSpPr/>
                    <p:nvPr/>
                  </p:nvSpPr>
                  <p:spPr>
                    <a:xfrm>
                      <a:off x="352576" y="-1"/>
                      <a:ext cx="971705" cy="971707"/>
                    </a:xfrm>
                    <a:prstGeom prst="ellipse">
                      <a:avLst/>
                    </a:prstGeom>
                    <a:solidFill>
                      <a:srgbClr val="E0B5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</p:grpSp>
            </p:grpSp>
            <p:sp>
              <p:nvSpPr>
                <p:cNvPr id="1730" name="Google Shape;1478;p102"/>
                <p:cNvSpPr/>
                <p:nvPr/>
              </p:nvSpPr>
              <p:spPr>
                <a:xfrm>
                  <a:off x="293875" y="49814"/>
                  <a:ext cx="971703" cy="971705"/>
                </a:xfrm>
                <a:prstGeom prst="ellipse">
                  <a:avLst/>
                </a:prstGeom>
                <a:solidFill>
                  <a:srgbClr val="E0B5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1743" name="Google Shape;1479;p102"/>
            <p:cNvGrpSpPr/>
            <p:nvPr/>
          </p:nvGrpSpPr>
          <p:grpSpPr>
            <a:xfrm>
              <a:off x="300195" y="4156685"/>
              <a:ext cx="9144077" cy="1805539"/>
              <a:chOff x="0" y="-2"/>
              <a:chExt cx="9144075" cy="1805538"/>
            </a:xfrm>
          </p:grpSpPr>
          <p:grpSp>
            <p:nvGrpSpPr>
              <p:cNvPr id="1736" name="Google Shape;1480;p102"/>
              <p:cNvGrpSpPr/>
              <p:nvPr/>
            </p:nvGrpSpPr>
            <p:grpSpPr>
              <a:xfrm>
                <a:off x="0" y="-3"/>
                <a:ext cx="9144077" cy="1805540"/>
                <a:chOff x="0" y="-1"/>
                <a:chExt cx="9144075" cy="1805538"/>
              </a:xfrm>
            </p:grpSpPr>
            <p:sp>
              <p:nvSpPr>
                <p:cNvPr id="1733" name="Google Shape;1481;p102"/>
                <p:cNvSpPr/>
                <p:nvPr/>
              </p:nvSpPr>
              <p:spPr>
                <a:xfrm>
                  <a:off x="4423" y="794235"/>
                  <a:ext cx="9135308" cy="1011303"/>
                </a:xfrm>
                <a:prstGeom prst="rect">
                  <a:avLst/>
                </a:pr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34" name="Google Shape;1482;p102"/>
                <p:cNvSpPr/>
                <p:nvPr/>
              </p:nvSpPr>
              <p:spPr>
                <a:xfrm>
                  <a:off x="4413" y="41"/>
                  <a:ext cx="9135354" cy="6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9829" y="882"/>
                        <a:pt x="16719" y="10174"/>
                      </a:cubicBezTo>
                      <a:cubicBezTo>
                        <a:pt x="15042" y="15177"/>
                        <a:pt x="12852" y="17433"/>
                        <a:pt x="10568" y="17433"/>
                      </a:cubicBezTo>
                      <a:cubicBezTo>
                        <a:pt x="8610" y="17433"/>
                        <a:pt x="6584" y="15777"/>
                        <a:pt x="4753" y="12775"/>
                      </a:cubicBezTo>
                      <a:cubicBezTo>
                        <a:pt x="3963" y="11486"/>
                        <a:pt x="3282" y="10991"/>
                        <a:pt x="2703" y="10991"/>
                      </a:cubicBezTo>
                      <a:cubicBezTo>
                        <a:pt x="811" y="10991"/>
                        <a:pt x="0" y="16260"/>
                        <a:pt x="0" y="16260"/>
                      </a:cubicBezTo>
                      <a:lnTo>
                        <a:pt x="0" y="17142"/>
                      </a:lnTo>
                      <a:cubicBezTo>
                        <a:pt x="770" y="13293"/>
                        <a:pt x="1554" y="11884"/>
                        <a:pt x="2381" y="11884"/>
                      </a:cubicBezTo>
                      <a:cubicBezTo>
                        <a:pt x="3550" y="11884"/>
                        <a:pt x="4804" y="14700"/>
                        <a:pt x="6220" y="17422"/>
                      </a:cubicBezTo>
                      <a:cubicBezTo>
                        <a:pt x="7508" y="19895"/>
                        <a:pt x="9114" y="21600"/>
                        <a:pt x="10828" y="21600"/>
                      </a:cubicBezTo>
                      <a:cubicBezTo>
                        <a:pt x="12897" y="21600"/>
                        <a:pt x="15125" y="19115"/>
                        <a:pt x="17148" y="12497"/>
                      </a:cubicBezTo>
                      <a:cubicBezTo>
                        <a:pt x="20517" y="1463"/>
                        <a:pt x="21600" y="1162"/>
                        <a:pt x="21600" y="1162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35" name="Google Shape;1483;p102"/>
                <p:cNvSpPr/>
                <p:nvPr/>
              </p:nvSpPr>
              <p:spPr>
                <a:xfrm>
                  <a:off x="0" y="-2"/>
                  <a:ext cx="9144077" cy="1093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20518" y="174"/>
                        <a:pt x="17149" y="6511"/>
                      </a:cubicBezTo>
                      <a:cubicBezTo>
                        <a:pt x="15125" y="10314"/>
                        <a:pt x="12895" y="11745"/>
                        <a:pt x="10825" y="11745"/>
                      </a:cubicBezTo>
                      <a:cubicBezTo>
                        <a:pt x="9111" y="11745"/>
                        <a:pt x="7507" y="10765"/>
                        <a:pt x="6221" y="9339"/>
                      </a:cubicBezTo>
                      <a:cubicBezTo>
                        <a:pt x="4804" y="7776"/>
                        <a:pt x="3549" y="6159"/>
                        <a:pt x="2380" y="6159"/>
                      </a:cubicBezTo>
                      <a:cubicBezTo>
                        <a:pt x="1553" y="6159"/>
                        <a:pt x="769" y="6968"/>
                        <a:pt x="0" y="9179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A7F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1742" name="Google Shape;1484;p102"/>
              <p:cNvGrpSpPr/>
              <p:nvPr/>
            </p:nvGrpSpPr>
            <p:grpSpPr>
              <a:xfrm>
                <a:off x="637526" y="471666"/>
                <a:ext cx="8102711" cy="1058184"/>
                <a:chOff x="0" y="0"/>
                <a:chExt cx="8102710" cy="1058183"/>
              </a:xfrm>
            </p:grpSpPr>
            <p:sp>
              <p:nvSpPr>
                <p:cNvPr id="1737" name="Google Shape;1485;p102"/>
                <p:cNvSpPr/>
                <p:nvPr/>
              </p:nvSpPr>
              <p:spPr>
                <a:xfrm>
                  <a:off x="7717987" y="-1"/>
                  <a:ext cx="384723" cy="431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8" h="21600" fill="norm" stroke="1" extrusionOk="0">
                      <a:moveTo>
                        <a:pt x="13413" y="0"/>
                      </a:moveTo>
                      <a:cubicBezTo>
                        <a:pt x="12904" y="0"/>
                        <a:pt x="12448" y="474"/>
                        <a:pt x="12678" y="997"/>
                      </a:cubicBezTo>
                      <a:lnTo>
                        <a:pt x="12618" y="969"/>
                      </a:lnTo>
                      <a:lnTo>
                        <a:pt x="10060" y="1844"/>
                      </a:lnTo>
                      <a:cubicBezTo>
                        <a:pt x="9820" y="1926"/>
                        <a:pt x="9609" y="2090"/>
                        <a:pt x="9428" y="2282"/>
                      </a:cubicBezTo>
                      <a:lnTo>
                        <a:pt x="161" y="13606"/>
                      </a:lnTo>
                      <a:cubicBezTo>
                        <a:pt x="-80" y="13879"/>
                        <a:pt x="-50" y="14290"/>
                        <a:pt x="251" y="14536"/>
                      </a:cubicBezTo>
                      <a:cubicBezTo>
                        <a:pt x="221" y="14563"/>
                        <a:pt x="191" y="14590"/>
                        <a:pt x="161" y="14618"/>
                      </a:cubicBezTo>
                      <a:cubicBezTo>
                        <a:pt x="-110" y="14946"/>
                        <a:pt x="-20" y="15411"/>
                        <a:pt x="311" y="15657"/>
                      </a:cubicBezTo>
                      <a:lnTo>
                        <a:pt x="491" y="15767"/>
                      </a:lnTo>
                      <a:cubicBezTo>
                        <a:pt x="372" y="15821"/>
                        <a:pt x="282" y="15875"/>
                        <a:pt x="221" y="15957"/>
                      </a:cubicBezTo>
                      <a:cubicBezTo>
                        <a:pt x="-50" y="16286"/>
                        <a:pt x="11" y="16751"/>
                        <a:pt x="372" y="16997"/>
                      </a:cubicBezTo>
                      <a:lnTo>
                        <a:pt x="6991" y="21455"/>
                      </a:lnTo>
                      <a:cubicBezTo>
                        <a:pt x="7137" y="21554"/>
                        <a:pt x="7306" y="21600"/>
                        <a:pt x="7474" y="21600"/>
                      </a:cubicBezTo>
                      <a:cubicBezTo>
                        <a:pt x="7725" y="21600"/>
                        <a:pt x="7972" y="21499"/>
                        <a:pt x="8135" y="21319"/>
                      </a:cubicBezTo>
                      <a:cubicBezTo>
                        <a:pt x="8195" y="21209"/>
                        <a:pt x="8255" y="21127"/>
                        <a:pt x="8255" y="21018"/>
                      </a:cubicBezTo>
                      <a:lnTo>
                        <a:pt x="8406" y="21127"/>
                      </a:lnTo>
                      <a:cubicBezTo>
                        <a:pt x="8548" y="21224"/>
                        <a:pt x="8713" y="21270"/>
                        <a:pt x="8879" y="21270"/>
                      </a:cubicBezTo>
                      <a:cubicBezTo>
                        <a:pt x="9132" y="21270"/>
                        <a:pt x="9385" y="21162"/>
                        <a:pt x="9549" y="20963"/>
                      </a:cubicBezTo>
                      <a:cubicBezTo>
                        <a:pt x="9579" y="20936"/>
                        <a:pt x="9579" y="20908"/>
                        <a:pt x="9609" y="20881"/>
                      </a:cubicBezTo>
                      <a:cubicBezTo>
                        <a:pt x="9732" y="20937"/>
                        <a:pt x="9865" y="20965"/>
                        <a:pt x="9996" y="20965"/>
                      </a:cubicBezTo>
                      <a:cubicBezTo>
                        <a:pt x="10252" y="20965"/>
                        <a:pt x="10503" y="20861"/>
                        <a:pt x="10663" y="20662"/>
                      </a:cubicBezTo>
                      <a:lnTo>
                        <a:pt x="12227" y="18747"/>
                      </a:lnTo>
                      <a:lnTo>
                        <a:pt x="12288" y="18803"/>
                      </a:lnTo>
                      <a:lnTo>
                        <a:pt x="18455" y="11280"/>
                      </a:lnTo>
                      <a:lnTo>
                        <a:pt x="18396" y="11226"/>
                      </a:lnTo>
                      <a:lnTo>
                        <a:pt x="19900" y="9393"/>
                      </a:lnTo>
                      <a:cubicBezTo>
                        <a:pt x="20051" y="9175"/>
                        <a:pt x="20171" y="8929"/>
                        <a:pt x="20171" y="8655"/>
                      </a:cubicBezTo>
                      <a:lnTo>
                        <a:pt x="20351" y="6193"/>
                      </a:lnTo>
                      <a:lnTo>
                        <a:pt x="20322" y="6166"/>
                      </a:lnTo>
                      <a:cubicBezTo>
                        <a:pt x="20365" y="6172"/>
                        <a:pt x="20407" y="6175"/>
                        <a:pt x="20448" y="6175"/>
                      </a:cubicBezTo>
                      <a:cubicBezTo>
                        <a:pt x="21173" y="6175"/>
                        <a:pt x="21490" y="5295"/>
                        <a:pt x="20863" y="4880"/>
                      </a:cubicBezTo>
                      <a:lnTo>
                        <a:pt x="13882" y="149"/>
                      </a:lnTo>
                      <a:cubicBezTo>
                        <a:pt x="13733" y="46"/>
                        <a:pt x="13570" y="0"/>
                        <a:pt x="13413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38" name="Google Shape;1486;p102"/>
                <p:cNvSpPr/>
                <p:nvPr/>
              </p:nvSpPr>
              <p:spPr>
                <a:xfrm>
                  <a:off x="-1" y="327375"/>
                  <a:ext cx="495449" cy="7308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8" h="21600" fill="norm" stroke="1" extrusionOk="0">
                      <a:moveTo>
                        <a:pt x="5688" y="0"/>
                      </a:moveTo>
                      <a:cubicBezTo>
                        <a:pt x="5531" y="0"/>
                        <a:pt x="5367" y="25"/>
                        <a:pt x="5202" y="83"/>
                      </a:cubicBezTo>
                      <a:lnTo>
                        <a:pt x="621" y="1602"/>
                      </a:lnTo>
                      <a:cubicBezTo>
                        <a:pt x="-405" y="1934"/>
                        <a:pt x="-90" y="3011"/>
                        <a:pt x="1055" y="3011"/>
                      </a:cubicBezTo>
                      <a:cubicBezTo>
                        <a:pt x="876" y="3362"/>
                        <a:pt x="1251" y="3712"/>
                        <a:pt x="1763" y="3712"/>
                      </a:cubicBezTo>
                      <a:cubicBezTo>
                        <a:pt x="1816" y="3712"/>
                        <a:pt x="1869" y="3708"/>
                        <a:pt x="1924" y="3701"/>
                      </a:cubicBezTo>
                      <a:lnTo>
                        <a:pt x="2635" y="4806"/>
                      </a:lnTo>
                      <a:lnTo>
                        <a:pt x="4689" y="4115"/>
                      </a:lnTo>
                      <a:lnTo>
                        <a:pt x="1411" y="5220"/>
                      </a:lnTo>
                      <a:cubicBezTo>
                        <a:pt x="621" y="5497"/>
                        <a:pt x="266" y="6159"/>
                        <a:pt x="661" y="6712"/>
                      </a:cubicBezTo>
                      <a:lnTo>
                        <a:pt x="1095" y="7402"/>
                      </a:lnTo>
                      <a:cubicBezTo>
                        <a:pt x="1332" y="7761"/>
                        <a:pt x="1806" y="7982"/>
                        <a:pt x="2358" y="8037"/>
                      </a:cubicBezTo>
                      <a:cubicBezTo>
                        <a:pt x="2358" y="8065"/>
                        <a:pt x="2398" y="8092"/>
                        <a:pt x="2398" y="8120"/>
                      </a:cubicBezTo>
                      <a:cubicBezTo>
                        <a:pt x="1766" y="8452"/>
                        <a:pt x="1569" y="9032"/>
                        <a:pt x="1924" y="9501"/>
                      </a:cubicBezTo>
                      <a:lnTo>
                        <a:pt x="2358" y="10192"/>
                      </a:lnTo>
                      <a:cubicBezTo>
                        <a:pt x="2634" y="10601"/>
                        <a:pt x="3211" y="10843"/>
                        <a:pt x="3825" y="10843"/>
                      </a:cubicBezTo>
                      <a:cubicBezTo>
                        <a:pt x="3915" y="10843"/>
                        <a:pt x="4006" y="10837"/>
                        <a:pt x="4097" y="10826"/>
                      </a:cubicBezTo>
                      <a:cubicBezTo>
                        <a:pt x="3543" y="11158"/>
                        <a:pt x="3386" y="11711"/>
                        <a:pt x="3701" y="12152"/>
                      </a:cubicBezTo>
                      <a:lnTo>
                        <a:pt x="4135" y="12843"/>
                      </a:lnTo>
                      <a:cubicBezTo>
                        <a:pt x="4426" y="13249"/>
                        <a:pt x="4978" y="13489"/>
                        <a:pt x="5579" y="13489"/>
                      </a:cubicBezTo>
                      <a:cubicBezTo>
                        <a:pt x="5715" y="13489"/>
                        <a:pt x="5853" y="13476"/>
                        <a:pt x="5992" y="13451"/>
                      </a:cubicBezTo>
                      <a:cubicBezTo>
                        <a:pt x="5992" y="13478"/>
                        <a:pt x="5992" y="13478"/>
                        <a:pt x="5992" y="13478"/>
                      </a:cubicBezTo>
                      <a:cubicBezTo>
                        <a:pt x="5360" y="13809"/>
                        <a:pt x="5163" y="14389"/>
                        <a:pt x="5518" y="14887"/>
                      </a:cubicBezTo>
                      <a:lnTo>
                        <a:pt x="5952" y="15577"/>
                      </a:lnTo>
                      <a:cubicBezTo>
                        <a:pt x="6242" y="15983"/>
                        <a:pt x="6820" y="16223"/>
                        <a:pt x="7432" y="16223"/>
                      </a:cubicBezTo>
                      <a:cubicBezTo>
                        <a:pt x="7570" y="16223"/>
                        <a:pt x="7709" y="16210"/>
                        <a:pt x="7848" y="16185"/>
                      </a:cubicBezTo>
                      <a:lnTo>
                        <a:pt x="7848" y="16212"/>
                      </a:lnTo>
                      <a:cubicBezTo>
                        <a:pt x="7848" y="16212"/>
                        <a:pt x="7848" y="16212"/>
                        <a:pt x="7888" y="16240"/>
                      </a:cubicBezTo>
                      <a:cubicBezTo>
                        <a:pt x="7256" y="16600"/>
                        <a:pt x="7059" y="17207"/>
                        <a:pt x="7414" y="17732"/>
                      </a:cubicBezTo>
                      <a:lnTo>
                        <a:pt x="9546" y="20880"/>
                      </a:lnTo>
                      <a:cubicBezTo>
                        <a:pt x="9862" y="21342"/>
                        <a:pt x="10512" y="21600"/>
                        <a:pt x="11176" y="21600"/>
                      </a:cubicBezTo>
                      <a:cubicBezTo>
                        <a:pt x="11427" y="21600"/>
                        <a:pt x="11679" y="21563"/>
                        <a:pt x="11916" y="21488"/>
                      </a:cubicBezTo>
                      <a:lnTo>
                        <a:pt x="19892" y="18864"/>
                      </a:lnTo>
                      <a:cubicBezTo>
                        <a:pt x="20801" y="18560"/>
                        <a:pt x="21195" y="17815"/>
                        <a:pt x="20761" y="17180"/>
                      </a:cubicBezTo>
                      <a:lnTo>
                        <a:pt x="18629" y="14031"/>
                      </a:lnTo>
                      <a:cubicBezTo>
                        <a:pt x="18339" y="13575"/>
                        <a:pt x="17686" y="13305"/>
                        <a:pt x="17002" y="13305"/>
                      </a:cubicBezTo>
                      <a:cubicBezTo>
                        <a:pt x="16938" y="13305"/>
                        <a:pt x="16875" y="13308"/>
                        <a:pt x="16812" y="13312"/>
                      </a:cubicBezTo>
                      <a:cubicBezTo>
                        <a:pt x="16812" y="13285"/>
                        <a:pt x="16812" y="13257"/>
                        <a:pt x="16773" y="13229"/>
                      </a:cubicBezTo>
                      <a:cubicBezTo>
                        <a:pt x="16773" y="13229"/>
                        <a:pt x="16773" y="13202"/>
                        <a:pt x="16733" y="13202"/>
                      </a:cubicBezTo>
                      <a:cubicBezTo>
                        <a:pt x="17286" y="12871"/>
                        <a:pt x="17484" y="12318"/>
                        <a:pt x="17167" y="11877"/>
                      </a:cubicBezTo>
                      <a:lnTo>
                        <a:pt x="16693" y="11186"/>
                      </a:lnTo>
                      <a:cubicBezTo>
                        <a:pt x="16452" y="10776"/>
                        <a:pt x="15851" y="10535"/>
                        <a:pt x="15229" y="10535"/>
                      </a:cubicBezTo>
                      <a:cubicBezTo>
                        <a:pt x="15138" y="10535"/>
                        <a:pt x="15047" y="10540"/>
                        <a:pt x="14956" y="10551"/>
                      </a:cubicBezTo>
                      <a:cubicBezTo>
                        <a:pt x="14956" y="10551"/>
                        <a:pt x="14956" y="10523"/>
                        <a:pt x="14956" y="10523"/>
                      </a:cubicBezTo>
                      <a:lnTo>
                        <a:pt x="14956" y="10495"/>
                      </a:lnTo>
                      <a:cubicBezTo>
                        <a:pt x="15508" y="10164"/>
                        <a:pt x="15667" y="9612"/>
                        <a:pt x="15351" y="9142"/>
                      </a:cubicBezTo>
                      <a:lnTo>
                        <a:pt x="14916" y="8452"/>
                      </a:lnTo>
                      <a:cubicBezTo>
                        <a:pt x="14647" y="8076"/>
                        <a:pt x="14094" y="7820"/>
                        <a:pt x="13496" y="7820"/>
                      </a:cubicBezTo>
                      <a:cubicBezTo>
                        <a:pt x="13391" y="7820"/>
                        <a:pt x="13285" y="7827"/>
                        <a:pt x="13179" y="7844"/>
                      </a:cubicBezTo>
                      <a:cubicBezTo>
                        <a:pt x="13731" y="7512"/>
                        <a:pt x="13890" y="6960"/>
                        <a:pt x="13574" y="6491"/>
                      </a:cubicBezTo>
                      <a:lnTo>
                        <a:pt x="13101" y="5800"/>
                      </a:lnTo>
                      <a:cubicBezTo>
                        <a:pt x="12825" y="5415"/>
                        <a:pt x="12249" y="5177"/>
                        <a:pt x="11636" y="5177"/>
                      </a:cubicBezTo>
                      <a:cubicBezTo>
                        <a:pt x="11545" y="5177"/>
                        <a:pt x="11454" y="5182"/>
                        <a:pt x="11362" y="5192"/>
                      </a:cubicBezTo>
                      <a:lnTo>
                        <a:pt x="11362" y="5137"/>
                      </a:lnTo>
                      <a:cubicBezTo>
                        <a:pt x="11323" y="5109"/>
                        <a:pt x="11284" y="5082"/>
                        <a:pt x="11205" y="5054"/>
                      </a:cubicBezTo>
                      <a:cubicBezTo>
                        <a:pt x="11481" y="4751"/>
                        <a:pt x="11481" y="4364"/>
                        <a:pt x="11284" y="4032"/>
                      </a:cubicBezTo>
                      <a:lnTo>
                        <a:pt x="10810" y="3342"/>
                      </a:lnTo>
                      <a:cubicBezTo>
                        <a:pt x="10526" y="2944"/>
                        <a:pt x="9954" y="2703"/>
                        <a:pt x="9362" y="2703"/>
                      </a:cubicBezTo>
                      <a:cubicBezTo>
                        <a:pt x="9132" y="2703"/>
                        <a:pt x="8898" y="2740"/>
                        <a:pt x="8677" y="2817"/>
                      </a:cubicBezTo>
                      <a:lnTo>
                        <a:pt x="7453" y="3204"/>
                      </a:lnTo>
                      <a:lnTo>
                        <a:pt x="6742" y="2126"/>
                      </a:lnTo>
                      <a:cubicBezTo>
                        <a:pt x="7019" y="1961"/>
                        <a:pt x="7097" y="1712"/>
                        <a:pt x="6940" y="1491"/>
                      </a:cubicBezTo>
                      <a:cubicBezTo>
                        <a:pt x="6860" y="1354"/>
                        <a:pt x="6703" y="1271"/>
                        <a:pt x="6505" y="1215"/>
                      </a:cubicBezTo>
                      <a:cubicBezTo>
                        <a:pt x="7136" y="705"/>
                        <a:pt x="6512" y="0"/>
                        <a:pt x="5688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39" name="Google Shape;1487;p102"/>
                <p:cNvSpPr/>
                <p:nvPr/>
              </p:nvSpPr>
              <p:spPr>
                <a:xfrm>
                  <a:off x="6646102" y="612244"/>
                  <a:ext cx="412846" cy="438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600" fill="norm" stroke="1" extrusionOk="0">
                      <a:moveTo>
                        <a:pt x="9341" y="0"/>
                      </a:moveTo>
                      <a:cubicBezTo>
                        <a:pt x="8414" y="0"/>
                        <a:pt x="7736" y="1224"/>
                        <a:pt x="8624" y="1948"/>
                      </a:cubicBezTo>
                      <a:lnTo>
                        <a:pt x="8730" y="2017"/>
                      </a:lnTo>
                      <a:lnTo>
                        <a:pt x="157" y="15330"/>
                      </a:lnTo>
                      <a:cubicBezTo>
                        <a:pt x="-124" y="15773"/>
                        <a:pt x="-19" y="16355"/>
                        <a:pt x="403" y="16662"/>
                      </a:cubicBezTo>
                      <a:lnTo>
                        <a:pt x="6938" y="21406"/>
                      </a:lnTo>
                      <a:cubicBezTo>
                        <a:pt x="7132" y="21537"/>
                        <a:pt x="7351" y="21600"/>
                        <a:pt x="7567" y="21600"/>
                      </a:cubicBezTo>
                      <a:cubicBezTo>
                        <a:pt x="7858" y="21600"/>
                        <a:pt x="8141" y="21486"/>
                        <a:pt x="8342" y="21270"/>
                      </a:cubicBezTo>
                      <a:lnTo>
                        <a:pt x="18988" y="9459"/>
                      </a:lnTo>
                      <a:lnTo>
                        <a:pt x="19059" y="9526"/>
                      </a:lnTo>
                      <a:cubicBezTo>
                        <a:pt x="19298" y="9712"/>
                        <a:pt x="19544" y="9791"/>
                        <a:pt x="19779" y="9791"/>
                      </a:cubicBezTo>
                      <a:cubicBezTo>
                        <a:pt x="20744" y="9791"/>
                        <a:pt x="21476" y="8439"/>
                        <a:pt x="20429" y="7752"/>
                      </a:cubicBezTo>
                      <a:lnTo>
                        <a:pt x="20429" y="7718"/>
                      </a:lnTo>
                      <a:lnTo>
                        <a:pt x="9995" y="207"/>
                      </a:lnTo>
                      <a:cubicBezTo>
                        <a:pt x="9774" y="63"/>
                        <a:pt x="9552" y="0"/>
                        <a:pt x="9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40" name="Google Shape;1488;p102"/>
                <p:cNvSpPr/>
                <p:nvPr/>
              </p:nvSpPr>
              <p:spPr>
                <a:xfrm>
                  <a:off x="5321965" y="654682"/>
                  <a:ext cx="567865" cy="3533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9" h="21600" fill="norm" stroke="1" extrusionOk="0">
                      <a:moveTo>
                        <a:pt x="17082" y="960"/>
                      </a:moveTo>
                      <a:cubicBezTo>
                        <a:pt x="17770" y="960"/>
                        <a:pt x="18313" y="1360"/>
                        <a:pt x="18526" y="2137"/>
                      </a:cubicBezTo>
                      <a:cubicBezTo>
                        <a:pt x="18884" y="3332"/>
                        <a:pt x="18022" y="5128"/>
                        <a:pt x="16653" y="6081"/>
                      </a:cubicBezTo>
                      <a:cubicBezTo>
                        <a:pt x="16092" y="6470"/>
                        <a:pt x="15536" y="6664"/>
                        <a:pt x="15046" y="6664"/>
                      </a:cubicBezTo>
                      <a:cubicBezTo>
                        <a:pt x="14337" y="6664"/>
                        <a:pt x="13769" y="6264"/>
                        <a:pt x="13556" y="5481"/>
                      </a:cubicBezTo>
                      <a:cubicBezTo>
                        <a:pt x="13269" y="4168"/>
                        <a:pt x="14131" y="2378"/>
                        <a:pt x="15500" y="1542"/>
                      </a:cubicBezTo>
                      <a:cubicBezTo>
                        <a:pt x="16061" y="1148"/>
                        <a:pt x="16607" y="960"/>
                        <a:pt x="17082" y="960"/>
                      </a:cubicBezTo>
                      <a:close/>
                      <a:moveTo>
                        <a:pt x="13052" y="6676"/>
                      </a:moveTo>
                      <a:cubicBezTo>
                        <a:pt x="13542" y="7312"/>
                        <a:pt x="14117" y="7600"/>
                        <a:pt x="14709" y="7600"/>
                      </a:cubicBezTo>
                      <a:cubicBezTo>
                        <a:pt x="14901" y="7600"/>
                        <a:pt x="15092" y="7571"/>
                        <a:pt x="15284" y="7518"/>
                      </a:cubicBezTo>
                      <a:cubicBezTo>
                        <a:pt x="14709" y="8230"/>
                        <a:pt x="14276" y="9425"/>
                        <a:pt x="14205" y="10620"/>
                      </a:cubicBezTo>
                      <a:cubicBezTo>
                        <a:pt x="13712" y="9991"/>
                        <a:pt x="13141" y="9696"/>
                        <a:pt x="12545" y="9696"/>
                      </a:cubicBezTo>
                      <a:cubicBezTo>
                        <a:pt x="12357" y="9696"/>
                        <a:pt x="12166" y="9726"/>
                        <a:pt x="11974" y="9784"/>
                      </a:cubicBezTo>
                      <a:cubicBezTo>
                        <a:pt x="12549" y="9066"/>
                        <a:pt x="12981" y="7995"/>
                        <a:pt x="13052" y="6676"/>
                      </a:cubicBezTo>
                      <a:close/>
                      <a:moveTo>
                        <a:pt x="10700" y="5357"/>
                      </a:moveTo>
                      <a:cubicBezTo>
                        <a:pt x="11445" y="5357"/>
                        <a:pt x="12041" y="5758"/>
                        <a:pt x="12261" y="6558"/>
                      </a:cubicBezTo>
                      <a:cubicBezTo>
                        <a:pt x="12549" y="7871"/>
                        <a:pt x="11683" y="9549"/>
                        <a:pt x="10317" y="10503"/>
                      </a:cubicBezTo>
                      <a:cubicBezTo>
                        <a:pt x="9782" y="10879"/>
                        <a:pt x="9257" y="11050"/>
                        <a:pt x="8796" y="11050"/>
                      </a:cubicBezTo>
                      <a:cubicBezTo>
                        <a:pt x="8075" y="11050"/>
                        <a:pt x="7511" y="10632"/>
                        <a:pt x="7291" y="9908"/>
                      </a:cubicBezTo>
                      <a:cubicBezTo>
                        <a:pt x="6933" y="8589"/>
                        <a:pt x="7795" y="6800"/>
                        <a:pt x="9164" y="5840"/>
                      </a:cubicBezTo>
                      <a:cubicBezTo>
                        <a:pt x="9697" y="5516"/>
                        <a:pt x="10229" y="5357"/>
                        <a:pt x="10700" y="5357"/>
                      </a:cubicBezTo>
                      <a:close/>
                      <a:moveTo>
                        <a:pt x="18579" y="6217"/>
                      </a:moveTo>
                      <a:cubicBezTo>
                        <a:pt x="19282" y="6217"/>
                        <a:pt x="19824" y="6617"/>
                        <a:pt x="20037" y="7394"/>
                      </a:cubicBezTo>
                      <a:cubicBezTo>
                        <a:pt x="20324" y="8713"/>
                        <a:pt x="19533" y="10503"/>
                        <a:pt x="18093" y="11339"/>
                      </a:cubicBezTo>
                      <a:lnTo>
                        <a:pt x="18093" y="11456"/>
                      </a:lnTo>
                      <a:cubicBezTo>
                        <a:pt x="17561" y="11786"/>
                        <a:pt x="17040" y="11945"/>
                        <a:pt x="16578" y="11945"/>
                      </a:cubicBezTo>
                      <a:cubicBezTo>
                        <a:pt x="15858" y="11945"/>
                        <a:pt x="15287" y="11545"/>
                        <a:pt x="15067" y="10744"/>
                      </a:cubicBezTo>
                      <a:cubicBezTo>
                        <a:pt x="14709" y="9425"/>
                        <a:pt x="15571" y="7753"/>
                        <a:pt x="16940" y="6800"/>
                      </a:cubicBezTo>
                      <a:cubicBezTo>
                        <a:pt x="17529" y="6405"/>
                        <a:pt x="18093" y="6217"/>
                        <a:pt x="18579" y="6217"/>
                      </a:cubicBezTo>
                      <a:close/>
                      <a:moveTo>
                        <a:pt x="6646" y="10980"/>
                      </a:moveTo>
                      <a:cubicBezTo>
                        <a:pt x="7160" y="11645"/>
                        <a:pt x="7813" y="12010"/>
                        <a:pt x="8494" y="12010"/>
                      </a:cubicBezTo>
                      <a:cubicBezTo>
                        <a:pt x="8668" y="12010"/>
                        <a:pt x="8845" y="11986"/>
                        <a:pt x="9019" y="11939"/>
                      </a:cubicBezTo>
                      <a:cubicBezTo>
                        <a:pt x="8373" y="12652"/>
                        <a:pt x="7941" y="13847"/>
                        <a:pt x="7870" y="15165"/>
                      </a:cubicBezTo>
                      <a:cubicBezTo>
                        <a:pt x="7387" y="14453"/>
                        <a:pt x="6823" y="14070"/>
                        <a:pt x="6209" y="14070"/>
                      </a:cubicBezTo>
                      <a:cubicBezTo>
                        <a:pt x="6000" y="14070"/>
                        <a:pt x="5784" y="14117"/>
                        <a:pt x="5564" y="14206"/>
                      </a:cubicBezTo>
                      <a:cubicBezTo>
                        <a:pt x="6213" y="13487"/>
                        <a:pt x="6646" y="12292"/>
                        <a:pt x="6646" y="10980"/>
                      </a:cubicBezTo>
                      <a:close/>
                      <a:moveTo>
                        <a:pt x="4322" y="9726"/>
                      </a:moveTo>
                      <a:cubicBezTo>
                        <a:pt x="5053" y="9726"/>
                        <a:pt x="5631" y="10173"/>
                        <a:pt x="5851" y="10980"/>
                      </a:cubicBezTo>
                      <a:cubicBezTo>
                        <a:pt x="6213" y="12175"/>
                        <a:pt x="5347" y="13970"/>
                        <a:pt x="3978" y="14924"/>
                      </a:cubicBezTo>
                      <a:cubicBezTo>
                        <a:pt x="3446" y="15301"/>
                        <a:pt x="2896" y="15471"/>
                        <a:pt x="2414" y="15471"/>
                      </a:cubicBezTo>
                      <a:cubicBezTo>
                        <a:pt x="1662" y="15471"/>
                        <a:pt x="1059" y="15053"/>
                        <a:pt x="885" y="14329"/>
                      </a:cubicBezTo>
                      <a:cubicBezTo>
                        <a:pt x="598" y="13011"/>
                        <a:pt x="1460" y="11339"/>
                        <a:pt x="2829" y="10261"/>
                      </a:cubicBezTo>
                      <a:cubicBezTo>
                        <a:pt x="3354" y="9896"/>
                        <a:pt x="3868" y="9726"/>
                        <a:pt x="4322" y="9726"/>
                      </a:cubicBezTo>
                      <a:close/>
                      <a:moveTo>
                        <a:pt x="12236" y="10585"/>
                      </a:moveTo>
                      <a:cubicBezTo>
                        <a:pt x="12935" y="10585"/>
                        <a:pt x="13485" y="11033"/>
                        <a:pt x="13702" y="11816"/>
                      </a:cubicBezTo>
                      <a:cubicBezTo>
                        <a:pt x="14060" y="13134"/>
                        <a:pt x="13198" y="14806"/>
                        <a:pt x="11829" y="15760"/>
                      </a:cubicBezTo>
                      <a:lnTo>
                        <a:pt x="11758" y="15760"/>
                      </a:lnTo>
                      <a:cubicBezTo>
                        <a:pt x="11197" y="16148"/>
                        <a:pt x="10651" y="16343"/>
                        <a:pt x="10175" y="16343"/>
                      </a:cubicBezTo>
                      <a:cubicBezTo>
                        <a:pt x="9487" y="16343"/>
                        <a:pt x="8944" y="15942"/>
                        <a:pt x="8732" y="15165"/>
                      </a:cubicBezTo>
                      <a:cubicBezTo>
                        <a:pt x="8373" y="13847"/>
                        <a:pt x="9310" y="12175"/>
                        <a:pt x="10676" y="11221"/>
                      </a:cubicBezTo>
                      <a:cubicBezTo>
                        <a:pt x="11225" y="10785"/>
                        <a:pt x="11765" y="10585"/>
                        <a:pt x="12236" y="10585"/>
                      </a:cubicBezTo>
                      <a:close/>
                      <a:moveTo>
                        <a:pt x="5802" y="15036"/>
                      </a:moveTo>
                      <a:cubicBezTo>
                        <a:pt x="6536" y="15036"/>
                        <a:pt x="7118" y="15436"/>
                        <a:pt x="7291" y="16237"/>
                      </a:cubicBezTo>
                      <a:cubicBezTo>
                        <a:pt x="7653" y="17432"/>
                        <a:pt x="6788" y="19227"/>
                        <a:pt x="5418" y="20181"/>
                      </a:cubicBezTo>
                      <a:cubicBezTo>
                        <a:pt x="4883" y="20558"/>
                        <a:pt x="4347" y="20729"/>
                        <a:pt x="3879" y="20729"/>
                      </a:cubicBezTo>
                      <a:cubicBezTo>
                        <a:pt x="3145" y="20729"/>
                        <a:pt x="2570" y="20311"/>
                        <a:pt x="2396" y="19587"/>
                      </a:cubicBezTo>
                      <a:cubicBezTo>
                        <a:pt x="2034" y="18268"/>
                        <a:pt x="2900" y="16478"/>
                        <a:pt x="4269" y="15519"/>
                      </a:cubicBezTo>
                      <a:cubicBezTo>
                        <a:pt x="4801" y="15195"/>
                        <a:pt x="5333" y="15036"/>
                        <a:pt x="5802" y="15036"/>
                      </a:cubicBezTo>
                      <a:close/>
                      <a:moveTo>
                        <a:pt x="17341" y="0"/>
                      </a:moveTo>
                      <a:cubicBezTo>
                        <a:pt x="16713" y="0"/>
                        <a:pt x="16000" y="230"/>
                        <a:pt x="15284" y="706"/>
                      </a:cubicBezTo>
                      <a:cubicBezTo>
                        <a:pt x="13702" y="1778"/>
                        <a:pt x="12694" y="3691"/>
                        <a:pt x="12694" y="5245"/>
                      </a:cubicBezTo>
                      <a:cubicBezTo>
                        <a:pt x="12350" y="4680"/>
                        <a:pt x="11768" y="4374"/>
                        <a:pt x="11073" y="4374"/>
                      </a:cubicBezTo>
                      <a:cubicBezTo>
                        <a:pt x="10449" y="4374"/>
                        <a:pt x="9736" y="4616"/>
                        <a:pt x="9019" y="5128"/>
                      </a:cubicBezTo>
                      <a:cubicBezTo>
                        <a:pt x="7437" y="6199"/>
                        <a:pt x="6284" y="8230"/>
                        <a:pt x="6429" y="9784"/>
                      </a:cubicBezTo>
                      <a:cubicBezTo>
                        <a:pt x="6039" y="9143"/>
                        <a:pt x="5422" y="8807"/>
                        <a:pt x="4684" y="8807"/>
                      </a:cubicBezTo>
                      <a:cubicBezTo>
                        <a:pt x="4056" y="8807"/>
                        <a:pt x="3343" y="9049"/>
                        <a:pt x="2612" y="9549"/>
                      </a:cubicBezTo>
                      <a:cubicBezTo>
                        <a:pt x="810" y="10744"/>
                        <a:pt x="-339" y="13134"/>
                        <a:pt x="90" y="14806"/>
                      </a:cubicBezTo>
                      <a:cubicBezTo>
                        <a:pt x="331" y="15801"/>
                        <a:pt x="1073" y="16296"/>
                        <a:pt x="2020" y="16296"/>
                      </a:cubicBezTo>
                      <a:cubicBezTo>
                        <a:pt x="2212" y="16296"/>
                        <a:pt x="2407" y="16278"/>
                        <a:pt x="2612" y="16237"/>
                      </a:cubicBezTo>
                      <a:cubicBezTo>
                        <a:pt x="1747" y="17432"/>
                        <a:pt x="1314" y="18868"/>
                        <a:pt x="1605" y="20063"/>
                      </a:cubicBezTo>
                      <a:cubicBezTo>
                        <a:pt x="1864" y="21070"/>
                        <a:pt x="2623" y="21600"/>
                        <a:pt x="3577" y="21600"/>
                      </a:cubicBezTo>
                      <a:cubicBezTo>
                        <a:pt x="4209" y="21600"/>
                        <a:pt x="4922" y="21370"/>
                        <a:pt x="5635" y="20899"/>
                      </a:cubicBezTo>
                      <a:cubicBezTo>
                        <a:pt x="7220" y="19822"/>
                        <a:pt x="8299" y="17791"/>
                        <a:pt x="8228" y="16237"/>
                      </a:cubicBezTo>
                      <a:cubicBezTo>
                        <a:pt x="8579" y="16884"/>
                        <a:pt x="9179" y="17214"/>
                        <a:pt x="9906" y="17214"/>
                      </a:cubicBezTo>
                      <a:cubicBezTo>
                        <a:pt x="10527" y="17214"/>
                        <a:pt x="11243" y="16973"/>
                        <a:pt x="11974" y="16478"/>
                      </a:cubicBezTo>
                      <a:cubicBezTo>
                        <a:pt x="13556" y="15401"/>
                        <a:pt x="14638" y="13487"/>
                        <a:pt x="14564" y="11939"/>
                      </a:cubicBezTo>
                      <a:cubicBezTo>
                        <a:pt x="14943" y="12504"/>
                        <a:pt x="15546" y="12805"/>
                        <a:pt x="16249" y="12805"/>
                      </a:cubicBezTo>
                      <a:cubicBezTo>
                        <a:pt x="16880" y="12805"/>
                        <a:pt x="17593" y="12563"/>
                        <a:pt x="18310" y="12057"/>
                      </a:cubicBezTo>
                      <a:cubicBezTo>
                        <a:pt x="20108" y="10862"/>
                        <a:pt x="21261" y="8589"/>
                        <a:pt x="20828" y="6800"/>
                      </a:cubicBezTo>
                      <a:cubicBezTo>
                        <a:pt x="20587" y="5805"/>
                        <a:pt x="19849" y="5304"/>
                        <a:pt x="18902" y="5304"/>
                      </a:cubicBezTo>
                      <a:cubicBezTo>
                        <a:pt x="18710" y="5304"/>
                        <a:pt x="18512" y="5322"/>
                        <a:pt x="18310" y="5363"/>
                      </a:cubicBezTo>
                      <a:cubicBezTo>
                        <a:pt x="19172" y="4168"/>
                        <a:pt x="19604" y="2738"/>
                        <a:pt x="19317" y="1542"/>
                      </a:cubicBezTo>
                      <a:cubicBezTo>
                        <a:pt x="19055" y="530"/>
                        <a:pt x="18299" y="0"/>
                        <a:pt x="17341" y="0"/>
                      </a:cubicBez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1741" name="Google Shape;1489;p102"/>
                <p:cNvSpPr/>
                <p:nvPr/>
              </p:nvSpPr>
              <p:spPr>
                <a:xfrm>
                  <a:off x="1329811" y="327373"/>
                  <a:ext cx="486834" cy="43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2" h="21600" fill="norm" stroke="1" extrusionOk="0">
                      <a:moveTo>
                        <a:pt x="17434" y="0"/>
                      </a:moveTo>
                      <a:lnTo>
                        <a:pt x="11998" y="4799"/>
                      </a:lnTo>
                      <a:cubicBezTo>
                        <a:pt x="11998" y="4799"/>
                        <a:pt x="10466" y="6227"/>
                        <a:pt x="10283" y="7871"/>
                      </a:cubicBezTo>
                      <a:cubicBezTo>
                        <a:pt x="9918" y="11026"/>
                        <a:pt x="8459" y="11762"/>
                        <a:pt x="5539" y="14616"/>
                      </a:cubicBezTo>
                      <a:cubicBezTo>
                        <a:pt x="4299" y="15784"/>
                        <a:pt x="-1028" y="19416"/>
                        <a:pt x="176" y="21276"/>
                      </a:cubicBezTo>
                      <a:cubicBezTo>
                        <a:pt x="356" y="21500"/>
                        <a:pt x="577" y="21600"/>
                        <a:pt x="828" y="21600"/>
                      </a:cubicBezTo>
                      <a:cubicBezTo>
                        <a:pt x="2512" y="21600"/>
                        <a:pt x="5545" y="17134"/>
                        <a:pt x="6561" y="16043"/>
                      </a:cubicBezTo>
                      <a:cubicBezTo>
                        <a:pt x="9334" y="13136"/>
                        <a:pt x="10167" y="11543"/>
                        <a:pt x="12739" y="11543"/>
                      </a:cubicBezTo>
                      <a:cubicBezTo>
                        <a:pt x="12807" y="11543"/>
                        <a:pt x="12876" y="11544"/>
                        <a:pt x="12947" y="11546"/>
                      </a:cubicBezTo>
                      <a:cubicBezTo>
                        <a:pt x="12965" y="11547"/>
                        <a:pt x="12983" y="11547"/>
                        <a:pt x="13001" y="11547"/>
                      </a:cubicBezTo>
                      <a:cubicBezTo>
                        <a:pt x="14335" y="11547"/>
                        <a:pt x="15756" y="9989"/>
                        <a:pt x="15756" y="9989"/>
                      </a:cubicBezTo>
                      <a:lnTo>
                        <a:pt x="20572" y="4368"/>
                      </a:lnTo>
                      <a:lnTo>
                        <a:pt x="20536" y="4324"/>
                      </a:lnTo>
                      <a:lnTo>
                        <a:pt x="15099" y="9124"/>
                      </a:lnTo>
                      <a:lnTo>
                        <a:pt x="14698" y="8562"/>
                      </a:lnTo>
                      <a:lnTo>
                        <a:pt x="19514" y="2939"/>
                      </a:lnTo>
                      <a:lnTo>
                        <a:pt x="19477" y="2897"/>
                      </a:lnTo>
                      <a:lnTo>
                        <a:pt x="14078" y="7697"/>
                      </a:lnTo>
                      <a:lnTo>
                        <a:pt x="13640" y="7091"/>
                      </a:lnTo>
                      <a:lnTo>
                        <a:pt x="18493" y="1470"/>
                      </a:lnTo>
                      <a:lnTo>
                        <a:pt x="18493" y="1427"/>
                      </a:lnTo>
                      <a:lnTo>
                        <a:pt x="13056" y="6227"/>
                      </a:lnTo>
                      <a:lnTo>
                        <a:pt x="12618" y="5664"/>
                      </a:lnTo>
                      <a:lnTo>
                        <a:pt x="17471" y="43"/>
                      </a:lnTo>
                      <a:lnTo>
                        <a:pt x="17434" y="0"/>
                      </a:lnTo>
                      <a:close/>
                    </a:path>
                  </a:pathLst>
                </a:custGeom>
                <a:solidFill>
                  <a:srgbClr val="0D5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745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_17">
    <p:bg>
      <p:bgPr>
        <a:solidFill>
          <a:srgbClr val="9CDA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9" name="Google Shape;1497;p103"/>
          <p:cNvGrpSpPr/>
          <p:nvPr/>
        </p:nvGrpSpPr>
        <p:grpSpPr>
          <a:xfrm>
            <a:off x="0" y="50"/>
            <a:ext cx="9143657" cy="5143708"/>
            <a:chOff x="0" y="25"/>
            <a:chExt cx="9143656" cy="5143706"/>
          </a:xfrm>
        </p:grpSpPr>
        <p:sp>
          <p:nvSpPr>
            <p:cNvPr id="1752" name="Google Shape;1498;p103"/>
            <p:cNvSpPr/>
            <p:nvPr/>
          </p:nvSpPr>
          <p:spPr>
            <a:xfrm>
              <a:off x="7665971" y="2300586"/>
              <a:ext cx="1296572" cy="230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0982" y="0"/>
                  </a:moveTo>
                  <a:cubicBezTo>
                    <a:pt x="10805" y="0"/>
                    <a:pt x="10629" y="109"/>
                    <a:pt x="10629" y="289"/>
                  </a:cubicBezTo>
                  <a:cubicBezTo>
                    <a:pt x="10629" y="406"/>
                    <a:pt x="10703" y="1991"/>
                    <a:pt x="10806" y="4245"/>
                  </a:cubicBezTo>
                  <a:cubicBezTo>
                    <a:pt x="10380" y="4312"/>
                    <a:pt x="9704" y="4495"/>
                    <a:pt x="9424" y="4654"/>
                  </a:cubicBezTo>
                  <a:cubicBezTo>
                    <a:pt x="9077" y="4851"/>
                    <a:pt x="6812" y="5503"/>
                    <a:pt x="6243" y="5503"/>
                  </a:cubicBezTo>
                  <a:cubicBezTo>
                    <a:pt x="6210" y="5503"/>
                    <a:pt x="6183" y="5501"/>
                    <a:pt x="6162" y="5496"/>
                  </a:cubicBezTo>
                  <a:cubicBezTo>
                    <a:pt x="5807" y="5424"/>
                    <a:pt x="4243" y="4852"/>
                    <a:pt x="4060" y="4852"/>
                  </a:cubicBezTo>
                  <a:cubicBezTo>
                    <a:pt x="4053" y="4852"/>
                    <a:pt x="4049" y="4853"/>
                    <a:pt x="4046" y="4854"/>
                  </a:cubicBezTo>
                  <a:cubicBezTo>
                    <a:pt x="3884" y="4946"/>
                    <a:pt x="5736" y="5739"/>
                    <a:pt x="6162" y="5797"/>
                  </a:cubicBezTo>
                  <a:cubicBezTo>
                    <a:pt x="6191" y="5801"/>
                    <a:pt x="6225" y="5803"/>
                    <a:pt x="6262" y="5803"/>
                  </a:cubicBezTo>
                  <a:cubicBezTo>
                    <a:pt x="6778" y="5803"/>
                    <a:pt x="7971" y="5446"/>
                    <a:pt x="8190" y="5446"/>
                  </a:cubicBezTo>
                  <a:cubicBezTo>
                    <a:pt x="9086" y="5371"/>
                    <a:pt x="9983" y="5254"/>
                    <a:pt x="10865" y="5088"/>
                  </a:cubicBezTo>
                  <a:cubicBezTo>
                    <a:pt x="10909" y="6181"/>
                    <a:pt x="10967" y="7399"/>
                    <a:pt x="11041" y="8659"/>
                  </a:cubicBezTo>
                  <a:cubicBezTo>
                    <a:pt x="9527" y="9335"/>
                    <a:pt x="5853" y="11213"/>
                    <a:pt x="4340" y="11514"/>
                  </a:cubicBezTo>
                  <a:cubicBezTo>
                    <a:pt x="2503" y="11872"/>
                    <a:pt x="181" y="11747"/>
                    <a:pt x="5" y="11847"/>
                  </a:cubicBezTo>
                  <a:cubicBezTo>
                    <a:pt x="-123" y="11926"/>
                    <a:pt x="2258" y="12057"/>
                    <a:pt x="3689" y="12057"/>
                  </a:cubicBezTo>
                  <a:cubicBezTo>
                    <a:pt x="4236" y="12057"/>
                    <a:pt x="4645" y="12038"/>
                    <a:pt x="4722" y="11989"/>
                  </a:cubicBezTo>
                  <a:cubicBezTo>
                    <a:pt x="5016" y="11822"/>
                    <a:pt x="8263" y="10546"/>
                    <a:pt x="8455" y="10437"/>
                  </a:cubicBezTo>
                  <a:cubicBezTo>
                    <a:pt x="8461" y="10433"/>
                    <a:pt x="8466" y="10431"/>
                    <a:pt x="8469" y="10431"/>
                  </a:cubicBezTo>
                  <a:cubicBezTo>
                    <a:pt x="8545" y="10431"/>
                    <a:pt x="7209" y="11796"/>
                    <a:pt x="6897" y="11998"/>
                  </a:cubicBezTo>
                  <a:cubicBezTo>
                    <a:pt x="6827" y="12039"/>
                    <a:pt x="6820" y="12057"/>
                    <a:pt x="6858" y="12057"/>
                  </a:cubicBezTo>
                  <a:cubicBezTo>
                    <a:pt x="7003" y="12057"/>
                    <a:pt x="7802" y="11792"/>
                    <a:pt x="8176" y="11580"/>
                  </a:cubicBezTo>
                  <a:cubicBezTo>
                    <a:pt x="8646" y="11305"/>
                    <a:pt x="9160" y="10170"/>
                    <a:pt x="9322" y="10070"/>
                  </a:cubicBezTo>
                  <a:cubicBezTo>
                    <a:pt x="9424" y="10003"/>
                    <a:pt x="10350" y="9678"/>
                    <a:pt x="11070" y="9427"/>
                  </a:cubicBezTo>
                  <a:cubicBezTo>
                    <a:pt x="11144" y="10946"/>
                    <a:pt x="11217" y="12507"/>
                    <a:pt x="11305" y="13975"/>
                  </a:cubicBezTo>
                  <a:cubicBezTo>
                    <a:pt x="10262" y="14251"/>
                    <a:pt x="8484" y="14785"/>
                    <a:pt x="7646" y="14785"/>
                  </a:cubicBezTo>
                  <a:cubicBezTo>
                    <a:pt x="6603" y="14785"/>
                    <a:pt x="3267" y="14426"/>
                    <a:pt x="2753" y="14426"/>
                  </a:cubicBezTo>
                  <a:cubicBezTo>
                    <a:pt x="2224" y="14426"/>
                    <a:pt x="2606" y="14493"/>
                    <a:pt x="3135" y="14785"/>
                  </a:cubicBezTo>
                  <a:cubicBezTo>
                    <a:pt x="3559" y="15026"/>
                    <a:pt x="6749" y="15459"/>
                    <a:pt x="8112" y="15459"/>
                  </a:cubicBezTo>
                  <a:cubicBezTo>
                    <a:pt x="8402" y="15459"/>
                    <a:pt x="8610" y="15440"/>
                    <a:pt x="8690" y="15394"/>
                  </a:cubicBezTo>
                  <a:cubicBezTo>
                    <a:pt x="9013" y="15219"/>
                    <a:pt x="10380" y="14960"/>
                    <a:pt x="11350" y="14727"/>
                  </a:cubicBezTo>
                  <a:cubicBezTo>
                    <a:pt x="11526" y="18323"/>
                    <a:pt x="11717" y="21253"/>
                    <a:pt x="11761" y="21520"/>
                  </a:cubicBezTo>
                  <a:cubicBezTo>
                    <a:pt x="11773" y="21576"/>
                    <a:pt x="11989" y="21600"/>
                    <a:pt x="12295" y="21600"/>
                  </a:cubicBezTo>
                  <a:cubicBezTo>
                    <a:pt x="13161" y="21600"/>
                    <a:pt x="14747" y="21411"/>
                    <a:pt x="14465" y="21244"/>
                  </a:cubicBezTo>
                  <a:cubicBezTo>
                    <a:pt x="14318" y="21169"/>
                    <a:pt x="13936" y="18741"/>
                    <a:pt x="13481" y="15569"/>
                  </a:cubicBezTo>
                  <a:cubicBezTo>
                    <a:pt x="14436" y="15169"/>
                    <a:pt x="16390" y="14201"/>
                    <a:pt x="16640" y="14142"/>
                  </a:cubicBezTo>
                  <a:cubicBezTo>
                    <a:pt x="16663" y="14137"/>
                    <a:pt x="16704" y="14135"/>
                    <a:pt x="16760" y="14135"/>
                  </a:cubicBezTo>
                  <a:cubicBezTo>
                    <a:pt x="17446" y="14135"/>
                    <a:pt x="20388" y="14484"/>
                    <a:pt x="20755" y="14484"/>
                  </a:cubicBezTo>
                  <a:cubicBezTo>
                    <a:pt x="21137" y="14484"/>
                    <a:pt x="21357" y="14243"/>
                    <a:pt x="20858" y="14243"/>
                  </a:cubicBezTo>
                  <a:cubicBezTo>
                    <a:pt x="20358" y="14243"/>
                    <a:pt x="17331" y="13742"/>
                    <a:pt x="16640" y="13683"/>
                  </a:cubicBezTo>
                  <a:cubicBezTo>
                    <a:pt x="16615" y="13681"/>
                    <a:pt x="16587" y="13680"/>
                    <a:pt x="16557" y="13680"/>
                  </a:cubicBezTo>
                  <a:cubicBezTo>
                    <a:pt x="15915" y="13680"/>
                    <a:pt x="14161" y="14172"/>
                    <a:pt x="13319" y="14443"/>
                  </a:cubicBezTo>
                  <a:cubicBezTo>
                    <a:pt x="13098" y="12949"/>
                    <a:pt x="12878" y="11338"/>
                    <a:pt x="12658" y="9753"/>
                  </a:cubicBezTo>
                  <a:cubicBezTo>
                    <a:pt x="14157" y="10170"/>
                    <a:pt x="18080" y="11054"/>
                    <a:pt x="19182" y="11322"/>
                  </a:cubicBezTo>
                  <a:cubicBezTo>
                    <a:pt x="19905" y="11504"/>
                    <a:pt x="20388" y="11573"/>
                    <a:pt x="20721" y="11573"/>
                  </a:cubicBezTo>
                  <a:cubicBezTo>
                    <a:pt x="21012" y="11573"/>
                    <a:pt x="21190" y="11521"/>
                    <a:pt x="21313" y="11447"/>
                  </a:cubicBezTo>
                  <a:cubicBezTo>
                    <a:pt x="21477" y="11343"/>
                    <a:pt x="21250" y="11325"/>
                    <a:pt x="20945" y="11325"/>
                  </a:cubicBezTo>
                  <a:cubicBezTo>
                    <a:pt x="20785" y="11325"/>
                    <a:pt x="20603" y="11330"/>
                    <a:pt x="20446" y="11330"/>
                  </a:cubicBezTo>
                  <a:cubicBezTo>
                    <a:pt x="20444" y="11330"/>
                    <a:pt x="20442" y="11330"/>
                    <a:pt x="20440" y="11330"/>
                  </a:cubicBezTo>
                  <a:cubicBezTo>
                    <a:pt x="19965" y="11330"/>
                    <a:pt x="16933" y="10354"/>
                    <a:pt x="16713" y="10354"/>
                  </a:cubicBezTo>
                  <a:cubicBezTo>
                    <a:pt x="16710" y="10354"/>
                    <a:pt x="16707" y="10354"/>
                    <a:pt x="16705" y="10354"/>
                  </a:cubicBezTo>
                  <a:cubicBezTo>
                    <a:pt x="16514" y="10354"/>
                    <a:pt x="17248" y="10067"/>
                    <a:pt x="17610" y="9853"/>
                  </a:cubicBezTo>
                  <a:cubicBezTo>
                    <a:pt x="17880" y="9687"/>
                    <a:pt x="17888" y="9522"/>
                    <a:pt x="17809" y="9522"/>
                  </a:cubicBezTo>
                  <a:cubicBezTo>
                    <a:pt x="17781" y="9522"/>
                    <a:pt x="17741" y="9543"/>
                    <a:pt x="17698" y="9594"/>
                  </a:cubicBezTo>
                  <a:cubicBezTo>
                    <a:pt x="17551" y="9786"/>
                    <a:pt x="16229" y="10145"/>
                    <a:pt x="15949" y="10145"/>
                  </a:cubicBezTo>
                  <a:cubicBezTo>
                    <a:pt x="15714" y="10145"/>
                    <a:pt x="13642" y="9294"/>
                    <a:pt x="12540" y="8835"/>
                  </a:cubicBezTo>
                  <a:cubicBezTo>
                    <a:pt x="12349" y="7558"/>
                    <a:pt x="12187" y="6314"/>
                    <a:pt x="12040" y="5188"/>
                  </a:cubicBezTo>
                  <a:cubicBezTo>
                    <a:pt x="13054" y="5513"/>
                    <a:pt x="14568" y="6114"/>
                    <a:pt x="14891" y="6189"/>
                  </a:cubicBezTo>
                  <a:cubicBezTo>
                    <a:pt x="15635" y="6393"/>
                    <a:pt x="16403" y="7619"/>
                    <a:pt x="16544" y="7619"/>
                  </a:cubicBezTo>
                  <a:cubicBezTo>
                    <a:pt x="16559" y="7619"/>
                    <a:pt x="16567" y="7605"/>
                    <a:pt x="16567" y="7574"/>
                  </a:cubicBezTo>
                  <a:cubicBezTo>
                    <a:pt x="16567" y="7357"/>
                    <a:pt x="15817" y="6114"/>
                    <a:pt x="15449" y="5914"/>
                  </a:cubicBezTo>
                  <a:cubicBezTo>
                    <a:pt x="15170" y="5755"/>
                    <a:pt x="13187" y="4796"/>
                    <a:pt x="11938" y="4387"/>
                  </a:cubicBezTo>
                  <a:cubicBezTo>
                    <a:pt x="11614" y="2058"/>
                    <a:pt x="11379" y="397"/>
                    <a:pt x="11320" y="230"/>
                  </a:cubicBezTo>
                  <a:cubicBezTo>
                    <a:pt x="11268" y="70"/>
                    <a:pt x="11125" y="0"/>
                    <a:pt x="10982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53" name="Google Shape;1499;p103"/>
            <p:cNvSpPr/>
            <p:nvPr/>
          </p:nvSpPr>
          <p:spPr>
            <a:xfrm flipH="1">
              <a:off x="6160365" y="25"/>
              <a:ext cx="2983288" cy="514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lnTo>
                    <a:pt x="0" y="6891"/>
                  </a:lnTo>
                  <a:cubicBezTo>
                    <a:pt x="2137" y="6933"/>
                    <a:pt x="4245" y="7154"/>
                    <a:pt x="6188" y="7724"/>
                  </a:cubicBezTo>
                  <a:cubicBezTo>
                    <a:pt x="8876" y="8505"/>
                    <a:pt x="10865" y="9915"/>
                    <a:pt x="11658" y="11602"/>
                  </a:cubicBezTo>
                  <a:cubicBezTo>
                    <a:pt x="12511" y="13427"/>
                    <a:pt x="12091" y="15369"/>
                    <a:pt x="12186" y="17235"/>
                  </a:cubicBezTo>
                  <a:cubicBezTo>
                    <a:pt x="12263" y="18704"/>
                    <a:pt x="12588" y="20301"/>
                    <a:pt x="13849" y="21600"/>
                  </a:cubicBezTo>
                  <a:lnTo>
                    <a:pt x="16259" y="21600"/>
                  </a:lnTo>
                  <a:cubicBezTo>
                    <a:pt x="16028" y="21303"/>
                    <a:pt x="15833" y="20999"/>
                    <a:pt x="15673" y="20684"/>
                  </a:cubicBezTo>
                  <a:cubicBezTo>
                    <a:pt x="15229" y="19796"/>
                    <a:pt x="15134" y="18859"/>
                    <a:pt x="15312" y="17940"/>
                  </a:cubicBezTo>
                  <a:cubicBezTo>
                    <a:pt x="15697" y="15987"/>
                    <a:pt x="17070" y="14139"/>
                    <a:pt x="18403" y="12352"/>
                  </a:cubicBezTo>
                  <a:cubicBezTo>
                    <a:pt x="19770" y="10506"/>
                    <a:pt x="21292" y="8588"/>
                    <a:pt x="21452" y="6549"/>
                  </a:cubicBezTo>
                  <a:cubicBezTo>
                    <a:pt x="21600" y="4662"/>
                    <a:pt x="20262" y="2903"/>
                    <a:pt x="18409" y="1396"/>
                  </a:cubicBezTo>
                  <a:cubicBezTo>
                    <a:pt x="17805" y="909"/>
                    <a:pt x="17153" y="442"/>
                    <a:pt x="16455" y="0"/>
                  </a:cubicBezTo>
                  <a:close/>
                </a:path>
              </a:pathLst>
            </a:custGeom>
            <a:solidFill>
              <a:srgbClr val="FFFFFF">
                <a:alpha val="197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54" name="Google Shape;1500;p103"/>
            <p:cNvSpPr/>
            <p:nvPr/>
          </p:nvSpPr>
          <p:spPr>
            <a:xfrm>
              <a:off x="0" y="4240951"/>
              <a:ext cx="9143657" cy="90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78" y="0"/>
                  </a:moveTo>
                  <a:cubicBezTo>
                    <a:pt x="18895" y="0"/>
                    <a:pt x="16712" y="4544"/>
                    <a:pt x="15365" y="6319"/>
                  </a:cubicBezTo>
                  <a:cubicBezTo>
                    <a:pt x="15005" y="6789"/>
                    <a:pt x="14693" y="6974"/>
                    <a:pt x="14415" y="6974"/>
                  </a:cubicBezTo>
                  <a:cubicBezTo>
                    <a:pt x="13394" y="6974"/>
                    <a:pt x="12815" y="4494"/>
                    <a:pt x="11875" y="4494"/>
                  </a:cubicBezTo>
                  <a:cubicBezTo>
                    <a:pt x="11854" y="4494"/>
                    <a:pt x="11832" y="4495"/>
                    <a:pt x="11810" y="4498"/>
                  </a:cubicBezTo>
                  <a:cubicBezTo>
                    <a:pt x="11279" y="4555"/>
                    <a:pt x="9945" y="8211"/>
                    <a:pt x="8919" y="8211"/>
                  </a:cubicBezTo>
                  <a:cubicBezTo>
                    <a:pt x="8605" y="8211"/>
                    <a:pt x="8320" y="7869"/>
                    <a:pt x="8096" y="6976"/>
                  </a:cubicBezTo>
                  <a:cubicBezTo>
                    <a:pt x="7774" y="5695"/>
                    <a:pt x="7141" y="2960"/>
                    <a:pt x="6145" y="2960"/>
                  </a:cubicBezTo>
                  <a:cubicBezTo>
                    <a:pt x="5667" y="2960"/>
                    <a:pt x="5104" y="3593"/>
                    <a:pt x="4451" y="5324"/>
                  </a:cubicBezTo>
                  <a:cubicBezTo>
                    <a:pt x="4017" y="6483"/>
                    <a:pt x="3466" y="6895"/>
                    <a:pt x="2900" y="6895"/>
                  </a:cubicBezTo>
                  <a:cubicBezTo>
                    <a:pt x="1494" y="6895"/>
                    <a:pt x="0" y="4347"/>
                    <a:pt x="0" y="4347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38"/>
                  </a:lnTo>
                  <a:cubicBezTo>
                    <a:pt x="21289" y="331"/>
                    <a:pt x="20905" y="0"/>
                    <a:pt x="2047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1758" name="Google Shape;1501;p103"/>
            <p:cNvGrpSpPr/>
            <p:nvPr/>
          </p:nvGrpSpPr>
          <p:grpSpPr>
            <a:xfrm>
              <a:off x="6104951" y="4240961"/>
              <a:ext cx="1273320" cy="501051"/>
              <a:chOff x="24" y="0"/>
              <a:chExt cx="1273318" cy="501050"/>
            </a:xfrm>
          </p:grpSpPr>
          <p:sp>
            <p:nvSpPr>
              <p:cNvPr id="1755" name="Google Shape;1502;p103"/>
              <p:cNvSpPr/>
              <p:nvPr/>
            </p:nvSpPr>
            <p:spPr>
              <a:xfrm>
                <a:off x="24" y="194841"/>
                <a:ext cx="1273320" cy="2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8" h="21600" fill="norm" stroke="1" extrusionOk="0">
                    <a:moveTo>
                      <a:pt x="18721" y="0"/>
                    </a:moveTo>
                    <a:cubicBezTo>
                      <a:pt x="18597" y="0"/>
                      <a:pt x="18442" y="74"/>
                      <a:pt x="18228" y="247"/>
                    </a:cubicBezTo>
                    <a:cubicBezTo>
                      <a:pt x="17134" y="1050"/>
                      <a:pt x="4373" y="1840"/>
                      <a:pt x="4373" y="1840"/>
                    </a:cubicBezTo>
                    <a:cubicBezTo>
                      <a:pt x="4162" y="1581"/>
                      <a:pt x="3960" y="1445"/>
                      <a:pt x="3763" y="1445"/>
                    </a:cubicBezTo>
                    <a:cubicBezTo>
                      <a:pt x="3372" y="1445"/>
                      <a:pt x="3009" y="1976"/>
                      <a:pt x="2643" y="3050"/>
                    </a:cubicBezTo>
                    <a:cubicBezTo>
                      <a:pt x="1551" y="5446"/>
                      <a:pt x="1641" y="5039"/>
                      <a:pt x="912" y="6249"/>
                    </a:cubicBezTo>
                    <a:cubicBezTo>
                      <a:pt x="183" y="7842"/>
                      <a:pt x="-273" y="13844"/>
                      <a:pt x="183" y="15042"/>
                    </a:cubicBezTo>
                    <a:cubicBezTo>
                      <a:pt x="481" y="16030"/>
                      <a:pt x="411" y="16746"/>
                      <a:pt x="1494" y="16746"/>
                    </a:cubicBezTo>
                    <a:cubicBezTo>
                      <a:pt x="1728" y="16746"/>
                      <a:pt x="2015" y="16709"/>
                      <a:pt x="2370" y="16648"/>
                    </a:cubicBezTo>
                    <a:cubicBezTo>
                      <a:pt x="3619" y="16141"/>
                      <a:pt x="3982" y="15030"/>
                      <a:pt x="4390" y="15030"/>
                    </a:cubicBezTo>
                    <a:cubicBezTo>
                      <a:pt x="4635" y="15030"/>
                      <a:pt x="4897" y="15437"/>
                      <a:pt x="5378" y="16648"/>
                    </a:cubicBezTo>
                    <a:cubicBezTo>
                      <a:pt x="6380" y="19044"/>
                      <a:pt x="7565" y="20637"/>
                      <a:pt x="8750" y="21044"/>
                    </a:cubicBezTo>
                    <a:cubicBezTo>
                      <a:pt x="8941" y="21155"/>
                      <a:pt x="9102" y="21205"/>
                      <a:pt x="9242" y="21205"/>
                    </a:cubicBezTo>
                    <a:cubicBezTo>
                      <a:pt x="10089" y="21205"/>
                      <a:pt x="10165" y="19389"/>
                      <a:pt x="12121" y="19044"/>
                    </a:cubicBezTo>
                    <a:cubicBezTo>
                      <a:pt x="13945" y="19044"/>
                      <a:pt x="14542" y="21600"/>
                      <a:pt x="15453" y="21600"/>
                    </a:cubicBezTo>
                    <a:cubicBezTo>
                      <a:pt x="15684" y="21600"/>
                      <a:pt x="15932" y="21439"/>
                      <a:pt x="16222" y="21044"/>
                    </a:cubicBezTo>
                    <a:cubicBezTo>
                      <a:pt x="17680" y="19439"/>
                      <a:pt x="16678" y="17438"/>
                      <a:pt x="18228" y="15437"/>
                    </a:cubicBezTo>
                    <a:cubicBezTo>
                      <a:pt x="19869" y="13449"/>
                      <a:pt x="20322" y="13042"/>
                      <a:pt x="20778" y="9448"/>
                    </a:cubicBezTo>
                    <a:cubicBezTo>
                      <a:pt x="21327" y="5842"/>
                      <a:pt x="21144" y="4248"/>
                      <a:pt x="20049" y="2643"/>
                    </a:cubicBezTo>
                    <a:cubicBezTo>
                      <a:pt x="19191" y="1074"/>
                      <a:pt x="19177" y="0"/>
                      <a:pt x="18721" y="0"/>
                    </a:cubicBezTo>
                    <a:close/>
                  </a:path>
                </a:pathLst>
              </a:custGeom>
              <a:solidFill>
                <a:srgbClr val="031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756" name="Google Shape;1503;p103"/>
              <p:cNvSpPr/>
              <p:nvPr/>
            </p:nvSpPr>
            <p:spPr>
              <a:xfrm>
                <a:off x="264186" y="-1"/>
                <a:ext cx="798416" cy="13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6" y="0"/>
                    </a:moveTo>
                    <a:cubicBezTo>
                      <a:pt x="4770" y="0"/>
                      <a:pt x="0" y="5173"/>
                      <a:pt x="0" y="10373"/>
                    </a:cubicBezTo>
                    <a:cubicBezTo>
                      <a:pt x="0" y="16400"/>
                      <a:pt x="4770" y="21600"/>
                      <a:pt x="10726" y="21600"/>
                    </a:cubicBezTo>
                    <a:cubicBezTo>
                      <a:pt x="16683" y="21600"/>
                      <a:pt x="21600" y="16400"/>
                      <a:pt x="21600" y="10373"/>
                    </a:cubicBezTo>
                    <a:cubicBezTo>
                      <a:pt x="21600" y="5173"/>
                      <a:pt x="16683" y="0"/>
                      <a:pt x="10726" y="0"/>
                    </a:cubicBezTo>
                    <a:close/>
                  </a:path>
                </a:pathLst>
              </a:custGeom>
              <a:solidFill>
                <a:srgbClr val="8C65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1757" name="Google Shape;1504;p103"/>
              <p:cNvSpPr/>
              <p:nvPr/>
            </p:nvSpPr>
            <p:spPr>
              <a:xfrm>
                <a:off x="82606" y="66137"/>
                <a:ext cx="1172630" cy="434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45" y="0"/>
                    </a:moveTo>
                    <a:lnTo>
                      <a:pt x="3345" y="7650"/>
                    </a:lnTo>
                    <a:cubicBezTo>
                      <a:pt x="2130" y="9018"/>
                      <a:pt x="1015" y="10665"/>
                      <a:pt x="0" y="12852"/>
                    </a:cubicBezTo>
                    <a:cubicBezTo>
                      <a:pt x="711" y="12303"/>
                      <a:pt x="1522" y="12033"/>
                      <a:pt x="2230" y="12033"/>
                    </a:cubicBezTo>
                    <a:cubicBezTo>
                      <a:pt x="2324" y="12067"/>
                      <a:pt x="2415" y="12084"/>
                      <a:pt x="2505" y="12084"/>
                    </a:cubicBezTo>
                    <a:cubicBezTo>
                      <a:pt x="3119" y="12084"/>
                      <a:pt x="3717" y="11307"/>
                      <a:pt x="4159" y="10116"/>
                    </a:cubicBezTo>
                    <a:cubicBezTo>
                      <a:pt x="4826" y="10513"/>
                      <a:pt x="5550" y="10766"/>
                      <a:pt x="6286" y="10766"/>
                    </a:cubicBezTo>
                    <a:cubicBezTo>
                      <a:pt x="6555" y="10766"/>
                      <a:pt x="6827" y="10732"/>
                      <a:pt x="7100" y="10665"/>
                    </a:cubicBezTo>
                    <a:cubicBezTo>
                      <a:pt x="6896" y="12033"/>
                      <a:pt x="6592" y="13122"/>
                      <a:pt x="6185" y="13941"/>
                    </a:cubicBezTo>
                    <a:cubicBezTo>
                      <a:pt x="5781" y="15039"/>
                      <a:pt x="5274" y="16407"/>
                      <a:pt x="4970" y="17775"/>
                    </a:cubicBezTo>
                    <a:cubicBezTo>
                      <a:pt x="4970" y="17775"/>
                      <a:pt x="6389" y="15309"/>
                      <a:pt x="7100" y="14220"/>
                    </a:cubicBezTo>
                    <a:cubicBezTo>
                      <a:pt x="7504" y="13671"/>
                      <a:pt x="7808" y="12852"/>
                      <a:pt x="8215" y="11754"/>
                    </a:cubicBezTo>
                    <a:cubicBezTo>
                      <a:pt x="9633" y="11754"/>
                      <a:pt x="11055" y="11484"/>
                      <a:pt x="11055" y="11484"/>
                    </a:cubicBezTo>
                    <a:cubicBezTo>
                      <a:pt x="10748" y="13392"/>
                      <a:pt x="10445" y="15309"/>
                      <a:pt x="10141" y="17226"/>
                    </a:cubicBezTo>
                    <a:cubicBezTo>
                      <a:pt x="9937" y="19683"/>
                      <a:pt x="9633" y="21600"/>
                      <a:pt x="9633" y="21600"/>
                    </a:cubicBezTo>
                    <a:cubicBezTo>
                      <a:pt x="10445" y="19413"/>
                      <a:pt x="11155" y="16947"/>
                      <a:pt x="11763" y="14490"/>
                    </a:cubicBezTo>
                    <a:cubicBezTo>
                      <a:pt x="12374" y="11484"/>
                      <a:pt x="14300" y="10935"/>
                      <a:pt x="14300" y="10935"/>
                    </a:cubicBezTo>
                    <a:cubicBezTo>
                      <a:pt x="14503" y="12303"/>
                      <a:pt x="14604" y="13671"/>
                      <a:pt x="14807" y="15039"/>
                    </a:cubicBezTo>
                    <a:cubicBezTo>
                      <a:pt x="15211" y="17226"/>
                      <a:pt x="15618" y="19413"/>
                      <a:pt x="16126" y="21600"/>
                    </a:cubicBezTo>
                    <a:cubicBezTo>
                      <a:pt x="16022" y="19134"/>
                      <a:pt x="16126" y="16947"/>
                      <a:pt x="16429" y="14760"/>
                    </a:cubicBezTo>
                    <a:cubicBezTo>
                      <a:pt x="16733" y="13392"/>
                      <a:pt x="16429" y="10386"/>
                      <a:pt x="16429" y="10386"/>
                    </a:cubicBezTo>
                    <a:cubicBezTo>
                      <a:pt x="17341" y="10665"/>
                      <a:pt x="18355" y="11205"/>
                      <a:pt x="19270" y="12033"/>
                    </a:cubicBezTo>
                    <a:cubicBezTo>
                      <a:pt x="20081" y="12852"/>
                      <a:pt x="20789" y="13122"/>
                      <a:pt x="21600" y="13122"/>
                    </a:cubicBezTo>
                    <a:cubicBezTo>
                      <a:pt x="21093" y="12573"/>
                      <a:pt x="20485" y="11484"/>
                      <a:pt x="20081" y="10386"/>
                    </a:cubicBezTo>
                    <a:cubicBezTo>
                      <a:pt x="19470" y="9018"/>
                      <a:pt x="18763" y="8199"/>
                      <a:pt x="18052" y="7650"/>
                    </a:cubicBezTo>
                    <a:lnTo>
                      <a:pt x="18052" y="0"/>
                    </a:lnTo>
                    <a:cubicBezTo>
                      <a:pt x="18052" y="1908"/>
                      <a:pt x="14704" y="3555"/>
                      <a:pt x="10648" y="3555"/>
                    </a:cubicBezTo>
                    <a:cubicBezTo>
                      <a:pt x="6592" y="3555"/>
                      <a:pt x="3345" y="1908"/>
                      <a:pt x="3345" y="0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1760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116.xml"/><Relationship Id="rId118" Type="http://schemas.openxmlformats.org/officeDocument/2006/relationships/slideLayout" Target="../slideLayouts/slideLayout117.xml"/><Relationship Id="rId119" Type="http://schemas.openxmlformats.org/officeDocument/2006/relationships/slideLayout" Target="../slideLayouts/slideLayout118.xml"/><Relationship Id="rId120" Type="http://schemas.openxmlformats.org/officeDocument/2006/relationships/slideLayout" Target="../slideLayouts/slideLayout119.xml"/><Relationship Id="rId121" Type="http://schemas.openxmlformats.org/officeDocument/2006/relationships/slideLayout" Target="../slideLayouts/slideLayout120.xml"/><Relationship Id="rId122" Type="http://schemas.openxmlformats.org/officeDocument/2006/relationships/slideLayout" Target="../slideLayouts/slideLayout121.xml"/><Relationship Id="rId123" Type="http://schemas.openxmlformats.org/officeDocument/2006/relationships/slideLayout" Target="../slideLayouts/slideLayout122.xml"/><Relationship Id="rId124" Type="http://schemas.openxmlformats.org/officeDocument/2006/relationships/slideLayout" Target="../slideLayouts/slideLayout123.xml"/><Relationship Id="rId125" Type="http://schemas.openxmlformats.org/officeDocument/2006/relationships/slideLayout" Target="../slideLayouts/slideLayout124.xml"/><Relationship Id="rId126" Type="http://schemas.openxmlformats.org/officeDocument/2006/relationships/slideLayout" Target="../slideLayouts/slideLayout125.xml"/><Relationship Id="rId127" Type="http://schemas.openxmlformats.org/officeDocument/2006/relationships/slideLayout" Target="../slideLayouts/slideLayout126.xml"/><Relationship Id="rId128" Type="http://schemas.openxmlformats.org/officeDocument/2006/relationships/slideLayout" Target="../slideLayouts/slideLayout127.xml"/><Relationship Id="rId129" Type="http://schemas.openxmlformats.org/officeDocument/2006/relationships/slideLayout" Target="../slideLayouts/slideLayout128.xml"/><Relationship Id="rId130" Type="http://schemas.openxmlformats.org/officeDocument/2006/relationships/slideLayout" Target="../slideLayouts/slideLayout129.xml"/><Relationship Id="rId131" Type="http://schemas.openxmlformats.org/officeDocument/2006/relationships/slideLayout" Target="../slideLayouts/slideLayout130.xml"/><Relationship Id="rId132" Type="http://schemas.openxmlformats.org/officeDocument/2006/relationships/slideLayout" Target="../slideLayouts/slideLayout131.xml"/><Relationship Id="rId133" Type="http://schemas.openxmlformats.org/officeDocument/2006/relationships/slideLayout" Target="../slideLayouts/slideLayout132.xml"/><Relationship Id="rId134" Type="http://schemas.openxmlformats.org/officeDocument/2006/relationships/slideLayout" Target="../slideLayouts/slideLayout133.xml"/><Relationship Id="rId135" Type="http://schemas.openxmlformats.org/officeDocument/2006/relationships/slideLayout" Target="../slideLayouts/slideLayout134.xml"/><Relationship Id="rId136" Type="http://schemas.openxmlformats.org/officeDocument/2006/relationships/slideLayout" Target="../slideLayouts/slideLayout135.xml"/><Relationship Id="rId137" Type="http://schemas.openxmlformats.org/officeDocument/2006/relationships/slideLayout" Target="../slideLayouts/slideLayout136.xml"/><Relationship Id="rId138" Type="http://schemas.openxmlformats.org/officeDocument/2006/relationships/slideLayout" Target="../slideLayouts/slideLayout137.xml"/><Relationship Id="rId139" Type="http://schemas.openxmlformats.org/officeDocument/2006/relationships/slideLayout" Target="../slideLayouts/slideLayout138.xml"/><Relationship Id="rId140" Type="http://schemas.openxmlformats.org/officeDocument/2006/relationships/slideLayout" Target="../slideLayouts/slideLayout139.xml"/><Relationship Id="rId141" Type="http://schemas.openxmlformats.org/officeDocument/2006/relationships/slideLayout" Target="../slideLayouts/slideLayout140.xml"/><Relationship Id="rId142" Type="http://schemas.openxmlformats.org/officeDocument/2006/relationships/slideLayout" Target="../slideLayouts/slideLayout141.xml"/><Relationship Id="rId143" Type="http://schemas.openxmlformats.org/officeDocument/2006/relationships/slideLayout" Target="../slideLayouts/slideLayout142.xml"/><Relationship Id="rId144" Type="http://schemas.openxmlformats.org/officeDocument/2006/relationships/slideLayout" Target="../slideLayouts/slideLayout143.xml"/><Relationship Id="rId145" Type="http://schemas.openxmlformats.org/officeDocument/2006/relationships/slideLayout" Target="../slideLayouts/slideLayout144.xml"/><Relationship Id="rId146" Type="http://schemas.openxmlformats.org/officeDocument/2006/relationships/slideLayout" Target="../slideLayouts/slideLayout145.xml"/><Relationship Id="rId147" Type="http://schemas.openxmlformats.org/officeDocument/2006/relationships/slideLayout" Target="../slideLayouts/slideLayout146.xml"/><Relationship Id="rId148" Type="http://schemas.openxmlformats.org/officeDocument/2006/relationships/slideLayout" Target="../slideLayouts/slideLayout147.xml"/><Relationship Id="rId149" Type="http://schemas.openxmlformats.org/officeDocument/2006/relationships/slideLayout" Target="../slideLayouts/slideLayout148.xml"/><Relationship Id="rId150" Type="http://schemas.openxmlformats.org/officeDocument/2006/relationships/slideLayout" Target="../slideLayouts/slideLayout149.xml"/><Relationship Id="rId151" Type="http://schemas.openxmlformats.org/officeDocument/2006/relationships/slideLayout" Target="../slideLayouts/slideLayout150.xml"/><Relationship Id="rId152" Type="http://schemas.openxmlformats.org/officeDocument/2006/relationships/slideLayout" Target="../slideLayouts/slideLayout151.xml"/><Relationship Id="rId153" Type="http://schemas.openxmlformats.org/officeDocument/2006/relationships/slideLayout" Target="../slideLayouts/slideLayout152.xml"/><Relationship Id="rId154" Type="http://schemas.openxmlformats.org/officeDocument/2006/relationships/slideLayout" Target="../slideLayouts/slideLayout153.xml"/><Relationship Id="rId155" Type="http://schemas.openxmlformats.org/officeDocument/2006/relationships/slideLayout" Target="../slideLayouts/slideLayout154.xml"/><Relationship Id="rId156" Type="http://schemas.openxmlformats.org/officeDocument/2006/relationships/slideLayout" Target="../slideLayouts/slideLayout155.xml"/><Relationship Id="rId157" Type="http://schemas.openxmlformats.org/officeDocument/2006/relationships/slideLayout" Target="../slideLayouts/slideLayout156.xml"/><Relationship Id="rId158" Type="http://schemas.openxmlformats.org/officeDocument/2006/relationships/slideLayout" Target="../slideLayouts/slideLayout157.xml"/><Relationship Id="rId159" Type="http://schemas.openxmlformats.org/officeDocument/2006/relationships/slideLayout" Target="../slideLayouts/slideLayout158.xml"/><Relationship Id="rId160" Type="http://schemas.openxmlformats.org/officeDocument/2006/relationships/slideLayout" Target="../slideLayouts/slideLayout159.xml"/><Relationship Id="rId161" Type="http://schemas.openxmlformats.org/officeDocument/2006/relationships/slideLayout" Target="../slideLayouts/slideLayout160.xml"/><Relationship Id="rId162" Type="http://schemas.openxmlformats.org/officeDocument/2006/relationships/slideLayout" Target="../slideLayouts/slideLayout161.xml"/><Relationship Id="rId163" Type="http://schemas.openxmlformats.org/officeDocument/2006/relationships/slideLayout" Target="../slideLayouts/slideLayout162.xml"/><Relationship Id="rId164" Type="http://schemas.openxmlformats.org/officeDocument/2006/relationships/slideLayout" Target="../slideLayouts/slideLayout163.xml"/><Relationship Id="rId165" Type="http://schemas.openxmlformats.org/officeDocument/2006/relationships/slideLayout" Target="../slideLayouts/slideLayout164.xml"/><Relationship Id="rId166" Type="http://schemas.openxmlformats.org/officeDocument/2006/relationships/slideLayout" Target="../slideLayouts/slideLayout165.xml"/><Relationship Id="rId167" Type="http://schemas.openxmlformats.org/officeDocument/2006/relationships/slideLayout" Target="../slideLayouts/slideLayout166.xml"/><Relationship Id="rId168" Type="http://schemas.openxmlformats.org/officeDocument/2006/relationships/slideLayout" Target="../slideLayouts/slideLayout167.xml"/><Relationship Id="rId169" Type="http://schemas.openxmlformats.org/officeDocument/2006/relationships/slideLayout" Target="../slideLayouts/slideLayout168.xml"/><Relationship Id="rId170" Type="http://schemas.openxmlformats.org/officeDocument/2006/relationships/slideLayout" Target="../slideLayouts/slideLayout169.xml"/><Relationship Id="rId171" Type="http://schemas.openxmlformats.org/officeDocument/2006/relationships/slideLayout" Target="../slideLayouts/slideLayout170.xml"/><Relationship Id="rId172" Type="http://schemas.openxmlformats.org/officeDocument/2006/relationships/slideLayout" Target="../slideLayouts/slideLayout171.xml"/><Relationship Id="rId173" Type="http://schemas.openxmlformats.org/officeDocument/2006/relationships/slideLayout" Target="../slideLayouts/slideLayout172.xml"/><Relationship Id="rId174" Type="http://schemas.openxmlformats.org/officeDocument/2006/relationships/slideLayout" Target="../slideLayouts/slideLayout173.xml"/><Relationship Id="rId175" Type="http://schemas.openxmlformats.org/officeDocument/2006/relationships/slideLayout" Target="../slideLayouts/slideLayout174.xml"/><Relationship Id="rId176" Type="http://schemas.openxmlformats.org/officeDocument/2006/relationships/slideLayout" Target="../slideLayouts/slideLayout175.xml"/><Relationship Id="rId177" Type="http://schemas.openxmlformats.org/officeDocument/2006/relationships/slideLayout" Target="../slideLayouts/slideLayout176.xml"/><Relationship Id="rId178" Type="http://schemas.openxmlformats.org/officeDocument/2006/relationships/slideLayout" Target="../slideLayouts/slideLayout177.xml"/><Relationship Id="rId179" Type="http://schemas.openxmlformats.org/officeDocument/2006/relationships/slideLayout" Target="../slideLayouts/slideLayout178.xml"/><Relationship Id="rId180" Type="http://schemas.openxmlformats.org/officeDocument/2006/relationships/slideLayout" Target="../slideLayouts/slideLayout179.xml"/><Relationship Id="rId181" Type="http://schemas.openxmlformats.org/officeDocument/2006/relationships/slideLayout" Target="../slideLayouts/slideLayout180.xml"/><Relationship Id="rId182" Type="http://schemas.openxmlformats.org/officeDocument/2006/relationships/slideLayout" Target="../slideLayouts/slideLayout181.xml"/><Relationship Id="rId183" Type="http://schemas.openxmlformats.org/officeDocument/2006/relationships/slideLayout" Target="../slideLayouts/slideLayout182.xml"/><Relationship Id="rId184" Type="http://schemas.openxmlformats.org/officeDocument/2006/relationships/slideLayout" Target="../slideLayouts/slideLayout183.xml"/><Relationship Id="rId185" Type="http://schemas.openxmlformats.org/officeDocument/2006/relationships/slideLayout" Target="../slideLayouts/slideLayout184.xml"/><Relationship Id="rId186" Type="http://schemas.openxmlformats.org/officeDocument/2006/relationships/slideLayout" Target="../slideLayouts/slideLayout185.xml"/><Relationship Id="rId187" Type="http://schemas.openxmlformats.org/officeDocument/2006/relationships/slideLayout" Target="../slideLayouts/slideLayout186.xml"/><Relationship Id="rId188" Type="http://schemas.openxmlformats.org/officeDocument/2006/relationships/slideLayout" Target="../slideLayouts/slideLayout187.xml"/><Relationship Id="rId189" Type="http://schemas.openxmlformats.org/officeDocument/2006/relationships/slideLayout" Target="../slideLayouts/slideLayout188.xml"/><Relationship Id="rId190" Type="http://schemas.openxmlformats.org/officeDocument/2006/relationships/slideLayout" Target="../slideLayouts/slideLayout189.xml"/><Relationship Id="rId191" Type="http://schemas.openxmlformats.org/officeDocument/2006/relationships/slideLayout" Target="../slideLayouts/slideLayout190.xml"/><Relationship Id="rId192" Type="http://schemas.openxmlformats.org/officeDocument/2006/relationships/slideLayout" Target="../slideLayouts/slideLayout191.xml"/><Relationship Id="rId193" Type="http://schemas.openxmlformats.org/officeDocument/2006/relationships/slideLayout" Target="../slideLayouts/slideLayout192.xml"/><Relationship Id="rId194" Type="http://schemas.openxmlformats.org/officeDocument/2006/relationships/slideLayout" Target="../slideLayouts/slideLayout193.xml"/><Relationship Id="rId195" Type="http://schemas.openxmlformats.org/officeDocument/2006/relationships/slideLayout" Target="../slideLayouts/slideLayout194.xml"/><Relationship Id="rId196" Type="http://schemas.openxmlformats.org/officeDocument/2006/relationships/slideLayout" Target="../slideLayouts/slideLayout195.xml"/><Relationship Id="rId197" Type="http://schemas.openxmlformats.org/officeDocument/2006/relationships/slideLayout" Target="../slideLayouts/slideLayout196.xml"/><Relationship Id="rId198" Type="http://schemas.openxmlformats.org/officeDocument/2006/relationships/slideLayout" Target="../slideLayouts/slideLayout197.xml"/><Relationship Id="rId199" Type="http://schemas.openxmlformats.org/officeDocument/2006/relationships/slideLayout" Target="../slideLayouts/slideLayout198.xml"/><Relationship Id="rId200" Type="http://schemas.openxmlformats.org/officeDocument/2006/relationships/slideLayout" Target="../slideLayouts/slideLayout199.xml"/><Relationship Id="rId201" Type="http://schemas.openxmlformats.org/officeDocument/2006/relationships/slideLayout" Target="../slideLayouts/slideLayout200.xml"/><Relationship Id="rId202" Type="http://schemas.openxmlformats.org/officeDocument/2006/relationships/slideLayout" Target="../slideLayouts/slideLayout201.xml"/><Relationship Id="rId203" Type="http://schemas.openxmlformats.org/officeDocument/2006/relationships/slideLayout" Target="../slideLayouts/slideLayout202.xml"/><Relationship Id="rId204" Type="http://schemas.openxmlformats.org/officeDocument/2006/relationships/slideLayout" Target="../slideLayouts/slideLayout203.xml"/><Relationship Id="rId205" Type="http://schemas.openxmlformats.org/officeDocument/2006/relationships/slideLayout" Target="../slideLayouts/slideLayout20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8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8" y="4700820"/>
            <a:ext cx="336812" cy="318394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normAutofit fontScale="100000" lnSpcReduction="0"/>
          </a:bodyPr>
          <a:lstStyle>
            <a:lvl1pPr algn="r">
              <a:defRPr sz="10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  <p:sldLayoutId id="2147483766" r:id="rId119"/>
    <p:sldLayoutId id="2147483767" r:id="rId120"/>
    <p:sldLayoutId id="2147483768" r:id="rId121"/>
    <p:sldLayoutId id="2147483769" r:id="rId122"/>
    <p:sldLayoutId id="2147483770" r:id="rId123"/>
    <p:sldLayoutId id="2147483771" r:id="rId124"/>
    <p:sldLayoutId id="2147483772" r:id="rId125"/>
    <p:sldLayoutId id="2147483773" r:id="rId126"/>
    <p:sldLayoutId id="2147483774" r:id="rId127"/>
    <p:sldLayoutId id="2147483775" r:id="rId128"/>
    <p:sldLayoutId id="2147483776" r:id="rId129"/>
    <p:sldLayoutId id="2147483777" r:id="rId130"/>
    <p:sldLayoutId id="2147483778" r:id="rId131"/>
    <p:sldLayoutId id="2147483779" r:id="rId132"/>
    <p:sldLayoutId id="2147483780" r:id="rId133"/>
    <p:sldLayoutId id="2147483781" r:id="rId134"/>
    <p:sldLayoutId id="2147483782" r:id="rId135"/>
    <p:sldLayoutId id="2147483783" r:id="rId136"/>
    <p:sldLayoutId id="2147483784" r:id="rId137"/>
    <p:sldLayoutId id="2147483785" r:id="rId138"/>
    <p:sldLayoutId id="2147483786" r:id="rId139"/>
    <p:sldLayoutId id="2147483787" r:id="rId140"/>
    <p:sldLayoutId id="2147483788" r:id="rId141"/>
    <p:sldLayoutId id="2147483789" r:id="rId142"/>
    <p:sldLayoutId id="2147483790" r:id="rId143"/>
    <p:sldLayoutId id="2147483791" r:id="rId144"/>
    <p:sldLayoutId id="2147483792" r:id="rId145"/>
    <p:sldLayoutId id="2147483793" r:id="rId146"/>
    <p:sldLayoutId id="2147483794" r:id="rId147"/>
    <p:sldLayoutId id="2147483795" r:id="rId148"/>
    <p:sldLayoutId id="2147483796" r:id="rId149"/>
    <p:sldLayoutId id="2147483797" r:id="rId150"/>
    <p:sldLayoutId id="2147483798" r:id="rId151"/>
    <p:sldLayoutId id="2147483799" r:id="rId152"/>
    <p:sldLayoutId id="2147483800" r:id="rId153"/>
    <p:sldLayoutId id="2147483801" r:id="rId154"/>
    <p:sldLayoutId id="2147483802" r:id="rId155"/>
    <p:sldLayoutId id="2147483803" r:id="rId156"/>
    <p:sldLayoutId id="2147483804" r:id="rId157"/>
    <p:sldLayoutId id="2147483805" r:id="rId158"/>
    <p:sldLayoutId id="2147483806" r:id="rId159"/>
    <p:sldLayoutId id="2147483807" r:id="rId160"/>
    <p:sldLayoutId id="2147483808" r:id="rId161"/>
    <p:sldLayoutId id="2147483809" r:id="rId162"/>
    <p:sldLayoutId id="2147483810" r:id="rId163"/>
    <p:sldLayoutId id="2147483811" r:id="rId164"/>
    <p:sldLayoutId id="2147483812" r:id="rId165"/>
    <p:sldLayoutId id="2147483813" r:id="rId166"/>
    <p:sldLayoutId id="2147483814" r:id="rId167"/>
    <p:sldLayoutId id="2147483815" r:id="rId168"/>
    <p:sldLayoutId id="2147483816" r:id="rId169"/>
    <p:sldLayoutId id="2147483817" r:id="rId170"/>
    <p:sldLayoutId id="2147483818" r:id="rId171"/>
    <p:sldLayoutId id="2147483819" r:id="rId172"/>
    <p:sldLayoutId id="2147483820" r:id="rId173"/>
    <p:sldLayoutId id="2147483821" r:id="rId174"/>
    <p:sldLayoutId id="2147483822" r:id="rId175"/>
    <p:sldLayoutId id="2147483823" r:id="rId176"/>
    <p:sldLayoutId id="2147483824" r:id="rId177"/>
    <p:sldLayoutId id="2147483825" r:id="rId178"/>
    <p:sldLayoutId id="2147483826" r:id="rId179"/>
    <p:sldLayoutId id="2147483827" r:id="rId180"/>
    <p:sldLayoutId id="2147483828" r:id="rId181"/>
    <p:sldLayoutId id="2147483829" r:id="rId182"/>
    <p:sldLayoutId id="2147483830" r:id="rId183"/>
    <p:sldLayoutId id="2147483831" r:id="rId184"/>
    <p:sldLayoutId id="2147483832" r:id="rId185"/>
    <p:sldLayoutId id="2147483833" r:id="rId186"/>
    <p:sldLayoutId id="2147483834" r:id="rId187"/>
    <p:sldLayoutId id="2147483835" r:id="rId188"/>
    <p:sldLayoutId id="2147483836" r:id="rId189"/>
    <p:sldLayoutId id="2147483837" r:id="rId190"/>
    <p:sldLayoutId id="2147483838" r:id="rId191"/>
    <p:sldLayoutId id="2147483839" r:id="rId192"/>
    <p:sldLayoutId id="2147483840" r:id="rId193"/>
    <p:sldLayoutId id="2147483841" r:id="rId194"/>
    <p:sldLayoutId id="2147483842" r:id="rId195"/>
    <p:sldLayoutId id="2147483843" r:id="rId196"/>
    <p:sldLayoutId id="2147483844" r:id="rId197"/>
    <p:sldLayoutId id="2147483845" r:id="rId198"/>
    <p:sldLayoutId id="2147483846" r:id="rId199"/>
    <p:sldLayoutId id="2147483847" r:id="rId200"/>
    <p:sldLayoutId id="2147483848" r:id="rId201"/>
    <p:sldLayoutId id="2147483849" r:id="rId202"/>
    <p:sldLayoutId id="2147483850" r:id="rId203"/>
    <p:sldLayoutId id="2147483851" r:id="rId204"/>
    <p:sldLayoutId id="2147483852" r:id="rId20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3" Type="http://schemas.microsoft.com/office/2007/relationships/media" Target="../media/media3.mp4"/><Relationship Id="rId4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165;p212"/>
          <p:cNvSpPr/>
          <p:nvPr/>
        </p:nvSpPr>
        <p:spPr>
          <a:xfrm>
            <a:off x="12813031" y="872969"/>
            <a:ext cx="144246" cy="272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600" fill="norm" stroke="1" extrusionOk="0">
                <a:moveTo>
                  <a:pt x="944" y="0"/>
                </a:moveTo>
                <a:cubicBezTo>
                  <a:pt x="681" y="0"/>
                  <a:pt x="418" y="93"/>
                  <a:pt x="242" y="265"/>
                </a:cubicBezTo>
                <a:cubicBezTo>
                  <a:pt x="-80" y="452"/>
                  <a:pt x="-80" y="639"/>
                  <a:pt x="242" y="825"/>
                </a:cubicBezTo>
                <a:cubicBezTo>
                  <a:pt x="11744" y="9173"/>
                  <a:pt x="19764" y="21039"/>
                  <a:pt x="20466" y="21226"/>
                </a:cubicBezTo>
                <a:cubicBezTo>
                  <a:pt x="19764" y="21600"/>
                  <a:pt x="20818" y="21600"/>
                  <a:pt x="21169" y="21600"/>
                </a:cubicBezTo>
                <a:cubicBezTo>
                  <a:pt x="21520" y="21226"/>
                  <a:pt x="21520" y="21039"/>
                  <a:pt x="21520" y="20852"/>
                </a:cubicBezTo>
                <a:cubicBezTo>
                  <a:pt x="21520" y="20666"/>
                  <a:pt x="13149" y="8612"/>
                  <a:pt x="1647" y="265"/>
                </a:cubicBezTo>
                <a:cubicBezTo>
                  <a:pt x="1471" y="93"/>
                  <a:pt x="1208" y="0"/>
                  <a:pt x="944" y="0"/>
                </a:cubicBezTo>
                <a:close/>
              </a:path>
            </a:pathLst>
          </a:custGeom>
          <a:solidFill>
            <a:srgbClr val="FEF8E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07" name="Google Shape;3166;p212"/>
          <p:cNvSpPr/>
          <p:nvPr/>
        </p:nvSpPr>
        <p:spPr>
          <a:xfrm>
            <a:off x="12634937" y="984405"/>
            <a:ext cx="164602" cy="226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20526" y="0"/>
                </a:moveTo>
                <a:cubicBezTo>
                  <a:pt x="20373" y="0"/>
                  <a:pt x="20220" y="56"/>
                  <a:pt x="20066" y="169"/>
                </a:cubicBezTo>
                <a:cubicBezTo>
                  <a:pt x="19172" y="394"/>
                  <a:pt x="4550" y="9319"/>
                  <a:pt x="0" y="20925"/>
                </a:cubicBezTo>
                <a:cubicBezTo>
                  <a:pt x="0" y="21150"/>
                  <a:pt x="0" y="21375"/>
                  <a:pt x="588" y="21600"/>
                </a:cubicBezTo>
                <a:cubicBezTo>
                  <a:pt x="588" y="21375"/>
                  <a:pt x="895" y="21375"/>
                  <a:pt x="1508" y="21375"/>
                </a:cubicBezTo>
                <a:lnTo>
                  <a:pt x="1815" y="21150"/>
                </a:lnTo>
                <a:cubicBezTo>
                  <a:pt x="6391" y="9994"/>
                  <a:pt x="20987" y="1069"/>
                  <a:pt x="20987" y="1069"/>
                </a:cubicBezTo>
                <a:cubicBezTo>
                  <a:pt x="21600" y="844"/>
                  <a:pt x="21600" y="394"/>
                  <a:pt x="20987" y="169"/>
                </a:cubicBezTo>
                <a:cubicBezTo>
                  <a:pt x="20833" y="56"/>
                  <a:pt x="20680" y="0"/>
                  <a:pt x="20526" y="0"/>
                </a:cubicBezTo>
                <a:close/>
              </a:path>
            </a:pathLst>
          </a:custGeom>
          <a:solidFill>
            <a:srgbClr val="FEF8E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3720" name="Google Shape;3169;p212"/>
          <p:cNvGrpSpPr/>
          <p:nvPr/>
        </p:nvGrpSpPr>
        <p:grpSpPr>
          <a:xfrm>
            <a:off x="-303584" y="2083718"/>
            <a:ext cx="2846389" cy="3347373"/>
            <a:chOff x="32" y="0"/>
            <a:chExt cx="2846387" cy="3347371"/>
          </a:xfrm>
        </p:grpSpPr>
        <p:sp>
          <p:nvSpPr>
            <p:cNvPr id="3708" name="Google Shape;3170;p212"/>
            <p:cNvSpPr/>
            <p:nvPr/>
          </p:nvSpPr>
          <p:spPr>
            <a:xfrm>
              <a:off x="972291" y="2573"/>
              <a:ext cx="1400935" cy="192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5804" y="0"/>
                  </a:moveTo>
                  <a:cubicBezTo>
                    <a:pt x="5779" y="0"/>
                    <a:pt x="5753" y="1"/>
                    <a:pt x="5727" y="2"/>
                  </a:cubicBezTo>
                  <a:cubicBezTo>
                    <a:pt x="4565" y="23"/>
                    <a:pt x="5229" y="3075"/>
                    <a:pt x="5229" y="3075"/>
                  </a:cubicBezTo>
                  <a:cubicBezTo>
                    <a:pt x="5229" y="3075"/>
                    <a:pt x="4259" y="5438"/>
                    <a:pt x="3318" y="7926"/>
                  </a:cubicBezTo>
                  <a:cubicBezTo>
                    <a:pt x="2349" y="10414"/>
                    <a:pt x="548" y="15181"/>
                    <a:pt x="189" y="16164"/>
                  </a:cubicBezTo>
                  <a:cubicBezTo>
                    <a:pt x="-200" y="17168"/>
                    <a:pt x="-587" y="20910"/>
                    <a:pt x="5589" y="21370"/>
                  </a:cubicBezTo>
                  <a:cubicBezTo>
                    <a:pt x="7892" y="21541"/>
                    <a:pt x="9386" y="21600"/>
                    <a:pt x="10378" y="21600"/>
                  </a:cubicBezTo>
                  <a:cubicBezTo>
                    <a:pt x="12044" y="21600"/>
                    <a:pt x="12290" y="21435"/>
                    <a:pt x="12568" y="21370"/>
                  </a:cubicBezTo>
                  <a:cubicBezTo>
                    <a:pt x="13010" y="21245"/>
                    <a:pt x="12872" y="20680"/>
                    <a:pt x="12872" y="20680"/>
                  </a:cubicBezTo>
                  <a:cubicBezTo>
                    <a:pt x="13315" y="20660"/>
                    <a:pt x="13730" y="20575"/>
                    <a:pt x="14146" y="20450"/>
                  </a:cubicBezTo>
                  <a:cubicBezTo>
                    <a:pt x="14146" y="20450"/>
                    <a:pt x="14451" y="20952"/>
                    <a:pt x="16361" y="20952"/>
                  </a:cubicBezTo>
                  <a:cubicBezTo>
                    <a:pt x="16840" y="20952"/>
                    <a:pt x="17318" y="20958"/>
                    <a:pt x="17775" y="20958"/>
                  </a:cubicBezTo>
                  <a:cubicBezTo>
                    <a:pt x="19144" y="20958"/>
                    <a:pt x="20308" y="20900"/>
                    <a:pt x="20598" y="20429"/>
                  </a:cubicBezTo>
                  <a:cubicBezTo>
                    <a:pt x="21013" y="19781"/>
                    <a:pt x="20765" y="17543"/>
                    <a:pt x="20044" y="17523"/>
                  </a:cubicBezTo>
                  <a:cubicBezTo>
                    <a:pt x="20027" y="17522"/>
                    <a:pt x="20009" y="17522"/>
                    <a:pt x="19991" y="17522"/>
                  </a:cubicBezTo>
                  <a:cubicBezTo>
                    <a:pt x="19338" y="17522"/>
                    <a:pt x="18511" y="18188"/>
                    <a:pt x="17691" y="18188"/>
                  </a:cubicBezTo>
                  <a:cubicBezTo>
                    <a:pt x="17616" y="18188"/>
                    <a:pt x="17542" y="18183"/>
                    <a:pt x="17468" y="18171"/>
                  </a:cubicBezTo>
                  <a:cubicBezTo>
                    <a:pt x="16554" y="18025"/>
                    <a:pt x="17108" y="17669"/>
                    <a:pt x="16444" y="16603"/>
                  </a:cubicBezTo>
                  <a:cubicBezTo>
                    <a:pt x="16444" y="16603"/>
                    <a:pt x="17635" y="16436"/>
                    <a:pt x="16860" y="14700"/>
                  </a:cubicBezTo>
                  <a:cubicBezTo>
                    <a:pt x="16112" y="12944"/>
                    <a:pt x="13481" y="9724"/>
                    <a:pt x="13176" y="8784"/>
                  </a:cubicBezTo>
                  <a:cubicBezTo>
                    <a:pt x="12872" y="7821"/>
                    <a:pt x="12706" y="6902"/>
                    <a:pt x="12706" y="6902"/>
                  </a:cubicBezTo>
                  <a:cubicBezTo>
                    <a:pt x="12706" y="6902"/>
                    <a:pt x="13449" y="6982"/>
                    <a:pt x="14310" y="6982"/>
                  </a:cubicBezTo>
                  <a:cubicBezTo>
                    <a:pt x="15313" y="6982"/>
                    <a:pt x="16477" y="6873"/>
                    <a:pt x="16804" y="6400"/>
                  </a:cubicBezTo>
                  <a:cubicBezTo>
                    <a:pt x="17414" y="5521"/>
                    <a:pt x="16915" y="4497"/>
                    <a:pt x="15586" y="4037"/>
                  </a:cubicBezTo>
                  <a:cubicBezTo>
                    <a:pt x="14174" y="3515"/>
                    <a:pt x="12983" y="2678"/>
                    <a:pt x="12208" y="1633"/>
                  </a:cubicBezTo>
                  <a:cubicBezTo>
                    <a:pt x="11666" y="909"/>
                    <a:pt x="10302" y="641"/>
                    <a:pt x="9117" y="641"/>
                  </a:cubicBezTo>
                  <a:cubicBezTo>
                    <a:pt x="8420" y="641"/>
                    <a:pt x="7786" y="732"/>
                    <a:pt x="7416" y="880"/>
                  </a:cubicBezTo>
                  <a:cubicBezTo>
                    <a:pt x="7416" y="880"/>
                    <a:pt x="6914" y="0"/>
                    <a:pt x="58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09" name="Google Shape;3171;p212"/>
            <p:cNvSpPr/>
            <p:nvPr/>
          </p:nvSpPr>
          <p:spPr>
            <a:xfrm>
              <a:off x="1649079" y="0"/>
              <a:ext cx="151077" cy="15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2" y="0"/>
                  </a:moveTo>
                  <a:cubicBezTo>
                    <a:pt x="7765" y="0"/>
                    <a:pt x="0" y="8926"/>
                    <a:pt x="0" y="8926"/>
                  </a:cubicBezTo>
                  <a:cubicBezTo>
                    <a:pt x="8527" y="10213"/>
                    <a:pt x="17067" y="13835"/>
                    <a:pt x="20799" y="20567"/>
                  </a:cubicBezTo>
                  <a:cubicBezTo>
                    <a:pt x="21061" y="20822"/>
                    <a:pt x="21324" y="21345"/>
                    <a:pt x="21600" y="21600"/>
                  </a:cubicBezTo>
                  <a:cubicBezTo>
                    <a:pt x="21600" y="17724"/>
                    <a:pt x="21324" y="1415"/>
                    <a:pt x="15464" y="115"/>
                  </a:cubicBezTo>
                  <a:cubicBezTo>
                    <a:pt x="15057" y="38"/>
                    <a:pt x="14650" y="0"/>
                    <a:pt x="142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0" name="Google Shape;3172;p212"/>
            <p:cNvSpPr/>
            <p:nvPr/>
          </p:nvSpPr>
          <p:spPr>
            <a:xfrm>
              <a:off x="1455084" y="571597"/>
              <a:ext cx="373004" cy="7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9" y="8211"/>
                    <a:pt x="2592" y="13869"/>
                    <a:pt x="4534" y="16926"/>
                  </a:cubicBezTo>
                  <a:cubicBezTo>
                    <a:pt x="6370" y="20008"/>
                    <a:pt x="8318" y="21549"/>
                    <a:pt x="10260" y="21549"/>
                  </a:cubicBezTo>
                  <a:cubicBezTo>
                    <a:pt x="10537" y="21575"/>
                    <a:pt x="10819" y="21600"/>
                    <a:pt x="11095" y="21600"/>
                  </a:cubicBezTo>
                  <a:cubicBezTo>
                    <a:pt x="14703" y="21600"/>
                    <a:pt x="18290" y="18543"/>
                    <a:pt x="21600" y="12834"/>
                  </a:cubicBezTo>
                  <a:cubicBezTo>
                    <a:pt x="19764" y="13339"/>
                    <a:pt x="17822" y="14375"/>
                    <a:pt x="15986" y="14880"/>
                  </a:cubicBezTo>
                  <a:cubicBezTo>
                    <a:pt x="14038" y="15385"/>
                    <a:pt x="12202" y="15385"/>
                    <a:pt x="10366" y="15385"/>
                  </a:cubicBezTo>
                  <a:cubicBezTo>
                    <a:pt x="8424" y="15385"/>
                    <a:pt x="6588" y="13869"/>
                    <a:pt x="4752" y="12328"/>
                  </a:cubicBezTo>
                  <a:cubicBezTo>
                    <a:pt x="2916" y="10257"/>
                    <a:pt x="1293" y="6164"/>
                    <a:pt x="0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1" name="Google Shape;3173;p212"/>
            <p:cNvSpPr/>
            <p:nvPr/>
          </p:nvSpPr>
          <p:spPr>
            <a:xfrm>
              <a:off x="1393514" y="1286001"/>
              <a:ext cx="452077" cy="5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0" y="0"/>
                  </a:moveTo>
                  <a:cubicBezTo>
                    <a:pt x="1064" y="1149"/>
                    <a:pt x="2045" y="2298"/>
                    <a:pt x="3022" y="3447"/>
                  </a:cubicBezTo>
                  <a:cubicBezTo>
                    <a:pt x="3911" y="4592"/>
                    <a:pt x="4712" y="5815"/>
                    <a:pt x="5422" y="7035"/>
                  </a:cubicBezTo>
                  <a:cubicBezTo>
                    <a:pt x="6666" y="9690"/>
                    <a:pt x="8089" y="12271"/>
                    <a:pt x="9780" y="14710"/>
                  </a:cubicBezTo>
                  <a:cubicBezTo>
                    <a:pt x="10042" y="15000"/>
                    <a:pt x="10401" y="15286"/>
                    <a:pt x="10756" y="15573"/>
                  </a:cubicBezTo>
                  <a:cubicBezTo>
                    <a:pt x="10931" y="15717"/>
                    <a:pt x="11111" y="15859"/>
                    <a:pt x="11378" y="16004"/>
                  </a:cubicBezTo>
                  <a:cubicBezTo>
                    <a:pt x="11553" y="16004"/>
                    <a:pt x="11733" y="16075"/>
                    <a:pt x="11912" y="16075"/>
                  </a:cubicBezTo>
                  <a:lnTo>
                    <a:pt x="12355" y="16075"/>
                  </a:lnTo>
                  <a:cubicBezTo>
                    <a:pt x="12801" y="15930"/>
                    <a:pt x="13244" y="15788"/>
                    <a:pt x="13691" y="15643"/>
                  </a:cubicBezTo>
                  <a:lnTo>
                    <a:pt x="14842" y="15141"/>
                  </a:lnTo>
                  <a:cubicBezTo>
                    <a:pt x="16064" y="14484"/>
                    <a:pt x="17584" y="14127"/>
                    <a:pt x="19064" y="14127"/>
                  </a:cubicBezTo>
                  <a:cubicBezTo>
                    <a:pt x="19196" y="14127"/>
                    <a:pt x="19331" y="14130"/>
                    <a:pt x="19467" y="14137"/>
                  </a:cubicBezTo>
                  <a:cubicBezTo>
                    <a:pt x="19493" y="14134"/>
                    <a:pt x="19515" y="14134"/>
                    <a:pt x="19542" y="14134"/>
                  </a:cubicBezTo>
                  <a:cubicBezTo>
                    <a:pt x="20032" y="14134"/>
                    <a:pt x="20369" y="14812"/>
                    <a:pt x="20623" y="15428"/>
                  </a:cubicBezTo>
                  <a:cubicBezTo>
                    <a:pt x="20799" y="16075"/>
                    <a:pt x="20891" y="16721"/>
                    <a:pt x="20978" y="17439"/>
                  </a:cubicBezTo>
                  <a:cubicBezTo>
                    <a:pt x="21245" y="18800"/>
                    <a:pt x="21245" y="20165"/>
                    <a:pt x="21245" y="21600"/>
                  </a:cubicBezTo>
                  <a:cubicBezTo>
                    <a:pt x="21512" y="20165"/>
                    <a:pt x="21600" y="18800"/>
                    <a:pt x="21512" y="17365"/>
                  </a:cubicBezTo>
                  <a:cubicBezTo>
                    <a:pt x="21512" y="16647"/>
                    <a:pt x="21420" y="15930"/>
                    <a:pt x="21245" y="15286"/>
                  </a:cubicBezTo>
                  <a:cubicBezTo>
                    <a:pt x="21158" y="14926"/>
                    <a:pt x="21066" y="14569"/>
                    <a:pt x="20799" y="14208"/>
                  </a:cubicBezTo>
                  <a:cubicBezTo>
                    <a:pt x="20711" y="13992"/>
                    <a:pt x="20536" y="13851"/>
                    <a:pt x="20356" y="13706"/>
                  </a:cubicBezTo>
                  <a:cubicBezTo>
                    <a:pt x="20089" y="13565"/>
                    <a:pt x="19822" y="13490"/>
                    <a:pt x="19555" y="13420"/>
                  </a:cubicBezTo>
                  <a:cubicBezTo>
                    <a:pt x="19283" y="13398"/>
                    <a:pt x="19012" y="13388"/>
                    <a:pt x="18745" y="13388"/>
                  </a:cubicBezTo>
                  <a:cubicBezTo>
                    <a:pt x="17172" y="13388"/>
                    <a:pt x="15679" y="13741"/>
                    <a:pt x="14312" y="14353"/>
                  </a:cubicBezTo>
                  <a:cubicBezTo>
                    <a:pt x="13599" y="14710"/>
                    <a:pt x="12801" y="14926"/>
                    <a:pt x="12088" y="15141"/>
                  </a:cubicBezTo>
                  <a:cubicBezTo>
                    <a:pt x="12039" y="15159"/>
                    <a:pt x="11991" y="15166"/>
                    <a:pt x="11943" y="15166"/>
                  </a:cubicBezTo>
                  <a:cubicBezTo>
                    <a:pt x="11514" y="15166"/>
                    <a:pt x="10984" y="14657"/>
                    <a:pt x="10664" y="14208"/>
                  </a:cubicBezTo>
                  <a:cubicBezTo>
                    <a:pt x="9688" y="13063"/>
                    <a:pt x="8978" y="11843"/>
                    <a:pt x="8264" y="10620"/>
                  </a:cubicBezTo>
                  <a:cubicBezTo>
                    <a:pt x="7555" y="9329"/>
                    <a:pt x="6933" y="8039"/>
                    <a:pt x="6131" y="6819"/>
                  </a:cubicBezTo>
                  <a:cubicBezTo>
                    <a:pt x="4445" y="4306"/>
                    <a:pt x="2400" y="2012"/>
                    <a:pt x="0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2" name="Google Shape;3174;p212"/>
            <p:cNvSpPr/>
            <p:nvPr/>
          </p:nvSpPr>
          <p:spPr>
            <a:xfrm>
              <a:off x="1865404" y="802901"/>
              <a:ext cx="183506" cy="1024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0" y="0"/>
                  </a:moveTo>
                  <a:cubicBezTo>
                    <a:pt x="1928" y="1849"/>
                    <a:pt x="4489" y="3698"/>
                    <a:pt x="7481" y="5509"/>
                  </a:cubicBezTo>
                  <a:cubicBezTo>
                    <a:pt x="8988" y="6452"/>
                    <a:pt x="10905" y="7319"/>
                    <a:pt x="12623" y="8224"/>
                  </a:cubicBezTo>
                  <a:cubicBezTo>
                    <a:pt x="14330" y="9089"/>
                    <a:pt x="15615" y="9994"/>
                    <a:pt x="16679" y="10938"/>
                  </a:cubicBezTo>
                  <a:cubicBezTo>
                    <a:pt x="18608" y="12748"/>
                    <a:pt x="19250" y="14636"/>
                    <a:pt x="18397" y="16485"/>
                  </a:cubicBezTo>
                  <a:cubicBezTo>
                    <a:pt x="17965" y="17429"/>
                    <a:pt x="16679" y="18334"/>
                    <a:pt x="14762" y="19200"/>
                  </a:cubicBezTo>
                  <a:cubicBezTo>
                    <a:pt x="12834" y="20104"/>
                    <a:pt x="10263" y="20891"/>
                    <a:pt x="6849" y="21600"/>
                  </a:cubicBezTo>
                  <a:cubicBezTo>
                    <a:pt x="14330" y="20263"/>
                    <a:pt x="19040" y="18452"/>
                    <a:pt x="20315" y="16564"/>
                  </a:cubicBezTo>
                  <a:cubicBezTo>
                    <a:pt x="21600" y="14636"/>
                    <a:pt x="21179" y="12707"/>
                    <a:pt x="19040" y="10819"/>
                  </a:cubicBezTo>
                  <a:cubicBezTo>
                    <a:pt x="17965" y="9875"/>
                    <a:pt x="16679" y="8970"/>
                    <a:pt x="14762" y="8065"/>
                  </a:cubicBezTo>
                  <a:lnTo>
                    <a:pt x="9409" y="5390"/>
                  </a:lnTo>
                  <a:cubicBezTo>
                    <a:pt x="7702" y="4526"/>
                    <a:pt x="6206" y="3621"/>
                    <a:pt x="4489" y="2716"/>
                  </a:cubicBezTo>
                  <a:cubicBezTo>
                    <a:pt x="2992" y="1810"/>
                    <a:pt x="1496" y="905"/>
                    <a:pt x="0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3" name="Google Shape;3175;p212"/>
            <p:cNvSpPr/>
            <p:nvPr/>
          </p:nvSpPr>
          <p:spPr>
            <a:xfrm>
              <a:off x="2031461" y="1371833"/>
              <a:ext cx="50360" cy="11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8" y="3955"/>
                    <a:pt x="3193" y="7927"/>
                    <a:pt x="7174" y="11527"/>
                  </a:cubicBezTo>
                  <a:cubicBezTo>
                    <a:pt x="10366" y="15127"/>
                    <a:pt x="15175" y="18727"/>
                    <a:pt x="21600" y="21600"/>
                  </a:cubicBezTo>
                  <a:cubicBezTo>
                    <a:pt x="21600" y="17273"/>
                    <a:pt x="19984" y="13318"/>
                    <a:pt x="16003" y="9718"/>
                  </a:cubicBezTo>
                  <a:cubicBezTo>
                    <a:pt x="12771" y="6118"/>
                    <a:pt x="7174" y="2873"/>
                    <a:pt x="0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4" name="Google Shape;3176;p212"/>
            <p:cNvSpPr/>
            <p:nvPr/>
          </p:nvSpPr>
          <p:spPr>
            <a:xfrm>
              <a:off x="1447549" y="823485"/>
              <a:ext cx="373027" cy="68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4839" y="0"/>
                  </a:moveTo>
                  <a:cubicBezTo>
                    <a:pt x="6019" y="2867"/>
                    <a:pt x="7740" y="5676"/>
                    <a:pt x="9889" y="8370"/>
                  </a:cubicBezTo>
                  <a:cubicBezTo>
                    <a:pt x="10964" y="9717"/>
                    <a:pt x="12251" y="11006"/>
                    <a:pt x="13754" y="12293"/>
                  </a:cubicBezTo>
                  <a:lnTo>
                    <a:pt x="16015" y="14107"/>
                  </a:lnTo>
                  <a:cubicBezTo>
                    <a:pt x="16766" y="14692"/>
                    <a:pt x="17518" y="15278"/>
                    <a:pt x="18053" y="15924"/>
                  </a:cubicBezTo>
                  <a:cubicBezTo>
                    <a:pt x="18805" y="16567"/>
                    <a:pt x="19345" y="17210"/>
                    <a:pt x="19774" y="17853"/>
                  </a:cubicBezTo>
                  <a:cubicBezTo>
                    <a:pt x="20202" y="18499"/>
                    <a:pt x="20419" y="19143"/>
                    <a:pt x="20202" y="19844"/>
                  </a:cubicBezTo>
                  <a:cubicBezTo>
                    <a:pt x="20096" y="20138"/>
                    <a:pt x="19774" y="20371"/>
                    <a:pt x="19451" y="20547"/>
                  </a:cubicBezTo>
                  <a:cubicBezTo>
                    <a:pt x="18916" y="20723"/>
                    <a:pt x="18376" y="20841"/>
                    <a:pt x="17841" y="20899"/>
                  </a:cubicBezTo>
                  <a:cubicBezTo>
                    <a:pt x="17349" y="20942"/>
                    <a:pt x="16856" y="20963"/>
                    <a:pt x="16369" y="20963"/>
                  </a:cubicBezTo>
                  <a:cubicBezTo>
                    <a:pt x="15581" y="20963"/>
                    <a:pt x="14808" y="20914"/>
                    <a:pt x="14077" y="20841"/>
                  </a:cubicBezTo>
                  <a:cubicBezTo>
                    <a:pt x="11499" y="20490"/>
                    <a:pt x="9026" y="19962"/>
                    <a:pt x="6665" y="19200"/>
                  </a:cubicBezTo>
                  <a:cubicBezTo>
                    <a:pt x="4410" y="18499"/>
                    <a:pt x="2149" y="17677"/>
                    <a:pt x="0" y="16801"/>
                  </a:cubicBezTo>
                  <a:cubicBezTo>
                    <a:pt x="3870" y="18909"/>
                    <a:pt x="8598" y="20490"/>
                    <a:pt x="13865" y="21366"/>
                  </a:cubicBezTo>
                  <a:cubicBezTo>
                    <a:pt x="14723" y="21522"/>
                    <a:pt x="15681" y="21600"/>
                    <a:pt x="16634" y="21600"/>
                  </a:cubicBezTo>
                  <a:cubicBezTo>
                    <a:pt x="17111" y="21600"/>
                    <a:pt x="17587" y="21583"/>
                    <a:pt x="18053" y="21542"/>
                  </a:cubicBezTo>
                  <a:cubicBezTo>
                    <a:pt x="18805" y="21485"/>
                    <a:pt x="19562" y="21309"/>
                    <a:pt x="20202" y="21075"/>
                  </a:cubicBezTo>
                  <a:cubicBezTo>
                    <a:pt x="20742" y="20781"/>
                    <a:pt x="21171" y="20371"/>
                    <a:pt x="21388" y="19962"/>
                  </a:cubicBezTo>
                  <a:cubicBezTo>
                    <a:pt x="21600" y="19200"/>
                    <a:pt x="21494" y="18381"/>
                    <a:pt x="20954" y="17620"/>
                  </a:cubicBezTo>
                  <a:cubicBezTo>
                    <a:pt x="20525" y="16919"/>
                    <a:pt x="19991" y="16215"/>
                    <a:pt x="19345" y="15572"/>
                  </a:cubicBezTo>
                  <a:cubicBezTo>
                    <a:pt x="18593" y="14929"/>
                    <a:pt x="17841" y="14283"/>
                    <a:pt x="17089" y="13697"/>
                  </a:cubicBezTo>
                  <a:lnTo>
                    <a:pt x="14829" y="11883"/>
                  </a:lnTo>
                  <a:cubicBezTo>
                    <a:pt x="13325" y="10654"/>
                    <a:pt x="12039" y="9426"/>
                    <a:pt x="10853" y="8136"/>
                  </a:cubicBezTo>
                  <a:cubicBezTo>
                    <a:pt x="9672" y="6789"/>
                    <a:pt x="8598" y="5443"/>
                    <a:pt x="7634" y="4096"/>
                  </a:cubicBezTo>
                  <a:cubicBezTo>
                    <a:pt x="6559" y="2752"/>
                    <a:pt x="5696" y="1405"/>
                    <a:pt x="4839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5" name="Google Shape;3177;p212"/>
            <p:cNvSpPr/>
            <p:nvPr/>
          </p:nvSpPr>
          <p:spPr>
            <a:xfrm>
              <a:off x="906507" y="1483762"/>
              <a:ext cx="93412" cy="20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15801" y="0"/>
                  </a:moveTo>
                  <a:cubicBezTo>
                    <a:pt x="15801" y="0"/>
                    <a:pt x="-808" y="1739"/>
                    <a:pt x="31" y="12154"/>
                  </a:cubicBezTo>
                  <a:cubicBezTo>
                    <a:pt x="869" y="19481"/>
                    <a:pt x="13326" y="21220"/>
                    <a:pt x="20792" y="21600"/>
                  </a:cubicBezTo>
                  <a:cubicBezTo>
                    <a:pt x="14983" y="14663"/>
                    <a:pt x="13326" y="7137"/>
                    <a:pt x="15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6" name="Google Shape;3178;p212"/>
            <p:cNvSpPr/>
            <p:nvPr/>
          </p:nvSpPr>
          <p:spPr>
            <a:xfrm>
              <a:off x="1976969" y="423275"/>
              <a:ext cx="140231" cy="7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7" h="21600" fill="norm" stroke="1" extrusionOk="0">
                  <a:moveTo>
                    <a:pt x="11256" y="0"/>
                  </a:moveTo>
                  <a:cubicBezTo>
                    <a:pt x="7487" y="0"/>
                    <a:pt x="2704" y="497"/>
                    <a:pt x="813" y="2784"/>
                  </a:cubicBezTo>
                  <a:cubicBezTo>
                    <a:pt x="-2493" y="6835"/>
                    <a:pt x="5133" y="11384"/>
                    <a:pt x="8438" y="13397"/>
                  </a:cubicBezTo>
                  <a:cubicBezTo>
                    <a:pt x="11995" y="15411"/>
                    <a:pt x="11231" y="20457"/>
                    <a:pt x="14023" y="21451"/>
                  </a:cubicBezTo>
                  <a:cubicBezTo>
                    <a:pt x="14224" y="21550"/>
                    <a:pt x="14411" y="21600"/>
                    <a:pt x="14599" y="21600"/>
                  </a:cubicBezTo>
                  <a:cubicBezTo>
                    <a:pt x="17329" y="21600"/>
                    <a:pt x="19107" y="11881"/>
                    <a:pt x="19107" y="11881"/>
                  </a:cubicBezTo>
                  <a:cubicBezTo>
                    <a:pt x="18343" y="7830"/>
                    <a:pt x="17579" y="3803"/>
                    <a:pt x="16315" y="273"/>
                  </a:cubicBezTo>
                  <a:cubicBezTo>
                    <a:pt x="16315" y="273"/>
                    <a:pt x="14073" y="0"/>
                    <a:pt x="1125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7" name="Google Shape;3179;p212"/>
            <p:cNvSpPr/>
            <p:nvPr/>
          </p:nvSpPr>
          <p:spPr>
            <a:xfrm>
              <a:off x="1692147" y="275047"/>
              <a:ext cx="78144" cy="7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9646" y="0"/>
                  </a:moveTo>
                  <a:cubicBezTo>
                    <a:pt x="1267" y="0"/>
                    <a:pt x="-3140" y="11293"/>
                    <a:pt x="2591" y="18467"/>
                  </a:cubicBezTo>
                  <a:cubicBezTo>
                    <a:pt x="4588" y="20615"/>
                    <a:pt x="6954" y="21600"/>
                    <a:pt x="9256" y="21600"/>
                  </a:cubicBezTo>
                  <a:cubicBezTo>
                    <a:pt x="14031" y="21600"/>
                    <a:pt x="18460" y="17356"/>
                    <a:pt x="18460" y="10762"/>
                  </a:cubicBezTo>
                  <a:cubicBezTo>
                    <a:pt x="18460" y="5128"/>
                    <a:pt x="14487" y="0"/>
                    <a:pt x="964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8" name="Google Shape;3180;p212"/>
            <p:cNvSpPr/>
            <p:nvPr/>
          </p:nvSpPr>
          <p:spPr>
            <a:xfrm>
              <a:off x="32" y="1553670"/>
              <a:ext cx="2837374" cy="179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327" y="0"/>
                  </a:moveTo>
                  <a:cubicBezTo>
                    <a:pt x="1180" y="0"/>
                    <a:pt x="1068" y="19"/>
                    <a:pt x="995" y="59"/>
                  </a:cubicBezTo>
                  <a:cubicBezTo>
                    <a:pt x="354" y="440"/>
                    <a:pt x="173" y="3069"/>
                    <a:pt x="173" y="3069"/>
                  </a:cubicBezTo>
                  <a:cubicBezTo>
                    <a:pt x="173" y="3069"/>
                    <a:pt x="-269" y="9468"/>
                    <a:pt x="261" y="9468"/>
                  </a:cubicBezTo>
                  <a:cubicBezTo>
                    <a:pt x="304" y="9468"/>
                    <a:pt x="353" y="9426"/>
                    <a:pt x="410" y="9335"/>
                  </a:cubicBezTo>
                  <a:cubicBezTo>
                    <a:pt x="1133" y="8171"/>
                    <a:pt x="2126" y="6135"/>
                    <a:pt x="2365" y="6135"/>
                  </a:cubicBezTo>
                  <a:cubicBezTo>
                    <a:pt x="2374" y="6135"/>
                    <a:pt x="2383" y="6139"/>
                    <a:pt x="2390" y="6146"/>
                  </a:cubicBezTo>
                  <a:cubicBezTo>
                    <a:pt x="2557" y="6349"/>
                    <a:pt x="3548" y="9695"/>
                    <a:pt x="3897" y="10077"/>
                  </a:cubicBezTo>
                  <a:cubicBezTo>
                    <a:pt x="3922" y="10104"/>
                    <a:pt x="3951" y="10118"/>
                    <a:pt x="3982" y="10118"/>
                  </a:cubicBezTo>
                  <a:cubicBezTo>
                    <a:pt x="4384" y="10118"/>
                    <a:pt x="5236" y="8033"/>
                    <a:pt x="5236" y="8033"/>
                  </a:cubicBezTo>
                  <a:cubicBezTo>
                    <a:pt x="5236" y="8033"/>
                    <a:pt x="6393" y="12143"/>
                    <a:pt x="6867" y="12143"/>
                  </a:cubicBezTo>
                  <a:cubicBezTo>
                    <a:pt x="7287" y="12143"/>
                    <a:pt x="7950" y="8092"/>
                    <a:pt x="8635" y="8092"/>
                  </a:cubicBezTo>
                  <a:cubicBezTo>
                    <a:pt x="8701" y="8092"/>
                    <a:pt x="8768" y="8129"/>
                    <a:pt x="8834" y="8212"/>
                  </a:cubicBezTo>
                  <a:cubicBezTo>
                    <a:pt x="9601" y="9156"/>
                    <a:pt x="10466" y="21600"/>
                    <a:pt x="11568" y="21600"/>
                  </a:cubicBezTo>
                  <a:cubicBezTo>
                    <a:pt x="12650" y="21600"/>
                    <a:pt x="14191" y="11190"/>
                    <a:pt x="15184" y="11190"/>
                  </a:cubicBezTo>
                  <a:cubicBezTo>
                    <a:pt x="15202" y="11190"/>
                    <a:pt x="15219" y="11193"/>
                    <a:pt x="15236" y="11200"/>
                  </a:cubicBezTo>
                  <a:cubicBezTo>
                    <a:pt x="16212" y="11576"/>
                    <a:pt x="17067" y="16953"/>
                    <a:pt x="17478" y="16953"/>
                  </a:cubicBezTo>
                  <a:cubicBezTo>
                    <a:pt x="17484" y="16953"/>
                    <a:pt x="17490" y="16952"/>
                    <a:pt x="17495" y="16950"/>
                  </a:cubicBezTo>
                  <a:cubicBezTo>
                    <a:pt x="17900" y="16771"/>
                    <a:pt x="18081" y="15783"/>
                    <a:pt x="18430" y="15423"/>
                  </a:cubicBezTo>
                  <a:cubicBezTo>
                    <a:pt x="18453" y="15399"/>
                    <a:pt x="18476" y="15386"/>
                    <a:pt x="18499" y="15386"/>
                  </a:cubicBezTo>
                  <a:cubicBezTo>
                    <a:pt x="18778" y="15386"/>
                    <a:pt x="19140" y="16942"/>
                    <a:pt x="19441" y="16942"/>
                  </a:cubicBezTo>
                  <a:cubicBezTo>
                    <a:pt x="19513" y="16942"/>
                    <a:pt x="19581" y="16854"/>
                    <a:pt x="19643" y="16636"/>
                  </a:cubicBezTo>
                  <a:cubicBezTo>
                    <a:pt x="19992" y="15423"/>
                    <a:pt x="20983" y="8303"/>
                    <a:pt x="21164" y="7472"/>
                  </a:cubicBezTo>
                  <a:cubicBezTo>
                    <a:pt x="21331" y="6641"/>
                    <a:pt x="21164" y="4281"/>
                    <a:pt x="19713" y="3989"/>
                  </a:cubicBezTo>
                  <a:cubicBezTo>
                    <a:pt x="18248" y="3720"/>
                    <a:pt x="11861" y="2036"/>
                    <a:pt x="8667" y="1564"/>
                  </a:cubicBezTo>
                  <a:cubicBezTo>
                    <a:pt x="5831" y="1145"/>
                    <a:pt x="2489" y="0"/>
                    <a:pt x="1327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19" name="Google Shape;3181;p212"/>
            <p:cNvSpPr/>
            <p:nvPr/>
          </p:nvSpPr>
          <p:spPr>
            <a:xfrm>
              <a:off x="17489" y="1544139"/>
              <a:ext cx="2828932" cy="85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218" y="0"/>
                  </a:moveTo>
                  <a:cubicBezTo>
                    <a:pt x="1068" y="0"/>
                    <a:pt x="954" y="40"/>
                    <a:pt x="881" y="123"/>
                  </a:cubicBezTo>
                  <a:cubicBezTo>
                    <a:pt x="227" y="925"/>
                    <a:pt x="43" y="6448"/>
                    <a:pt x="43" y="6448"/>
                  </a:cubicBezTo>
                  <a:cubicBezTo>
                    <a:pt x="43" y="6448"/>
                    <a:pt x="28" y="6920"/>
                    <a:pt x="0" y="7722"/>
                  </a:cubicBezTo>
                  <a:cubicBezTo>
                    <a:pt x="583" y="7536"/>
                    <a:pt x="1171" y="7448"/>
                    <a:pt x="1764" y="7448"/>
                  </a:cubicBezTo>
                  <a:cubicBezTo>
                    <a:pt x="6578" y="7448"/>
                    <a:pt x="11746" y="13215"/>
                    <a:pt x="17579" y="18721"/>
                  </a:cubicBezTo>
                  <a:cubicBezTo>
                    <a:pt x="18658" y="19758"/>
                    <a:pt x="19795" y="20702"/>
                    <a:pt x="20975" y="21600"/>
                  </a:cubicBezTo>
                  <a:cubicBezTo>
                    <a:pt x="21188" y="18721"/>
                    <a:pt x="21358" y="16361"/>
                    <a:pt x="21430" y="15701"/>
                  </a:cubicBezTo>
                  <a:cubicBezTo>
                    <a:pt x="21600" y="13954"/>
                    <a:pt x="21430" y="8997"/>
                    <a:pt x="19937" y="8383"/>
                  </a:cubicBezTo>
                  <a:cubicBezTo>
                    <a:pt x="18459" y="7818"/>
                    <a:pt x="11951" y="4279"/>
                    <a:pt x="8697" y="3286"/>
                  </a:cubicBezTo>
                  <a:cubicBezTo>
                    <a:pt x="5807" y="2407"/>
                    <a:pt x="2403" y="0"/>
                    <a:pt x="1218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3721" name="Screen Shot 2022-11-30 at 2.01.05 AM.png" descr="Screen Shot 2022-11-30 at 2.01.05 AM.png"/>
          <p:cNvPicPr>
            <a:picLocks noChangeAspect="1"/>
          </p:cNvPicPr>
          <p:nvPr/>
        </p:nvPicPr>
        <p:blipFill>
          <a:blip r:embed="rId2">
            <a:extLst/>
          </a:blip>
          <a:srcRect l="4232" t="0" r="0" b="0"/>
          <a:stretch>
            <a:fillRect/>
          </a:stretch>
        </p:blipFill>
        <p:spPr>
          <a:xfrm>
            <a:off x="2600054" y="1354704"/>
            <a:ext cx="3715290" cy="2434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2" name="Google Shape;3401;p221" descr="Google Shape;3401;p2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826500" cy="339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3" name="Google Shape;3403;p221" descr="Google Shape;3403;p2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9273" y="3072325"/>
            <a:ext cx="4244627" cy="1633075"/>
          </a:xfrm>
          <a:prstGeom prst="rect">
            <a:avLst/>
          </a:prstGeom>
          <a:ln w="12700">
            <a:miter lim="400000"/>
          </a:ln>
        </p:spPr>
      </p:pic>
      <p:sp>
        <p:nvSpPr>
          <p:cNvPr id="3914" name="Google Shape;3405;p221"/>
          <p:cNvSpPr/>
          <p:nvPr/>
        </p:nvSpPr>
        <p:spPr>
          <a:xfrm rot="1373735">
            <a:off x="456713" y="458023"/>
            <a:ext cx="410499" cy="410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600" fill="norm" stroke="1" extrusionOk="0">
                <a:moveTo>
                  <a:pt x="17541" y="2558"/>
                </a:moveTo>
                <a:lnTo>
                  <a:pt x="18421" y="3466"/>
                </a:lnTo>
                <a:lnTo>
                  <a:pt x="17541" y="4358"/>
                </a:lnTo>
                <a:lnTo>
                  <a:pt x="16678" y="3466"/>
                </a:lnTo>
                <a:lnTo>
                  <a:pt x="17541" y="2558"/>
                </a:lnTo>
                <a:close/>
                <a:moveTo>
                  <a:pt x="18019" y="0"/>
                </a:moveTo>
                <a:cubicBezTo>
                  <a:pt x="13901" y="0"/>
                  <a:pt x="11765" y="1644"/>
                  <a:pt x="11554" y="1701"/>
                </a:cubicBezTo>
                <a:lnTo>
                  <a:pt x="14936" y="5213"/>
                </a:lnTo>
                <a:lnTo>
                  <a:pt x="14073" y="6104"/>
                </a:lnTo>
                <a:lnTo>
                  <a:pt x="10656" y="2558"/>
                </a:lnTo>
                <a:lnTo>
                  <a:pt x="9777" y="3449"/>
                </a:lnTo>
                <a:lnTo>
                  <a:pt x="13210" y="6995"/>
                </a:lnTo>
                <a:lnTo>
                  <a:pt x="12347" y="7887"/>
                </a:lnTo>
                <a:lnTo>
                  <a:pt x="9337" y="4776"/>
                </a:lnTo>
                <a:lnTo>
                  <a:pt x="8474" y="5667"/>
                </a:lnTo>
                <a:lnTo>
                  <a:pt x="11502" y="8776"/>
                </a:lnTo>
                <a:lnTo>
                  <a:pt x="10623" y="9685"/>
                </a:lnTo>
                <a:lnTo>
                  <a:pt x="8373" y="7344"/>
                </a:lnTo>
                <a:lnTo>
                  <a:pt x="7510" y="8252"/>
                </a:lnTo>
                <a:lnTo>
                  <a:pt x="9760" y="10559"/>
                </a:lnTo>
                <a:lnTo>
                  <a:pt x="8897" y="11467"/>
                </a:lnTo>
                <a:lnTo>
                  <a:pt x="7662" y="10192"/>
                </a:lnTo>
                <a:lnTo>
                  <a:pt x="6783" y="11083"/>
                </a:lnTo>
                <a:lnTo>
                  <a:pt x="8034" y="12358"/>
                </a:lnTo>
                <a:lnTo>
                  <a:pt x="7122" y="13302"/>
                </a:lnTo>
                <a:cubicBezTo>
                  <a:pt x="6353" y="12704"/>
                  <a:pt x="5446" y="12411"/>
                  <a:pt x="4545" y="12411"/>
                </a:cubicBezTo>
                <a:cubicBezTo>
                  <a:pt x="3444" y="12411"/>
                  <a:pt x="2350" y="12848"/>
                  <a:pt x="1522" y="13704"/>
                </a:cubicBezTo>
                <a:lnTo>
                  <a:pt x="0" y="15328"/>
                </a:lnTo>
                <a:lnTo>
                  <a:pt x="423" y="15782"/>
                </a:lnTo>
                <a:cubicBezTo>
                  <a:pt x="1227" y="16613"/>
                  <a:pt x="2319" y="17064"/>
                  <a:pt x="3431" y="17064"/>
                </a:cubicBezTo>
                <a:cubicBezTo>
                  <a:pt x="3794" y="17064"/>
                  <a:pt x="4159" y="17017"/>
                  <a:pt x="4516" y="16918"/>
                </a:cubicBezTo>
                <a:cubicBezTo>
                  <a:pt x="4144" y="18438"/>
                  <a:pt x="4550" y="20045"/>
                  <a:pt x="5616" y="21146"/>
                </a:cubicBezTo>
                <a:lnTo>
                  <a:pt x="6039" y="21600"/>
                </a:lnTo>
                <a:lnTo>
                  <a:pt x="7561" y="19958"/>
                </a:lnTo>
                <a:cubicBezTo>
                  <a:pt x="9066" y="18402"/>
                  <a:pt x="9219" y="15957"/>
                  <a:pt x="7950" y="14192"/>
                </a:cubicBezTo>
                <a:lnTo>
                  <a:pt x="8864" y="13249"/>
                </a:lnTo>
                <a:lnTo>
                  <a:pt x="10132" y="14559"/>
                </a:lnTo>
                <a:lnTo>
                  <a:pt x="10995" y="13668"/>
                </a:lnTo>
                <a:lnTo>
                  <a:pt x="9726" y="12358"/>
                </a:lnTo>
                <a:lnTo>
                  <a:pt x="10588" y="11467"/>
                </a:lnTo>
                <a:lnTo>
                  <a:pt x="12941" y="13844"/>
                </a:lnTo>
                <a:lnTo>
                  <a:pt x="13802" y="12935"/>
                </a:lnTo>
                <a:lnTo>
                  <a:pt x="11502" y="10559"/>
                </a:lnTo>
                <a:lnTo>
                  <a:pt x="12365" y="9668"/>
                </a:lnTo>
                <a:lnTo>
                  <a:pt x="15427" y="12847"/>
                </a:lnTo>
                <a:lnTo>
                  <a:pt x="16289" y="11957"/>
                </a:lnTo>
                <a:lnTo>
                  <a:pt x="13228" y="8795"/>
                </a:lnTo>
                <a:lnTo>
                  <a:pt x="14090" y="7887"/>
                </a:lnTo>
                <a:lnTo>
                  <a:pt x="17558" y="11467"/>
                </a:lnTo>
                <a:lnTo>
                  <a:pt x="18421" y="10576"/>
                </a:lnTo>
                <a:lnTo>
                  <a:pt x="14953" y="6995"/>
                </a:lnTo>
                <a:lnTo>
                  <a:pt x="15816" y="6104"/>
                </a:lnTo>
                <a:lnTo>
                  <a:pt x="19266" y="9650"/>
                </a:lnTo>
                <a:cubicBezTo>
                  <a:pt x="19350" y="9301"/>
                  <a:pt x="21600" y="6366"/>
                  <a:pt x="20687" y="217"/>
                </a:cubicBezTo>
                <a:cubicBezTo>
                  <a:pt x="19720" y="65"/>
                  <a:pt x="18831" y="0"/>
                  <a:pt x="1801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915" name="Google Shape;3406;p221"/>
          <p:cNvSpPr/>
          <p:nvPr/>
        </p:nvSpPr>
        <p:spPr>
          <a:xfrm rot="2700000">
            <a:off x="1340345" y="1515194"/>
            <a:ext cx="284066" cy="276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600" fill="norm" stroke="1" extrusionOk="0">
                <a:moveTo>
                  <a:pt x="17541" y="2558"/>
                </a:moveTo>
                <a:lnTo>
                  <a:pt x="18421" y="3466"/>
                </a:lnTo>
                <a:lnTo>
                  <a:pt x="17541" y="4358"/>
                </a:lnTo>
                <a:lnTo>
                  <a:pt x="16678" y="3466"/>
                </a:lnTo>
                <a:lnTo>
                  <a:pt x="17541" y="2558"/>
                </a:lnTo>
                <a:close/>
                <a:moveTo>
                  <a:pt x="18019" y="0"/>
                </a:moveTo>
                <a:cubicBezTo>
                  <a:pt x="13901" y="0"/>
                  <a:pt x="11765" y="1644"/>
                  <a:pt x="11554" y="1701"/>
                </a:cubicBezTo>
                <a:lnTo>
                  <a:pt x="14936" y="5213"/>
                </a:lnTo>
                <a:lnTo>
                  <a:pt x="14073" y="6104"/>
                </a:lnTo>
                <a:lnTo>
                  <a:pt x="10656" y="2558"/>
                </a:lnTo>
                <a:lnTo>
                  <a:pt x="9777" y="3449"/>
                </a:lnTo>
                <a:lnTo>
                  <a:pt x="13210" y="6995"/>
                </a:lnTo>
                <a:lnTo>
                  <a:pt x="12347" y="7887"/>
                </a:lnTo>
                <a:lnTo>
                  <a:pt x="9337" y="4776"/>
                </a:lnTo>
                <a:lnTo>
                  <a:pt x="8474" y="5667"/>
                </a:lnTo>
                <a:lnTo>
                  <a:pt x="11502" y="8776"/>
                </a:lnTo>
                <a:lnTo>
                  <a:pt x="10623" y="9685"/>
                </a:lnTo>
                <a:lnTo>
                  <a:pt x="8373" y="7344"/>
                </a:lnTo>
                <a:lnTo>
                  <a:pt x="7510" y="8252"/>
                </a:lnTo>
                <a:lnTo>
                  <a:pt x="9760" y="10559"/>
                </a:lnTo>
                <a:lnTo>
                  <a:pt x="8897" y="11467"/>
                </a:lnTo>
                <a:lnTo>
                  <a:pt x="7662" y="10192"/>
                </a:lnTo>
                <a:lnTo>
                  <a:pt x="6783" y="11083"/>
                </a:lnTo>
                <a:lnTo>
                  <a:pt x="8034" y="12358"/>
                </a:lnTo>
                <a:lnTo>
                  <a:pt x="7122" y="13302"/>
                </a:lnTo>
                <a:cubicBezTo>
                  <a:pt x="6353" y="12704"/>
                  <a:pt x="5446" y="12411"/>
                  <a:pt x="4545" y="12411"/>
                </a:cubicBezTo>
                <a:cubicBezTo>
                  <a:pt x="3444" y="12411"/>
                  <a:pt x="2350" y="12848"/>
                  <a:pt x="1522" y="13704"/>
                </a:cubicBezTo>
                <a:lnTo>
                  <a:pt x="0" y="15328"/>
                </a:lnTo>
                <a:lnTo>
                  <a:pt x="423" y="15782"/>
                </a:lnTo>
                <a:cubicBezTo>
                  <a:pt x="1227" y="16613"/>
                  <a:pt x="2319" y="17064"/>
                  <a:pt x="3431" y="17064"/>
                </a:cubicBezTo>
                <a:cubicBezTo>
                  <a:pt x="3794" y="17064"/>
                  <a:pt x="4159" y="17017"/>
                  <a:pt x="4516" y="16918"/>
                </a:cubicBezTo>
                <a:cubicBezTo>
                  <a:pt x="4144" y="18438"/>
                  <a:pt x="4550" y="20045"/>
                  <a:pt x="5616" y="21146"/>
                </a:cubicBezTo>
                <a:lnTo>
                  <a:pt x="6039" y="21600"/>
                </a:lnTo>
                <a:lnTo>
                  <a:pt x="7561" y="19958"/>
                </a:lnTo>
                <a:cubicBezTo>
                  <a:pt x="9066" y="18402"/>
                  <a:pt x="9219" y="15957"/>
                  <a:pt x="7950" y="14192"/>
                </a:cubicBezTo>
                <a:lnTo>
                  <a:pt x="8864" y="13249"/>
                </a:lnTo>
                <a:lnTo>
                  <a:pt x="10132" y="14559"/>
                </a:lnTo>
                <a:lnTo>
                  <a:pt x="10995" y="13668"/>
                </a:lnTo>
                <a:lnTo>
                  <a:pt x="9726" y="12358"/>
                </a:lnTo>
                <a:lnTo>
                  <a:pt x="10588" y="11467"/>
                </a:lnTo>
                <a:lnTo>
                  <a:pt x="12941" y="13844"/>
                </a:lnTo>
                <a:lnTo>
                  <a:pt x="13802" y="12935"/>
                </a:lnTo>
                <a:lnTo>
                  <a:pt x="11502" y="10559"/>
                </a:lnTo>
                <a:lnTo>
                  <a:pt x="12365" y="9668"/>
                </a:lnTo>
                <a:lnTo>
                  <a:pt x="15427" y="12847"/>
                </a:lnTo>
                <a:lnTo>
                  <a:pt x="16289" y="11957"/>
                </a:lnTo>
                <a:lnTo>
                  <a:pt x="13228" y="8795"/>
                </a:lnTo>
                <a:lnTo>
                  <a:pt x="14090" y="7887"/>
                </a:lnTo>
                <a:lnTo>
                  <a:pt x="17558" y="11467"/>
                </a:lnTo>
                <a:lnTo>
                  <a:pt x="18421" y="10576"/>
                </a:lnTo>
                <a:lnTo>
                  <a:pt x="14953" y="6995"/>
                </a:lnTo>
                <a:lnTo>
                  <a:pt x="15816" y="6104"/>
                </a:lnTo>
                <a:lnTo>
                  <a:pt x="19266" y="9650"/>
                </a:lnTo>
                <a:cubicBezTo>
                  <a:pt x="19350" y="9301"/>
                  <a:pt x="21600" y="6366"/>
                  <a:pt x="20687" y="217"/>
                </a:cubicBezTo>
                <a:cubicBezTo>
                  <a:pt x="19720" y="65"/>
                  <a:pt x="18831" y="0"/>
                  <a:pt x="1801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916" name="Google Shape;3407;p221"/>
          <p:cNvSpPr/>
          <p:nvPr/>
        </p:nvSpPr>
        <p:spPr>
          <a:xfrm rot="4161940">
            <a:off x="645440" y="2233705"/>
            <a:ext cx="410518" cy="410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600" fill="norm" stroke="1" extrusionOk="0">
                <a:moveTo>
                  <a:pt x="17541" y="2558"/>
                </a:moveTo>
                <a:lnTo>
                  <a:pt x="18421" y="3466"/>
                </a:lnTo>
                <a:lnTo>
                  <a:pt x="17541" y="4358"/>
                </a:lnTo>
                <a:lnTo>
                  <a:pt x="16678" y="3466"/>
                </a:lnTo>
                <a:lnTo>
                  <a:pt x="17541" y="2558"/>
                </a:lnTo>
                <a:close/>
                <a:moveTo>
                  <a:pt x="18019" y="0"/>
                </a:moveTo>
                <a:cubicBezTo>
                  <a:pt x="13901" y="0"/>
                  <a:pt x="11765" y="1644"/>
                  <a:pt x="11554" y="1701"/>
                </a:cubicBezTo>
                <a:lnTo>
                  <a:pt x="14936" y="5213"/>
                </a:lnTo>
                <a:lnTo>
                  <a:pt x="14073" y="6104"/>
                </a:lnTo>
                <a:lnTo>
                  <a:pt x="10656" y="2558"/>
                </a:lnTo>
                <a:lnTo>
                  <a:pt x="9777" y="3449"/>
                </a:lnTo>
                <a:lnTo>
                  <a:pt x="13210" y="6995"/>
                </a:lnTo>
                <a:lnTo>
                  <a:pt x="12347" y="7887"/>
                </a:lnTo>
                <a:lnTo>
                  <a:pt x="9337" y="4776"/>
                </a:lnTo>
                <a:lnTo>
                  <a:pt x="8474" y="5667"/>
                </a:lnTo>
                <a:lnTo>
                  <a:pt x="11502" y="8776"/>
                </a:lnTo>
                <a:lnTo>
                  <a:pt x="10623" y="9685"/>
                </a:lnTo>
                <a:lnTo>
                  <a:pt x="8373" y="7344"/>
                </a:lnTo>
                <a:lnTo>
                  <a:pt x="7510" y="8252"/>
                </a:lnTo>
                <a:lnTo>
                  <a:pt x="9760" y="10559"/>
                </a:lnTo>
                <a:lnTo>
                  <a:pt x="8897" y="11467"/>
                </a:lnTo>
                <a:lnTo>
                  <a:pt x="7662" y="10192"/>
                </a:lnTo>
                <a:lnTo>
                  <a:pt x="6783" y="11083"/>
                </a:lnTo>
                <a:lnTo>
                  <a:pt x="8034" y="12358"/>
                </a:lnTo>
                <a:lnTo>
                  <a:pt x="7122" y="13302"/>
                </a:lnTo>
                <a:cubicBezTo>
                  <a:pt x="6353" y="12704"/>
                  <a:pt x="5446" y="12411"/>
                  <a:pt x="4545" y="12411"/>
                </a:cubicBezTo>
                <a:cubicBezTo>
                  <a:pt x="3444" y="12411"/>
                  <a:pt x="2350" y="12848"/>
                  <a:pt x="1522" y="13704"/>
                </a:cubicBezTo>
                <a:lnTo>
                  <a:pt x="0" y="15328"/>
                </a:lnTo>
                <a:lnTo>
                  <a:pt x="423" y="15782"/>
                </a:lnTo>
                <a:cubicBezTo>
                  <a:pt x="1227" y="16613"/>
                  <a:pt x="2319" y="17064"/>
                  <a:pt x="3431" y="17064"/>
                </a:cubicBezTo>
                <a:cubicBezTo>
                  <a:pt x="3794" y="17064"/>
                  <a:pt x="4159" y="17017"/>
                  <a:pt x="4516" y="16918"/>
                </a:cubicBezTo>
                <a:cubicBezTo>
                  <a:pt x="4144" y="18438"/>
                  <a:pt x="4550" y="20045"/>
                  <a:pt x="5616" y="21146"/>
                </a:cubicBezTo>
                <a:lnTo>
                  <a:pt x="6039" y="21600"/>
                </a:lnTo>
                <a:lnTo>
                  <a:pt x="7561" y="19958"/>
                </a:lnTo>
                <a:cubicBezTo>
                  <a:pt x="9066" y="18402"/>
                  <a:pt x="9219" y="15957"/>
                  <a:pt x="7950" y="14192"/>
                </a:cubicBezTo>
                <a:lnTo>
                  <a:pt x="8864" y="13249"/>
                </a:lnTo>
                <a:lnTo>
                  <a:pt x="10132" y="14559"/>
                </a:lnTo>
                <a:lnTo>
                  <a:pt x="10995" y="13668"/>
                </a:lnTo>
                <a:lnTo>
                  <a:pt x="9726" y="12358"/>
                </a:lnTo>
                <a:lnTo>
                  <a:pt x="10588" y="11467"/>
                </a:lnTo>
                <a:lnTo>
                  <a:pt x="12941" y="13844"/>
                </a:lnTo>
                <a:lnTo>
                  <a:pt x="13802" y="12935"/>
                </a:lnTo>
                <a:lnTo>
                  <a:pt x="11502" y="10559"/>
                </a:lnTo>
                <a:lnTo>
                  <a:pt x="12365" y="9668"/>
                </a:lnTo>
                <a:lnTo>
                  <a:pt x="15427" y="12847"/>
                </a:lnTo>
                <a:lnTo>
                  <a:pt x="16289" y="11957"/>
                </a:lnTo>
                <a:lnTo>
                  <a:pt x="13228" y="8795"/>
                </a:lnTo>
                <a:lnTo>
                  <a:pt x="14090" y="7887"/>
                </a:lnTo>
                <a:lnTo>
                  <a:pt x="17558" y="11467"/>
                </a:lnTo>
                <a:lnTo>
                  <a:pt x="18421" y="10576"/>
                </a:lnTo>
                <a:lnTo>
                  <a:pt x="14953" y="6995"/>
                </a:lnTo>
                <a:lnTo>
                  <a:pt x="15816" y="6104"/>
                </a:lnTo>
                <a:lnTo>
                  <a:pt x="19266" y="9650"/>
                </a:lnTo>
                <a:cubicBezTo>
                  <a:pt x="19350" y="9301"/>
                  <a:pt x="21600" y="6366"/>
                  <a:pt x="20687" y="217"/>
                </a:cubicBezTo>
                <a:cubicBezTo>
                  <a:pt x="19720" y="65"/>
                  <a:pt x="18831" y="0"/>
                  <a:pt x="1801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917" name="Google Shape;3408;p221"/>
          <p:cNvSpPr/>
          <p:nvPr/>
        </p:nvSpPr>
        <p:spPr>
          <a:xfrm rot="1793096">
            <a:off x="6911766" y="2755986"/>
            <a:ext cx="410544" cy="410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600" fill="norm" stroke="1" extrusionOk="0">
                <a:moveTo>
                  <a:pt x="17541" y="2558"/>
                </a:moveTo>
                <a:lnTo>
                  <a:pt x="18421" y="3466"/>
                </a:lnTo>
                <a:lnTo>
                  <a:pt x="17541" y="4358"/>
                </a:lnTo>
                <a:lnTo>
                  <a:pt x="16678" y="3466"/>
                </a:lnTo>
                <a:lnTo>
                  <a:pt x="17541" y="2558"/>
                </a:lnTo>
                <a:close/>
                <a:moveTo>
                  <a:pt x="18019" y="0"/>
                </a:moveTo>
                <a:cubicBezTo>
                  <a:pt x="13901" y="0"/>
                  <a:pt x="11765" y="1644"/>
                  <a:pt x="11554" y="1701"/>
                </a:cubicBezTo>
                <a:lnTo>
                  <a:pt x="14936" y="5213"/>
                </a:lnTo>
                <a:lnTo>
                  <a:pt x="14073" y="6104"/>
                </a:lnTo>
                <a:lnTo>
                  <a:pt x="10656" y="2558"/>
                </a:lnTo>
                <a:lnTo>
                  <a:pt x="9777" y="3449"/>
                </a:lnTo>
                <a:lnTo>
                  <a:pt x="13210" y="6995"/>
                </a:lnTo>
                <a:lnTo>
                  <a:pt x="12347" y="7887"/>
                </a:lnTo>
                <a:lnTo>
                  <a:pt x="9337" y="4776"/>
                </a:lnTo>
                <a:lnTo>
                  <a:pt x="8474" y="5667"/>
                </a:lnTo>
                <a:lnTo>
                  <a:pt x="11502" y="8776"/>
                </a:lnTo>
                <a:lnTo>
                  <a:pt x="10623" y="9685"/>
                </a:lnTo>
                <a:lnTo>
                  <a:pt x="8373" y="7344"/>
                </a:lnTo>
                <a:lnTo>
                  <a:pt x="7510" y="8252"/>
                </a:lnTo>
                <a:lnTo>
                  <a:pt x="9760" y="10559"/>
                </a:lnTo>
                <a:lnTo>
                  <a:pt x="8897" y="11467"/>
                </a:lnTo>
                <a:lnTo>
                  <a:pt x="7662" y="10192"/>
                </a:lnTo>
                <a:lnTo>
                  <a:pt x="6783" y="11083"/>
                </a:lnTo>
                <a:lnTo>
                  <a:pt x="8034" y="12358"/>
                </a:lnTo>
                <a:lnTo>
                  <a:pt x="7122" y="13302"/>
                </a:lnTo>
                <a:cubicBezTo>
                  <a:pt x="6353" y="12704"/>
                  <a:pt x="5446" y="12411"/>
                  <a:pt x="4545" y="12411"/>
                </a:cubicBezTo>
                <a:cubicBezTo>
                  <a:pt x="3444" y="12411"/>
                  <a:pt x="2350" y="12848"/>
                  <a:pt x="1522" y="13704"/>
                </a:cubicBezTo>
                <a:lnTo>
                  <a:pt x="0" y="15328"/>
                </a:lnTo>
                <a:lnTo>
                  <a:pt x="423" y="15782"/>
                </a:lnTo>
                <a:cubicBezTo>
                  <a:pt x="1227" y="16613"/>
                  <a:pt x="2319" y="17064"/>
                  <a:pt x="3431" y="17064"/>
                </a:cubicBezTo>
                <a:cubicBezTo>
                  <a:pt x="3794" y="17064"/>
                  <a:pt x="4159" y="17017"/>
                  <a:pt x="4516" y="16918"/>
                </a:cubicBezTo>
                <a:cubicBezTo>
                  <a:pt x="4144" y="18438"/>
                  <a:pt x="4550" y="20045"/>
                  <a:pt x="5616" y="21146"/>
                </a:cubicBezTo>
                <a:lnTo>
                  <a:pt x="6039" y="21600"/>
                </a:lnTo>
                <a:lnTo>
                  <a:pt x="7561" y="19958"/>
                </a:lnTo>
                <a:cubicBezTo>
                  <a:pt x="9066" y="18402"/>
                  <a:pt x="9219" y="15957"/>
                  <a:pt x="7950" y="14192"/>
                </a:cubicBezTo>
                <a:lnTo>
                  <a:pt x="8864" y="13249"/>
                </a:lnTo>
                <a:lnTo>
                  <a:pt x="10132" y="14559"/>
                </a:lnTo>
                <a:lnTo>
                  <a:pt x="10995" y="13668"/>
                </a:lnTo>
                <a:lnTo>
                  <a:pt x="9726" y="12358"/>
                </a:lnTo>
                <a:lnTo>
                  <a:pt x="10588" y="11467"/>
                </a:lnTo>
                <a:lnTo>
                  <a:pt x="12941" y="13844"/>
                </a:lnTo>
                <a:lnTo>
                  <a:pt x="13802" y="12935"/>
                </a:lnTo>
                <a:lnTo>
                  <a:pt x="11502" y="10559"/>
                </a:lnTo>
                <a:lnTo>
                  <a:pt x="12365" y="9668"/>
                </a:lnTo>
                <a:lnTo>
                  <a:pt x="15427" y="12847"/>
                </a:lnTo>
                <a:lnTo>
                  <a:pt x="16289" y="11957"/>
                </a:lnTo>
                <a:lnTo>
                  <a:pt x="13228" y="8795"/>
                </a:lnTo>
                <a:lnTo>
                  <a:pt x="14090" y="7887"/>
                </a:lnTo>
                <a:lnTo>
                  <a:pt x="17558" y="11467"/>
                </a:lnTo>
                <a:lnTo>
                  <a:pt x="18421" y="10576"/>
                </a:lnTo>
                <a:lnTo>
                  <a:pt x="14953" y="6995"/>
                </a:lnTo>
                <a:lnTo>
                  <a:pt x="15816" y="6104"/>
                </a:lnTo>
                <a:lnTo>
                  <a:pt x="19266" y="9650"/>
                </a:lnTo>
                <a:cubicBezTo>
                  <a:pt x="19350" y="9301"/>
                  <a:pt x="21600" y="6366"/>
                  <a:pt x="20687" y="217"/>
                </a:cubicBezTo>
                <a:cubicBezTo>
                  <a:pt x="19720" y="65"/>
                  <a:pt x="18831" y="0"/>
                  <a:pt x="1801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918" name="Google Shape;3409;p221"/>
          <p:cNvSpPr/>
          <p:nvPr/>
        </p:nvSpPr>
        <p:spPr>
          <a:xfrm>
            <a:off x="7704673" y="1691196"/>
            <a:ext cx="349446" cy="326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600" fill="norm" stroke="1" extrusionOk="0">
                <a:moveTo>
                  <a:pt x="17541" y="2558"/>
                </a:moveTo>
                <a:lnTo>
                  <a:pt x="18421" y="3466"/>
                </a:lnTo>
                <a:lnTo>
                  <a:pt x="17541" y="4358"/>
                </a:lnTo>
                <a:lnTo>
                  <a:pt x="16678" y="3466"/>
                </a:lnTo>
                <a:lnTo>
                  <a:pt x="17541" y="2558"/>
                </a:lnTo>
                <a:close/>
                <a:moveTo>
                  <a:pt x="18019" y="0"/>
                </a:moveTo>
                <a:cubicBezTo>
                  <a:pt x="13901" y="0"/>
                  <a:pt x="11765" y="1644"/>
                  <a:pt x="11554" y="1701"/>
                </a:cubicBezTo>
                <a:lnTo>
                  <a:pt x="14936" y="5213"/>
                </a:lnTo>
                <a:lnTo>
                  <a:pt x="14073" y="6104"/>
                </a:lnTo>
                <a:lnTo>
                  <a:pt x="10656" y="2558"/>
                </a:lnTo>
                <a:lnTo>
                  <a:pt x="9777" y="3449"/>
                </a:lnTo>
                <a:lnTo>
                  <a:pt x="13210" y="6995"/>
                </a:lnTo>
                <a:lnTo>
                  <a:pt x="12347" y="7887"/>
                </a:lnTo>
                <a:lnTo>
                  <a:pt x="9337" y="4776"/>
                </a:lnTo>
                <a:lnTo>
                  <a:pt x="8474" y="5667"/>
                </a:lnTo>
                <a:lnTo>
                  <a:pt x="11502" y="8776"/>
                </a:lnTo>
                <a:lnTo>
                  <a:pt x="10623" y="9685"/>
                </a:lnTo>
                <a:lnTo>
                  <a:pt x="8373" y="7344"/>
                </a:lnTo>
                <a:lnTo>
                  <a:pt x="7510" y="8252"/>
                </a:lnTo>
                <a:lnTo>
                  <a:pt x="9760" y="10559"/>
                </a:lnTo>
                <a:lnTo>
                  <a:pt x="8897" y="11467"/>
                </a:lnTo>
                <a:lnTo>
                  <a:pt x="7662" y="10192"/>
                </a:lnTo>
                <a:lnTo>
                  <a:pt x="6783" y="11083"/>
                </a:lnTo>
                <a:lnTo>
                  <a:pt x="8034" y="12358"/>
                </a:lnTo>
                <a:lnTo>
                  <a:pt x="7122" y="13302"/>
                </a:lnTo>
                <a:cubicBezTo>
                  <a:pt x="6353" y="12704"/>
                  <a:pt x="5446" y="12411"/>
                  <a:pt x="4545" y="12411"/>
                </a:cubicBezTo>
                <a:cubicBezTo>
                  <a:pt x="3444" y="12411"/>
                  <a:pt x="2350" y="12848"/>
                  <a:pt x="1522" y="13704"/>
                </a:cubicBezTo>
                <a:lnTo>
                  <a:pt x="0" y="15328"/>
                </a:lnTo>
                <a:lnTo>
                  <a:pt x="423" y="15782"/>
                </a:lnTo>
                <a:cubicBezTo>
                  <a:pt x="1227" y="16613"/>
                  <a:pt x="2319" y="17064"/>
                  <a:pt x="3431" y="17064"/>
                </a:cubicBezTo>
                <a:cubicBezTo>
                  <a:pt x="3794" y="17064"/>
                  <a:pt x="4159" y="17017"/>
                  <a:pt x="4516" y="16918"/>
                </a:cubicBezTo>
                <a:cubicBezTo>
                  <a:pt x="4144" y="18438"/>
                  <a:pt x="4550" y="20045"/>
                  <a:pt x="5616" y="21146"/>
                </a:cubicBezTo>
                <a:lnTo>
                  <a:pt x="6039" y="21600"/>
                </a:lnTo>
                <a:lnTo>
                  <a:pt x="7561" y="19958"/>
                </a:lnTo>
                <a:cubicBezTo>
                  <a:pt x="9066" y="18402"/>
                  <a:pt x="9219" y="15957"/>
                  <a:pt x="7950" y="14192"/>
                </a:cubicBezTo>
                <a:lnTo>
                  <a:pt x="8864" y="13249"/>
                </a:lnTo>
                <a:lnTo>
                  <a:pt x="10132" y="14559"/>
                </a:lnTo>
                <a:lnTo>
                  <a:pt x="10995" y="13668"/>
                </a:lnTo>
                <a:lnTo>
                  <a:pt x="9726" y="12358"/>
                </a:lnTo>
                <a:lnTo>
                  <a:pt x="10588" y="11467"/>
                </a:lnTo>
                <a:lnTo>
                  <a:pt x="12941" y="13844"/>
                </a:lnTo>
                <a:lnTo>
                  <a:pt x="13802" y="12935"/>
                </a:lnTo>
                <a:lnTo>
                  <a:pt x="11502" y="10559"/>
                </a:lnTo>
                <a:lnTo>
                  <a:pt x="12365" y="9668"/>
                </a:lnTo>
                <a:lnTo>
                  <a:pt x="15427" y="12847"/>
                </a:lnTo>
                <a:lnTo>
                  <a:pt x="16289" y="11957"/>
                </a:lnTo>
                <a:lnTo>
                  <a:pt x="13228" y="8795"/>
                </a:lnTo>
                <a:lnTo>
                  <a:pt x="14090" y="7887"/>
                </a:lnTo>
                <a:lnTo>
                  <a:pt x="17558" y="11467"/>
                </a:lnTo>
                <a:lnTo>
                  <a:pt x="18421" y="10576"/>
                </a:lnTo>
                <a:lnTo>
                  <a:pt x="14953" y="6995"/>
                </a:lnTo>
                <a:lnTo>
                  <a:pt x="15816" y="6104"/>
                </a:lnTo>
                <a:lnTo>
                  <a:pt x="19266" y="9650"/>
                </a:lnTo>
                <a:cubicBezTo>
                  <a:pt x="19350" y="9301"/>
                  <a:pt x="21600" y="6366"/>
                  <a:pt x="20687" y="217"/>
                </a:cubicBezTo>
                <a:cubicBezTo>
                  <a:pt x="19720" y="65"/>
                  <a:pt x="18831" y="0"/>
                  <a:pt x="1801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919" name="Google Shape;3410;p221"/>
          <p:cNvSpPr/>
          <p:nvPr/>
        </p:nvSpPr>
        <p:spPr>
          <a:xfrm rot="3925525">
            <a:off x="7094506" y="468491"/>
            <a:ext cx="317622" cy="289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600" fill="norm" stroke="1" extrusionOk="0">
                <a:moveTo>
                  <a:pt x="17541" y="2558"/>
                </a:moveTo>
                <a:lnTo>
                  <a:pt x="18421" y="3466"/>
                </a:lnTo>
                <a:lnTo>
                  <a:pt x="17541" y="4358"/>
                </a:lnTo>
                <a:lnTo>
                  <a:pt x="16678" y="3466"/>
                </a:lnTo>
                <a:lnTo>
                  <a:pt x="17541" y="2558"/>
                </a:lnTo>
                <a:close/>
                <a:moveTo>
                  <a:pt x="18019" y="0"/>
                </a:moveTo>
                <a:cubicBezTo>
                  <a:pt x="13901" y="0"/>
                  <a:pt x="11765" y="1644"/>
                  <a:pt x="11554" y="1701"/>
                </a:cubicBezTo>
                <a:lnTo>
                  <a:pt x="14936" y="5213"/>
                </a:lnTo>
                <a:lnTo>
                  <a:pt x="14073" y="6104"/>
                </a:lnTo>
                <a:lnTo>
                  <a:pt x="10656" y="2558"/>
                </a:lnTo>
                <a:lnTo>
                  <a:pt x="9777" y="3449"/>
                </a:lnTo>
                <a:lnTo>
                  <a:pt x="13210" y="6995"/>
                </a:lnTo>
                <a:lnTo>
                  <a:pt x="12347" y="7887"/>
                </a:lnTo>
                <a:lnTo>
                  <a:pt x="9337" y="4776"/>
                </a:lnTo>
                <a:lnTo>
                  <a:pt x="8474" y="5667"/>
                </a:lnTo>
                <a:lnTo>
                  <a:pt x="11502" y="8776"/>
                </a:lnTo>
                <a:lnTo>
                  <a:pt x="10623" y="9685"/>
                </a:lnTo>
                <a:lnTo>
                  <a:pt x="8373" y="7344"/>
                </a:lnTo>
                <a:lnTo>
                  <a:pt x="7510" y="8252"/>
                </a:lnTo>
                <a:lnTo>
                  <a:pt x="9760" y="10559"/>
                </a:lnTo>
                <a:lnTo>
                  <a:pt x="8897" y="11467"/>
                </a:lnTo>
                <a:lnTo>
                  <a:pt x="7662" y="10192"/>
                </a:lnTo>
                <a:lnTo>
                  <a:pt x="6783" y="11083"/>
                </a:lnTo>
                <a:lnTo>
                  <a:pt x="8034" y="12358"/>
                </a:lnTo>
                <a:lnTo>
                  <a:pt x="7122" y="13302"/>
                </a:lnTo>
                <a:cubicBezTo>
                  <a:pt x="6353" y="12704"/>
                  <a:pt x="5446" y="12411"/>
                  <a:pt x="4545" y="12411"/>
                </a:cubicBezTo>
                <a:cubicBezTo>
                  <a:pt x="3444" y="12411"/>
                  <a:pt x="2350" y="12848"/>
                  <a:pt x="1522" y="13704"/>
                </a:cubicBezTo>
                <a:lnTo>
                  <a:pt x="0" y="15328"/>
                </a:lnTo>
                <a:lnTo>
                  <a:pt x="423" y="15782"/>
                </a:lnTo>
                <a:cubicBezTo>
                  <a:pt x="1227" y="16613"/>
                  <a:pt x="2319" y="17064"/>
                  <a:pt x="3431" y="17064"/>
                </a:cubicBezTo>
                <a:cubicBezTo>
                  <a:pt x="3794" y="17064"/>
                  <a:pt x="4159" y="17017"/>
                  <a:pt x="4516" y="16918"/>
                </a:cubicBezTo>
                <a:cubicBezTo>
                  <a:pt x="4144" y="18438"/>
                  <a:pt x="4550" y="20045"/>
                  <a:pt x="5616" y="21146"/>
                </a:cubicBezTo>
                <a:lnTo>
                  <a:pt x="6039" y="21600"/>
                </a:lnTo>
                <a:lnTo>
                  <a:pt x="7561" y="19958"/>
                </a:lnTo>
                <a:cubicBezTo>
                  <a:pt x="9066" y="18402"/>
                  <a:pt x="9219" y="15957"/>
                  <a:pt x="7950" y="14192"/>
                </a:cubicBezTo>
                <a:lnTo>
                  <a:pt x="8864" y="13249"/>
                </a:lnTo>
                <a:lnTo>
                  <a:pt x="10132" y="14559"/>
                </a:lnTo>
                <a:lnTo>
                  <a:pt x="10995" y="13668"/>
                </a:lnTo>
                <a:lnTo>
                  <a:pt x="9726" y="12358"/>
                </a:lnTo>
                <a:lnTo>
                  <a:pt x="10588" y="11467"/>
                </a:lnTo>
                <a:lnTo>
                  <a:pt x="12941" y="13844"/>
                </a:lnTo>
                <a:lnTo>
                  <a:pt x="13802" y="12935"/>
                </a:lnTo>
                <a:lnTo>
                  <a:pt x="11502" y="10559"/>
                </a:lnTo>
                <a:lnTo>
                  <a:pt x="12365" y="9668"/>
                </a:lnTo>
                <a:lnTo>
                  <a:pt x="15427" y="12847"/>
                </a:lnTo>
                <a:lnTo>
                  <a:pt x="16289" y="11957"/>
                </a:lnTo>
                <a:lnTo>
                  <a:pt x="13228" y="8795"/>
                </a:lnTo>
                <a:lnTo>
                  <a:pt x="14090" y="7887"/>
                </a:lnTo>
                <a:lnTo>
                  <a:pt x="17558" y="11467"/>
                </a:lnTo>
                <a:lnTo>
                  <a:pt x="18421" y="10576"/>
                </a:lnTo>
                <a:lnTo>
                  <a:pt x="14953" y="6995"/>
                </a:lnTo>
                <a:lnTo>
                  <a:pt x="15816" y="6104"/>
                </a:lnTo>
                <a:lnTo>
                  <a:pt x="19266" y="9650"/>
                </a:lnTo>
                <a:cubicBezTo>
                  <a:pt x="19350" y="9301"/>
                  <a:pt x="21600" y="6366"/>
                  <a:pt x="20687" y="217"/>
                </a:cubicBezTo>
                <a:cubicBezTo>
                  <a:pt x="19720" y="65"/>
                  <a:pt x="18831" y="0"/>
                  <a:pt x="1801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3939" name="Google Shape;3411;p221"/>
          <p:cNvGrpSpPr/>
          <p:nvPr/>
        </p:nvGrpSpPr>
        <p:grpSpPr>
          <a:xfrm>
            <a:off x="3681670" y="3319711"/>
            <a:ext cx="1452246" cy="1275206"/>
            <a:chOff x="8" y="0"/>
            <a:chExt cx="1452244" cy="1275205"/>
          </a:xfrm>
        </p:grpSpPr>
        <p:sp>
          <p:nvSpPr>
            <p:cNvPr id="3920" name="Google Shape;3412;p221"/>
            <p:cNvSpPr/>
            <p:nvPr/>
          </p:nvSpPr>
          <p:spPr>
            <a:xfrm>
              <a:off x="703210" y="340453"/>
              <a:ext cx="596300" cy="640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426" fill="norm" stroke="1" extrusionOk="0">
                  <a:moveTo>
                    <a:pt x="4751" y="15869"/>
                  </a:moveTo>
                  <a:cubicBezTo>
                    <a:pt x="6694" y="14790"/>
                    <a:pt x="9877" y="13126"/>
                    <a:pt x="11782" y="10959"/>
                  </a:cubicBezTo>
                  <a:cubicBezTo>
                    <a:pt x="13686" y="8791"/>
                    <a:pt x="15219" y="4115"/>
                    <a:pt x="16176" y="2865"/>
                  </a:cubicBezTo>
                  <a:cubicBezTo>
                    <a:pt x="17133" y="1616"/>
                    <a:pt x="16782" y="3936"/>
                    <a:pt x="17523" y="3459"/>
                  </a:cubicBezTo>
                  <a:cubicBezTo>
                    <a:pt x="18266" y="2982"/>
                    <a:pt x="20355" y="-156"/>
                    <a:pt x="20629" y="6"/>
                  </a:cubicBezTo>
                  <a:cubicBezTo>
                    <a:pt x="20902" y="168"/>
                    <a:pt x="20180" y="1507"/>
                    <a:pt x="19164" y="4430"/>
                  </a:cubicBezTo>
                  <a:cubicBezTo>
                    <a:pt x="18148" y="7352"/>
                    <a:pt x="16117" y="14709"/>
                    <a:pt x="14536" y="17541"/>
                  </a:cubicBezTo>
                  <a:cubicBezTo>
                    <a:pt x="12954" y="20374"/>
                    <a:pt x="12075" y="21444"/>
                    <a:pt x="9672" y="21426"/>
                  </a:cubicBezTo>
                  <a:cubicBezTo>
                    <a:pt x="7270" y="21408"/>
                    <a:pt x="943" y="18359"/>
                    <a:pt x="122" y="17433"/>
                  </a:cubicBezTo>
                  <a:cubicBezTo>
                    <a:pt x="-698" y="16507"/>
                    <a:pt x="2808" y="16948"/>
                    <a:pt x="4751" y="15869"/>
                  </a:cubicBez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938" name="Google Shape;3413;p221"/>
            <p:cNvGrpSpPr/>
            <p:nvPr/>
          </p:nvGrpSpPr>
          <p:grpSpPr>
            <a:xfrm>
              <a:off x="8" y="-2"/>
              <a:ext cx="1452246" cy="1275207"/>
              <a:chOff x="9" y="0"/>
              <a:chExt cx="1452244" cy="1275205"/>
            </a:xfrm>
          </p:grpSpPr>
          <p:sp>
            <p:nvSpPr>
              <p:cNvPr id="3921" name="Google Shape;3414;p221"/>
              <p:cNvSpPr/>
              <p:nvPr/>
            </p:nvSpPr>
            <p:spPr>
              <a:xfrm>
                <a:off x="41013" y="5820"/>
                <a:ext cx="1411242" cy="106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21600" fill="norm" stroke="1" extrusionOk="0">
                    <a:moveTo>
                      <a:pt x="17107" y="0"/>
                    </a:moveTo>
                    <a:cubicBezTo>
                      <a:pt x="16009" y="1373"/>
                      <a:pt x="16171" y="3824"/>
                      <a:pt x="16668" y="5507"/>
                    </a:cubicBezTo>
                    <a:cubicBezTo>
                      <a:pt x="16691" y="5610"/>
                      <a:pt x="16714" y="5714"/>
                      <a:pt x="16737" y="5802"/>
                    </a:cubicBezTo>
                    <a:lnTo>
                      <a:pt x="16772" y="5861"/>
                    </a:lnTo>
                    <a:cubicBezTo>
                      <a:pt x="17188" y="6555"/>
                      <a:pt x="17442" y="7220"/>
                      <a:pt x="17407" y="8135"/>
                    </a:cubicBezTo>
                    <a:cubicBezTo>
                      <a:pt x="17361" y="8976"/>
                      <a:pt x="16991" y="9685"/>
                      <a:pt x="16714" y="10423"/>
                    </a:cubicBezTo>
                    <a:cubicBezTo>
                      <a:pt x="16321" y="11487"/>
                      <a:pt x="16067" y="12712"/>
                      <a:pt x="15524" y="13672"/>
                    </a:cubicBezTo>
                    <a:cubicBezTo>
                      <a:pt x="14727" y="15059"/>
                      <a:pt x="13953" y="16004"/>
                      <a:pt x="12671" y="16580"/>
                    </a:cubicBezTo>
                    <a:cubicBezTo>
                      <a:pt x="11747" y="16993"/>
                      <a:pt x="10869" y="17407"/>
                      <a:pt x="9968" y="17924"/>
                    </a:cubicBezTo>
                    <a:cubicBezTo>
                      <a:pt x="9223" y="18356"/>
                      <a:pt x="8041" y="19094"/>
                      <a:pt x="7101" y="19094"/>
                    </a:cubicBezTo>
                    <a:cubicBezTo>
                      <a:pt x="6948" y="19094"/>
                      <a:pt x="6802" y="19074"/>
                      <a:pt x="6665" y="19031"/>
                    </a:cubicBezTo>
                    <a:cubicBezTo>
                      <a:pt x="5752" y="18750"/>
                      <a:pt x="5868" y="17968"/>
                      <a:pt x="5752" y="17082"/>
                    </a:cubicBezTo>
                    <a:cubicBezTo>
                      <a:pt x="5741" y="17023"/>
                      <a:pt x="5729" y="16949"/>
                      <a:pt x="5718" y="16890"/>
                    </a:cubicBezTo>
                    <a:cubicBezTo>
                      <a:pt x="5571" y="16883"/>
                      <a:pt x="5425" y="16879"/>
                      <a:pt x="5279" y="16879"/>
                    </a:cubicBezTo>
                    <a:cubicBezTo>
                      <a:pt x="4859" y="16879"/>
                      <a:pt x="4439" y="16909"/>
                      <a:pt x="4019" y="16964"/>
                    </a:cubicBezTo>
                    <a:cubicBezTo>
                      <a:pt x="3280" y="17112"/>
                      <a:pt x="2680" y="17717"/>
                      <a:pt x="2044" y="18189"/>
                    </a:cubicBezTo>
                    <a:cubicBezTo>
                      <a:pt x="1305" y="18750"/>
                      <a:pt x="0" y="19164"/>
                      <a:pt x="35" y="20256"/>
                    </a:cubicBezTo>
                    <a:lnTo>
                      <a:pt x="0" y="20242"/>
                    </a:lnTo>
                    <a:cubicBezTo>
                      <a:pt x="46" y="20301"/>
                      <a:pt x="81" y="20360"/>
                      <a:pt x="138" y="20419"/>
                    </a:cubicBezTo>
                    <a:cubicBezTo>
                      <a:pt x="531" y="20893"/>
                      <a:pt x="1205" y="20982"/>
                      <a:pt x="1751" y="20982"/>
                    </a:cubicBezTo>
                    <a:cubicBezTo>
                      <a:pt x="1800" y="20982"/>
                      <a:pt x="1848" y="20981"/>
                      <a:pt x="1894" y="20980"/>
                    </a:cubicBezTo>
                    <a:cubicBezTo>
                      <a:pt x="2259" y="20969"/>
                      <a:pt x="2585" y="20940"/>
                      <a:pt x="2899" y="20940"/>
                    </a:cubicBezTo>
                    <a:cubicBezTo>
                      <a:pt x="3429" y="20940"/>
                      <a:pt x="3924" y="21023"/>
                      <a:pt x="4505" y="21423"/>
                    </a:cubicBezTo>
                    <a:lnTo>
                      <a:pt x="4782" y="21600"/>
                    </a:lnTo>
                    <a:cubicBezTo>
                      <a:pt x="4863" y="21556"/>
                      <a:pt x="4944" y="21511"/>
                      <a:pt x="5025" y="21482"/>
                    </a:cubicBezTo>
                    <a:cubicBezTo>
                      <a:pt x="5764" y="21172"/>
                      <a:pt x="6526" y="20965"/>
                      <a:pt x="7289" y="20832"/>
                    </a:cubicBezTo>
                    <a:cubicBezTo>
                      <a:pt x="8929" y="20537"/>
                      <a:pt x="10627" y="20419"/>
                      <a:pt x="12209" y="19725"/>
                    </a:cubicBezTo>
                    <a:cubicBezTo>
                      <a:pt x="13688" y="19075"/>
                      <a:pt x="15189" y="17983"/>
                      <a:pt x="15963" y="16182"/>
                    </a:cubicBezTo>
                    <a:cubicBezTo>
                      <a:pt x="16749" y="14366"/>
                      <a:pt x="17130" y="12298"/>
                      <a:pt x="17638" y="10350"/>
                    </a:cubicBezTo>
                    <a:cubicBezTo>
                      <a:pt x="17823" y="9612"/>
                      <a:pt x="17950" y="8903"/>
                      <a:pt x="18343" y="8297"/>
                    </a:cubicBezTo>
                    <a:cubicBezTo>
                      <a:pt x="18643" y="7855"/>
                      <a:pt x="19036" y="7530"/>
                      <a:pt x="19486" y="7367"/>
                    </a:cubicBezTo>
                    <a:cubicBezTo>
                      <a:pt x="19579" y="7249"/>
                      <a:pt x="19694" y="7116"/>
                      <a:pt x="19810" y="6983"/>
                    </a:cubicBezTo>
                    <a:cubicBezTo>
                      <a:pt x="20445" y="6201"/>
                      <a:pt x="20942" y="5256"/>
                      <a:pt x="21242" y="4193"/>
                    </a:cubicBezTo>
                    <a:cubicBezTo>
                      <a:pt x="21600" y="2982"/>
                      <a:pt x="21242" y="1181"/>
                      <a:pt x="20491" y="251"/>
                    </a:cubicBezTo>
                    <a:cubicBezTo>
                      <a:pt x="20387" y="960"/>
                      <a:pt x="20052" y="2982"/>
                      <a:pt x="19486" y="3971"/>
                    </a:cubicBezTo>
                    <a:cubicBezTo>
                      <a:pt x="19359" y="4459"/>
                      <a:pt x="19140" y="4902"/>
                      <a:pt x="18851" y="5271"/>
                    </a:cubicBezTo>
                    <a:cubicBezTo>
                      <a:pt x="18610" y="5564"/>
                      <a:pt x="18385" y="5688"/>
                      <a:pt x="18179" y="5688"/>
                    </a:cubicBezTo>
                    <a:cubicBezTo>
                      <a:pt x="17338" y="5688"/>
                      <a:pt x="16809" y="3624"/>
                      <a:pt x="16772" y="2628"/>
                    </a:cubicBezTo>
                    <a:cubicBezTo>
                      <a:pt x="16726" y="1727"/>
                      <a:pt x="16841" y="827"/>
                      <a:pt x="17107" y="0"/>
                    </a:cubicBezTo>
                    <a:close/>
                  </a:path>
                </a:pathLst>
              </a:custGeom>
              <a:solidFill>
                <a:srgbClr val="0D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22" name="Google Shape;3415;p221"/>
              <p:cNvSpPr/>
              <p:nvPr/>
            </p:nvSpPr>
            <p:spPr>
              <a:xfrm>
                <a:off x="356633" y="369009"/>
                <a:ext cx="970525" cy="787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956" y="220"/>
                      <a:pt x="20362" y="659"/>
                      <a:pt x="19920" y="1258"/>
                    </a:cubicBezTo>
                    <a:cubicBezTo>
                      <a:pt x="19360" y="2077"/>
                      <a:pt x="19174" y="3035"/>
                      <a:pt x="18885" y="4034"/>
                    </a:cubicBezTo>
                    <a:cubicBezTo>
                      <a:pt x="18139" y="6669"/>
                      <a:pt x="17596" y="9465"/>
                      <a:pt x="16442" y="11921"/>
                    </a:cubicBezTo>
                    <a:cubicBezTo>
                      <a:pt x="15288" y="14377"/>
                      <a:pt x="13082" y="15834"/>
                      <a:pt x="10927" y="16713"/>
                    </a:cubicBezTo>
                    <a:cubicBezTo>
                      <a:pt x="8586" y="17651"/>
                      <a:pt x="6092" y="17810"/>
                      <a:pt x="3699" y="18210"/>
                    </a:cubicBezTo>
                    <a:cubicBezTo>
                      <a:pt x="2562" y="18370"/>
                      <a:pt x="1442" y="18669"/>
                      <a:pt x="356" y="19068"/>
                    </a:cubicBezTo>
                    <a:cubicBezTo>
                      <a:pt x="238" y="19128"/>
                      <a:pt x="119" y="19188"/>
                      <a:pt x="0" y="19248"/>
                    </a:cubicBezTo>
                    <a:cubicBezTo>
                      <a:pt x="1680" y="20287"/>
                      <a:pt x="3139" y="21005"/>
                      <a:pt x="5108" y="21385"/>
                    </a:cubicBezTo>
                    <a:cubicBezTo>
                      <a:pt x="5913" y="21529"/>
                      <a:pt x="6723" y="21600"/>
                      <a:pt x="7530" y="21600"/>
                    </a:cubicBezTo>
                    <a:cubicBezTo>
                      <a:pt x="9747" y="21600"/>
                      <a:pt x="11946" y="21061"/>
                      <a:pt x="13998" y="20007"/>
                    </a:cubicBezTo>
                    <a:cubicBezTo>
                      <a:pt x="14762" y="19528"/>
                      <a:pt x="15492" y="18969"/>
                      <a:pt x="16171" y="18330"/>
                    </a:cubicBezTo>
                    <a:cubicBezTo>
                      <a:pt x="17681" y="16833"/>
                      <a:pt x="18665" y="14276"/>
                      <a:pt x="19225" y="12100"/>
                    </a:cubicBezTo>
                    <a:cubicBezTo>
                      <a:pt x="20022" y="8845"/>
                      <a:pt x="19785" y="5411"/>
                      <a:pt x="20480" y="2217"/>
                    </a:cubicBezTo>
                    <a:cubicBezTo>
                      <a:pt x="20650" y="1358"/>
                      <a:pt x="21040" y="579"/>
                      <a:pt x="21600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23" name="Google Shape;3416;p221"/>
              <p:cNvSpPr/>
              <p:nvPr/>
            </p:nvSpPr>
            <p:spPr>
              <a:xfrm>
                <a:off x="546150" y="925817"/>
                <a:ext cx="392201" cy="136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94" h="21600" fill="norm" stroke="1" extrusionOk="0">
                    <a:moveTo>
                      <a:pt x="19494" y="0"/>
                    </a:moveTo>
                    <a:cubicBezTo>
                      <a:pt x="17826" y="3907"/>
                      <a:pt x="15894" y="6551"/>
                      <a:pt x="13809" y="7469"/>
                    </a:cubicBezTo>
                    <a:cubicBezTo>
                      <a:pt x="11422" y="8387"/>
                      <a:pt x="-2106" y="5861"/>
                      <a:pt x="281" y="21600"/>
                    </a:cubicBezTo>
                    <a:cubicBezTo>
                      <a:pt x="584" y="20220"/>
                      <a:pt x="963" y="19073"/>
                      <a:pt x="1380" y="18038"/>
                    </a:cubicBezTo>
                    <a:cubicBezTo>
                      <a:pt x="3199" y="13789"/>
                      <a:pt x="5700" y="14017"/>
                      <a:pt x="7898" y="13444"/>
                    </a:cubicBezTo>
                    <a:cubicBezTo>
                      <a:pt x="9869" y="12985"/>
                      <a:pt x="11839" y="12180"/>
                      <a:pt x="13809" y="11145"/>
                    </a:cubicBezTo>
                    <a:cubicBezTo>
                      <a:pt x="14643" y="10686"/>
                      <a:pt x="15515" y="10110"/>
                      <a:pt x="16425" y="9537"/>
                    </a:cubicBezTo>
                    <a:cubicBezTo>
                      <a:pt x="16651" y="9423"/>
                      <a:pt x="16879" y="9192"/>
                      <a:pt x="17107" y="9078"/>
                    </a:cubicBezTo>
                    <a:lnTo>
                      <a:pt x="17107" y="8963"/>
                    </a:lnTo>
                    <a:cubicBezTo>
                      <a:pt x="18357" y="6320"/>
                      <a:pt x="19455" y="3679"/>
                      <a:pt x="19494" y="0"/>
                    </a:cubicBezTo>
                    <a:close/>
                  </a:path>
                </a:pathLst>
              </a:custGeom>
              <a:solidFill>
                <a:srgbClr val="158E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24" name="Google Shape;3417;p221"/>
              <p:cNvSpPr/>
              <p:nvPr/>
            </p:nvSpPr>
            <p:spPr>
              <a:xfrm>
                <a:off x="551813" y="983329"/>
                <a:ext cx="338505" cy="9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308" y="156"/>
                      <a:pt x="21015" y="474"/>
                      <a:pt x="20724" y="630"/>
                    </a:cubicBezTo>
                    <a:cubicBezTo>
                      <a:pt x="19557" y="1417"/>
                      <a:pt x="18437" y="2051"/>
                      <a:pt x="17367" y="2837"/>
                    </a:cubicBezTo>
                    <a:cubicBezTo>
                      <a:pt x="14837" y="4258"/>
                      <a:pt x="12308" y="5362"/>
                      <a:pt x="9778" y="5992"/>
                    </a:cubicBezTo>
                    <a:cubicBezTo>
                      <a:pt x="6956" y="6779"/>
                      <a:pt x="3746" y="6466"/>
                      <a:pt x="1411" y="12297"/>
                    </a:cubicBezTo>
                    <a:cubicBezTo>
                      <a:pt x="876" y="13718"/>
                      <a:pt x="389" y="15291"/>
                      <a:pt x="0" y="17029"/>
                    </a:cubicBezTo>
                    <a:cubicBezTo>
                      <a:pt x="97" y="17498"/>
                      <a:pt x="146" y="17972"/>
                      <a:pt x="194" y="18289"/>
                    </a:cubicBezTo>
                    <a:cubicBezTo>
                      <a:pt x="389" y="19549"/>
                      <a:pt x="632" y="20653"/>
                      <a:pt x="924" y="21600"/>
                    </a:cubicBezTo>
                    <a:cubicBezTo>
                      <a:pt x="1994" y="14978"/>
                      <a:pt x="4087" y="10876"/>
                      <a:pt x="6421" y="10563"/>
                    </a:cubicBezTo>
                    <a:cubicBezTo>
                      <a:pt x="6535" y="10547"/>
                      <a:pt x="6648" y="10538"/>
                      <a:pt x="6762" y="10538"/>
                    </a:cubicBezTo>
                    <a:cubicBezTo>
                      <a:pt x="8823" y="10538"/>
                      <a:pt x="10764" y="13158"/>
                      <a:pt x="12794" y="14504"/>
                    </a:cubicBezTo>
                    <a:cubicBezTo>
                      <a:pt x="14059" y="15452"/>
                      <a:pt x="15324" y="15925"/>
                      <a:pt x="16589" y="16082"/>
                    </a:cubicBezTo>
                    <a:cubicBezTo>
                      <a:pt x="18778" y="11350"/>
                      <a:pt x="20919" y="5675"/>
                      <a:pt x="2160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25" name="Google Shape;3418;p221"/>
              <p:cNvSpPr/>
              <p:nvPr/>
            </p:nvSpPr>
            <p:spPr>
              <a:xfrm>
                <a:off x="566291" y="1031981"/>
                <a:ext cx="246262" cy="86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33" y="0"/>
                    </a:moveTo>
                    <a:cubicBezTo>
                      <a:pt x="7876" y="0"/>
                      <a:pt x="7717" y="10"/>
                      <a:pt x="7556" y="29"/>
                    </a:cubicBezTo>
                    <a:cubicBezTo>
                      <a:pt x="4414" y="391"/>
                      <a:pt x="1539" y="5141"/>
                      <a:pt x="0" y="12810"/>
                    </a:cubicBezTo>
                    <a:cubicBezTo>
                      <a:pt x="1984" y="19068"/>
                      <a:pt x="4950" y="21600"/>
                      <a:pt x="7974" y="21600"/>
                    </a:cubicBezTo>
                    <a:cubicBezTo>
                      <a:pt x="10858" y="21600"/>
                      <a:pt x="13796" y="19296"/>
                      <a:pt x="15983" y="15729"/>
                    </a:cubicBezTo>
                    <a:cubicBezTo>
                      <a:pt x="17521" y="13540"/>
                      <a:pt x="19593" y="10254"/>
                      <a:pt x="21600" y="6419"/>
                    </a:cubicBezTo>
                    <a:cubicBezTo>
                      <a:pt x="19794" y="6238"/>
                      <a:pt x="18056" y="5690"/>
                      <a:pt x="16316" y="4593"/>
                    </a:cubicBezTo>
                    <a:cubicBezTo>
                      <a:pt x="13527" y="3033"/>
                      <a:pt x="10919" y="0"/>
                      <a:pt x="8033" y="0"/>
                    </a:cubicBezTo>
                    <a:close/>
                  </a:path>
                </a:pathLst>
              </a:custGeom>
              <a:solidFill>
                <a:srgbClr val="158E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26" name="Google Shape;3419;p221"/>
              <p:cNvSpPr/>
              <p:nvPr/>
            </p:nvSpPr>
            <p:spPr>
              <a:xfrm>
                <a:off x="1146171" y="0"/>
                <a:ext cx="180983" cy="291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fill="norm" stroke="1" extrusionOk="0">
                    <a:moveTo>
                      <a:pt x="3527" y="0"/>
                    </a:moveTo>
                    <a:cubicBezTo>
                      <a:pt x="3255" y="109"/>
                      <a:pt x="2982" y="275"/>
                      <a:pt x="2709" y="440"/>
                    </a:cubicBezTo>
                    <a:cubicBezTo>
                      <a:pt x="623" y="3523"/>
                      <a:pt x="-285" y="6881"/>
                      <a:pt x="78" y="10239"/>
                    </a:cubicBezTo>
                    <a:cubicBezTo>
                      <a:pt x="296" y="13951"/>
                      <a:pt x="4433" y="21600"/>
                      <a:pt x="11031" y="21600"/>
                    </a:cubicBezTo>
                    <a:cubicBezTo>
                      <a:pt x="12652" y="21600"/>
                      <a:pt x="14426" y="21137"/>
                      <a:pt x="16325" y="20040"/>
                    </a:cubicBezTo>
                    <a:cubicBezTo>
                      <a:pt x="18593" y="18718"/>
                      <a:pt x="20317" y="17066"/>
                      <a:pt x="21315" y="15249"/>
                    </a:cubicBezTo>
                    <a:cubicBezTo>
                      <a:pt x="19743" y="16551"/>
                      <a:pt x="17946" y="17395"/>
                      <a:pt x="15936" y="17395"/>
                    </a:cubicBezTo>
                    <a:cubicBezTo>
                      <a:pt x="14117" y="17395"/>
                      <a:pt x="12126" y="16703"/>
                      <a:pt x="9971" y="15029"/>
                    </a:cubicBezTo>
                    <a:cubicBezTo>
                      <a:pt x="6521" y="12442"/>
                      <a:pt x="5161" y="9028"/>
                      <a:pt x="4525" y="5836"/>
                    </a:cubicBezTo>
                    <a:cubicBezTo>
                      <a:pt x="4070" y="4074"/>
                      <a:pt x="4798" y="1486"/>
                      <a:pt x="352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27" name="Google Shape;3420;p221"/>
              <p:cNvSpPr/>
              <p:nvPr/>
            </p:nvSpPr>
            <p:spPr>
              <a:xfrm>
                <a:off x="418388" y="291857"/>
                <a:ext cx="771743" cy="655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fill="norm" stroke="1" extrusionOk="0">
                    <a:moveTo>
                      <a:pt x="20302" y="0"/>
                    </a:moveTo>
                    <a:cubicBezTo>
                      <a:pt x="20919" y="2424"/>
                      <a:pt x="20068" y="4583"/>
                      <a:pt x="19131" y="6910"/>
                    </a:cubicBezTo>
                    <a:cubicBezTo>
                      <a:pt x="17684" y="10510"/>
                      <a:pt x="15748" y="12909"/>
                      <a:pt x="12726" y="14828"/>
                    </a:cubicBezTo>
                    <a:cubicBezTo>
                      <a:pt x="9534" y="16844"/>
                      <a:pt x="5192" y="17539"/>
                      <a:pt x="1596" y="17947"/>
                    </a:cubicBezTo>
                    <a:cubicBezTo>
                      <a:pt x="1207" y="17983"/>
                      <a:pt x="817" y="18004"/>
                      <a:pt x="427" y="18004"/>
                    </a:cubicBezTo>
                    <a:cubicBezTo>
                      <a:pt x="285" y="18004"/>
                      <a:pt x="143" y="18001"/>
                      <a:pt x="0" y="17995"/>
                    </a:cubicBezTo>
                    <a:cubicBezTo>
                      <a:pt x="21" y="18091"/>
                      <a:pt x="43" y="18187"/>
                      <a:pt x="64" y="18307"/>
                    </a:cubicBezTo>
                    <a:cubicBezTo>
                      <a:pt x="277" y="19771"/>
                      <a:pt x="64" y="21042"/>
                      <a:pt x="1745" y="21498"/>
                    </a:cubicBezTo>
                    <a:cubicBezTo>
                      <a:pt x="1997" y="21569"/>
                      <a:pt x="2267" y="21600"/>
                      <a:pt x="2548" y="21600"/>
                    </a:cubicBezTo>
                    <a:cubicBezTo>
                      <a:pt x="4281" y="21600"/>
                      <a:pt x="6458" y="20400"/>
                      <a:pt x="7832" y="19699"/>
                    </a:cubicBezTo>
                    <a:cubicBezTo>
                      <a:pt x="9491" y="18859"/>
                      <a:pt x="11109" y="18187"/>
                      <a:pt x="12811" y="17515"/>
                    </a:cubicBezTo>
                    <a:cubicBezTo>
                      <a:pt x="15173" y="16579"/>
                      <a:pt x="16599" y="15044"/>
                      <a:pt x="18067" y="12764"/>
                    </a:cubicBezTo>
                    <a:cubicBezTo>
                      <a:pt x="19067" y="11229"/>
                      <a:pt x="19536" y="9238"/>
                      <a:pt x="20259" y="7510"/>
                    </a:cubicBezTo>
                    <a:cubicBezTo>
                      <a:pt x="20770" y="6310"/>
                      <a:pt x="21451" y="5135"/>
                      <a:pt x="21536" y="3791"/>
                    </a:cubicBezTo>
                    <a:cubicBezTo>
                      <a:pt x="21600" y="2304"/>
                      <a:pt x="21132" y="1224"/>
                      <a:pt x="20366" y="96"/>
                    </a:cubicBez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39E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28" name="Google Shape;3421;p221"/>
              <p:cNvSpPr/>
              <p:nvPr/>
            </p:nvSpPr>
            <p:spPr>
              <a:xfrm>
                <a:off x="9" y="1001600"/>
                <a:ext cx="473285" cy="126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2" h="21600" fill="norm" stroke="1" extrusionOk="0">
                    <a:moveTo>
                      <a:pt x="1309" y="0"/>
                    </a:moveTo>
                    <a:cubicBezTo>
                      <a:pt x="634" y="0"/>
                      <a:pt x="-158" y="996"/>
                      <a:pt x="28" y="4332"/>
                    </a:cubicBezTo>
                    <a:cubicBezTo>
                      <a:pt x="131" y="6816"/>
                      <a:pt x="1720" y="9174"/>
                      <a:pt x="2169" y="11162"/>
                    </a:cubicBezTo>
                    <a:cubicBezTo>
                      <a:pt x="2307" y="11658"/>
                      <a:pt x="2411" y="12277"/>
                      <a:pt x="2514" y="12773"/>
                    </a:cubicBezTo>
                    <a:cubicBezTo>
                      <a:pt x="3486" y="13162"/>
                      <a:pt x="4458" y="13357"/>
                      <a:pt x="5420" y="13357"/>
                    </a:cubicBezTo>
                    <a:cubicBezTo>
                      <a:pt x="5998" y="13357"/>
                      <a:pt x="6572" y="13286"/>
                      <a:pt x="7142" y="13146"/>
                    </a:cubicBezTo>
                    <a:cubicBezTo>
                      <a:pt x="8111" y="12893"/>
                      <a:pt x="8990" y="12478"/>
                      <a:pt x="9866" y="12478"/>
                    </a:cubicBezTo>
                    <a:cubicBezTo>
                      <a:pt x="10708" y="12478"/>
                      <a:pt x="11548" y="12861"/>
                      <a:pt x="12462" y="14138"/>
                    </a:cubicBezTo>
                    <a:cubicBezTo>
                      <a:pt x="13981" y="16373"/>
                      <a:pt x="15397" y="20222"/>
                      <a:pt x="17056" y="21091"/>
                    </a:cubicBezTo>
                    <a:cubicBezTo>
                      <a:pt x="17619" y="21428"/>
                      <a:pt x="18189" y="21600"/>
                      <a:pt x="18759" y="21600"/>
                    </a:cubicBezTo>
                    <a:cubicBezTo>
                      <a:pt x="19656" y="21600"/>
                      <a:pt x="20555" y="21182"/>
                      <a:pt x="21442" y="20348"/>
                    </a:cubicBezTo>
                    <a:cubicBezTo>
                      <a:pt x="19335" y="17491"/>
                      <a:pt x="17296" y="14138"/>
                      <a:pt x="15328" y="10166"/>
                    </a:cubicBezTo>
                    <a:cubicBezTo>
                      <a:pt x="13558" y="6826"/>
                      <a:pt x="12058" y="6135"/>
                      <a:pt x="10435" y="6135"/>
                    </a:cubicBezTo>
                    <a:cubicBezTo>
                      <a:pt x="9526" y="6135"/>
                      <a:pt x="8578" y="6353"/>
                      <a:pt x="7522" y="6443"/>
                    </a:cubicBezTo>
                    <a:cubicBezTo>
                      <a:pt x="7382" y="6453"/>
                      <a:pt x="7238" y="6460"/>
                      <a:pt x="7091" y="6460"/>
                    </a:cubicBezTo>
                    <a:cubicBezTo>
                      <a:pt x="5464" y="6460"/>
                      <a:pt x="3476" y="5720"/>
                      <a:pt x="2272" y="1848"/>
                    </a:cubicBezTo>
                    <a:cubicBezTo>
                      <a:pt x="2100" y="1352"/>
                      <a:pt x="1996" y="856"/>
                      <a:pt x="1858" y="237"/>
                    </a:cubicBezTo>
                    <a:cubicBezTo>
                      <a:pt x="1706" y="91"/>
                      <a:pt x="1513" y="0"/>
                      <a:pt x="1309" y="0"/>
                    </a:cubicBezTo>
                    <a:close/>
                  </a:path>
                </a:pathLst>
              </a:custGeom>
              <a:solidFill>
                <a:srgbClr val="158E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29" name="Google Shape;3422;p221"/>
              <p:cNvSpPr/>
              <p:nvPr/>
            </p:nvSpPr>
            <p:spPr>
              <a:xfrm>
                <a:off x="56247" y="1075120"/>
                <a:ext cx="929361" cy="20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69" y="0"/>
                    </a:moveTo>
                    <a:cubicBezTo>
                      <a:pt x="3322" y="0"/>
                      <a:pt x="2871" y="263"/>
                      <a:pt x="2374" y="384"/>
                    </a:cubicBezTo>
                    <a:cubicBezTo>
                      <a:pt x="2075" y="472"/>
                      <a:pt x="1776" y="517"/>
                      <a:pt x="1478" y="517"/>
                    </a:cubicBezTo>
                    <a:cubicBezTo>
                      <a:pt x="982" y="517"/>
                      <a:pt x="487" y="394"/>
                      <a:pt x="0" y="148"/>
                    </a:cubicBezTo>
                    <a:cubicBezTo>
                      <a:pt x="372" y="2584"/>
                      <a:pt x="585" y="5412"/>
                      <a:pt x="992" y="7691"/>
                    </a:cubicBezTo>
                    <a:cubicBezTo>
                      <a:pt x="1364" y="9657"/>
                      <a:pt x="1790" y="11385"/>
                      <a:pt x="2250" y="12877"/>
                    </a:cubicBezTo>
                    <a:cubicBezTo>
                      <a:pt x="2410" y="13505"/>
                      <a:pt x="2569" y="14055"/>
                      <a:pt x="2747" y="14685"/>
                    </a:cubicBezTo>
                    <a:cubicBezTo>
                      <a:pt x="2941" y="15391"/>
                      <a:pt x="3172" y="16021"/>
                      <a:pt x="3385" y="16649"/>
                    </a:cubicBezTo>
                    <a:cubicBezTo>
                      <a:pt x="4005" y="18220"/>
                      <a:pt x="4643" y="19400"/>
                      <a:pt x="5334" y="20186"/>
                    </a:cubicBezTo>
                    <a:cubicBezTo>
                      <a:pt x="5617" y="20500"/>
                      <a:pt x="5918" y="20814"/>
                      <a:pt x="6220" y="20970"/>
                    </a:cubicBezTo>
                    <a:cubicBezTo>
                      <a:pt x="6787" y="21364"/>
                      <a:pt x="7336" y="21600"/>
                      <a:pt x="7903" y="21600"/>
                    </a:cubicBezTo>
                    <a:cubicBezTo>
                      <a:pt x="8169" y="21600"/>
                      <a:pt x="8434" y="21520"/>
                      <a:pt x="8718" y="21520"/>
                    </a:cubicBezTo>
                    <a:cubicBezTo>
                      <a:pt x="9285" y="21442"/>
                      <a:pt x="9870" y="21206"/>
                      <a:pt x="10455" y="20814"/>
                    </a:cubicBezTo>
                    <a:cubicBezTo>
                      <a:pt x="10738" y="20656"/>
                      <a:pt x="11022" y="20420"/>
                      <a:pt x="11287" y="20264"/>
                    </a:cubicBezTo>
                    <a:lnTo>
                      <a:pt x="11589" y="20028"/>
                    </a:lnTo>
                    <a:cubicBezTo>
                      <a:pt x="12191" y="19478"/>
                      <a:pt x="12776" y="18850"/>
                      <a:pt x="13360" y="18064"/>
                    </a:cubicBezTo>
                    <a:cubicBezTo>
                      <a:pt x="13751" y="17592"/>
                      <a:pt x="14140" y="17042"/>
                      <a:pt x="14512" y="16491"/>
                    </a:cubicBezTo>
                    <a:cubicBezTo>
                      <a:pt x="15983" y="14213"/>
                      <a:pt x="17418" y="11305"/>
                      <a:pt x="18818" y="8477"/>
                    </a:cubicBezTo>
                    <a:cubicBezTo>
                      <a:pt x="19739" y="6590"/>
                      <a:pt x="20697" y="4706"/>
                      <a:pt x="21600" y="2506"/>
                    </a:cubicBezTo>
                    <a:cubicBezTo>
                      <a:pt x="19452" y="6662"/>
                      <a:pt x="17151" y="8739"/>
                      <a:pt x="14830" y="8739"/>
                    </a:cubicBezTo>
                    <a:cubicBezTo>
                      <a:pt x="13992" y="8739"/>
                      <a:pt x="13152" y="8468"/>
                      <a:pt x="12315" y="7927"/>
                    </a:cubicBezTo>
                    <a:cubicBezTo>
                      <a:pt x="11429" y="7299"/>
                      <a:pt x="10543" y="6276"/>
                      <a:pt x="9693" y="4942"/>
                    </a:cubicBezTo>
                    <a:cubicBezTo>
                      <a:pt x="9249" y="5470"/>
                      <a:pt x="8785" y="5735"/>
                      <a:pt x="8321" y="5735"/>
                    </a:cubicBezTo>
                    <a:cubicBezTo>
                      <a:pt x="8027" y="5735"/>
                      <a:pt x="7732" y="5626"/>
                      <a:pt x="7443" y="5412"/>
                    </a:cubicBezTo>
                    <a:cubicBezTo>
                      <a:pt x="6592" y="4862"/>
                      <a:pt x="5883" y="2426"/>
                      <a:pt x="5086" y="1092"/>
                    </a:cubicBezTo>
                    <a:cubicBezTo>
                      <a:pt x="4625" y="244"/>
                      <a:pt x="4199" y="0"/>
                      <a:pt x="3769" y="0"/>
                    </a:cubicBezTo>
                    <a:close/>
                  </a:path>
                </a:pathLst>
              </a:custGeom>
              <a:solidFill>
                <a:srgbClr val="0D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30" name="Google Shape;3423;p221"/>
              <p:cNvSpPr/>
              <p:nvPr/>
            </p:nvSpPr>
            <p:spPr>
              <a:xfrm>
                <a:off x="349006" y="1002988"/>
                <a:ext cx="64047" cy="61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90" y="0"/>
                      <a:pt x="0" y="4629"/>
                      <a:pt x="0" y="10797"/>
                    </a:cubicBezTo>
                    <a:cubicBezTo>
                      <a:pt x="0" y="16716"/>
                      <a:pt x="4890" y="21600"/>
                      <a:pt x="10800" y="21600"/>
                    </a:cubicBezTo>
                    <a:cubicBezTo>
                      <a:pt x="16972" y="21600"/>
                      <a:pt x="21600" y="16716"/>
                      <a:pt x="21600" y="10797"/>
                    </a:cubicBezTo>
                    <a:cubicBezTo>
                      <a:pt x="21600" y="4629"/>
                      <a:pt x="16972" y="0"/>
                      <a:pt x="10800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31" name="Google Shape;3424;p221"/>
              <p:cNvSpPr/>
              <p:nvPr/>
            </p:nvSpPr>
            <p:spPr>
              <a:xfrm>
                <a:off x="373316" y="1020441"/>
                <a:ext cx="32110" cy="30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3" h="21600" fill="norm" stroke="1" extrusionOk="0">
                    <a:moveTo>
                      <a:pt x="9306" y="0"/>
                    </a:moveTo>
                    <a:cubicBezTo>
                      <a:pt x="935" y="0"/>
                      <a:pt x="-3037" y="11798"/>
                      <a:pt x="2697" y="18466"/>
                    </a:cubicBezTo>
                    <a:cubicBezTo>
                      <a:pt x="4551" y="20622"/>
                      <a:pt x="6876" y="21600"/>
                      <a:pt x="9168" y="21600"/>
                    </a:cubicBezTo>
                    <a:cubicBezTo>
                      <a:pt x="13934" y="21600"/>
                      <a:pt x="18563" y="17355"/>
                      <a:pt x="18563" y="10767"/>
                    </a:cubicBezTo>
                    <a:cubicBezTo>
                      <a:pt x="18563" y="4620"/>
                      <a:pt x="14153" y="0"/>
                      <a:pt x="9306" y="0"/>
                    </a:cubicBezTo>
                    <a:close/>
                  </a:path>
                </a:pathLst>
              </a:custGeom>
              <a:solidFill>
                <a:srgbClr val="3526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32" name="Google Shape;3425;p221"/>
              <p:cNvSpPr/>
              <p:nvPr/>
            </p:nvSpPr>
            <p:spPr>
              <a:xfrm>
                <a:off x="450410" y="1145312"/>
                <a:ext cx="230250" cy="97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" y="0"/>
                    </a:moveTo>
                    <a:cubicBezTo>
                      <a:pt x="0" y="0"/>
                      <a:pt x="0" y="72"/>
                      <a:pt x="0" y="72"/>
                    </a:cubicBezTo>
                    <a:cubicBezTo>
                      <a:pt x="286" y="1205"/>
                      <a:pt x="645" y="2338"/>
                      <a:pt x="1072" y="3150"/>
                    </a:cubicBezTo>
                    <a:cubicBezTo>
                      <a:pt x="1502" y="4118"/>
                      <a:pt x="2003" y="4930"/>
                      <a:pt x="2503" y="5737"/>
                    </a:cubicBezTo>
                    <a:cubicBezTo>
                      <a:pt x="3505" y="7517"/>
                      <a:pt x="4577" y="9136"/>
                      <a:pt x="5649" y="10595"/>
                    </a:cubicBezTo>
                    <a:cubicBezTo>
                      <a:pt x="7940" y="13669"/>
                      <a:pt x="10228" y="16095"/>
                      <a:pt x="12659" y="18201"/>
                    </a:cubicBezTo>
                    <a:cubicBezTo>
                      <a:pt x="14090" y="19655"/>
                      <a:pt x="15521" y="20628"/>
                      <a:pt x="16950" y="21600"/>
                    </a:cubicBezTo>
                    <a:cubicBezTo>
                      <a:pt x="18525" y="20628"/>
                      <a:pt x="20098" y="19495"/>
                      <a:pt x="21600" y="18361"/>
                    </a:cubicBezTo>
                    <a:lnTo>
                      <a:pt x="21314" y="18201"/>
                    </a:lnTo>
                    <a:cubicBezTo>
                      <a:pt x="16522" y="15935"/>
                      <a:pt x="11872" y="12536"/>
                      <a:pt x="7439" y="7678"/>
                    </a:cubicBezTo>
                    <a:cubicBezTo>
                      <a:pt x="6223" y="6384"/>
                      <a:pt x="5007" y="5090"/>
                      <a:pt x="3791" y="3632"/>
                    </a:cubicBezTo>
                    <a:cubicBezTo>
                      <a:pt x="3148" y="2985"/>
                      <a:pt x="2503" y="2177"/>
                      <a:pt x="1932" y="1366"/>
                    </a:cubicBezTo>
                    <a:cubicBezTo>
                      <a:pt x="1287" y="884"/>
                      <a:pt x="716" y="397"/>
                      <a:pt x="71" y="72"/>
                    </a:cubicBezTo>
                    <a:cubicBezTo>
                      <a:pt x="49" y="17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33" name="Google Shape;3426;p221"/>
              <p:cNvSpPr/>
              <p:nvPr/>
            </p:nvSpPr>
            <p:spPr>
              <a:xfrm>
                <a:off x="355120" y="1139514"/>
                <a:ext cx="186778" cy="128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" y="0"/>
                    </a:moveTo>
                    <a:cubicBezTo>
                      <a:pt x="0" y="0"/>
                      <a:pt x="0" y="86"/>
                      <a:pt x="0" y="173"/>
                    </a:cubicBezTo>
                    <a:cubicBezTo>
                      <a:pt x="970" y="2008"/>
                      <a:pt x="2027" y="3723"/>
                      <a:pt x="3174" y="5437"/>
                    </a:cubicBezTo>
                    <a:cubicBezTo>
                      <a:pt x="4231" y="7029"/>
                      <a:pt x="5378" y="8622"/>
                      <a:pt x="6524" y="10212"/>
                    </a:cubicBezTo>
                    <a:cubicBezTo>
                      <a:pt x="8903" y="13397"/>
                      <a:pt x="11550" y="16211"/>
                      <a:pt x="14283" y="18782"/>
                    </a:cubicBezTo>
                    <a:cubicBezTo>
                      <a:pt x="15340" y="19764"/>
                      <a:pt x="16310" y="20743"/>
                      <a:pt x="17457" y="21600"/>
                    </a:cubicBezTo>
                    <a:cubicBezTo>
                      <a:pt x="18866" y="21354"/>
                      <a:pt x="20278" y="20986"/>
                      <a:pt x="21600" y="20743"/>
                    </a:cubicBezTo>
                    <a:cubicBezTo>
                      <a:pt x="17105" y="17315"/>
                      <a:pt x="12784" y="13397"/>
                      <a:pt x="8639" y="9233"/>
                    </a:cubicBezTo>
                    <a:cubicBezTo>
                      <a:pt x="7229" y="7765"/>
                      <a:pt x="5730" y="6294"/>
                      <a:pt x="4318" y="4704"/>
                    </a:cubicBezTo>
                    <a:cubicBezTo>
                      <a:pt x="2909" y="3112"/>
                      <a:pt x="1587" y="1519"/>
                      <a:pt x="175" y="51"/>
                    </a:cubicBezTo>
                    <a:cubicBezTo>
                      <a:pt x="124" y="16"/>
                      <a:pt x="88" y="0"/>
                      <a:pt x="6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34" name="Google Shape;3427;p221"/>
              <p:cNvSpPr/>
              <p:nvPr/>
            </p:nvSpPr>
            <p:spPr>
              <a:xfrm>
                <a:off x="260252" y="1099056"/>
                <a:ext cx="171102" cy="17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4" h="21600" fill="norm" stroke="1" extrusionOk="0">
                    <a:moveTo>
                      <a:pt x="137" y="0"/>
                    </a:moveTo>
                    <a:cubicBezTo>
                      <a:pt x="39" y="0"/>
                      <a:pt x="-56" y="0"/>
                      <a:pt x="39" y="89"/>
                    </a:cubicBezTo>
                    <a:cubicBezTo>
                      <a:pt x="425" y="1606"/>
                      <a:pt x="1097" y="3035"/>
                      <a:pt x="2055" y="4462"/>
                    </a:cubicBezTo>
                    <a:cubicBezTo>
                      <a:pt x="2920" y="5891"/>
                      <a:pt x="3783" y="7230"/>
                      <a:pt x="4841" y="8659"/>
                    </a:cubicBezTo>
                    <a:cubicBezTo>
                      <a:pt x="6760" y="11246"/>
                      <a:pt x="8871" y="13834"/>
                      <a:pt x="11273" y="16245"/>
                    </a:cubicBezTo>
                    <a:cubicBezTo>
                      <a:pt x="13096" y="18119"/>
                      <a:pt x="15112" y="19903"/>
                      <a:pt x="17128" y="21600"/>
                    </a:cubicBezTo>
                    <a:cubicBezTo>
                      <a:pt x="18568" y="21600"/>
                      <a:pt x="20007" y="21509"/>
                      <a:pt x="21544" y="21509"/>
                    </a:cubicBezTo>
                    <a:cubicBezTo>
                      <a:pt x="18856" y="19635"/>
                      <a:pt x="16361" y="17494"/>
                      <a:pt x="14056" y="15352"/>
                    </a:cubicBezTo>
                    <a:cubicBezTo>
                      <a:pt x="11657" y="13121"/>
                      <a:pt x="9448" y="10799"/>
                      <a:pt x="7241" y="8479"/>
                    </a:cubicBezTo>
                    <a:cubicBezTo>
                      <a:pt x="5897" y="7050"/>
                      <a:pt x="4841" y="5623"/>
                      <a:pt x="3592" y="4194"/>
                    </a:cubicBezTo>
                    <a:cubicBezTo>
                      <a:pt x="2537" y="2679"/>
                      <a:pt x="1383" y="1338"/>
                      <a:pt x="13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35" name="Google Shape;3428;p221"/>
              <p:cNvSpPr/>
              <p:nvPr/>
            </p:nvSpPr>
            <p:spPr>
              <a:xfrm>
                <a:off x="199590" y="1103429"/>
                <a:ext cx="124266" cy="165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2" y="1515"/>
                      <a:pt x="530" y="3032"/>
                      <a:pt x="1191" y="4452"/>
                    </a:cubicBezTo>
                    <a:cubicBezTo>
                      <a:pt x="1855" y="5873"/>
                      <a:pt x="2648" y="7390"/>
                      <a:pt x="3576" y="8810"/>
                    </a:cubicBezTo>
                    <a:cubicBezTo>
                      <a:pt x="5431" y="11654"/>
                      <a:pt x="7816" y="14307"/>
                      <a:pt x="10468" y="16769"/>
                    </a:cubicBezTo>
                    <a:cubicBezTo>
                      <a:pt x="11793" y="18096"/>
                      <a:pt x="13382" y="19422"/>
                      <a:pt x="14975" y="20655"/>
                    </a:cubicBezTo>
                    <a:cubicBezTo>
                      <a:pt x="17093" y="21033"/>
                      <a:pt x="19347" y="21412"/>
                      <a:pt x="21600" y="21600"/>
                    </a:cubicBezTo>
                    <a:cubicBezTo>
                      <a:pt x="15902" y="17905"/>
                      <a:pt x="10997" y="13547"/>
                      <a:pt x="7023" y="8810"/>
                    </a:cubicBezTo>
                    <a:cubicBezTo>
                      <a:pt x="5829" y="7390"/>
                      <a:pt x="4770" y="6063"/>
                      <a:pt x="3576" y="4546"/>
                    </a:cubicBezTo>
                    <a:cubicBezTo>
                      <a:pt x="2517" y="3032"/>
                      <a:pt x="1326" y="1515"/>
                      <a:pt x="1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36" name="Google Shape;3429;p221"/>
              <p:cNvSpPr/>
              <p:nvPr/>
            </p:nvSpPr>
            <p:spPr>
              <a:xfrm>
                <a:off x="128766" y="1100919"/>
                <a:ext cx="73116" cy="128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874" y="0"/>
                    </a:moveTo>
                    <a:cubicBezTo>
                      <a:pt x="741" y="0"/>
                      <a:pt x="642" y="54"/>
                      <a:pt x="642" y="54"/>
                    </a:cubicBezTo>
                    <a:cubicBezTo>
                      <a:pt x="-248" y="1890"/>
                      <a:pt x="-248" y="3850"/>
                      <a:pt x="863" y="5685"/>
                    </a:cubicBezTo>
                    <a:cubicBezTo>
                      <a:pt x="1311" y="7767"/>
                      <a:pt x="2421" y="9724"/>
                      <a:pt x="3759" y="11684"/>
                    </a:cubicBezTo>
                    <a:cubicBezTo>
                      <a:pt x="4649" y="13030"/>
                      <a:pt x="5766" y="14377"/>
                      <a:pt x="6876" y="15723"/>
                    </a:cubicBezTo>
                    <a:cubicBezTo>
                      <a:pt x="9104" y="16701"/>
                      <a:pt x="11105" y="17558"/>
                      <a:pt x="13332" y="18540"/>
                    </a:cubicBezTo>
                    <a:cubicBezTo>
                      <a:pt x="15780" y="19640"/>
                      <a:pt x="18456" y="20622"/>
                      <a:pt x="21352" y="21600"/>
                    </a:cubicBezTo>
                    <a:cubicBezTo>
                      <a:pt x="17118" y="18415"/>
                      <a:pt x="13559" y="15112"/>
                      <a:pt x="10441" y="11684"/>
                    </a:cubicBezTo>
                    <a:cubicBezTo>
                      <a:pt x="8656" y="9724"/>
                      <a:pt x="7097" y="7767"/>
                      <a:pt x="5766" y="5807"/>
                    </a:cubicBezTo>
                    <a:cubicBezTo>
                      <a:pt x="4649" y="3725"/>
                      <a:pt x="3090" y="1890"/>
                      <a:pt x="1090" y="54"/>
                    </a:cubicBezTo>
                    <a:cubicBezTo>
                      <a:pt x="1014" y="13"/>
                      <a:pt x="938" y="0"/>
                      <a:pt x="87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937" name="Google Shape;3430;p221"/>
              <p:cNvSpPr/>
              <p:nvPr/>
            </p:nvSpPr>
            <p:spPr>
              <a:xfrm>
                <a:off x="389192" y="1015346"/>
                <a:ext cx="16234" cy="1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7" h="21600" fill="norm" stroke="1" extrusionOk="0">
                    <a:moveTo>
                      <a:pt x="8895" y="0"/>
                    </a:moveTo>
                    <a:cubicBezTo>
                      <a:pt x="1131" y="0"/>
                      <a:pt x="-3203" y="11144"/>
                      <a:pt x="2846" y="18238"/>
                    </a:cubicBezTo>
                    <a:cubicBezTo>
                      <a:pt x="4832" y="20568"/>
                      <a:pt x="7179" y="21600"/>
                      <a:pt x="9436" y="21600"/>
                    </a:cubicBezTo>
                    <a:cubicBezTo>
                      <a:pt x="14109" y="21600"/>
                      <a:pt x="18397" y="17285"/>
                      <a:pt x="18397" y="11144"/>
                    </a:cubicBezTo>
                    <a:cubicBezTo>
                      <a:pt x="18397" y="5082"/>
                      <a:pt x="14086" y="0"/>
                      <a:pt x="8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pic>
        <p:nvPicPr>
          <p:cNvPr id="3940" name="Google Shape;3431;p221" descr="Google Shape;3431;p2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24065">
            <a:off x="7455492" y="3449525"/>
            <a:ext cx="1001310" cy="1380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1" name="Screen Shot 2022-11-30 at 2.20.32 AM.png" descr="Screen Shot 2022-11-30 at 2.20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2748" y="-35524"/>
            <a:ext cx="5318504" cy="2814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2" name="Screen Shot 2022-11-30 at 2.20.59 AM.png" descr="Screen Shot 2022-11-30 at 2.20.59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64617"/>
            <a:ext cx="9144001" cy="501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3" name="Google Shape;3187;p213"/>
          <p:cNvGrpSpPr/>
          <p:nvPr/>
        </p:nvGrpSpPr>
        <p:grpSpPr>
          <a:xfrm>
            <a:off x="5713157" y="433447"/>
            <a:ext cx="2534754" cy="1674214"/>
            <a:chOff x="0" y="0"/>
            <a:chExt cx="2534753" cy="1674212"/>
          </a:xfrm>
        </p:grpSpPr>
        <p:sp>
          <p:nvSpPr>
            <p:cNvPr id="3723" name="Google Shape;3188;p213"/>
            <p:cNvSpPr/>
            <p:nvPr/>
          </p:nvSpPr>
          <p:spPr>
            <a:xfrm>
              <a:off x="98154" y="196808"/>
              <a:ext cx="2420983" cy="70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12567" y="0"/>
                  </a:moveTo>
                  <a:cubicBezTo>
                    <a:pt x="10623" y="0"/>
                    <a:pt x="8836" y="1010"/>
                    <a:pt x="7823" y="1337"/>
                  </a:cubicBezTo>
                  <a:cubicBezTo>
                    <a:pt x="6087" y="1925"/>
                    <a:pt x="5889" y="9929"/>
                    <a:pt x="3098" y="11080"/>
                  </a:cubicBezTo>
                  <a:cubicBezTo>
                    <a:pt x="308" y="12205"/>
                    <a:pt x="0" y="17217"/>
                    <a:pt x="0" y="17217"/>
                  </a:cubicBezTo>
                  <a:cubicBezTo>
                    <a:pt x="3464" y="20314"/>
                    <a:pt x="9640" y="21600"/>
                    <a:pt x="14408" y="21600"/>
                  </a:cubicBezTo>
                  <a:cubicBezTo>
                    <a:pt x="17987" y="21600"/>
                    <a:pt x="20773" y="20875"/>
                    <a:pt x="21021" y="19647"/>
                  </a:cubicBezTo>
                  <a:cubicBezTo>
                    <a:pt x="21600" y="16808"/>
                    <a:pt x="19959" y="6195"/>
                    <a:pt x="16780" y="2206"/>
                  </a:cubicBezTo>
                  <a:cubicBezTo>
                    <a:pt x="15449" y="524"/>
                    <a:pt x="13967" y="0"/>
                    <a:pt x="12567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24" name="Google Shape;3189;p213"/>
            <p:cNvSpPr/>
            <p:nvPr/>
          </p:nvSpPr>
          <p:spPr>
            <a:xfrm>
              <a:off x="999117" y="-1"/>
              <a:ext cx="129115" cy="12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21" h="21600" fill="norm" stroke="1" extrusionOk="0">
                  <a:moveTo>
                    <a:pt x="8806" y="2640"/>
                  </a:moveTo>
                  <a:cubicBezTo>
                    <a:pt x="10980" y="2640"/>
                    <a:pt x="13266" y="4722"/>
                    <a:pt x="14374" y="7967"/>
                  </a:cubicBezTo>
                  <a:cubicBezTo>
                    <a:pt x="15881" y="12032"/>
                    <a:pt x="14953" y="16376"/>
                    <a:pt x="12404" y="17778"/>
                  </a:cubicBezTo>
                  <a:lnTo>
                    <a:pt x="12289" y="17778"/>
                  </a:lnTo>
                  <a:cubicBezTo>
                    <a:pt x="11792" y="18025"/>
                    <a:pt x="11266" y="18144"/>
                    <a:pt x="10737" y="18144"/>
                  </a:cubicBezTo>
                  <a:cubicBezTo>
                    <a:pt x="8546" y="18144"/>
                    <a:pt x="6227" y="16141"/>
                    <a:pt x="5109" y="12872"/>
                  </a:cubicBezTo>
                  <a:cubicBezTo>
                    <a:pt x="3606" y="8807"/>
                    <a:pt x="4530" y="4459"/>
                    <a:pt x="7194" y="3058"/>
                  </a:cubicBezTo>
                  <a:cubicBezTo>
                    <a:pt x="7710" y="2775"/>
                    <a:pt x="8256" y="2640"/>
                    <a:pt x="8806" y="2640"/>
                  </a:cubicBezTo>
                  <a:close/>
                  <a:moveTo>
                    <a:pt x="8967" y="0"/>
                  </a:moveTo>
                  <a:cubicBezTo>
                    <a:pt x="7839" y="0"/>
                    <a:pt x="6688" y="263"/>
                    <a:pt x="5573" y="816"/>
                  </a:cubicBezTo>
                  <a:cubicBezTo>
                    <a:pt x="-1838" y="4459"/>
                    <a:pt x="-1838" y="17077"/>
                    <a:pt x="5457" y="20720"/>
                  </a:cubicBezTo>
                  <a:cubicBezTo>
                    <a:pt x="6641" y="21325"/>
                    <a:pt x="7826" y="21600"/>
                    <a:pt x="8967" y="21600"/>
                  </a:cubicBezTo>
                  <a:cubicBezTo>
                    <a:pt x="14966" y="21600"/>
                    <a:pt x="19762" y="13983"/>
                    <a:pt x="17039" y="6562"/>
                  </a:cubicBezTo>
                  <a:cubicBezTo>
                    <a:pt x="15641" y="2449"/>
                    <a:pt x="12407" y="0"/>
                    <a:pt x="8967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25" name="Google Shape;3190;p213"/>
            <p:cNvSpPr/>
            <p:nvPr/>
          </p:nvSpPr>
          <p:spPr>
            <a:xfrm>
              <a:off x="760863" y="41754"/>
              <a:ext cx="755180" cy="43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11537" y="0"/>
                  </a:moveTo>
                  <a:cubicBezTo>
                    <a:pt x="9112" y="0"/>
                    <a:pt x="7539" y="3289"/>
                    <a:pt x="3990" y="6432"/>
                  </a:cubicBezTo>
                  <a:cubicBezTo>
                    <a:pt x="-235" y="10171"/>
                    <a:pt x="2" y="21600"/>
                    <a:pt x="2" y="21600"/>
                  </a:cubicBezTo>
                  <a:cubicBezTo>
                    <a:pt x="2" y="21600"/>
                    <a:pt x="11989" y="21390"/>
                    <a:pt x="21365" y="13070"/>
                  </a:cubicBezTo>
                  <a:cubicBezTo>
                    <a:pt x="20890" y="5592"/>
                    <a:pt x="16428" y="2061"/>
                    <a:pt x="13033" y="381"/>
                  </a:cubicBezTo>
                  <a:cubicBezTo>
                    <a:pt x="12491" y="118"/>
                    <a:pt x="11998" y="0"/>
                    <a:pt x="11537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26" name="Google Shape;3191;p213"/>
            <p:cNvSpPr/>
            <p:nvPr/>
          </p:nvSpPr>
          <p:spPr>
            <a:xfrm>
              <a:off x="803738" y="136607"/>
              <a:ext cx="76353" cy="11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7" y="0"/>
                  </a:moveTo>
                  <a:lnTo>
                    <a:pt x="0" y="1139"/>
                  </a:lnTo>
                  <a:lnTo>
                    <a:pt x="3560" y="5360"/>
                  </a:lnTo>
                  <a:lnTo>
                    <a:pt x="2852" y="9419"/>
                  </a:lnTo>
                  <a:lnTo>
                    <a:pt x="13052" y="21600"/>
                  </a:lnTo>
                  <a:lnTo>
                    <a:pt x="21600" y="17702"/>
                  </a:lnTo>
                  <a:lnTo>
                    <a:pt x="12344" y="6499"/>
                  </a:lnTo>
                  <a:lnTo>
                    <a:pt x="5933" y="4225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27" name="Google Shape;3192;p213"/>
            <p:cNvSpPr/>
            <p:nvPr/>
          </p:nvSpPr>
          <p:spPr>
            <a:xfrm>
              <a:off x="1238326" y="147523"/>
              <a:ext cx="99850" cy="9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6" y="0"/>
                  </a:moveTo>
                  <a:lnTo>
                    <a:pt x="16156" y="3857"/>
                  </a:lnTo>
                  <a:lnTo>
                    <a:pt x="11434" y="4437"/>
                  </a:lnTo>
                  <a:lnTo>
                    <a:pt x="0" y="15815"/>
                  </a:lnTo>
                  <a:lnTo>
                    <a:pt x="5629" y="21600"/>
                  </a:lnTo>
                  <a:lnTo>
                    <a:pt x="16337" y="11186"/>
                  </a:lnTo>
                  <a:lnTo>
                    <a:pt x="17785" y="5593"/>
                  </a:lnTo>
                  <a:lnTo>
                    <a:pt x="21600" y="1353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28" name="Google Shape;3193;p213"/>
            <p:cNvSpPr/>
            <p:nvPr/>
          </p:nvSpPr>
          <p:spPr>
            <a:xfrm>
              <a:off x="945526" y="337992"/>
              <a:ext cx="56217" cy="8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27" y="0"/>
                  </a:moveTo>
                  <a:lnTo>
                    <a:pt x="13542" y="6015"/>
                  </a:lnTo>
                  <a:lnTo>
                    <a:pt x="6446" y="8684"/>
                  </a:lnTo>
                  <a:lnTo>
                    <a:pt x="0" y="18039"/>
                  </a:lnTo>
                  <a:lnTo>
                    <a:pt x="12892" y="21600"/>
                  </a:lnTo>
                  <a:lnTo>
                    <a:pt x="18377" y="13808"/>
                  </a:lnTo>
                  <a:lnTo>
                    <a:pt x="17406" y="7128"/>
                  </a:lnTo>
                  <a:lnTo>
                    <a:pt x="21600" y="892"/>
                  </a:lnTo>
                  <a:lnTo>
                    <a:pt x="17727" y="0"/>
                  </a:ln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29" name="Google Shape;3194;p213"/>
            <p:cNvSpPr/>
            <p:nvPr/>
          </p:nvSpPr>
          <p:spPr>
            <a:xfrm>
              <a:off x="1305996" y="253291"/>
              <a:ext cx="129222" cy="12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11055" y="3360"/>
                  </a:moveTo>
                  <a:cubicBezTo>
                    <a:pt x="11537" y="3360"/>
                    <a:pt x="12012" y="3456"/>
                    <a:pt x="12467" y="3651"/>
                  </a:cubicBezTo>
                  <a:cubicBezTo>
                    <a:pt x="15216" y="4914"/>
                    <a:pt x="16292" y="9276"/>
                    <a:pt x="14857" y="13495"/>
                  </a:cubicBezTo>
                  <a:cubicBezTo>
                    <a:pt x="13784" y="16830"/>
                    <a:pt x="11347" y="19039"/>
                    <a:pt x="9060" y="19039"/>
                  </a:cubicBezTo>
                  <a:cubicBezTo>
                    <a:pt x="8551" y="19039"/>
                    <a:pt x="8048" y="18927"/>
                    <a:pt x="7570" y="18700"/>
                  </a:cubicBezTo>
                  <a:cubicBezTo>
                    <a:pt x="4820" y="17573"/>
                    <a:pt x="3744" y="13215"/>
                    <a:pt x="5180" y="8992"/>
                  </a:cubicBezTo>
                  <a:cubicBezTo>
                    <a:pt x="6266" y="5505"/>
                    <a:pt x="8744" y="3360"/>
                    <a:pt x="11055" y="3360"/>
                  </a:cubicBezTo>
                  <a:close/>
                  <a:moveTo>
                    <a:pt x="9199" y="0"/>
                  </a:moveTo>
                  <a:cubicBezTo>
                    <a:pt x="3049" y="0"/>
                    <a:pt x="-1961" y="7570"/>
                    <a:pt x="758" y="15041"/>
                  </a:cubicBezTo>
                  <a:cubicBezTo>
                    <a:pt x="2353" y="19419"/>
                    <a:pt x="5784" y="21600"/>
                    <a:pt x="9209" y="21600"/>
                  </a:cubicBezTo>
                  <a:cubicBezTo>
                    <a:pt x="12715" y="21600"/>
                    <a:pt x="16214" y="19315"/>
                    <a:pt x="17725" y="14761"/>
                  </a:cubicBezTo>
                  <a:cubicBezTo>
                    <a:pt x="19639" y="9276"/>
                    <a:pt x="17368" y="3088"/>
                    <a:pt x="12708" y="835"/>
                  </a:cubicBezTo>
                  <a:cubicBezTo>
                    <a:pt x="11527" y="264"/>
                    <a:pt x="10343" y="0"/>
                    <a:pt x="9199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0" name="Google Shape;3195;p213"/>
            <p:cNvSpPr/>
            <p:nvPr/>
          </p:nvSpPr>
          <p:spPr>
            <a:xfrm>
              <a:off x="754998" y="496025"/>
              <a:ext cx="133481" cy="6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712" y="0"/>
                  </a:moveTo>
                  <a:cubicBezTo>
                    <a:pt x="6839" y="0"/>
                    <a:pt x="3104" y="2600"/>
                    <a:pt x="554" y="9554"/>
                  </a:cubicBezTo>
                  <a:cubicBezTo>
                    <a:pt x="285" y="10135"/>
                    <a:pt x="13" y="10725"/>
                    <a:pt x="13" y="11598"/>
                  </a:cubicBezTo>
                  <a:cubicBezTo>
                    <a:pt x="-121" y="13650"/>
                    <a:pt x="822" y="14813"/>
                    <a:pt x="1497" y="15693"/>
                  </a:cubicBezTo>
                  <a:cubicBezTo>
                    <a:pt x="4914" y="19531"/>
                    <a:pt x="8568" y="21575"/>
                    <a:pt x="12349" y="21575"/>
                  </a:cubicBezTo>
                  <a:cubicBezTo>
                    <a:pt x="12602" y="21575"/>
                    <a:pt x="12855" y="21558"/>
                    <a:pt x="13108" y="21542"/>
                  </a:cubicBezTo>
                  <a:cubicBezTo>
                    <a:pt x="13315" y="21583"/>
                    <a:pt x="13522" y="21600"/>
                    <a:pt x="13733" y="21600"/>
                  </a:cubicBezTo>
                  <a:cubicBezTo>
                    <a:pt x="15167" y="21600"/>
                    <a:pt x="16655" y="20736"/>
                    <a:pt x="17832" y="19207"/>
                  </a:cubicBezTo>
                  <a:cubicBezTo>
                    <a:pt x="19454" y="16574"/>
                    <a:pt x="20536" y="13060"/>
                    <a:pt x="21211" y="9263"/>
                  </a:cubicBezTo>
                  <a:cubicBezTo>
                    <a:pt x="21479" y="8382"/>
                    <a:pt x="21479" y="7793"/>
                    <a:pt x="21479" y="7211"/>
                  </a:cubicBezTo>
                  <a:cubicBezTo>
                    <a:pt x="21479" y="5749"/>
                    <a:pt x="20804" y="5167"/>
                    <a:pt x="20263" y="4578"/>
                  </a:cubicBezTo>
                  <a:cubicBezTo>
                    <a:pt x="17407" y="1886"/>
                    <a:pt x="14009" y="0"/>
                    <a:pt x="10712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1" name="Google Shape;3196;p213"/>
            <p:cNvSpPr/>
            <p:nvPr/>
          </p:nvSpPr>
          <p:spPr>
            <a:xfrm>
              <a:off x="567023" y="449385"/>
              <a:ext cx="142104" cy="10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3380" y="0"/>
                  </a:moveTo>
                  <a:cubicBezTo>
                    <a:pt x="13171" y="0"/>
                    <a:pt x="12965" y="15"/>
                    <a:pt x="12756" y="44"/>
                  </a:cubicBezTo>
                  <a:cubicBezTo>
                    <a:pt x="12007" y="386"/>
                    <a:pt x="11255" y="903"/>
                    <a:pt x="10631" y="1587"/>
                  </a:cubicBezTo>
                  <a:cubicBezTo>
                    <a:pt x="6137" y="6401"/>
                    <a:pt x="2516" y="12592"/>
                    <a:pt x="143" y="19984"/>
                  </a:cubicBezTo>
                  <a:cubicBezTo>
                    <a:pt x="19" y="20326"/>
                    <a:pt x="-105" y="21014"/>
                    <a:pt x="143" y="21356"/>
                  </a:cubicBezTo>
                  <a:cubicBezTo>
                    <a:pt x="321" y="21478"/>
                    <a:pt x="498" y="21600"/>
                    <a:pt x="672" y="21600"/>
                  </a:cubicBezTo>
                  <a:cubicBezTo>
                    <a:pt x="746" y="21600"/>
                    <a:pt x="821" y="21580"/>
                    <a:pt x="892" y="21527"/>
                  </a:cubicBezTo>
                  <a:cubicBezTo>
                    <a:pt x="5265" y="21014"/>
                    <a:pt x="9635" y="19808"/>
                    <a:pt x="14004" y="18260"/>
                  </a:cubicBezTo>
                  <a:cubicBezTo>
                    <a:pt x="15377" y="17919"/>
                    <a:pt x="16753" y="17059"/>
                    <a:pt x="18001" y="15858"/>
                  </a:cubicBezTo>
                  <a:cubicBezTo>
                    <a:pt x="18750" y="14823"/>
                    <a:pt x="19374" y="13622"/>
                    <a:pt x="19874" y="12416"/>
                  </a:cubicBezTo>
                  <a:cubicBezTo>
                    <a:pt x="20498" y="10527"/>
                    <a:pt x="20998" y="8637"/>
                    <a:pt x="21123" y="6748"/>
                  </a:cubicBezTo>
                  <a:cubicBezTo>
                    <a:pt x="21495" y="3823"/>
                    <a:pt x="17874" y="2275"/>
                    <a:pt x="16377" y="1074"/>
                  </a:cubicBezTo>
                  <a:cubicBezTo>
                    <a:pt x="15441" y="356"/>
                    <a:pt x="14416" y="0"/>
                    <a:pt x="13380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2" name="Google Shape;3197;p213"/>
            <p:cNvSpPr/>
            <p:nvPr/>
          </p:nvSpPr>
          <p:spPr>
            <a:xfrm>
              <a:off x="931485" y="482322"/>
              <a:ext cx="40092" cy="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4" h="21600" fill="norm" stroke="1" extrusionOk="0">
                  <a:moveTo>
                    <a:pt x="7933" y="0"/>
                  </a:moveTo>
                  <a:cubicBezTo>
                    <a:pt x="4131" y="1375"/>
                    <a:pt x="1159" y="6205"/>
                    <a:pt x="316" y="11743"/>
                  </a:cubicBezTo>
                  <a:cubicBezTo>
                    <a:pt x="-105" y="13137"/>
                    <a:pt x="-105" y="13824"/>
                    <a:pt x="316" y="15199"/>
                  </a:cubicBezTo>
                  <a:cubicBezTo>
                    <a:pt x="737" y="15886"/>
                    <a:pt x="1159" y="16593"/>
                    <a:pt x="2013" y="17280"/>
                  </a:cubicBezTo>
                  <a:cubicBezTo>
                    <a:pt x="4829" y="20147"/>
                    <a:pt x="8246" y="21600"/>
                    <a:pt x="11760" y="21600"/>
                  </a:cubicBezTo>
                  <a:cubicBezTo>
                    <a:pt x="12458" y="21600"/>
                    <a:pt x="13168" y="21541"/>
                    <a:pt x="13866" y="21423"/>
                  </a:cubicBezTo>
                  <a:cubicBezTo>
                    <a:pt x="18102" y="20736"/>
                    <a:pt x="21495" y="13137"/>
                    <a:pt x="19798" y="6912"/>
                  </a:cubicBezTo>
                  <a:cubicBezTo>
                    <a:pt x="18102" y="687"/>
                    <a:pt x="13866" y="687"/>
                    <a:pt x="10051" y="687"/>
                  </a:cubicBezTo>
                  <a:lnTo>
                    <a:pt x="7933" y="0"/>
                  </a:ln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3" name="Google Shape;3198;p213"/>
            <p:cNvSpPr/>
            <p:nvPr/>
          </p:nvSpPr>
          <p:spPr>
            <a:xfrm>
              <a:off x="1440919" y="375743"/>
              <a:ext cx="97763" cy="5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0052" y="0"/>
                  </a:moveTo>
                  <a:cubicBezTo>
                    <a:pt x="20052" y="0"/>
                    <a:pt x="2840" y="314"/>
                    <a:pt x="646" y="4918"/>
                  </a:cubicBezTo>
                  <a:cubicBezTo>
                    <a:pt x="-269" y="6758"/>
                    <a:pt x="-269" y="18731"/>
                    <a:pt x="1010" y="20876"/>
                  </a:cubicBezTo>
                  <a:cubicBezTo>
                    <a:pt x="1317" y="21399"/>
                    <a:pt x="2383" y="21600"/>
                    <a:pt x="3870" y="21600"/>
                  </a:cubicBezTo>
                  <a:cubicBezTo>
                    <a:pt x="9439" y="21600"/>
                    <a:pt x="20967" y="18731"/>
                    <a:pt x="20967" y="18731"/>
                  </a:cubicBezTo>
                  <a:lnTo>
                    <a:pt x="21331" y="11668"/>
                  </a:lnTo>
                  <a:lnTo>
                    <a:pt x="15840" y="14127"/>
                  </a:lnTo>
                  <a:lnTo>
                    <a:pt x="15471" y="7683"/>
                  </a:lnTo>
                  <a:lnTo>
                    <a:pt x="20967" y="5834"/>
                  </a:lnTo>
                  <a:lnTo>
                    <a:pt x="20052" y="0"/>
                  </a:ln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4" name="Google Shape;3199;p213"/>
            <p:cNvSpPr/>
            <p:nvPr/>
          </p:nvSpPr>
          <p:spPr>
            <a:xfrm>
              <a:off x="899391" y="546074"/>
              <a:ext cx="101518" cy="9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02" y="0"/>
                  </a:moveTo>
                  <a:lnTo>
                    <a:pt x="3570" y="2942"/>
                  </a:lnTo>
                  <a:lnTo>
                    <a:pt x="8386" y="6084"/>
                  </a:lnTo>
                  <a:lnTo>
                    <a:pt x="6069" y="9221"/>
                  </a:lnTo>
                  <a:lnTo>
                    <a:pt x="1607" y="5889"/>
                  </a:lnTo>
                  <a:lnTo>
                    <a:pt x="0" y="9416"/>
                  </a:lnTo>
                  <a:cubicBezTo>
                    <a:pt x="0" y="9416"/>
                    <a:pt x="11424" y="21600"/>
                    <a:pt x="15110" y="21600"/>
                  </a:cubicBezTo>
                  <a:cubicBezTo>
                    <a:pt x="15191" y="21600"/>
                    <a:pt x="15272" y="21589"/>
                    <a:pt x="15348" y="21578"/>
                  </a:cubicBezTo>
                  <a:cubicBezTo>
                    <a:pt x="16778" y="21188"/>
                    <a:pt x="21600" y="15889"/>
                    <a:pt x="21600" y="13733"/>
                  </a:cubicBezTo>
                  <a:cubicBezTo>
                    <a:pt x="21600" y="11772"/>
                    <a:pt x="6602" y="0"/>
                    <a:pt x="6602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5" name="Google Shape;3200;p213"/>
            <p:cNvSpPr/>
            <p:nvPr/>
          </p:nvSpPr>
          <p:spPr>
            <a:xfrm>
              <a:off x="1148558" y="454843"/>
              <a:ext cx="178704" cy="34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18" y="0"/>
                  </a:moveTo>
                  <a:cubicBezTo>
                    <a:pt x="9845" y="0"/>
                    <a:pt x="5568" y="3893"/>
                    <a:pt x="1014" y="9921"/>
                  </a:cubicBezTo>
                  <a:cubicBezTo>
                    <a:pt x="608" y="10973"/>
                    <a:pt x="0" y="12040"/>
                    <a:pt x="0" y="14686"/>
                  </a:cubicBezTo>
                  <a:cubicBezTo>
                    <a:pt x="1115" y="15738"/>
                    <a:pt x="2232" y="16264"/>
                    <a:pt x="3347" y="16790"/>
                  </a:cubicBezTo>
                  <a:lnTo>
                    <a:pt x="15312" y="21029"/>
                  </a:lnTo>
                  <a:cubicBezTo>
                    <a:pt x="15779" y="21435"/>
                    <a:pt x="16242" y="21600"/>
                    <a:pt x="16706" y="21600"/>
                  </a:cubicBezTo>
                  <a:cubicBezTo>
                    <a:pt x="17458" y="21600"/>
                    <a:pt x="18213" y="21149"/>
                    <a:pt x="18964" y="20503"/>
                  </a:cubicBezTo>
                  <a:cubicBezTo>
                    <a:pt x="20180" y="18909"/>
                    <a:pt x="21194" y="14144"/>
                    <a:pt x="21600" y="7801"/>
                  </a:cubicBezTo>
                  <a:cubicBezTo>
                    <a:pt x="21600" y="7275"/>
                    <a:pt x="21600" y="6208"/>
                    <a:pt x="21600" y="5682"/>
                  </a:cubicBezTo>
                  <a:cubicBezTo>
                    <a:pt x="21499" y="4089"/>
                    <a:pt x="21093" y="3562"/>
                    <a:pt x="20788" y="3036"/>
                  </a:cubicBezTo>
                  <a:cubicBezTo>
                    <a:pt x="18547" y="947"/>
                    <a:pt x="16372" y="0"/>
                    <a:pt x="14218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6" name="Google Shape;3201;p213"/>
            <p:cNvSpPr/>
            <p:nvPr/>
          </p:nvSpPr>
          <p:spPr>
            <a:xfrm>
              <a:off x="114098" y="1078898"/>
              <a:ext cx="102375" cy="9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1" y="0"/>
                  </a:moveTo>
                  <a:lnTo>
                    <a:pt x="3540" y="2942"/>
                  </a:lnTo>
                  <a:lnTo>
                    <a:pt x="8321" y="5885"/>
                  </a:lnTo>
                  <a:lnTo>
                    <a:pt x="6199" y="9217"/>
                  </a:lnTo>
                  <a:lnTo>
                    <a:pt x="1594" y="5885"/>
                  </a:lnTo>
                  <a:lnTo>
                    <a:pt x="0" y="9412"/>
                  </a:lnTo>
                  <a:cubicBezTo>
                    <a:pt x="0" y="9412"/>
                    <a:pt x="11504" y="21600"/>
                    <a:pt x="15159" y="21600"/>
                  </a:cubicBezTo>
                  <a:cubicBezTo>
                    <a:pt x="15245" y="21600"/>
                    <a:pt x="15325" y="21594"/>
                    <a:pt x="15401" y="21578"/>
                  </a:cubicBezTo>
                  <a:cubicBezTo>
                    <a:pt x="16818" y="21383"/>
                    <a:pt x="21600" y="15888"/>
                    <a:pt x="21600" y="13731"/>
                  </a:cubicBezTo>
                  <a:cubicBezTo>
                    <a:pt x="21419" y="11770"/>
                    <a:pt x="6551" y="0"/>
                    <a:pt x="6551" y="0"/>
                  </a:cubicBezTo>
                  <a:close/>
                </a:path>
              </a:pathLst>
            </a:custGeom>
            <a:solidFill>
              <a:srgbClr val="0D6F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7" name="Google Shape;3202;p213"/>
            <p:cNvSpPr/>
            <p:nvPr/>
          </p:nvSpPr>
          <p:spPr>
            <a:xfrm>
              <a:off x="1999862" y="1192150"/>
              <a:ext cx="86671" cy="10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600" fill="norm" stroke="1" extrusionOk="0">
                  <a:moveTo>
                    <a:pt x="10459" y="0"/>
                  </a:moveTo>
                  <a:cubicBezTo>
                    <a:pt x="10459" y="0"/>
                    <a:pt x="-938" y="13063"/>
                    <a:pt x="62" y="16199"/>
                  </a:cubicBezTo>
                  <a:cubicBezTo>
                    <a:pt x="454" y="17564"/>
                    <a:pt x="6413" y="21600"/>
                    <a:pt x="8533" y="21600"/>
                  </a:cubicBezTo>
                  <a:cubicBezTo>
                    <a:pt x="8578" y="21600"/>
                    <a:pt x="8618" y="21600"/>
                    <a:pt x="8663" y="21595"/>
                  </a:cubicBezTo>
                  <a:cubicBezTo>
                    <a:pt x="10862" y="21249"/>
                    <a:pt x="20662" y="5574"/>
                    <a:pt x="20662" y="5574"/>
                  </a:cubicBezTo>
                  <a:lnTo>
                    <a:pt x="17463" y="2963"/>
                  </a:lnTo>
                  <a:lnTo>
                    <a:pt x="14861" y="7840"/>
                  </a:lnTo>
                  <a:lnTo>
                    <a:pt x="11260" y="5921"/>
                  </a:lnTo>
                  <a:lnTo>
                    <a:pt x="14060" y="1222"/>
                  </a:lnTo>
                  <a:lnTo>
                    <a:pt x="10459" y="0"/>
                  </a:lnTo>
                  <a:close/>
                </a:path>
              </a:pathLst>
            </a:custGeom>
            <a:solidFill>
              <a:srgbClr val="0D6F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8" name="Google Shape;3203;p213"/>
            <p:cNvSpPr/>
            <p:nvPr/>
          </p:nvSpPr>
          <p:spPr>
            <a:xfrm>
              <a:off x="-1" y="893457"/>
              <a:ext cx="76354" cy="111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7" y="0"/>
                  </a:moveTo>
                  <a:lnTo>
                    <a:pt x="0" y="1135"/>
                  </a:lnTo>
                  <a:lnTo>
                    <a:pt x="3560" y="5361"/>
                  </a:lnTo>
                  <a:lnTo>
                    <a:pt x="2852" y="9582"/>
                  </a:lnTo>
                  <a:lnTo>
                    <a:pt x="13058" y="21600"/>
                  </a:lnTo>
                  <a:lnTo>
                    <a:pt x="21600" y="17702"/>
                  </a:lnTo>
                  <a:lnTo>
                    <a:pt x="12344" y="6496"/>
                  </a:lnTo>
                  <a:lnTo>
                    <a:pt x="5933" y="4221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0D6F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39" name="Google Shape;3204;p213"/>
            <p:cNvSpPr/>
            <p:nvPr/>
          </p:nvSpPr>
          <p:spPr>
            <a:xfrm>
              <a:off x="1759322" y="1469060"/>
              <a:ext cx="96489" cy="9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09" y="0"/>
                  </a:moveTo>
                  <a:lnTo>
                    <a:pt x="15967" y="3909"/>
                  </a:lnTo>
                  <a:lnTo>
                    <a:pt x="11272" y="4839"/>
                  </a:lnTo>
                  <a:lnTo>
                    <a:pt x="0" y="16385"/>
                  </a:lnTo>
                  <a:lnTo>
                    <a:pt x="6199" y="21600"/>
                  </a:lnTo>
                  <a:lnTo>
                    <a:pt x="16532" y="10985"/>
                  </a:lnTo>
                  <a:lnTo>
                    <a:pt x="17844" y="5585"/>
                  </a:lnTo>
                  <a:lnTo>
                    <a:pt x="21600" y="1301"/>
                  </a:lnTo>
                  <a:lnTo>
                    <a:pt x="19909" y="0"/>
                  </a:lnTo>
                  <a:close/>
                </a:path>
              </a:pathLst>
            </a:custGeom>
            <a:solidFill>
              <a:srgbClr val="0D6F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40" name="Google Shape;3205;p213"/>
            <p:cNvSpPr/>
            <p:nvPr/>
          </p:nvSpPr>
          <p:spPr>
            <a:xfrm>
              <a:off x="1939715" y="1322204"/>
              <a:ext cx="37749" cy="1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0" y="0"/>
                  </a:moveTo>
                  <a:lnTo>
                    <a:pt x="6245" y="311"/>
                  </a:lnTo>
                  <a:lnTo>
                    <a:pt x="6723" y="4939"/>
                  </a:lnTo>
                  <a:lnTo>
                    <a:pt x="0" y="8177"/>
                  </a:lnTo>
                  <a:lnTo>
                    <a:pt x="955" y="21600"/>
                  </a:lnTo>
                  <a:lnTo>
                    <a:pt x="21600" y="20829"/>
                  </a:lnTo>
                  <a:lnTo>
                    <a:pt x="20645" y="8642"/>
                  </a:lnTo>
                  <a:lnTo>
                    <a:pt x="12955" y="4785"/>
                  </a:lnTo>
                  <a:lnTo>
                    <a:pt x="12000" y="0"/>
                  </a:lnTo>
                  <a:close/>
                </a:path>
              </a:pathLst>
            </a:custGeom>
            <a:solidFill>
              <a:srgbClr val="0D6F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41" name="Google Shape;3206;p213"/>
            <p:cNvSpPr/>
            <p:nvPr/>
          </p:nvSpPr>
          <p:spPr>
            <a:xfrm>
              <a:off x="1905477" y="1579380"/>
              <a:ext cx="123853" cy="9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0" h="21600" fill="norm" stroke="1" extrusionOk="0">
                  <a:moveTo>
                    <a:pt x="8995" y="4397"/>
                  </a:moveTo>
                  <a:cubicBezTo>
                    <a:pt x="9612" y="4397"/>
                    <a:pt x="10257" y="4484"/>
                    <a:pt x="10909" y="4685"/>
                  </a:cubicBezTo>
                  <a:cubicBezTo>
                    <a:pt x="14190" y="5450"/>
                    <a:pt x="16512" y="8316"/>
                    <a:pt x="16240" y="10797"/>
                  </a:cubicBezTo>
                  <a:cubicBezTo>
                    <a:pt x="15906" y="12811"/>
                    <a:pt x="13961" y="14071"/>
                    <a:pt x="11492" y="14071"/>
                  </a:cubicBezTo>
                  <a:cubicBezTo>
                    <a:pt x="10909" y="14071"/>
                    <a:pt x="10303" y="14006"/>
                    <a:pt x="9678" y="13859"/>
                  </a:cubicBezTo>
                  <a:cubicBezTo>
                    <a:pt x="6397" y="12904"/>
                    <a:pt x="4075" y="10227"/>
                    <a:pt x="4483" y="7551"/>
                  </a:cubicBezTo>
                  <a:cubicBezTo>
                    <a:pt x="4701" y="5732"/>
                    <a:pt x="6634" y="4397"/>
                    <a:pt x="8995" y="4397"/>
                  </a:cubicBezTo>
                  <a:close/>
                  <a:moveTo>
                    <a:pt x="9108" y="0"/>
                  </a:moveTo>
                  <a:cubicBezTo>
                    <a:pt x="4604" y="0"/>
                    <a:pt x="810" y="3225"/>
                    <a:pt x="111" y="8126"/>
                  </a:cubicBezTo>
                  <a:cubicBezTo>
                    <a:pt x="-712" y="13859"/>
                    <a:pt x="3116" y="19781"/>
                    <a:pt x="8723" y="21312"/>
                  </a:cubicBezTo>
                  <a:cubicBezTo>
                    <a:pt x="9515" y="21508"/>
                    <a:pt x="10303" y="21600"/>
                    <a:pt x="11072" y="21600"/>
                  </a:cubicBezTo>
                  <a:cubicBezTo>
                    <a:pt x="15572" y="21600"/>
                    <a:pt x="19366" y="18375"/>
                    <a:pt x="20069" y="13474"/>
                  </a:cubicBezTo>
                  <a:cubicBezTo>
                    <a:pt x="20888" y="7741"/>
                    <a:pt x="17060" y="1819"/>
                    <a:pt x="11457" y="288"/>
                  </a:cubicBezTo>
                  <a:cubicBezTo>
                    <a:pt x="10661" y="92"/>
                    <a:pt x="9873" y="0"/>
                    <a:pt x="9108" y="0"/>
                  </a:cubicBezTo>
                  <a:close/>
                </a:path>
              </a:pathLst>
            </a:custGeom>
            <a:solidFill>
              <a:srgbClr val="0D6F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42" name="Google Shape;3207;p213"/>
            <p:cNvSpPr/>
            <p:nvPr/>
          </p:nvSpPr>
          <p:spPr>
            <a:xfrm>
              <a:off x="94096" y="675007"/>
              <a:ext cx="2440658" cy="89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18730" y="0"/>
                  </a:moveTo>
                  <a:cubicBezTo>
                    <a:pt x="13103" y="0"/>
                    <a:pt x="34" y="2083"/>
                    <a:pt x="34" y="2083"/>
                  </a:cubicBezTo>
                  <a:cubicBezTo>
                    <a:pt x="34" y="2083"/>
                    <a:pt x="-202" y="5712"/>
                    <a:pt x="564" y="6860"/>
                  </a:cubicBezTo>
                  <a:cubicBezTo>
                    <a:pt x="1322" y="8029"/>
                    <a:pt x="1437" y="11819"/>
                    <a:pt x="2961" y="12806"/>
                  </a:cubicBezTo>
                  <a:cubicBezTo>
                    <a:pt x="4479" y="13794"/>
                    <a:pt x="7935" y="20547"/>
                    <a:pt x="10627" y="21535"/>
                  </a:cubicBezTo>
                  <a:cubicBezTo>
                    <a:pt x="10747" y="21579"/>
                    <a:pt x="10866" y="21600"/>
                    <a:pt x="10985" y="21600"/>
                  </a:cubicBezTo>
                  <a:cubicBezTo>
                    <a:pt x="13525" y="21600"/>
                    <a:pt x="15639" y="11931"/>
                    <a:pt x="16309" y="11315"/>
                  </a:cubicBezTo>
                  <a:cubicBezTo>
                    <a:pt x="16444" y="11191"/>
                    <a:pt x="16621" y="11151"/>
                    <a:pt x="16825" y="11151"/>
                  </a:cubicBezTo>
                  <a:cubicBezTo>
                    <a:pt x="17199" y="11151"/>
                    <a:pt x="17661" y="11285"/>
                    <a:pt x="18111" y="11285"/>
                  </a:cubicBezTo>
                  <a:cubicBezTo>
                    <a:pt x="18699" y="11285"/>
                    <a:pt x="19266" y="11057"/>
                    <a:pt x="19587" y="10005"/>
                  </a:cubicBezTo>
                  <a:cubicBezTo>
                    <a:pt x="20289" y="7687"/>
                    <a:pt x="21398" y="3393"/>
                    <a:pt x="20460" y="108"/>
                  </a:cubicBezTo>
                  <a:cubicBezTo>
                    <a:pt x="20029" y="33"/>
                    <a:pt x="19438" y="0"/>
                    <a:pt x="18730" y="0"/>
                  </a:cubicBezTo>
                  <a:close/>
                </a:path>
              </a:pathLst>
            </a:custGeom>
            <a:solidFill>
              <a:srgbClr val="0D6F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3744" name="Screen Shot 2022-11-30 at 2.01.43 AM.png" descr="Screen Shot 2022-11-30 at 2.01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175" y="1221857"/>
            <a:ext cx="9172349" cy="3846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5" name="00EB0425-72E0-4826-9194-2134B8F0993E.png" descr="00EB0425-72E0-4826-9194-2134B8F0993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738" y="90067"/>
            <a:ext cx="2534816" cy="1275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" name="Screen Shot 2022-11-30 at 2.03.52 AM.png" descr="Screen Shot 2022-11-30 at 2.03.5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1032"/>
            <a:ext cx="9144001" cy="4921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9" name="Google Shape;3220;p215" descr="Google Shape;3220;p215"/>
          <p:cNvPicPr>
            <a:picLocks noChangeAspect="1"/>
          </p:cNvPicPr>
          <p:nvPr/>
        </p:nvPicPr>
        <p:blipFill>
          <a:blip r:embed="rId2">
            <a:extLst/>
          </a:blip>
          <a:srcRect l="0" t="0" r="0" b="39106"/>
          <a:stretch>
            <a:fillRect/>
          </a:stretch>
        </p:blipFill>
        <p:spPr>
          <a:xfrm>
            <a:off x="305748" y="3958249"/>
            <a:ext cx="2248352" cy="94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0" name="Google Shape;3221;p215" descr="Google Shape;3221;p215"/>
          <p:cNvPicPr>
            <a:picLocks noChangeAspect="1"/>
          </p:cNvPicPr>
          <p:nvPr/>
        </p:nvPicPr>
        <p:blipFill>
          <a:blip r:embed="rId2">
            <a:extLst/>
          </a:blip>
          <a:srcRect l="0" t="0" r="0" b="39106"/>
          <a:stretch>
            <a:fillRect/>
          </a:stretch>
        </p:blipFill>
        <p:spPr>
          <a:xfrm>
            <a:off x="5845650" y="4082424"/>
            <a:ext cx="2248352" cy="94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1" name="Google Shape;3222;p215" descr="Google Shape;3222;p215"/>
          <p:cNvPicPr>
            <a:picLocks noChangeAspect="1"/>
          </p:cNvPicPr>
          <p:nvPr/>
        </p:nvPicPr>
        <p:blipFill>
          <a:blip r:embed="rId2">
            <a:extLst/>
          </a:blip>
          <a:srcRect l="0" t="0" r="0" b="39106"/>
          <a:stretch>
            <a:fillRect/>
          </a:stretch>
        </p:blipFill>
        <p:spPr>
          <a:xfrm>
            <a:off x="7831673" y="3684499"/>
            <a:ext cx="1099102" cy="945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22" name="Google Shape;3223;p215"/>
          <p:cNvGrpSpPr/>
          <p:nvPr/>
        </p:nvGrpSpPr>
        <p:grpSpPr>
          <a:xfrm>
            <a:off x="5985654" y="4277130"/>
            <a:ext cx="620217" cy="475700"/>
            <a:chOff x="0" y="0"/>
            <a:chExt cx="620215" cy="475699"/>
          </a:xfrm>
        </p:grpSpPr>
        <p:sp>
          <p:nvSpPr>
            <p:cNvPr id="3752" name="Google Shape;3224;p215"/>
            <p:cNvSpPr/>
            <p:nvPr/>
          </p:nvSpPr>
          <p:spPr>
            <a:xfrm rot="1300046">
              <a:off x="110803" y="160487"/>
              <a:ext cx="449926" cy="18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8" y="0"/>
                    <a:pt x="0" y="6336"/>
                    <a:pt x="0" y="12312"/>
                  </a:cubicBezTo>
                  <a:cubicBezTo>
                    <a:pt x="0" y="18264"/>
                    <a:pt x="4828" y="21600"/>
                    <a:pt x="10800" y="21600"/>
                  </a:cubicBezTo>
                  <a:cubicBezTo>
                    <a:pt x="16763" y="21600"/>
                    <a:pt x="21600" y="16752"/>
                    <a:pt x="21600" y="10800"/>
                  </a:cubicBezTo>
                  <a:cubicBezTo>
                    <a:pt x="21600" y="4847"/>
                    <a:pt x="16763" y="0"/>
                    <a:pt x="10800" y="0"/>
                  </a:cubicBezTo>
                  <a:close/>
                </a:path>
              </a:pathLst>
            </a:custGeom>
            <a:solidFill>
              <a:srgbClr val="FCD8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53" name="Google Shape;3225;p215"/>
            <p:cNvSpPr/>
            <p:nvPr/>
          </p:nvSpPr>
          <p:spPr>
            <a:xfrm rot="1300046">
              <a:off x="139727" y="161228"/>
              <a:ext cx="399818" cy="16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6344"/>
                    <a:pt x="0" y="12312"/>
                  </a:cubicBezTo>
                  <a:cubicBezTo>
                    <a:pt x="0" y="18279"/>
                    <a:pt x="4833" y="21600"/>
                    <a:pt x="10800" y="21600"/>
                  </a:cubicBezTo>
                  <a:cubicBezTo>
                    <a:pt x="16767" y="21600"/>
                    <a:pt x="21600" y="16767"/>
                    <a:pt x="21600" y="10800"/>
                  </a:cubicBezTo>
                  <a:cubicBezTo>
                    <a:pt x="21600" y="4833"/>
                    <a:pt x="16758" y="0"/>
                    <a:pt x="108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54" name="Google Shape;3226;p215"/>
            <p:cNvSpPr/>
            <p:nvPr/>
          </p:nvSpPr>
          <p:spPr>
            <a:xfrm rot="1300046">
              <a:off x="400651" y="314325"/>
              <a:ext cx="153505" cy="13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83" y="0"/>
                  </a:moveTo>
                  <a:cubicBezTo>
                    <a:pt x="3919" y="0"/>
                    <a:pt x="3446" y="263"/>
                    <a:pt x="3153" y="804"/>
                  </a:cubicBezTo>
                  <a:lnTo>
                    <a:pt x="0" y="6709"/>
                  </a:lnTo>
                  <a:lnTo>
                    <a:pt x="7374" y="15600"/>
                  </a:lnTo>
                  <a:cubicBezTo>
                    <a:pt x="10637" y="19515"/>
                    <a:pt x="14257" y="21600"/>
                    <a:pt x="17154" y="21600"/>
                  </a:cubicBezTo>
                  <a:cubicBezTo>
                    <a:pt x="19041" y="21600"/>
                    <a:pt x="20621" y="20717"/>
                    <a:pt x="21600" y="18881"/>
                  </a:cubicBezTo>
                  <a:lnTo>
                    <a:pt x="19514" y="16387"/>
                  </a:lnTo>
                  <a:cubicBezTo>
                    <a:pt x="19689" y="15994"/>
                    <a:pt x="19738" y="15502"/>
                    <a:pt x="19663" y="15043"/>
                  </a:cubicBezTo>
                  <a:cubicBezTo>
                    <a:pt x="19599" y="14306"/>
                    <a:pt x="19108" y="13789"/>
                    <a:pt x="18576" y="13789"/>
                  </a:cubicBezTo>
                  <a:cubicBezTo>
                    <a:pt x="18493" y="13789"/>
                    <a:pt x="18408" y="13801"/>
                    <a:pt x="18323" y="13829"/>
                  </a:cubicBezTo>
                  <a:cubicBezTo>
                    <a:pt x="18248" y="13862"/>
                    <a:pt x="18174" y="13894"/>
                    <a:pt x="18099" y="13927"/>
                  </a:cubicBezTo>
                  <a:cubicBezTo>
                    <a:pt x="18099" y="13829"/>
                    <a:pt x="18099" y="13730"/>
                    <a:pt x="18074" y="13632"/>
                  </a:cubicBezTo>
                  <a:cubicBezTo>
                    <a:pt x="18043" y="13089"/>
                    <a:pt x="17700" y="12760"/>
                    <a:pt x="17353" y="12760"/>
                  </a:cubicBezTo>
                  <a:cubicBezTo>
                    <a:pt x="17154" y="12760"/>
                    <a:pt x="16953" y="12867"/>
                    <a:pt x="16808" y="13106"/>
                  </a:cubicBezTo>
                  <a:lnTo>
                    <a:pt x="7423" y="1822"/>
                  </a:lnTo>
                  <a:cubicBezTo>
                    <a:pt x="6444" y="627"/>
                    <a:pt x="5355" y="0"/>
                    <a:pt x="4483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55" name="Google Shape;3227;p215"/>
            <p:cNvSpPr/>
            <p:nvPr/>
          </p:nvSpPr>
          <p:spPr>
            <a:xfrm rot="1300046">
              <a:off x="465333" y="4224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13540" y="0"/>
                  </a:moveTo>
                  <a:cubicBezTo>
                    <a:pt x="12113" y="0"/>
                    <a:pt x="10556" y="373"/>
                    <a:pt x="8989" y="1183"/>
                  </a:cubicBezTo>
                  <a:cubicBezTo>
                    <a:pt x="3222" y="3500"/>
                    <a:pt x="-515" y="10014"/>
                    <a:pt x="58" y="15588"/>
                  </a:cubicBezTo>
                  <a:cubicBezTo>
                    <a:pt x="691" y="19348"/>
                    <a:pt x="3674" y="21600"/>
                    <a:pt x="7382" y="21600"/>
                  </a:cubicBezTo>
                  <a:cubicBezTo>
                    <a:pt x="8708" y="21600"/>
                    <a:pt x="10134" y="21308"/>
                    <a:pt x="11581" y="20693"/>
                  </a:cubicBezTo>
                  <a:cubicBezTo>
                    <a:pt x="17046" y="17905"/>
                    <a:pt x="21085" y="11408"/>
                    <a:pt x="20221" y="6287"/>
                  </a:cubicBezTo>
                  <a:cubicBezTo>
                    <a:pt x="19809" y="2317"/>
                    <a:pt x="17056" y="0"/>
                    <a:pt x="1354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56" name="Google Shape;3228;p215"/>
            <p:cNvSpPr/>
            <p:nvPr/>
          </p:nvSpPr>
          <p:spPr>
            <a:xfrm rot="1300046">
              <a:off x="497319" y="4436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13077" y="0"/>
                  </a:moveTo>
                  <a:cubicBezTo>
                    <a:pt x="11741" y="0"/>
                    <a:pt x="10274" y="292"/>
                    <a:pt x="8757" y="908"/>
                  </a:cubicBezTo>
                  <a:cubicBezTo>
                    <a:pt x="3282" y="3697"/>
                    <a:pt x="-747" y="10200"/>
                    <a:pt x="117" y="15308"/>
                  </a:cubicBezTo>
                  <a:cubicBezTo>
                    <a:pt x="529" y="19281"/>
                    <a:pt x="3272" y="21600"/>
                    <a:pt x="6798" y="21600"/>
                  </a:cubicBezTo>
                  <a:cubicBezTo>
                    <a:pt x="8225" y="21600"/>
                    <a:pt x="9772" y="21227"/>
                    <a:pt x="11349" y="20432"/>
                  </a:cubicBezTo>
                  <a:cubicBezTo>
                    <a:pt x="17106" y="18097"/>
                    <a:pt x="20853" y="11595"/>
                    <a:pt x="20280" y="6016"/>
                  </a:cubicBezTo>
                  <a:cubicBezTo>
                    <a:pt x="19637" y="2254"/>
                    <a:pt x="16824" y="0"/>
                    <a:pt x="1307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57" name="Google Shape;3229;p215"/>
            <p:cNvSpPr/>
            <p:nvPr/>
          </p:nvSpPr>
          <p:spPr>
            <a:xfrm rot="1300046">
              <a:off x="462073" y="3713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13460" y="0"/>
                  </a:moveTo>
                  <a:cubicBezTo>
                    <a:pt x="12053" y="0"/>
                    <a:pt x="10536" y="327"/>
                    <a:pt x="8989" y="998"/>
                  </a:cubicBezTo>
                  <a:cubicBezTo>
                    <a:pt x="3232" y="3338"/>
                    <a:pt x="-515" y="9900"/>
                    <a:pt x="58" y="15529"/>
                  </a:cubicBezTo>
                  <a:cubicBezTo>
                    <a:pt x="701" y="19325"/>
                    <a:pt x="3674" y="21600"/>
                    <a:pt x="7382" y="21600"/>
                  </a:cubicBezTo>
                  <a:cubicBezTo>
                    <a:pt x="8708" y="21600"/>
                    <a:pt x="10134" y="21305"/>
                    <a:pt x="11581" y="20700"/>
                  </a:cubicBezTo>
                  <a:cubicBezTo>
                    <a:pt x="17056" y="17885"/>
                    <a:pt x="21085" y="11782"/>
                    <a:pt x="20221" y="6153"/>
                  </a:cubicBezTo>
                  <a:cubicBezTo>
                    <a:pt x="19809" y="2111"/>
                    <a:pt x="17016" y="0"/>
                    <a:pt x="1346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58" name="Google Shape;3230;p215"/>
            <p:cNvSpPr/>
            <p:nvPr/>
          </p:nvSpPr>
          <p:spPr>
            <a:xfrm rot="1300046">
              <a:off x="478513" y="4192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1547" y="0"/>
                  </a:moveTo>
                  <a:cubicBezTo>
                    <a:pt x="10375" y="0"/>
                    <a:pt x="9231" y="295"/>
                    <a:pt x="8087" y="949"/>
                  </a:cubicBezTo>
                  <a:cubicBezTo>
                    <a:pt x="3287" y="1898"/>
                    <a:pt x="-704" y="7527"/>
                    <a:pt x="105" y="14073"/>
                  </a:cubicBezTo>
                  <a:cubicBezTo>
                    <a:pt x="1333" y="18393"/>
                    <a:pt x="4905" y="21600"/>
                    <a:pt x="8673" y="21600"/>
                  </a:cubicBezTo>
                  <a:cubicBezTo>
                    <a:pt x="9817" y="21600"/>
                    <a:pt x="10961" y="21305"/>
                    <a:pt x="12105" y="20651"/>
                  </a:cubicBezTo>
                  <a:cubicBezTo>
                    <a:pt x="16905" y="19702"/>
                    <a:pt x="20896" y="14073"/>
                    <a:pt x="20896" y="7527"/>
                  </a:cubicBezTo>
                  <a:cubicBezTo>
                    <a:pt x="19054" y="3207"/>
                    <a:pt x="15343" y="0"/>
                    <a:pt x="1154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59" name="Google Shape;3231;p215"/>
            <p:cNvSpPr/>
            <p:nvPr/>
          </p:nvSpPr>
          <p:spPr>
            <a:xfrm rot="1300046">
              <a:off x="490813" y="4349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2" h="21600" fill="norm" stroke="1" extrusionOk="0">
                  <a:moveTo>
                    <a:pt x="11546" y="0"/>
                  </a:moveTo>
                  <a:cubicBezTo>
                    <a:pt x="10402" y="0"/>
                    <a:pt x="9230" y="300"/>
                    <a:pt x="8114" y="965"/>
                  </a:cubicBezTo>
                  <a:cubicBezTo>
                    <a:pt x="3314" y="1930"/>
                    <a:pt x="-705" y="7655"/>
                    <a:pt x="104" y="14311"/>
                  </a:cubicBezTo>
                  <a:cubicBezTo>
                    <a:pt x="1360" y="18838"/>
                    <a:pt x="5128" y="21600"/>
                    <a:pt x="9035" y="21600"/>
                  </a:cubicBezTo>
                  <a:cubicBezTo>
                    <a:pt x="10067" y="21600"/>
                    <a:pt x="11100" y="21400"/>
                    <a:pt x="12104" y="21001"/>
                  </a:cubicBezTo>
                  <a:cubicBezTo>
                    <a:pt x="16904" y="20036"/>
                    <a:pt x="20895" y="13379"/>
                    <a:pt x="20114" y="7655"/>
                  </a:cubicBezTo>
                  <a:cubicBezTo>
                    <a:pt x="18886" y="3262"/>
                    <a:pt x="15314" y="0"/>
                    <a:pt x="11546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0" name="Google Shape;3232;p215"/>
            <p:cNvSpPr/>
            <p:nvPr/>
          </p:nvSpPr>
          <p:spPr>
            <a:xfrm rot="1300046">
              <a:off x="466559" y="388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11183" y="0"/>
                  </a:moveTo>
                  <a:cubicBezTo>
                    <a:pt x="10151" y="0"/>
                    <a:pt x="9118" y="166"/>
                    <a:pt x="8114" y="563"/>
                  </a:cubicBezTo>
                  <a:cubicBezTo>
                    <a:pt x="3314" y="2485"/>
                    <a:pt x="-705" y="8183"/>
                    <a:pt x="104" y="13881"/>
                  </a:cubicBezTo>
                  <a:cubicBezTo>
                    <a:pt x="1276" y="18784"/>
                    <a:pt x="4653" y="21600"/>
                    <a:pt x="8253" y="21600"/>
                  </a:cubicBezTo>
                  <a:cubicBezTo>
                    <a:pt x="9537" y="21600"/>
                    <a:pt x="10848" y="21269"/>
                    <a:pt x="12104" y="20507"/>
                  </a:cubicBezTo>
                  <a:cubicBezTo>
                    <a:pt x="16904" y="19579"/>
                    <a:pt x="20895" y="13881"/>
                    <a:pt x="20895" y="7222"/>
                  </a:cubicBezTo>
                  <a:cubicBezTo>
                    <a:pt x="18997" y="2717"/>
                    <a:pt x="15090" y="0"/>
                    <a:pt x="1118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1" name="Google Shape;3233;p215"/>
            <p:cNvSpPr/>
            <p:nvPr/>
          </p:nvSpPr>
          <p:spPr>
            <a:xfrm rot="1300046">
              <a:off x="472318" y="4327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46" y="0"/>
                  </a:moveTo>
                  <a:cubicBezTo>
                    <a:pt x="12274" y="0"/>
                    <a:pt x="10971" y="521"/>
                    <a:pt x="9806" y="1788"/>
                  </a:cubicBezTo>
                  <a:cubicBezTo>
                    <a:pt x="3909" y="1788"/>
                    <a:pt x="0" y="8193"/>
                    <a:pt x="0" y="14599"/>
                  </a:cubicBezTo>
                  <a:cubicBezTo>
                    <a:pt x="1577" y="18099"/>
                    <a:pt x="5829" y="21600"/>
                    <a:pt x="9463" y="21600"/>
                  </a:cubicBezTo>
                  <a:cubicBezTo>
                    <a:pt x="10286" y="21600"/>
                    <a:pt x="11040" y="21377"/>
                    <a:pt x="11794" y="21004"/>
                  </a:cubicBezTo>
                  <a:cubicBezTo>
                    <a:pt x="17691" y="18919"/>
                    <a:pt x="21600" y="12513"/>
                    <a:pt x="21600" y="6108"/>
                  </a:cubicBezTo>
                  <a:cubicBezTo>
                    <a:pt x="20229" y="3054"/>
                    <a:pt x="16869" y="0"/>
                    <a:pt x="13646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2" name="Google Shape;3234;p215"/>
            <p:cNvSpPr/>
            <p:nvPr/>
          </p:nvSpPr>
          <p:spPr>
            <a:xfrm rot="1300046">
              <a:off x="495847" y="4182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7" y="0"/>
                  </a:moveTo>
                  <a:cubicBezTo>
                    <a:pt x="11993" y="0"/>
                    <a:pt x="10486" y="598"/>
                    <a:pt x="8979" y="1794"/>
                  </a:cubicBezTo>
                  <a:cubicBezTo>
                    <a:pt x="3579" y="1794"/>
                    <a:pt x="0" y="8221"/>
                    <a:pt x="0" y="14649"/>
                  </a:cubicBezTo>
                  <a:cubicBezTo>
                    <a:pt x="1444" y="18087"/>
                    <a:pt x="5337" y="21600"/>
                    <a:pt x="9607" y="21600"/>
                  </a:cubicBezTo>
                  <a:cubicBezTo>
                    <a:pt x="10612" y="21600"/>
                    <a:pt x="11616" y="21451"/>
                    <a:pt x="12558" y="21077"/>
                  </a:cubicBezTo>
                  <a:cubicBezTo>
                    <a:pt x="17958" y="18909"/>
                    <a:pt x="21600" y="12482"/>
                    <a:pt x="21600" y="8221"/>
                  </a:cubicBezTo>
                  <a:cubicBezTo>
                    <a:pt x="20281" y="3588"/>
                    <a:pt x="17142" y="0"/>
                    <a:pt x="1343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3" name="Google Shape;3235;p215"/>
            <p:cNvSpPr/>
            <p:nvPr/>
          </p:nvSpPr>
          <p:spPr>
            <a:xfrm rot="1300046">
              <a:off x="440642" y="3657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3" h="21600" fill="norm" stroke="1" extrusionOk="0">
                  <a:moveTo>
                    <a:pt x="10646" y="0"/>
                  </a:moveTo>
                  <a:cubicBezTo>
                    <a:pt x="9641" y="0"/>
                    <a:pt x="8637" y="234"/>
                    <a:pt x="7695" y="624"/>
                  </a:cubicBezTo>
                  <a:cubicBezTo>
                    <a:pt x="2295" y="2885"/>
                    <a:pt x="-1347" y="7330"/>
                    <a:pt x="474" y="14036"/>
                  </a:cubicBezTo>
                  <a:cubicBezTo>
                    <a:pt x="1793" y="19027"/>
                    <a:pt x="5183" y="21600"/>
                    <a:pt x="8323" y="21600"/>
                  </a:cubicBezTo>
                  <a:cubicBezTo>
                    <a:pt x="9390" y="21600"/>
                    <a:pt x="10395" y="21288"/>
                    <a:pt x="11274" y="20742"/>
                  </a:cubicBezTo>
                  <a:cubicBezTo>
                    <a:pt x="16674" y="20742"/>
                    <a:pt x="20253" y="14036"/>
                    <a:pt x="20253" y="7330"/>
                  </a:cubicBezTo>
                  <a:cubicBezTo>
                    <a:pt x="18809" y="3665"/>
                    <a:pt x="14916" y="0"/>
                    <a:pt x="10646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4" name="Google Shape;3236;p215"/>
            <p:cNvSpPr/>
            <p:nvPr/>
          </p:nvSpPr>
          <p:spPr>
            <a:xfrm rot="1300046">
              <a:off x="451541" y="4051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11691" y="0"/>
                  </a:moveTo>
                  <a:cubicBezTo>
                    <a:pt x="10372" y="0"/>
                    <a:pt x="8991" y="309"/>
                    <a:pt x="7672" y="849"/>
                  </a:cubicBezTo>
                  <a:cubicBezTo>
                    <a:pt x="2272" y="849"/>
                    <a:pt x="-1307" y="7483"/>
                    <a:pt x="451" y="14117"/>
                  </a:cubicBezTo>
                  <a:cubicBezTo>
                    <a:pt x="1833" y="19054"/>
                    <a:pt x="5223" y="21600"/>
                    <a:pt x="8300" y="21600"/>
                  </a:cubicBezTo>
                  <a:cubicBezTo>
                    <a:pt x="9367" y="21600"/>
                    <a:pt x="10372" y="21291"/>
                    <a:pt x="11251" y="20751"/>
                  </a:cubicBezTo>
                  <a:cubicBezTo>
                    <a:pt x="16651" y="18514"/>
                    <a:pt x="20293" y="14117"/>
                    <a:pt x="20293" y="7483"/>
                  </a:cubicBezTo>
                  <a:cubicBezTo>
                    <a:pt x="18912" y="2469"/>
                    <a:pt x="15521" y="0"/>
                    <a:pt x="116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5" name="Google Shape;3237;p215"/>
            <p:cNvSpPr/>
            <p:nvPr/>
          </p:nvSpPr>
          <p:spPr>
            <a:xfrm rot="1300046">
              <a:off x="446869" y="3855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11993" y="0"/>
                  </a:moveTo>
                  <a:cubicBezTo>
                    <a:pt x="10926" y="0"/>
                    <a:pt x="9921" y="309"/>
                    <a:pt x="9042" y="849"/>
                  </a:cubicBezTo>
                  <a:cubicBezTo>
                    <a:pt x="3642" y="849"/>
                    <a:pt x="0" y="7483"/>
                    <a:pt x="0" y="14117"/>
                  </a:cubicBezTo>
                  <a:cubicBezTo>
                    <a:pt x="1381" y="19131"/>
                    <a:pt x="4772" y="21600"/>
                    <a:pt x="8602" y="21600"/>
                  </a:cubicBezTo>
                  <a:cubicBezTo>
                    <a:pt x="9921" y="21600"/>
                    <a:pt x="11240" y="21291"/>
                    <a:pt x="12621" y="20751"/>
                  </a:cubicBezTo>
                  <a:cubicBezTo>
                    <a:pt x="18021" y="18591"/>
                    <a:pt x="21600" y="14117"/>
                    <a:pt x="19842" y="7483"/>
                  </a:cubicBezTo>
                  <a:cubicBezTo>
                    <a:pt x="18460" y="2546"/>
                    <a:pt x="15070" y="0"/>
                    <a:pt x="1199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6" name="Google Shape;3238;p215"/>
            <p:cNvSpPr/>
            <p:nvPr/>
          </p:nvSpPr>
          <p:spPr>
            <a:xfrm rot="1300046">
              <a:off x="481680" y="38960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11704" y="0"/>
                  </a:moveTo>
                  <a:cubicBezTo>
                    <a:pt x="10584" y="0"/>
                    <a:pt x="9463" y="209"/>
                    <a:pt x="8362" y="652"/>
                  </a:cubicBezTo>
                  <a:cubicBezTo>
                    <a:pt x="3377" y="2002"/>
                    <a:pt x="-506" y="8007"/>
                    <a:pt x="54" y="14012"/>
                  </a:cubicBezTo>
                  <a:cubicBezTo>
                    <a:pt x="1310" y="18574"/>
                    <a:pt x="4826" y="21600"/>
                    <a:pt x="8632" y="21600"/>
                  </a:cubicBezTo>
                  <a:cubicBezTo>
                    <a:pt x="9830" y="21600"/>
                    <a:pt x="11047" y="21321"/>
                    <a:pt x="12226" y="20669"/>
                  </a:cubicBezTo>
                  <a:cubicBezTo>
                    <a:pt x="17211" y="19342"/>
                    <a:pt x="21094" y="14012"/>
                    <a:pt x="20534" y="7332"/>
                  </a:cubicBezTo>
                  <a:cubicBezTo>
                    <a:pt x="19239" y="2653"/>
                    <a:pt x="15607" y="0"/>
                    <a:pt x="117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7" name="Google Shape;3239;p215"/>
            <p:cNvSpPr/>
            <p:nvPr/>
          </p:nvSpPr>
          <p:spPr>
            <a:xfrm rot="1300046">
              <a:off x="461416" y="3928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600" fill="norm" stroke="1" extrusionOk="0">
                  <a:moveTo>
                    <a:pt x="11704" y="0"/>
                  </a:moveTo>
                  <a:cubicBezTo>
                    <a:pt x="10603" y="0"/>
                    <a:pt x="9463" y="233"/>
                    <a:pt x="8362" y="674"/>
                  </a:cubicBezTo>
                  <a:cubicBezTo>
                    <a:pt x="3377" y="2000"/>
                    <a:pt x="-506" y="7998"/>
                    <a:pt x="54" y="13997"/>
                  </a:cubicBezTo>
                  <a:cubicBezTo>
                    <a:pt x="1329" y="18577"/>
                    <a:pt x="4846" y="21600"/>
                    <a:pt x="8652" y="21600"/>
                  </a:cubicBezTo>
                  <a:cubicBezTo>
                    <a:pt x="9830" y="21600"/>
                    <a:pt x="11047" y="21298"/>
                    <a:pt x="12245" y="20670"/>
                  </a:cubicBezTo>
                  <a:cubicBezTo>
                    <a:pt x="17230" y="19321"/>
                    <a:pt x="21094" y="13997"/>
                    <a:pt x="20553" y="7324"/>
                  </a:cubicBezTo>
                  <a:cubicBezTo>
                    <a:pt x="19259" y="2651"/>
                    <a:pt x="15607" y="0"/>
                    <a:pt x="117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8" name="Google Shape;3240;p215"/>
            <p:cNvSpPr/>
            <p:nvPr/>
          </p:nvSpPr>
          <p:spPr>
            <a:xfrm rot="1300046">
              <a:off x="512786" y="433130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11792" y="0"/>
                  </a:moveTo>
                  <a:cubicBezTo>
                    <a:pt x="10526" y="0"/>
                    <a:pt x="9225" y="325"/>
                    <a:pt x="7993" y="895"/>
                  </a:cubicBezTo>
                  <a:cubicBezTo>
                    <a:pt x="3098" y="2075"/>
                    <a:pt x="-839" y="7892"/>
                    <a:pt x="154" y="14888"/>
                  </a:cubicBezTo>
                  <a:cubicBezTo>
                    <a:pt x="1626" y="19200"/>
                    <a:pt x="4672" y="21600"/>
                    <a:pt x="8164" y="21600"/>
                  </a:cubicBezTo>
                  <a:cubicBezTo>
                    <a:pt x="9396" y="21600"/>
                    <a:pt x="10663" y="21315"/>
                    <a:pt x="11929" y="20705"/>
                  </a:cubicBezTo>
                  <a:cubicBezTo>
                    <a:pt x="17817" y="19566"/>
                    <a:pt x="20761" y="13708"/>
                    <a:pt x="20761" y="7892"/>
                  </a:cubicBezTo>
                  <a:cubicBezTo>
                    <a:pt x="19289" y="2644"/>
                    <a:pt x="15626" y="0"/>
                    <a:pt x="117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9" name="Google Shape;3241;p215"/>
            <p:cNvSpPr/>
            <p:nvPr/>
          </p:nvSpPr>
          <p:spPr>
            <a:xfrm rot="1300046">
              <a:off x="10404" y="109726"/>
              <a:ext cx="159997" cy="8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369" y="0"/>
                  </a:moveTo>
                  <a:lnTo>
                    <a:pt x="111" y="2761"/>
                  </a:lnTo>
                  <a:cubicBezTo>
                    <a:pt x="-380" y="7091"/>
                    <a:pt x="813" y="12126"/>
                    <a:pt x="2686" y="13263"/>
                  </a:cubicBezTo>
                  <a:lnTo>
                    <a:pt x="20073" y="21600"/>
                  </a:lnTo>
                  <a:lnTo>
                    <a:pt x="21220" y="1033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E0B5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0" name="Google Shape;3242;p215"/>
            <p:cNvSpPr/>
            <p:nvPr/>
          </p:nvSpPr>
          <p:spPr>
            <a:xfrm rot="1300046">
              <a:off x="18073" y="49209"/>
              <a:ext cx="191972" cy="134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6907" y="0"/>
                  </a:moveTo>
                  <a:cubicBezTo>
                    <a:pt x="4054" y="0"/>
                    <a:pt x="1460" y="3277"/>
                    <a:pt x="712" y="8193"/>
                  </a:cubicBezTo>
                  <a:lnTo>
                    <a:pt x="20" y="12494"/>
                  </a:lnTo>
                  <a:cubicBezTo>
                    <a:pt x="-79" y="13108"/>
                    <a:pt x="205" y="13676"/>
                    <a:pt x="543" y="13676"/>
                  </a:cubicBezTo>
                  <a:cubicBezTo>
                    <a:pt x="611" y="13676"/>
                    <a:pt x="681" y="13653"/>
                    <a:pt x="751" y="13603"/>
                  </a:cubicBezTo>
                  <a:lnTo>
                    <a:pt x="910" y="13502"/>
                  </a:lnTo>
                  <a:cubicBezTo>
                    <a:pt x="1166" y="13335"/>
                    <a:pt x="1431" y="13256"/>
                    <a:pt x="1692" y="13256"/>
                  </a:cubicBezTo>
                  <a:cubicBezTo>
                    <a:pt x="2435" y="13256"/>
                    <a:pt x="3145" y="13903"/>
                    <a:pt x="3540" y="15048"/>
                  </a:cubicBezTo>
                  <a:cubicBezTo>
                    <a:pt x="3955" y="16257"/>
                    <a:pt x="4668" y="17097"/>
                    <a:pt x="5459" y="17332"/>
                  </a:cubicBezTo>
                  <a:lnTo>
                    <a:pt x="19088" y="21600"/>
                  </a:lnTo>
                  <a:lnTo>
                    <a:pt x="21521" y="5740"/>
                  </a:lnTo>
                  <a:lnTo>
                    <a:pt x="8545" y="363"/>
                  </a:lnTo>
                  <a:cubicBezTo>
                    <a:pt x="7997" y="117"/>
                    <a:pt x="7448" y="0"/>
                    <a:pt x="6907" y="0"/>
                  </a:cubicBezTo>
                  <a:close/>
                </a:path>
              </a:pathLst>
            </a:custGeom>
            <a:solidFill>
              <a:srgbClr val="FCD8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1" name="Google Shape;3243;p215"/>
            <p:cNvSpPr/>
            <p:nvPr/>
          </p:nvSpPr>
          <p:spPr>
            <a:xfrm rot="1300046">
              <a:off x="53743" y="67217"/>
              <a:ext cx="60907" cy="7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23" h="21600" fill="norm" stroke="1" extrusionOk="0">
                  <a:moveTo>
                    <a:pt x="8145" y="0"/>
                  </a:moveTo>
                  <a:cubicBezTo>
                    <a:pt x="5862" y="0"/>
                    <a:pt x="3597" y="1269"/>
                    <a:pt x="2015" y="3747"/>
                  </a:cubicBezTo>
                  <a:cubicBezTo>
                    <a:pt x="-2609" y="10853"/>
                    <a:pt x="1274" y="21600"/>
                    <a:pt x="8089" y="21600"/>
                  </a:cubicBezTo>
                  <a:cubicBezTo>
                    <a:pt x="8315" y="21600"/>
                    <a:pt x="8544" y="21589"/>
                    <a:pt x="8777" y="21565"/>
                  </a:cubicBezTo>
                  <a:cubicBezTo>
                    <a:pt x="16012" y="20873"/>
                    <a:pt x="18991" y="8892"/>
                    <a:pt x="13458" y="2617"/>
                  </a:cubicBezTo>
                  <a:cubicBezTo>
                    <a:pt x="11921" y="862"/>
                    <a:pt x="10027" y="0"/>
                    <a:pt x="8145" y="0"/>
                  </a:cubicBezTo>
                  <a:close/>
                </a:path>
              </a:pathLst>
            </a:custGeom>
            <a:solidFill>
              <a:srgbClr val="E0B5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2" name="Google Shape;3244;p215"/>
            <p:cNvSpPr/>
            <p:nvPr/>
          </p:nvSpPr>
          <p:spPr>
            <a:xfrm rot="1300046">
              <a:off x="73958" y="85621"/>
              <a:ext cx="24107" cy="2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7" h="21600" fill="norm" stroke="1" extrusionOk="0">
                  <a:moveTo>
                    <a:pt x="8112" y="0"/>
                  </a:moveTo>
                  <a:cubicBezTo>
                    <a:pt x="5830" y="0"/>
                    <a:pt x="3585" y="1284"/>
                    <a:pt x="2017" y="3796"/>
                  </a:cubicBezTo>
                  <a:cubicBezTo>
                    <a:pt x="-2605" y="10847"/>
                    <a:pt x="1258" y="21600"/>
                    <a:pt x="8107" y="21600"/>
                  </a:cubicBezTo>
                  <a:cubicBezTo>
                    <a:pt x="8345" y="21600"/>
                    <a:pt x="8587" y="21589"/>
                    <a:pt x="8833" y="21561"/>
                  </a:cubicBezTo>
                  <a:cubicBezTo>
                    <a:pt x="16008" y="20930"/>
                    <a:pt x="18995" y="8871"/>
                    <a:pt x="13497" y="2684"/>
                  </a:cubicBezTo>
                  <a:cubicBezTo>
                    <a:pt x="11924" y="885"/>
                    <a:pt x="10005" y="0"/>
                    <a:pt x="8112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3" name="Google Shape;3245;p215"/>
            <p:cNvSpPr/>
            <p:nvPr/>
          </p:nvSpPr>
          <p:spPr>
            <a:xfrm rot="1300046">
              <a:off x="71525" y="82952"/>
              <a:ext cx="32948" cy="4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7" h="21600" fill="norm" stroke="1" extrusionOk="0">
                  <a:moveTo>
                    <a:pt x="13849" y="0"/>
                  </a:moveTo>
                  <a:cubicBezTo>
                    <a:pt x="13378" y="0"/>
                    <a:pt x="12981" y="729"/>
                    <a:pt x="13442" y="1249"/>
                  </a:cubicBezTo>
                  <a:cubicBezTo>
                    <a:pt x="17492" y="5057"/>
                    <a:pt x="17973" y="11914"/>
                    <a:pt x="14501" y="16486"/>
                  </a:cubicBezTo>
                  <a:cubicBezTo>
                    <a:pt x="12597" y="18935"/>
                    <a:pt x="9940" y="20203"/>
                    <a:pt x="7259" y="20203"/>
                  </a:cubicBezTo>
                  <a:cubicBezTo>
                    <a:pt x="5052" y="20203"/>
                    <a:pt x="2832" y="19341"/>
                    <a:pt x="1002" y="17575"/>
                  </a:cubicBezTo>
                  <a:cubicBezTo>
                    <a:pt x="904" y="17465"/>
                    <a:pt x="759" y="17412"/>
                    <a:pt x="605" y="17412"/>
                  </a:cubicBezTo>
                  <a:cubicBezTo>
                    <a:pt x="447" y="17412"/>
                    <a:pt x="278" y="17465"/>
                    <a:pt x="134" y="17575"/>
                  </a:cubicBezTo>
                  <a:cubicBezTo>
                    <a:pt x="-58" y="17902"/>
                    <a:pt x="-58" y="18335"/>
                    <a:pt x="231" y="18555"/>
                  </a:cubicBezTo>
                  <a:cubicBezTo>
                    <a:pt x="2159" y="20514"/>
                    <a:pt x="4665" y="21494"/>
                    <a:pt x="7269" y="21494"/>
                  </a:cubicBezTo>
                  <a:lnTo>
                    <a:pt x="8042" y="21600"/>
                  </a:lnTo>
                  <a:cubicBezTo>
                    <a:pt x="17589" y="20731"/>
                    <a:pt x="21542" y="7233"/>
                    <a:pt x="14212" y="159"/>
                  </a:cubicBezTo>
                  <a:cubicBezTo>
                    <a:pt x="14094" y="49"/>
                    <a:pt x="13970" y="0"/>
                    <a:pt x="13849" y="0"/>
                  </a:cubicBezTo>
                  <a:close/>
                </a:path>
              </a:pathLst>
            </a:custGeom>
            <a:solidFill>
              <a:srgbClr val="BF8A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4" name="Google Shape;3246;p215"/>
            <p:cNvSpPr/>
            <p:nvPr/>
          </p:nvSpPr>
          <p:spPr>
            <a:xfrm rot="1300046">
              <a:off x="81163" y="89783"/>
              <a:ext cx="14123" cy="1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31" h="21600" fill="norm" stroke="1" extrusionOk="0">
                  <a:moveTo>
                    <a:pt x="8306" y="0"/>
                  </a:moveTo>
                  <a:cubicBezTo>
                    <a:pt x="5986" y="0"/>
                    <a:pt x="3672" y="1232"/>
                    <a:pt x="1975" y="3630"/>
                  </a:cubicBezTo>
                  <a:cubicBezTo>
                    <a:pt x="-2587" y="10710"/>
                    <a:pt x="1280" y="21600"/>
                    <a:pt x="8213" y="21600"/>
                  </a:cubicBezTo>
                  <a:cubicBezTo>
                    <a:pt x="8457" y="21600"/>
                    <a:pt x="8707" y="21591"/>
                    <a:pt x="8958" y="21562"/>
                  </a:cubicBezTo>
                  <a:cubicBezTo>
                    <a:pt x="16141" y="20747"/>
                    <a:pt x="19013" y="8786"/>
                    <a:pt x="13677" y="2540"/>
                  </a:cubicBezTo>
                  <a:cubicBezTo>
                    <a:pt x="12109" y="825"/>
                    <a:pt x="10204" y="0"/>
                    <a:pt x="8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5" name="Google Shape;3247;p215"/>
            <p:cNvSpPr/>
            <p:nvPr/>
          </p:nvSpPr>
          <p:spPr>
            <a:xfrm rot="1300046">
              <a:off x="135764" y="76261"/>
              <a:ext cx="457647" cy="23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8523" y="0"/>
                  </a:moveTo>
                  <a:cubicBezTo>
                    <a:pt x="3814" y="0"/>
                    <a:pt x="0" y="9037"/>
                    <a:pt x="0" y="20174"/>
                  </a:cubicBezTo>
                  <a:lnTo>
                    <a:pt x="2581" y="20795"/>
                  </a:lnTo>
                  <a:cubicBezTo>
                    <a:pt x="4836" y="21332"/>
                    <a:pt x="7098" y="21600"/>
                    <a:pt x="9359" y="21600"/>
                  </a:cubicBezTo>
                  <a:cubicBezTo>
                    <a:pt x="12497" y="21600"/>
                    <a:pt x="15634" y="21085"/>
                    <a:pt x="18748" y="20057"/>
                  </a:cubicBezTo>
                  <a:lnTo>
                    <a:pt x="21008" y="19318"/>
                  </a:lnTo>
                  <a:cubicBezTo>
                    <a:pt x="21600" y="19318"/>
                    <a:pt x="21164" y="18113"/>
                    <a:pt x="21164" y="18113"/>
                  </a:cubicBezTo>
                  <a:cubicBezTo>
                    <a:pt x="21164" y="8376"/>
                    <a:pt x="14639" y="0"/>
                    <a:pt x="10521" y="0"/>
                  </a:cubicBezTo>
                  <a:close/>
                </a:path>
              </a:pathLst>
            </a:custGeom>
            <a:solidFill>
              <a:srgbClr val="BF8A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6" name="Google Shape;3248;p215"/>
            <p:cNvSpPr/>
            <p:nvPr/>
          </p:nvSpPr>
          <p:spPr>
            <a:xfrm rot="1300046">
              <a:off x="359533" y="1278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9462" y="0"/>
                  </a:moveTo>
                  <a:cubicBezTo>
                    <a:pt x="4530" y="0"/>
                    <a:pt x="640" y="3520"/>
                    <a:pt x="64" y="8887"/>
                  </a:cubicBezTo>
                  <a:cubicBezTo>
                    <a:pt x="-568" y="14882"/>
                    <a:pt x="3566" y="20411"/>
                    <a:pt x="9284" y="21327"/>
                  </a:cubicBezTo>
                  <a:cubicBezTo>
                    <a:pt x="10027" y="21504"/>
                    <a:pt x="10758" y="21600"/>
                    <a:pt x="11479" y="21600"/>
                  </a:cubicBezTo>
                  <a:cubicBezTo>
                    <a:pt x="16255" y="21600"/>
                    <a:pt x="20168" y="17775"/>
                    <a:pt x="20722" y="12568"/>
                  </a:cubicBezTo>
                  <a:cubicBezTo>
                    <a:pt x="21032" y="7039"/>
                    <a:pt x="16909" y="1061"/>
                    <a:pt x="11191" y="129"/>
                  </a:cubicBezTo>
                  <a:cubicBezTo>
                    <a:pt x="10603" y="32"/>
                    <a:pt x="10027" y="0"/>
                    <a:pt x="946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7" name="Google Shape;3249;p215"/>
            <p:cNvSpPr/>
            <p:nvPr/>
          </p:nvSpPr>
          <p:spPr>
            <a:xfrm rot="1300046">
              <a:off x="473392" y="1815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9233" y="0"/>
                  </a:moveTo>
                  <a:cubicBezTo>
                    <a:pt x="4470" y="0"/>
                    <a:pt x="571" y="3764"/>
                    <a:pt x="17" y="8572"/>
                  </a:cubicBezTo>
                  <a:cubicBezTo>
                    <a:pt x="-304" y="14555"/>
                    <a:pt x="3828" y="20555"/>
                    <a:pt x="9543" y="21471"/>
                  </a:cubicBezTo>
                  <a:cubicBezTo>
                    <a:pt x="10086" y="21568"/>
                    <a:pt x="10618" y="21600"/>
                    <a:pt x="11138" y="21600"/>
                  </a:cubicBezTo>
                  <a:cubicBezTo>
                    <a:pt x="16167" y="21600"/>
                    <a:pt x="20366" y="17724"/>
                    <a:pt x="20654" y="12722"/>
                  </a:cubicBezTo>
                  <a:cubicBezTo>
                    <a:pt x="21296" y="6723"/>
                    <a:pt x="17164" y="1190"/>
                    <a:pt x="11449" y="273"/>
                  </a:cubicBezTo>
                  <a:cubicBezTo>
                    <a:pt x="10695" y="80"/>
                    <a:pt x="9953" y="0"/>
                    <a:pt x="923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8" name="Google Shape;3250;p215"/>
            <p:cNvSpPr/>
            <p:nvPr/>
          </p:nvSpPr>
          <p:spPr>
            <a:xfrm rot="1300046">
              <a:off x="376688" y="174117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9710" y="0"/>
                  </a:moveTo>
                  <a:cubicBezTo>
                    <a:pt x="4736" y="0"/>
                    <a:pt x="582" y="3520"/>
                    <a:pt x="17" y="8904"/>
                  </a:cubicBezTo>
                  <a:cubicBezTo>
                    <a:pt x="-304" y="14882"/>
                    <a:pt x="3828" y="20411"/>
                    <a:pt x="9543" y="21343"/>
                  </a:cubicBezTo>
                  <a:cubicBezTo>
                    <a:pt x="10286" y="21520"/>
                    <a:pt x="11028" y="21600"/>
                    <a:pt x="11737" y="21600"/>
                  </a:cubicBezTo>
                  <a:cubicBezTo>
                    <a:pt x="16500" y="21600"/>
                    <a:pt x="20377" y="17791"/>
                    <a:pt x="20654" y="12584"/>
                  </a:cubicBezTo>
                  <a:cubicBezTo>
                    <a:pt x="21296" y="7055"/>
                    <a:pt x="17164" y="1061"/>
                    <a:pt x="11449" y="145"/>
                  </a:cubicBezTo>
                  <a:cubicBezTo>
                    <a:pt x="10862" y="48"/>
                    <a:pt x="10286" y="0"/>
                    <a:pt x="971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9" name="Google Shape;3251;p215"/>
            <p:cNvSpPr/>
            <p:nvPr/>
          </p:nvSpPr>
          <p:spPr>
            <a:xfrm rot="1300046">
              <a:off x="416932" y="2042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9259" y="0"/>
                  </a:moveTo>
                  <a:cubicBezTo>
                    <a:pt x="4483" y="0"/>
                    <a:pt x="570" y="3825"/>
                    <a:pt x="16" y="9032"/>
                  </a:cubicBezTo>
                  <a:cubicBezTo>
                    <a:pt x="-294" y="14561"/>
                    <a:pt x="3829" y="20539"/>
                    <a:pt x="9547" y="21471"/>
                  </a:cubicBezTo>
                  <a:cubicBezTo>
                    <a:pt x="10090" y="21552"/>
                    <a:pt x="10622" y="21600"/>
                    <a:pt x="11143" y="21600"/>
                  </a:cubicBezTo>
                  <a:cubicBezTo>
                    <a:pt x="16186" y="21600"/>
                    <a:pt x="20386" y="17727"/>
                    <a:pt x="20674" y="12713"/>
                  </a:cubicBezTo>
                  <a:cubicBezTo>
                    <a:pt x="21306" y="6718"/>
                    <a:pt x="17172" y="1189"/>
                    <a:pt x="11454" y="273"/>
                  </a:cubicBezTo>
                  <a:cubicBezTo>
                    <a:pt x="10711" y="96"/>
                    <a:pt x="9968" y="0"/>
                    <a:pt x="925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0" name="Google Shape;3252;p215"/>
            <p:cNvSpPr/>
            <p:nvPr/>
          </p:nvSpPr>
          <p:spPr>
            <a:xfrm rot="1300046">
              <a:off x="429501" y="11901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9593" y="0"/>
                  </a:moveTo>
                  <a:cubicBezTo>
                    <a:pt x="4597" y="0"/>
                    <a:pt x="642" y="3819"/>
                    <a:pt x="66" y="8748"/>
                  </a:cubicBezTo>
                  <a:cubicBezTo>
                    <a:pt x="-576" y="14659"/>
                    <a:pt x="3556" y="20110"/>
                    <a:pt x="9271" y="21473"/>
                  </a:cubicBezTo>
                  <a:cubicBezTo>
                    <a:pt x="9803" y="21552"/>
                    <a:pt x="10346" y="21600"/>
                    <a:pt x="10866" y="21600"/>
                  </a:cubicBezTo>
                  <a:cubicBezTo>
                    <a:pt x="15906" y="21600"/>
                    <a:pt x="20127" y="17781"/>
                    <a:pt x="20703" y="12836"/>
                  </a:cubicBezTo>
                  <a:cubicBezTo>
                    <a:pt x="21024" y="6941"/>
                    <a:pt x="16892" y="1490"/>
                    <a:pt x="11177" y="127"/>
                  </a:cubicBezTo>
                  <a:cubicBezTo>
                    <a:pt x="10634" y="32"/>
                    <a:pt x="10113" y="0"/>
                    <a:pt x="959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1" name="Google Shape;3253;p215"/>
            <p:cNvSpPr/>
            <p:nvPr/>
          </p:nvSpPr>
          <p:spPr>
            <a:xfrm rot="1300046">
              <a:off x="311759" y="152108"/>
              <a:ext cx="38278" cy="3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600" fill="norm" stroke="1" extrusionOk="0">
                  <a:moveTo>
                    <a:pt x="9390" y="0"/>
                  </a:moveTo>
                  <a:cubicBezTo>
                    <a:pt x="4497" y="0"/>
                    <a:pt x="474" y="3727"/>
                    <a:pt x="52" y="8869"/>
                  </a:cubicBezTo>
                  <a:cubicBezTo>
                    <a:pt x="-519" y="14799"/>
                    <a:pt x="3667" y="20311"/>
                    <a:pt x="9376" y="21417"/>
                  </a:cubicBezTo>
                  <a:cubicBezTo>
                    <a:pt x="10017" y="21537"/>
                    <a:pt x="10648" y="21600"/>
                    <a:pt x="11265" y="21600"/>
                  </a:cubicBezTo>
                  <a:cubicBezTo>
                    <a:pt x="16142" y="21600"/>
                    <a:pt x="20098" y="17873"/>
                    <a:pt x="20606" y="12731"/>
                  </a:cubicBezTo>
                  <a:cubicBezTo>
                    <a:pt x="21081" y="6801"/>
                    <a:pt x="16895" y="1149"/>
                    <a:pt x="11282" y="183"/>
                  </a:cubicBezTo>
                  <a:cubicBezTo>
                    <a:pt x="10641" y="58"/>
                    <a:pt x="10007" y="0"/>
                    <a:pt x="939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2" name="Google Shape;3254;p215"/>
            <p:cNvSpPr/>
            <p:nvPr/>
          </p:nvSpPr>
          <p:spPr>
            <a:xfrm rot="1300046">
              <a:off x="260526" y="90495"/>
              <a:ext cx="38248" cy="3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9373" y="0"/>
                  </a:moveTo>
                  <a:cubicBezTo>
                    <a:pt x="4495" y="0"/>
                    <a:pt x="544" y="3632"/>
                    <a:pt x="37" y="8888"/>
                  </a:cubicBezTo>
                  <a:cubicBezTo>
                    <a:pt x="-440" y="14687"/>
                    <a:pt x="3765" y="20348"/>
                    <a:pt x="9403" y="21455"/>
                  </a:cubicBezTo>
                  <a:cubicBezTo>
                    <a:pt x="9993" y="21552"/>
                    <a:pt x="10577" y="21600"/>
                    <a:pt x="11147" y="21600"/>
                  </a:cubicBezTo>
                  <a:cubicBezTo>
                    <a:pt x="16115" y="21600"/>
                    <a:pt x="20170" y="17944"/>
                    <a:pt x="20683" y="12616"/>
                  </a:cubicBezTo>
                  <a:cubicBezTo>
                    <a:pt x="21160" y="6816"/>
                    <a:pt x="16955" y="1156"/>
                    <a:pt x="11317" y="188"/>
                  </a:cubicBezTo>
                  <a:cubicBezTo>
                    <a:pt x="10657" y="63"/>
                    <a:pt x="10007" y="0"/>
                    <a:pt x="937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3" name="Google Shape;3255;p215"/>
            <p:cNvSpPr/>
            <p:nvPr/>
          </p:nvSpPr>
          <p:spPr>
            <a:xfrm rot="1300046">
              <a:off x="417497" y="155542"/>
              <a:ext cx="38099" cy="3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600" fill="norm" stroke="1" extrusionOk="0">
                  <a:moveTo>
                    <a:pt x="9351" y="0"/>
                  </a:moveTo>
                  <a:cubicBezTo>
                    <a:pt x="4503" y="0"/>
                    <a:pt x="461" y="3727"/>
                    <a:pt x="38" y="8869"/>
                  </a:cubicBezTo>
                  <a:cubicBezTo>
                    <a:pt x="-439" y="14799"/>
                    <a:pt x="3669" y="20451"/>
                    <a:pt x="9404" y="21417"/>
                  </a:cubicBezTo>
                  <a:cubicBezTo>
                    <a:pt x="10038" y="21537"/>
                    <a:pt x="10664" y="21600"/>
                    <a:pt x="11275" y="21600"/>
                  </a:cubicBezTo>
                  <a:cubicBezTo>
                    <a:pt x="16123" y="21600"/>
                    <a:pt x="20164" y="17873"/>
                    <a:pt x="20587" y="12731"/>
                  </a:cubicBezTo>
                  <a:cubicBezTo>
                    <a:pt x="21161" y="6801"/>
                    <a:pt x="16956" y="1284"/>
                    <a:pt x="11221" y="183"/>
                  </a:cubicBezTo>
                  <a:cubicBezTo>
                    <a:pt x="10588" y="58"/>
                    <a:pt x="9964" y="0"/>
                    <a:pt x="935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4" name="Google Shape;3256;p215"/>
            <p:cNvSpPr/>
            <p:nvPr/>
          </p:nvSpPr>
          <p:spPr>
            <a:xfrm rot="1300046">
              <a:off x="321131" y="806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9593" y="0"/>
                  </a:moveTo>
                  <a:cubicBezTo>
                    <a:pt x="4597" y="0"/>
                    <a:pt x="631" y="3819"/>
                    <a:pt x="66" y="8748"/>
                  </a:cubicBezTo>
                  <a:cubicBezTo>
                    <a:pt x="-576" y="14659"/>
                    <a:pt x="3556" y="20110"/>
                    <a:pt x="9271" y="21473"/>
                  </a:cubicBezTo>
                  <a:cubicBezTo>
                    <a:pt x="9803" y="21552"/>
                    <a:pt x="10346" y="21600"/>
                    <a:pt x="10866" y="21600"/>
                  </a:cubicBezTo>
                  <a:cubicBezTo>
                    <a:pt x="15906" y="21600"/>
                    <a:pt x="20127" y="17781"/>
                    <a:pt x="20703" y="12836"/>
                  </a:cubicBezTo>
                  <a:cubicBezTo>
                    <a:pt x="21024" y="6941"/>
                    <a:pt x="16892" y="1490"/>
                    <a:pt x="11177" y="127"/>
                  </a:cubicBezTo>
                  <a:cubicBezTo>
                    <a:pt x="10634" y="32"/>
                    <a:pt x="10113" y="0"/>
                    <a:pt x="959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5" name="Google Shape;3257;p215"/>
            <p:cNvSpPr/>
            <p:nvPr/>
          </p:nvSpPr>
          <p:spPr>
            <a:xfrm rot="1300046">
              <a:off x="412049" y="10272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9449" y="0"/>
                  </a:moveTo>
                  <a:cubicBezTo>
                    <a:pt x="4530" y="0"/>
                    <a:pt x="631" y="3541"/>
                    <a:pt x="66" y="8941"/>
                  </a:cubicBezTo>
                  <a:cubicBezTo>
                    <a:pt x="-576" y="14971"/>
                    <a:pt x="3556" y="20533"/>
                    <a:pt x="9271" y="21454"/>
                  </a:cubicBezTo>
                  <a:cubicBezTo>
                    <a:pt x="9858" y="21551"/>
                    <a:pt x="10434" y="21600"/>
                    <a:pt x="11010" y="21600"/>
                  </a:cubicBezTo>
                  <a:cubicBezTo>
                    <a:pt x="15984" y="21600"/>
                    <a:pt x="20127" y="18059"/>
                    <a:pt x="20703" y="12643"/>
                  </a:cubicBezTo>
                  <a:cubicBezTo>
                    <a:pt x="21024" y="6629"/>
                    <a:pt x="16892" y="1067"/>
                    <a:pt x="11177" y="129"/>
                  </a:cubicBezTo>
                  <a:cubicBezTo>
                    <a:pt x="10590" y="32"/>
                    <a:pt x="10014" y="0"/>
                    <a:pt x="944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6" name="Google Shape;3258;p215"/>
            <p:cNvSpPr/>
            <p:nvPr/>
          </p:nvSpPr>
          <p:spPr>
            <a:xfrm rot="1300046">
              <a:off x="360866" y="970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9451" y="0"/>
                  </a:moveTo>
                  <a:cubicBezTo>
                    <a:pt x="4475" y="0"/>
                    <a:pt x="352" y="3520"/>
                    <a:pt x="64" y="8887"/>
                  </a:cubicBezTo>
                  <a:cubicBezTo>
                    <a:pt x="-568" y="14882"/>
                    <a:pt x="3566" y="20411"/>
                    <a:pt x="9284" y="21327"/>
                  </a:cubicBezTo>
                  <a:cubicBezTo>
                    <a:pt x="10027" y="21520"/>
                    <a:pt x="10770" y="21600"/>
                    <a:pt x="11490" y="21600"/>
                  </a:cubicBezTo>
                  <a:cubicBezTo>
                    <a:pt x="16255" y="21600"/>
                    <a:pt x="20123" y="17839"/>
                    <a:pt x="20400" y="13034"/>
                  </a:cubicBezTo>
                  <a:cubicBezTo>
                    <a:pt x="21032" y="7055"/>
                    <a:pt x="16909" y="1527"/>
                    <a:pt x="11191" y="145"/>
                  </a:cubicBezTo>
                  <a:cubicBezTo>
                    <a:pt x="10603" y="48"/>
                    <a:pt x="10016" y="0"/>
                    <a:pt x="945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7" name="Google Shape;3259;p215"/>
            <p:cNvSpPr/>
            <p:nvPr/>
          </p:nvSpPr>
          <p:spPr>
            <a:xfrm rot="1300046">
              <a:off x="380413" y="2091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600" fill="norm" stroke="1" extrusionOk="0">
                  <a:moveTo>
                    <a:pt x="8992" y="0"/>
                  </a:moveTo>
                  <a:cubicBezTo>
                    <a:pt x="4282" y="0"/>
                    <a:pt x="614" y="3809"/>
                    <a:pt x="60" y="9016"/>
                  </a:cubicBezTo>
                  <a:cubicBezTo>
                    <a:pt x="-572" y="15011"/>
                    <a:pt x="3872" y="20539"/>
                    <a:pt x="9269" y="21455"/>
                  </a:cubicBezTo>
                  <a:cubicBezTo>
                    <a:pt x="9857" y="21552"/>
                    <a:pt x="10444" y="21600"/>
                    <a:pt x="11009" y="21600"/>
                  </a:cubicBezTo>
                  <a:cubicBezTo>
                    <a:pt x="15985" y="21600"/>
                    <a:pt x="20141" y="18080"/>
                    <a:pt x="20707" y="12696"/>
                  </a:cubicBezTo>
                  <a:cubicBezTo>
                    <a:pt x="21028" y="6718"/>
                    <a:pt x="16894" y="1189"/>
                    <a:pt x="11176" y="257"/>
                  </a:cubicBezTo>
                  <a:cubicBezTo>
                    <a:pt x="10433" y="80"/>
                    <a:pt x="9702" y="0"/>
                    <a:pt x="89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8" name="Google Shape;3260;p215"/>
            <p:cNvSpPr/>
            <p:nvPr/>
          </p:nvSpPr>
          <p:spPr>
            <a:xfrm rot="1300046">
              <a:off x="306474" y="10494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9318" y="0"/>
                  </a:moveTo>
                  <a:cubicBezTo>
                    <a:pt x="4847" y="0"/>
                    <a:pt x="728" y="3934"/>
                    <a:pt x="75" y="8685"/>
                  </a:cubicBezTo>
                  <a:cubicBezTo>
                    <a:pt x="-628" y="15068"/>
                    <a:pt x="3692" y="20375"/>
                    <a:pt x="9444" y="21452"/>
                  </a:cubicBezTo>
                  <a:cubicBezTo>
                    <a:pt x="9971" y="21563"/>
                    <a:pt x="10499" y="21600"/>
                    <a:pt x="11026" y="21600"/>
                  </a:cubicBezTo>
                  <a:cubicBezTo>
                    <a:pt x="15497" y="21600"/>
                    <a:pt x="19591" y="17703"/>
                    <a:pt x="20244" y="12953"/>
                  </a:cubicBezTo>
                  <a:cubicBezTo>
                    <a:pt x="20972" y="6569"/>
                    <a:pt x="16652" y="1225"/>
                    <a:pt x="10875" y="186"/>
                  </a:cubicBezTo>
                  <a:cubicBezTo>
                    <a:pt x="10348" y="74"/>
                    <a:pt x="9820" y="0"/>
                    <a:pt x="931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9" name="Google Shape;3261;p215"/>
            <p:cNvSpPr/>
            <p:nvPr/>
          </p:nvSpPr>
          <p:spPr>
            <a:xfrm rot="1300046">
              <a:off x="458765" y="14573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2" h="21600" fill="norm" stroke="1" extrusionOk="0">
                  <a:moveTo>
                    <a:pt x="9058" y="0"/>
                  </a:moveTo>
                  <a:cubicBezTo>
                    <a:pt x="4068" y="0"/>
                    <a:pt x="91" y="3302"/>
                    <a:pt x="91" y="9129"/>
                  </a:cubicBezTo>
                  <a:cubicBezTo>
                    <a:pt x="-637" y="14685"/>
                    <a:pt x="3080" y="21367"/>
                    <a:pt x="9032" y="21367"/>
                  </a:cubicBezTo>
                  <a:cubicBezTo>
                    <a:pt x="9786" y="21522"/>
                    <a:pt x="10540" y="21600"/>
                    <a:pt x="11268" y="21600"/>
                  </a:cubicBezTo>
                  <a:cubicBezTo>
                    <a:pt x="16232" y="21600"/>
                    <a:pt x="20209" y="18298"/>
                    <a:pt x="20209" y="12471"/>
                  </a:cubicBezTo>
                  <a:cubicBezTo>
                    <a:pt x="20963" y="6915"/>
                    <a:pt x="16492" y="233"/>
                    <a:pt x="11268" y="233"/>
                  </a:cubicBezTo>
                  <a:cubicBezTo>
                    <a:pt x="10514" y="78"/>
                    <a:pt x="9760" y="0"/>
                    <a:pt x="905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0" name="Google Shape;3262;p215"/>
            <p:cNvSpPr/>
            <p:nvPr/>
          </p:nvSpPr>
          <p:spPr>
            <a:xfrm rot="1300046">
              <a:off x="255638" y="1444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9429" y="0"/>
                  </a:moveTo>
                  <a:cubicBezTo>
                    <a:pt x="4393" y="0"/>
                    <a:pt x="758" y="3897"/>
                    <a:pt x="83" y="8685"/>
                  </a:cubicBezTo>
                  <a:cubicBezTo>
                    <a:pt x="-670" y="13992"/>
                    <a:pt x="3795" y="20375"/>
                    <a:pt x="9014" y="21452"/>
                  </a:cubicBezTo>
                  <a:cubicBezTo>
                    <a:pt x="9637" y="21563"/>
                    <a:pt x="10234" y="21600"/>
                    <a:pt x="10857" y="21600"/>
                  </a:cubicBezTo>
                  <a:cubicBezTo>
                    <a:pt x="16127" y="21600"/>
                    <a:pt x="20930" y="17592"/>
                    <a:pt x="20930" y="11876"/>
                  </a:cubicBezTo>
                  <a:cubicBezTo>
                    <a:pt x="20930" y="6532"/>
                    <a:pt x="17192" y="1225"/>
                    <a:pt x="11246" y="148"/>
                  </a:cubicBezTo>
                  <a:cubicBezTo>
                    <a:pt x="10623" y="37"/>
                    <a:pt x="10026" y="0"/>
                    <a:pt x="942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1" name="Google Shape;3263;p215"/>
            <p:cNvSpPr/>
            <p:nvPr/>
          </p:nvSpPr>
          <p:spPr>
            <a:xfrm rot="1300046">
              <a:off x="386311" y="939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2" h="21600" fill="norm" stroke="1" extrusionOk="0">
                  <a:moveTo>
                    <a:pt x="9024" y="0"/>
                  </a:moveTo>
                  <a:cubicBezTo>
                    <a:pt x="4060" y="0"/>
                    <a:pt x="83" y="3302"/>
                    <a:pt x="83" y="9129"/>
                  </a:cubicBezTo>
                  <a:cubicBezTo>
                    <a:pt x="-671" y="14685"/>
                    <a:pt x="3800" y="20279"/>
                    <a:pt x="9024" y="21367"/>
                  </a:cubicBezTo>
                  <a:cubicBezTo>
                    <a:pt x="9778" y="21522"/>
                    <a:pt x="10506" y="21600"/>
                    <a:pt x="11234" y="21600"/>
                  </a:cubicBezTo>
                  <a:cubicBezTo>
                    <a:pt x="16224" y="21600"/>
                    <a:pt x="20201" y="18298"/>
                    <a:pt x="20201" y="12471"/>
                  </a:cubicBezTo>
                  <a:cubicBezTo>
                    <a:pt x="20929" y="6915"/>
                    <a:pt x="17212" y="233"/>
                    <a:pt x="11260" y="233"/>
                  </a:cubicBezTo>
                  <a:cubicBezTo>
                    <a:pt x="10480" y="78"/>
                    <a:pt x="9752" y="0"/>
                    <a:pt x="902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2" name="Google Shape;3264;p215"/>
            <p:cNvSpPr/>
            <p:nvPr/>
          </p:nvSpPr>
          <p:spPr>
            <a:xfrm rot="1300046">
              <a:off x="448931" y="2230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2" h="21600" fill="norm" stroke="1" extrusionOk="0">
                  <a:moveTo>
                    <a:pt x="9414" y="0"/>
                  </a:moveTo>
                  <a:cubicBezTo>
                    <a:pt x="4268" y="0"/>
                    <a:pt x="83" y="3934"/>
                    <a:pt x="83" y="8685"/>
                  </a:cubicBezTo>
                  <a:cubicBezTo>
                    <a:pt x="-671" y="15068"/>
                    <a:pt x="3800" y="20375"/>
                    <a:pt x="9024" y="21452"/>
                  </a:cubicBezTo>
                  <a:cubicBezTo>
                    <a:pt x="9648" y="21563"/>
                    <a:pt x="10246" y="21600"/>
                    <a:pt x="10844" y="21600"/>
                  </a:cubicBezTo>
                  <a:cubicBezTo>
                    <a:pt x="16016" y="21600"/>
                    <a:pt x="20201" y="17703"/>
                    <a:pt x="20201" y="12953"/>
                  </a:cubicBezTo>
                  <a:cubicBezTo>
                    <a:pt x="20929" y="6569"/>
                    <a:pt x="17212" y="1225"/>
                    <a:pt x="11260" y="186"/>
                  </a:cubicBezTo>
                  <a:cubicBezTo>
                    <a:pt x="10636" y="74"/>
                    <a:pt x="10012" y="0"/>
                    <a:pt x="94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3" name="Google Shape;3265;p215"/>
            <p:cNvSpPr/>
            <p:nvPr/>
          </p:nvSpPr>
          <p:spPr>
            <a:xfrm rot="1300046">
              <a:off x="293344" y="7494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0073" y="0"/>
                  </a:moveTo>
                  <a:cubicBezTo>
                    <a:pt x="4933" y="0"/>
                    <a:pt x="675" y="3897"/>
                    <a:pt x="0" y="8685"/>
                  </a:cubicBezTo>
                  <a:cubicBezTo>
                    <a:pt x="0" y="15068"/>
                    <a:pt x="3738" y="20375"/>
                    <a:pt x="9684" y="21452"/>
                  </a:cubicBezTo>
                  <a:cubicBezTo>
                    <a:pt x="10307" y="21563"/>
                    <a:pt x="10904" y="21600"/>
                    <a:pt x="11501" y="21600"/>
                  </a:cubicBezTo>
                  <a:cubicBezTo>
                    <a:pt x="16537" y="21600"/>
                    <a:pt x="20172" y="17703"/>
                    <a:pt x="20847" y="12915"/>
                  </a:cubicBezTo>
                  <a:cubicBezTo>
                    <a:pt x="21600" y="6532"/>
                    <a:pt x="17135" y="1225"/>
                    <a:pt x="11916" y="148"/>
                  </a:cubicBezTo>
                  <a:cubicBezTo>
                    <a:pt x="11293" y="37"/>
                    <a:pt x="10670" y="0"/>
                    <a:pt x="1007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4" name="Google Shape;3266;p215"/>
            <p:cNvSpPr/>
            <p:nvPr/>
          </p:nvSpPr>
          <p:spPr>
            <a:xfrm rot="1300046">
              <a:off x="351347" y="799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10085" y="0"/>
                  </a:moveTo>
                  <a:cubicBezTo>
                    <a:pt x="4913" y="0"/>
                    <a:pt x="676" y="3897"/>
                    <a:pt x="0" y="8647"/>
                  </a:cubicBezTo>
                  <a:cubicBezTo>
                    <a:pt x="0" y="15031"/>
                    <a:pt x="3717" y="20375"/>
                    <a:pt x="9695" y="21414"/>
                  </a:cubicBezTo>
                  <a:cubicBezTo>
                    <a:pt x="10293" y="21526"/>
                    <a:pt x="10917" y="21600"/>
                    <a:pt x="11489" y="21600"/>
                  </a:cubicBezTo>
                  <a:cubicBezTo>
                    <a:pt x="16531" y="21600"/>
                    <a:pt x="20196" y="17666"/>
                    <a:pt x="20872" y="12915"/>
                  </a:cubicBezTo>
                  <a:cubicBezTo>
                    <a:pt x="21600" y="6532"/>
                    <a:pt x="17129" y="1225"/>
                    <a:pt x="11931" y="148"/>
                  </a:cubicBezTo>
                  <a:cubicBezTo>
                    <a:pt x="11307" y="37"/>
                    <a:pt x="10683" y="0"/>
                    <a:pt x="1008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5" name="Google Shape;3267;p215"/>
            <p:cNvSpPr/>
            <p:nvPr/>
          </p:nvSpPr>
          <p:spPr>
            <a:xfrm rot="1300046">
              <a:off x="379316" y="1474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2" h="21600" fill="norm" stroke="1" extrusionOk="0">
                  <a:moveTo>
                    <a:pt x="9414" y="0"/>
                  </a:moveTo>
                  <a:cubicBezTo>
                    <a:pt x="4268" y="0"/>
                    <a:pt x="83" y="3934"/>
                    <a:pt x="83" y="8685"/>
                  </a:cubicBezTo>
                  <a:cubicBezTo>
                    <a:pt x="-671" y="15068"/>
                    <a:pt x="3800" y="20375"/>
                    <a:pt x="9024" y="21452"/>
                  </a:cubicBezTo>
                  <a:cubicBezTo>
                    <a:pt x="9648" y="21563"/>
                    <a:pt x="10246" y="21600"/>
                    <a:pt x="10844" y="21600"/>
                  </a:cubicBezTo>
                  <a:cubicBezTo>
                    <a:pt x="16016" y="21600"/>
                    <a:pt x="20201" y="17703"/>
                    <a:pt x="20201" y="12953"/>
                  </a:cubicBezTo>
                  <a:cubicBezTo>
                    <a:pt x="20929" y="6569"/>
                    <a:pt x="17212" y="1225"/>
                    <a:pt x="11260" y="186"/>
                  </a:cubicBezTo>
                  <a:cubicBezTo>
                    <a:pt x="10636" y="74"/>
                    <a:pt x="10012" y="0"/>
                    <a:pt x="94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6" name="Google Shape;3268;p215"/>
            <p:cNvSpPr/>
            <p:nvPr/>
          </p:nvSpPr>
          <p:spPr>
            <a:xfrm rot="1300046">
              <a:off x="288356" y="1732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9435" y="0"/>
                  </a:moveTo>
                  <a:cubicBezTo>
                    <a:pt x="4263" y="0"/>
                    <a:pt x="78" y="3897"/>
                    <a:pt x="78" y="8647"/>
                  </a:cubicBezTo>
                  <a:cubicBezTo>
                    <a:pt x="-650" y="15031"/>
                    <a:pt x="3821" y="20375"/>
                    <a:pt x="9019" y="21414"/>
                  </a:cubicBezTo>
                  <a:cubicBezTo>
                    <a:pt x="9643" y="21526"/>
                    <a:pt x="10267" y="21600"/>
                    <a:pt x="10865" y="21600"/>
                  </a:cubicBezTo>
                  <a:cubicBezTo>
                    <a:pt x="16011" y="21600"/>
                    <a:pt x="20196" y="17666"/>
                    <a:pt x="20196" y="12915"/>
                  </a:cubicBezTo>
                  <a:cubicBezTo>
                    <a:pt x="20950" y="6532"/>
                    <a:pt x="17233" y="1225"/>
                    <a:pt x="11255" y="148"/>
                  </a:cubicBezTo>
                  <a:cubicBezTo>
                    <a:pt x="10631" y="37"/>
                    <a:pt x="10033" y="0"/>
                    <a:pt x="943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7" name="Google Shape;3269;p215"/>
            <p:cNvSpPr/>
            <p:nvPr/>
          </p:nvSpPr>
          <p:spPr>
            <a:xfrm rot="1300046">
              <a:off x="416668" y="1370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9435" y="0"/>
                  </a:moveTo>
                  <a:cubicBezTo>
                    <a:pt x="4263" y="0"/>
                    <a:pt x="78" y="3897"/>
                    <a:pt x="78" y="8647"/>
                  </a:cubicBezTo>
                  <a:cubicBezTo>
                    <a:pt x="-650" y="13992"/>
                    <a:pt x="3821" y="20375"/>
                    <a:pt x="9019" y="21414"/>
                  </a:cubicBezTo>
                  <a:cubicBezTo>
                    <a:pt x="9643" y="21526"/>
                    <a:pt x="10241" y="21600"/>
                    <a:pt x="10839" y="21600"/>
                  </a:cubicBezTo>
                  <a:cubicBezTo>
                    <a:pt x="16011" y="21600"/>
                    <a:pt x="20196" y="17592"/>
                    <a:pt x="20196" y="11839"/>
                  </a:cubicBezTo>
                  <a:cubicBezTo>
                    <a:pt x="20950" y="6532"/>
                    <a:pt x="17233" y="1225"/>
                    <a:pt x="11255" y="148"/>
                  </a:cubicBezTo>
                  <a:cubicBezTo>
                    <a:pt x="10631" y="37"/>
                    <a:pt x="10033" y="0"/>
                    <a:pt x="943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8" name="Google Shape;3270;p215"/>
            <p:cNvSpPr/>
            <p:nvPr/>
          </p:nvSpPr>
          <p:spPr>
            <a:xfrm rot="1300046">
              <a:off x="457559" y="1953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9539" y="0"/>
                  </a:moveTo>
                  <a:cubicBezTo>
                    <a:pt x="4913" y="0"/>
                    <a:pt x="676" y="3934"/>
                    <a:pt x="0" y="8685"/>
                  </a:cubicBezTo>
                  <a:cubicBezTo>
                    <a:pt x="0" y="15068"/>
                    <a:pt x="3717" y="20375"/>
                    <a:pt x="9695" y="21452"/>
                  </a:cubicBezTo>
                  <a:cubicBezTo>
                    <a:pt x="10241" y="21563"/>
                    <a:pt x="10787" y="21600"/>
                    <a:pt x="11307" y="21600"/>
                  </a:cubicBezTo>
                  <a:cubicBezTo>
                    <a:pt x="15934" y="21600"/>
                    <a:pt x="20196" y="17703"/>
                    <a:pt x="20872" y="12953"/>
                  </a:cubicBezTo>
                  <a:cubicBezTo>
                    <a:pt x="21600" y="6569"/>
                    <a:pt x="17129" y="1225"/>
                    <a:pt x="11177" y="186"/>
                  </a:cubicBezTo>
                  <a:cubicBezTo>
                    <a:pt x="10631" y="74"/>
                    <a:pt x="10085" y="0"/>
                    <a:pt x="953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9" name="Google Shape;3271;p215"/>
            <p:cNvSpPr/>
            <p:nvPr/>
          </p:nvSpPr>
          <p:spPr>
            <a:xfrm rot="1300046">
              <a:off x="336302" y="105851"/>
              <a:ext cx="16463" cy="1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9632" y="0"/>
                  </a:moveTo>
                  <a:cubicBezTo>
                    <a:pt x="4599" y="0"/>
                    <a:pt x="436" y="3639"/>
                    <a:pt x="32" y="9053"/>
                  </a:cubicBezTo>
                  <a:cubicBezTo>
                    <a:pt x="-411" y="14777"/>
                    <a:pt x="3822" y="20191"/>
                    <a:pt x="9383" y="21456"/>
                  </a:cubicBezTo>
                  <a:cubicBezTo>
                    <a:pt x="9950" y="21556"/>
                    <a:pt x="10502" y="21600"/>
                    <a:pt x="11045" y="21600"/>
                  </a:cubicBezTo>
                  <a:cubicBezTo>
                    <a:pt x="16125" y="21600"/>
                    <a:pt x="20335" y="17728"/>
                    <a:pt x="20739" y="12558"/>
                  </a:cubicBezTo>
                  <a:cubicBezTo>
                    <a:pt x="21189" y="6834"/>
                    <a:pt x="16956" y="1109"/>
                    <a:pt x="11387" y="155"/>
                  </a:cubicBezTo>
                  <a:cubicBezTo>
                    <a:pt x="10797" y="55"/>
                    <a:pt x="10206" y="0"/>
                    <a:pt x="9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0" name="Google Shape;3272;p215"/>
            <p:cNvSpPr/>
            <p:nvPr/>
          </p:nvSpPr>
          <p:spPr>
            <a:xfrm rot="1300046">
              <a:off x="319315" y="125713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fill="norm" stroke="1" extrusionOk="0">
                  <a:moveTo>
                    <a:pt x="9414" y="0"/>
                  </a:moveTo>
                  <a:cubicBezTo>
                    <a:pt x="4412" y="0"/>
                    <a:pt x="382" y="3737"/>
                    <a:pt x="26" y="8792"/>
                  </a:cubicBezTo>
                  <a:cubicBezTo>
                    <a:pt x="-358" y="14527"/>
                    <a:pt x="3562" y="20261"/>
                    <a:pt x="9455" y="21400"/>
                  </a:cubicBezTo>
                  <a:cubicBezTo>
                    <a:pt x="10099" y="21540"/>
                    <a:pt x="10730" y="21600"/>
                    <a:pt x="11347" y="21600"/>
                  </a:cubicBezTo>
                  <a:cubicBezTo>
                    <a:pt x="16075" y="21600"/>
                    <a:pt x="20118" y="17863"/>
                    <a:pt x="20461" y="12808"/>
                  </a:cubicBezTo>
                  <a:cubicBezTo>
                    <a:pt x="21242" y="6514"/>
                    <a:pt x="16925" y="779"/>
                    <a:pt x="11429" y="200"/>
                  </a:cubicBezTo>
                  <a:cubicBezTo>
                    <a:pt x="10744" y="80"/>
                    <a:pt x="10072" y="0"/>
                    <a:pt x="94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1" name="Google Shape;3273;p215"/>
            <p:cNvSpPr/>
            <p:nvPr/>
          </p:nvSpPr>
          <p:spPr>
            <a:xfrm rot="1300046">
              <a:off x="280756" y="1342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fill="norm" stroke="1" extrusionOk="0">
                  <a:moveTo>
                    <a:pt x="9206" y="0"/>
                  </a:moveTo>
                  <a:cubicBezTo>
                    <a:pt x="4478" y="0"/>
                    <a:pt x="435" y="3720"/>
                    <a:pt x="92" y="8800"/>
                  </a:cubicBezTo>
                  <a:cubicBezTo>
                    <a:pt x="-689" y="14540"/>
                    <a:pt x="3628" y="20260"/>
                    <a:pt x="9124" y="21420"/>
                  </a:cubicBezTo>
                  <a:cubicBezTo>
                    <a:pt x="9809" y="21540"/>
                    <a:pt x="10481" y="21600"/>
                    <a:pt x="11139" y="21600"/>
                  </a:cubicBezTo>
                  <a:cubicBezTo>
                    <a:pt x="16141" y="21600"/>
                    <a:pt x="20171" y="17880"/>
                    <a:pt x="20527" y="12820"/>
                  </a:cubicBezTo>
                  <a:cubicBezTo>
                    <a:pt x="20911" y="6500"/>
                    <a:pt x="16991" y="780"/>
                    <a:pt x="11098" y="200"/>
                  </a:cubicBezTo>
                  <a:cubicBezTo>
                    <a:pt x="10454" y="60"/>
                    <a:pt x="9823" y="0"/>
                    <a:pt x="9206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2" name="Google Shape;3274;p215"/>
            <p:cNvSpPr/>
            <p:nvPr/>
          </p:nvSpPr>
          <p:spPr>
            <a:xfrm rot="1300046">
              <a:off x="230931" y="1204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9535" y="0"/>
                  </a:moveTo>
                  <a:cubicBezTo>
                    <a:pt x="4793" y="0"/>
                    <a:pt x="723" y="3662"/>
                    <a:pt x="24" y="8617"/>
                  </a:cubicBezTo>
                  <a:cubicBezTo>
                    <a:pt x="-360" y="14805"/>
                    <a:pt x="3957" y="20405"/>
                    <a:pt x="9453" y="21541"/>
                  </a:cubicBezTo>
                  <a:cubicBezTo>
                    <a:pt x="9878" y="21580"/>
                    <a:pt x="10303" y="21600"/>
                    <a:pt x="10714" y="21600"/>
                  </a:cubicBezTo>
                  <a:cubicBezTo>
                    <a:pt x="16059" y="21600"/>
                    <a:pt x="20486" y="18290"/>
                    <a:pt x="20856" y="12553"/>
                  </a:cubicBezTo>
                  <a:cubicBezTo>
                    <a:pt x="21240" y="6932"/>
                    <a:pt x="17320" y="1332"/>
                    <a:pt x="11427" y="196"/>
                  </a:cubicBezTo>
                  <a:cubicBezTo>
                    <a:pt x="10783" y="78"/>
                    <a:pt x="10152" y="0"/>
                    <a:pt x="953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3" name="Google Shape;3275;p215"/>
            <p:cNvSpPr/>
            <p:nvPr/>
          </p:nvSpPr>
          <p:spPr>
            <a:xfrm rot="1300046">
              <a:off x="385914" y="1198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9408" y="0"/>
                  </a:moveTo>
                  <a:cubicBezTo>
                    <a:pt x="4395" y="0"/>
                    <a:pt x="368" y="3662"/>
                    <a:pt x="25" y="8617"/>
                  </a:cubicBezTo>
                  <a:cubicBezTo>
                    <a:pt x="-372" y="14805"/>
                    <a:pt x="3943" y="20405"/>
                    <a:pt x="9449" y="21541"/>
                  </a:cubicBezTo>
                  <a:cubicBezTo>
                    <a:pt x="9873" y="21580"/>
                    <a:pt x="10284" y="21600"/>
                    <a:pt x="10709" y="21600"/>
                  </a:cubicBezTo>
                  <a:cubicBezTo>
                    <a:pt x="16051" y="21600"/>
                    <a:pt x="20461" y="18290"/>
                    <a:pt x="20831" y="12553"/>
                  </a:cubicBezTo>
                  <a:cubicBezTo>
                    <a:pt x="21228" y="6932"/>
                    <a:pt x="16900" y="1332"/>
                    <a:pt x="11407" y="196"/>
                  </a:cubicBezTo>
                  <a:cubicBezTo>
                    <a:pt x="10722" y="78"/>
                    <a:pt x="10051" y="0"/>
                    <a:pt x="94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4" name="Google Shape;3276;p215"/>
            <p:cNvSpPr/>
            <p:nvPr/>
          </p:nvSpPr>
          <p:spPr>
            <a:xfrm rot="1300046">
              <a:off x="399272" y="1758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600" fill="norm" stroke="1" extrusionOk="0">
                  <a:moveTo>
                    <a:pt x="9137" y="0"/>
                  </a:moveTo>
                  <a:cubicBezTo>
                    <a:pt x="4411" y="0"/>
                    <a:pt x="371" y="3662"/>
                    <a:pt x="28" y="8617"/>
                  </a:cubicBezTo>
                  <a:cubicBezTo>
                    <a:pt x="-369" y="14805"/>
                    <a:pt x="3562" y="20405"/>
                    <a:pt x="9452" y="21541"/>
                  </a:cubicBezTo>
                  <a:cubicBezTo>
                    <a:pt x="9849" y="21580"/>
                    <a:pt x="10246" y="21600"/>
                    <a:pt x="10630" y="21600"/>
                  </a:cubicBezTo>
                  <a:cubicBezTo>
                    <a:pt x="15656" y="21600"/>
                    <a:pt x="20080" y="18290"/>
                    <a:pt x="20450" y="12553"/>
                  </a:cubicBezTo>
                  <a:cubicBezTo>
                    <a:pt x="21231" y="6932"/>
                    <a:pt x="16916" y="1332"/>
                    <a:pt x="11027" y="196"/>
                  </a:cubicBezTo>
                  <a:cubicBezTo>
                    <a:pt x="10383" y="78"/>
                    <a:pt x="9753" y="0"/>
                    <a:pt x="913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5" name="Google Shape;3277;p215"/>
            <p:cNvSpPr/>
            <p:nvPr/>
          </p:nvSpPr>
          <p:spPr>
            <a:xfrm rot="1300046">
              <a:off x="84601" y="185382"/>
              <a:ext cx="177980" cy="21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4823" y="0"/>
                  </a:moveTo>
                  <a:cubicBezTo>
                    <a:pt x="3553" y="0"/>
                    <a:pt x="2272" y="398"/>
                    <a:pt x="1172" y="1227"/>
                  </a:cubicBezTo>
                  <a:cubicBezTo>
                    <a:pt x="-70" y="2161"/>
                    <a:pt x="-364" y="3922"/>
                    <a:pt x="478" y="5217"/>
                  </a:cubicBezTo>
                  <a:lnTo>
                    <a:pt x="5383" y="12690"/>
                  </a:lnTo>
                  <a:cubicBezTo>
                    <a:pt x="8997" y="18205"/>
                    <a:pt x="14059" y="21600"/>
                    <a:pt x="18057" y="21600"/>
                  </a:cubicBezTo>
                  <a:cubicBezTo>
                    <a:pt x="19229" y="21600"/>
                    <a:pt x="20310" y="21308"/>
                    <a:pt x="21236" y="20692"/>
                  </a:cubicBezTo>
                  <a:lnTo>
                    <a:pt x="19446" y="17912"/>
                  </a:lnTo>
                  <a:cubicBezTo>
                    <a:pt x="20373" y="17084"/>
                    <a:pt x="19847" y="15555"/>
                    <a:pt x="18625" y="15470"/>
                  </a:cubicBezTo>
                  <a:cubicBezTo>
                    <a:pt x="18583" y="15460"/>
                    <a:pt x="18542" y="15454"/>
                    <a:pt x="18499" y="15454"/>
                  </a:cubicBezTo>
                  <a:cubicBezTo>
                    <a:pt x="18457" y="15454"/>
                    <a:pt x="18415" y="15460"/>
                    <a:pt x="18373" y="15470"/>
                  </a:cubicBezTo>
                  <a:cubicBezTo>
                    <a:pt x="18583" y="14876"/>
                    <a:pt x="18183" y="14260"/>
                    <a:pt x="17573" y="14218"/>
                  </a:cubicBezTo>
                  <a:cubicBezTo>
                    <a:pt x="17541" y="14212"/>
                    <a:pt x="17510" y="14210"/>
                    <a:pt x="17478" y="14210"/>
                  </a:cubicBezTo>
                  <a:cubicBezTo>
                    <a:pt x="17383" y="14210"/>
                    <a:pt x="17289" y="14234"/>
                    <a:pt x="17194" y="14282"/>
                  </a:cubicBezTo>
                  <a:lnTo>
                    <a:pt x="9994" y="2861"/>
                  </a:lnTo>
                  <a:cubicBezTo>
                    <a:pt x="8819" y="1000"/>
                    <a:pt x="6836" y="0"/>
                    <a:pt x="4823" y="0"/>
                  </a:cubicBezTo>
                  <a:close/>
                </a:path>
              </a:pathLst>
            </a:custGeom>
            <a:solidFill>
              <a:srgbClr val="8C6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6" name="Google Shape;3278;p215"/>
            <p:cNvSpPr/>
            <p:nvPr/>
          </p:nvSpPr>
          <p:spPr>
            <a:xfrm rot="1300046">
              <a:off x="145144" y="336650"/>
              <a:ext cx="1836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9624" y="0"/>
                  </a:moveTo>
                  <a:cubicBezTo>
                    <a:pt x="4350" y="0"/>
                    <a:pt x="192" y="4062"/>
                    <a:pt x="7" y="9442"/>
                  </a:cubicBezTo>
                  <a:cubicBezTo>
                    <a:pt x="-199" y="15283"/>
                    <a:pt x="4286" y="20731"/>
                    <a:pt x="10192" y="21505"/>
                  </a:cubicBezTo>
                  <a:cubicBezTo>
                    <a:pt x="10640" y="21573"/>
                    <a:pt x="11088" y="21600"/>
                    <a:pt x="11529" y="21600"/>
                  </a:cubicBezTo>
                  <a:cubicBezTo>
                    <a:pt x="16674" y="21600"/>
                    <a:pt x="21003" y="17538"/>
                    <a:pt x="21195" y="12158"/>
                  </a:cubicBezTo>
                  <a:cubicBezTo>
                    <a:pt x="21401" y="6317"/>
                    <a:pt x="16710" y="869"/>
                    <a:pt x="11010" y="95"/>
                  </a:cubicBezTo>
                  <a:cubicBezTo>
                    <a:pt x="10541" y="27"/>
                    <a:pt x="10079" y="0"/>
                    <a:pt x="962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7" name="Google Shape;3279;p215"/>
            <p:cNvSpPr/>
            <p:nvPr/>
          </p:nvSpPr>
          <p:spPr>
            <a:xfrm rot="1300046">
              <a:off x="156260" y="268047"/>
              <a:ext cx="1836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9631" y="0"/>
                  </a:moveTo>
                  <a:cubicBezTo>
                    <a:pt x="4357" y="0"/>
                    <a:pt x="192" y="4062"/>
                    <a:pt x="7" y="9442"/>
                  </a:cubicBezTo>
                  <a:cubicBezTo>
                    <a:pt x="-199" y="15283"/>
                    <a:pt x="4286" y="20731"/>
                    <a:pt x="10192" y="21505"/>
                  </a:cubicBezTo>
                  <a:cubicBezTo>
                    <a:pt x="10647" y="21573"/>
                    <a:pt x="11095" y="21600"/>
                    <a:pt x="11536" y="21600"/>
                  </a:cubicBezTo>
                  <a:cubicBezTo>
                    <a:pt x="16674" y="21600"/>
                    <a:pt x="21010" y="17538"/>
                    <a:pt x="21195" y="12158"/>
                  </a:cubicBezTo>
                  <a:cubicBezTo>
                    <a:pt x="21401" y="6317"/>
                    <a:pt x="16717" y="869"/>
                    <a:pt x="11010" y="95"/>
                  </a:cubicBezTo>
                  <a:cubicBezTo>
                    <a:pt x="10541" y="27"/>
                    <a:pt x="10079" y="0"/>
                    <a:pt x="963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8" name="Google Shape;3280;p215"/>
            <p:cNvSpPr/>
            <p:nvPr/>
          </p:nvSpPr>
          <p:spPr>
            <a:xfrm rot="1300046">
              <a:off x="174862" y="3292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11070" y="0"/>
                  </a:moveTo>
                  <a:cubicBezTo>
                    <a:pt x="4985" y="0"/>
                    <a:pt x="0" y="3832"/>
                    <a:pt x="0" y="9996"/>
                  </a:cubicBezTo>
                  <a:cubicBezTo>
                    <a:pt x="0" y="16133"/>
                    <a:pt x="3864" y="20742"/>
                    <a:pt x="9969" y="21520"/>
                  </a:cubicBezTo>
                  <a:cubicBezTo>
                    <a:pt x="10414" y="21573"/>
                    <a:pt x="10858" y="21600"/>
                    <a:pt x="11283" y="21600"/>
                  </a:cubicBezTo>
                  <a:cubicBezTo>
                    <a:pt x="16770" y="21600"/>
                    <a:pt x="21040" y="17259"/>
                    <a:pt x="21040" y="12301"/>
                  </a:cubicBezTo>
                  <a:cubicBezTo>
                    <a:pt x="21600" y="6137"/>
                    <a:pt x="17156" y="777"/>
                    <a:pt x="1107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9" name="Google Shape;3281;p215"/>
            <p:cNvSpPr/>
            <p:nvPr/>
          </p:nvSpPr>
          <p:spPr>
            <a:xfrm rot="1300046">
              <a:off x="177189" y="3670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0056" y="0"/>
                  </a:moveTo>
                  <a:cubicBezTo>
                    <a:pt x="4708" y="0"/>
                    <a:pt x="508" y="4368"/>
                    <a:pt x="0" y="10076"/>
                  </a:cubicBezTo>
                  <a:cubicBezTo>
                    <a:pt x="0" y="15463"/>
                    <a:pt x="4331" y="20823"/>
                    <a:pt x="10263" y="21600"/>
                  </a:cubicBezTo>
                  <a:cubicBezTo>
                    <a:pt x="15668" y="21600"/>
                    <a:pt x="20527" y="17768"/>
                    <a:pt x="21054" y="11604"/>
                  </a:cubicBezTo>
                  <a:cubicBezTo>
                    <a:pt x="21600" y="5467"/>
                    <a:pt x="16741" y="858"/>
                    <a:pt x="11337" y="80"/>
                  </a:cubicBezTo>
                  <a:cubicBezTo>
                    <a:pt x="10904" y="27"/>
                    <a:pt x="10470" y="0"/>
                    <a:pt x="10056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0" name="Google Shape;3282;p215"/>
            <p:cNvSpPr/>
            <p:nvPr/>
          </p:nvSpPr>
          <p:spPr>
            <a:xfrm rot="1300046">
              <a:off x="159645" y="2929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11070" y="0"/>
                  </a:moveTo>
                  <a:cubicBezTo>
                    <a:pt x="4985" y="0"/>
                    <a:pt x="0" y="4615"/>
                    <a:pt x="0" y="9982"/>
                  </a:cubicBezTo>
                  <a:cubicBezTo>
                    <a:pt x="0" y="16153"/>
                    <a:pt x="4424" y="21520"/>
                    <a:pt x="9969" y="21520"/>
                  </a:cubicBezTo>
                  <a:cubicBezTo>
                    <a:pt x="10414" y="21573"/>
                    <a:pt x="10858" y="21600"/>
                    <a:pt x="11283" y="21600"/>
                  </a:cubicBezTo>
                  <a:cubicBezTo>
                    <a:pt x="16770" y="21600"/>
                    <a:pt x="21040" y="17280"/>
                    <a:pt x="21040" y="12289"/>
                  </a:cubicBezTo>
                  <a:cubicBezTo>
                    <a:pt x="21600" y="6145"/>
                    <a:pt x="17156" y="751"/>
                    <a:pt x="1107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1" name="Google Shape;3283;p215"/>
            <p:cNvSpPr/>
            <p:nvPr/>
          </p:nvSpPr>
          <p:spPr>
            <a:xfrm rot="1300046">
              <a:off x="153976" y="3537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3" y="0"/>
                  </a:moveTo>
                  <a:cubicBezTo>
                    <a:pt x="5056" y="0"/>
                    <a:pt x="1242" y="3579"/>
                    <a:pt x="0" y="10800"/>
                  </a:cubicBezTo>
                  <a:cubicBezTo>
                    <a:pt x="0" y="16200"/>
                    <a:pt x="5056" y="21600"/>
                    <a:pt x="10157" y="21600"/>
                  </a:cubicBezTo>
                  <a:cubicBezTo>
                    <a:pt x="16499" y="21600"/>
                    <a:pt x="21600" y="17958"/>
                    <a:pt x="21600" y="12558"/>
                  </a:cubicBezTo>
                  <a:cubicBezTo>
                    <a:pt x="21600" y="7158"/>
                    <a:pt x="17786" y="1758"/>
                    <a:pt x="1144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2" name="Google Shape;3284;p215"/>
            <p:cNvSpPr/>
            <p:nvPr/>
          </p:nvSpPr>
          <p:spPr>
            <a:xfrm rot="1300046">
              <a:off x="155942" y="3010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04" y="0"/>
                  </a:moveTo>
                  <a:cubicBezTo>
                    <a:pt x="4125" y="0"/>
                    <a:pt x="1109" y="4873"/>
                    <a:pt x="0" y="9812"/>
                  </a:cubicBezTo>
                  <a:cubicBezTo>
                    <a:pt x="0" y="15476"/>
                    <a:pt x="5101" y="21139"/>
                    <a:pt x="10157" y="21139"/>
                  </a:cubicBezTo>
                  <a:cubicBezTo>
                    <a:pt x="11266" y="21468"/>
                    <a:pt x="12330" y="21600"/>
                    <a:pt x="13306" y="21600"/>
                  </a:cubicBezTo>
                  <a:cubicBezTo>
                    <a:pt x="18096" y="21600"/>
                    <a:pt x="21600" y="17978"/>
                    <a:pt x="21600" y="11722"/>
                  </a:cubicBezTo>
                  <a:cubicBezTo>
                    <a:pt x="21600" y="6059"/>
                    <a:pt x="17786" y="395"/>
                    <a:pt x="11443" y="395"/>
                  </a:cubicBezTo>
                  <a:cubicBezTo>
                    <a:pt x="10600" y="132"/>
                    <a:pt x="9758" y="0"/>
                    <a:pt x="90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3" name="Google Shape;3285;p215"/>
            <p:cNvSpPr/>
            <p:nvPr/>
          </p:nvSpPr>
          <p:spPr>
            <a:xfrm rot="1300046">
              <a:off x="188743" y="3480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3" y="0"/>
                  </a:moveTo>
                  <a:cubicBezTo>
                    <a:pt x="5056" y="0"/>
                    <a:pt x="0" y="3579"/>
                    <a:pt x="0" y="8979"/>
                  </a:cubicBezTo>
                  <a:cubicBezTo>
                    <a:pt x="0" y="16200"/>
                    <a:pt x="3814" y="21600"/>
                    <a:pt x="10157" y="21600"/>
                  </a:cubicBezTo>
                  <a:cubicBezTo>
                    <a:pt x="15257" y="21600"/>
                    <a:pt x="20314" y="17958"/>
                    <a:pt x="21600" y="12558"/>
                  </a:cubicBezTo>
                  <a:cubicBezTo>
                    <a:pt x="21600" y="5400"/>
                    <a:pt x="16499" y="0"/>
                    <a:pt x="1144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4" name="Google Shape;3286;p215"/>
            <p:cNvSpPr/>
            <p:nvPr/>
          </p:nvSpPr>
          <p:spPr>
            <a:xfrm rot="1300046">
              <a:off x="133027" y="2485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76" y="0"/>
                    <a:pt x="0" y="5307"/>
                    <a:pt x="0" y="10615"/>
                  </a:cubicBezTo>
                  <a:cubicBezTo>
                    <a:pt x="0" y="15922"/>
                    <a:pt x="4056" y="21230"/>
                    <a:pt x="9432" y="21230"/>
                  </a:cubicBezTo>
                  <a:cubicBezTo>
                    <a:pt x="10328" y="21477"/>
                    <a:pt x="11224" y="21600"/>
                    <a:pt x="12073" y="21600"/>
                  </a:cubicBezTo>
                  <a:cubicBezTo>
                    <a:pt x="17544" y="21600"/>
                    <a:pt x="21600" y="16971"/>
                    <a:pt x="21600" y="12405"/>
                  </a:cubicBezTo>
                  <a:cubicBezTo>
                    <a:pt x="21600" y="7097"/>
                    <a:pt x="17544" y="1790"/>
                    <a:pt x="108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5" name="Google Shape;3287;p215"/>
            <p:cNvSpPr/>
            <p:nvPr/>
          </p:nvSpPr>
          <p:spPr>
            <a:xfrm rot="1300046">
              <a:off x="135393" y="3061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47" y="0"/>
                  </a:moveTo>
                  <a:cubicBezTo>
                    <a:pt x="3718" y="0"/>
                    <a:pt x="0" y="3600"/>
                    <a:pt x="0" y="9818"/>
                  </a:cubicBezTo>
                  <a:cubicBezTo>
                    <a:pt x="0" y="15447"/>
                    <a:pt x="4047" y="21076"/>
                    <a:pt x="9459" y="21076"/>
                  </a:cubicBezTo>
                  <a:cubicBezTo>
                    <a:pt x="10588" y="21404"/>
                    <a:pt x="11718" y="21600"/>
                    <a:pt x="12800" y="21600"/>
                  </a:cubicBezTo>
                  <a:cubicBezTo>
                    <a:pt x="17882" y="21600"/>
                    <a:pt x="21600" y="17935"/>
                    <a:pt x="21600" y="11716"/>
                  </a:cubicBezTo>
                  <a:cubicBezTo>
                    <a:pt x="21600" y="6087"/>
                    <a:pt x="17553" y="458"/>
                    <a:pt x="10824" y="458"/>
                  </a:cubicBezTo>
                  <a:cubicBezTo>
                    <a:pt x="9882" y="131"/>
                    <a:pt x="8941" y="0"/>
                    <a:pt x="804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6" name="Google Shape;3288;p215"/>
            <p:cNvSpPr/>
            <p:nvPr/>
          </p:nvSpPr>
          <p:spPr>
            <a:xfrm rot="1300046">
              <a:off x="182728" y="234835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47" y="0"/>
                  </a:moveTo>
                  <a:cubicBezTo>
                    <a:pt x="3718" y="0"/>
                    <a:pt x="0" y="3688"/>
                    <a:pt x="0" y="9944"/>
                  </a:cubicBezTo>
                  <a:cubicBezTo>
                    <a:pt x="0" y="15607"/>
                    <a:pt x="4047" y="21271"/>
                    <a:pt x="9459" y="21271"/>
                  </a:cubicBezTo>
                  <a:cubicBezTo>
                    <a:pt x="10353" y="21468"/>
                    <a:pt x="11200" y="21600"/>
                    <a:pt x="12047" y="21600"/>
                  </a:cubicBezTo>
                  <a:cubicBezTo>
                    <a:pt x="17553" y="21600"/>
                    <a:pt x="21600" y="16727"/>
                    <a:pt x="21600" y="11788"/>
                  </a:cubicBezTo>
                  <a:cubicBezTo>
                    <a:pt x="21600" y="6124"/>
                    <a:pt x="17553" y="461"/>
                    <a:pt x="10776" y="461"/>
                  </a:cubicBezTo>
                  <a:cubicBezTo>
                    <a:pt x="9882" y="132"/>
                    <a:pt x="8941" y="0"/>
                    <a:pt x="804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7" name="Google Shape;3289;p215"/>
            <p:cNvSpPr/>
            <p:nvPr/>
          </p:nvSpPr>
          <p:spPr>
            <a:xfrm rot="1300046">
              <a:off x="135234" y="2779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600" fill="norm" stroke="1" extrusionOk="0">
                  <a:moveTo>
                    <a:pt x="8941" y="0"/>
                  </a:moveTo>
                  <a:cubicBezTo>
                    <a:pt x="3807" y="0"/>
                    <a:pt x="0" y="4888"/>
                    <a:pt x="0" y="9842"/>
                  </a:cubicBezTo>
                  <a:cubicBezTo>
                    <a:pt x="0" y="15523"/>
                    <a:pt x="3807" y="21204"/>
                    <a:pt x="10180" y="21204"/>
                  </a:cubicBezTo>
                  <a:cubicBezTo>
                    <a:pt x="10844" y="21468"/>
                    <a:pt x="11508" y="21600"/>
                    <a:pt x="12172" y="21600"/>
                  </a:cubicBezTo>
                  <a:cubicBezTo>
                    <a:pt x="16510" y="21600"/>
                    <a:pt x="20316" y="16646"/>
                    <a:pt x="20316" y="11758"/>
                  </a:cubicBezTo>
                  <a:cubicBezTo>
                    <a:pt x="21600" y="6077"/>
                    <a:pt x="16510" y="396"/>
                    <a:pt x="11420" y="396"/>
                  </a:cubicBezTo>
                  <a:cubicBezTo>
                    <a:pt x="10579" y="132"/>
                    <a:pt x="9738" y="0"/>
                    <a:pt x="894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8" name="Google Shape;3290;p215"/>
            <p:cNvSpPr/>
            <p:nvPr/>
          </p:nvSpPr>
          <p:spPr>
            <a:xfrm rot="1300046">
              <a:off x="178955" y="3028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9991" y="0"/>
                  </a:moveTo>
                  <a:cubicBezTo>
                    <a:pt x="4439" y="0"/>
                    <a:pt x="380" y="4147"/>
                    <a:pt x="23" y="9721"/>
                  </a:cubicBezTo>
                  <a:cubicBezTo>
                    <a:pt x="-360" y="15651"/>
                    <a:pt x="4187" y="21018"/>
                    <a:pt x="9872" y="21562"/>
                  </a:cubicBezTo>
                  <a:cubicBezTo>
                    <a:pt x="10189" y="21600"/>
                    <a:pt x="10506" y="21600"/>
                    <a:pt x="10823" y="21600"/>
                  </a:cubicBezTo>
                  <a:cubicBezTo>
                    <a:pt x="16098" y="21600"/>
                    <a:pt x="20500" y="17453"/>
                    <a:pt x="20857" y="11879"/>
                  </a:cubicBezTo>
                  <a:cubicBezTo>
                    <a:pt x="21240" y="5968"/>
                    <a:pt x="16693" y="582"/>
                    <a:pt x="11008" y="38"/>
                  </a:cubicBezTo>
                  <a:cubicBezTo>
                    <a:pt x="10665" y="19"/>
                    <a:pt x="10321" y="0"/>
                    <a:pt x="99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9" name="Google Shape;3291;p215"/>
            <p:cNvSpPr/>
            <p:nvPr/>
          </p:nvSpPr>
          <p:spPr>
            <a:xfrm rot="1300046">
              <a:off x="146627" y="3125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9991" y="0"/>
                  </a:moveTo>
                  <a:cubicBezTo>
                    <a:pt x="4439" y="0"/>
                    <a:pt x="380" y="4144"/>
                    <a:pt x="23" y="9731"/>
                  </a:cubicBezTo>
                  <a:cubicBezTo>
                    <a:pt x="-360" y="15638"/>
                    <a:pt x="4187" y="21019"/>
                    <a:pt x="9872" y="21563"/>
                  </a:cubicBezTo>
                  <a:cubicBezTo>
                    <a:pt x="10189" y="21581"/>
                    <a:pt x="10506" y="21600"/>
                    <a:pt x="10823" y="21600"/>
                  </a:cubicBezTo>
                  <a:cubicBezTo>
                    <a:pt x="16098" y="21600"/>
                    <a:pt x="20500" y="17456"/>
                    <a:pt x="20857" y="11888"/>
                  </a:cubicBezTo>
                  <a:cubicBezTo>
                    <a:pt x="21240" y="5962"/>
                    <a:pt x="16693" y="600"/>
                    <a:pt x="11008" y="56"/>
                  </a:cubicBezTo>
                  <a:cubicBezTo>
                    <a:pt x="10665" y="19"/>
                    <a:pt x="10321" y="0"/>
                    <a:pt x="99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20" name="Google Shape;3292;p215"/>
            <p:cNvSpPr/>
            <p:nvPr/>
          </p:nvSpPr>
          <p:spPr>
            <a:xfrm rot="1300046">
              <a:off x="190599" y="3751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15" y="0"/>
                  </a:moveTo>
                  <a:cubicBezTo>
                    <a:pt x="4845" y="0"/>
                    <a:pt x="363" y="4147"/>
                    <a:pt x="0" y="9721"/>
                  </a:cubicBezTo>
                  <a:cubicBezTo>
                    <a:pt x="0" y="15651"/>
                    <a:pt x="4239" y="21018"/>
                    <a:pt x="10416" y="21562"/>
                  </a:cubicBezTo>
                  <a:cubicBezTo>
                    <a:pt x="10739" y="21581"/>
                    <a:pt x="11062" y="21600"/>
                    <a:pt x="11385" y="21600"/>
                  </a:cubicBezTo>
                  <a:cubicBezTo>
                    <a:pt x="16755" y="21600"/>
                    <a:pt x="21237" y="17453"/>
                    <a:pt x="21600" y="11879"/>
                  </a:cubicBezTo>
                  <a:cubicBezTo>
                    <a:pt x="21600" y="5968"/>
                    <a:pt x="16970" y="582"/>
                    <a:pt x="11184" y="38"/>
                  </a:cubicBezTo>
                  <a:cubicBezTo>
                    <a:pt x="10861" y="19"/>
                    <a:pt x="10538" y="0"/>
                    <a:pt x="10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21" name="Google Shape;3293;p215"/>
            <p:cNvSpPr/>
            <p:nvPr/>
          </p:nvSpPr>
          <p:spPr>
            <a:xfrm rot="1300046">
              <a:off x="173854" y="351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9991" y="0"/>
                  </a:moveTo>
                  <a:cubicBezTo>
                    <a:pt x="4439" y="0"/>
                    <a:pt x="380" y="4147"/>
                    <a:pt x="23" y="9721"/>
                  </a:cubicBezTo>
                  <a:cubicBezTo>
                    <a:pt x="-360" y="15651"/>
                    <a:pt x="4187" y="21018"/>
                    <a:pt x="9872" y="21562"/>
                  </a:cubicBezTo>
                  <a:cubicBezTo>
                    <a:pt x="10189" y="21600"/>
                    <a:pt x="10506" y="21600"/>
                    <a:pt x="10823" y="21600"/>
                  </a:cubicBezTo>
                  <a:cubicBezTo>
                    <a:pt x="16098" y="21600"/>
                    <a:pt x="20500" y="17453"/>
                    <a:pt x="20857" y="11879"/>
                  </a:cubicBezTo>
                  <a:cubicBezTo>
                    <a:pt x="21240" y="5968"/>
                    <a:pt x="16693" y="582"/>
                    <a:pt x="11008" y="38"/>
                  </a:cubicBezTo>
                  <a:cubicBezTo>
                    <a:pt x="10665" y="19"/>
                    <a:pt x="10321" y="0"/>
                    <a:pt x="99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grpSp>
        <p:nvGrpSpPr>
          <p:cNvPr id="3842" name="Google Shape;3295;p215"/>
          <p:cNvGrpSpPr/>
          <p:nvPr/>
        </p:nvGrpSpPr>
        <p:grpSpPr>
          <a:xfrm>
            <a:off x="1286697" y="2889380"/>
            <a:ext cx="2142899" cy="1970947"/>
            <a:chOff x="13" y="0"/>
            <a:chExt cx="2142898" cy="1970946"/>
          </a:xfrm>
        </p:grpSpPr>
        <p:sp>
          <p:nvSpPr>
            <p:cNvPr id="3823" name="Google Shape;3296;p215"/>
            <p:cNvSpPr/>
            <p:nvPr/>
          </p:nvSpPr>
          <p:spPr>
            <a:xfrm>
              <a:off x="1037642" y="526203"/>
              <a:ext cx="879887" cy="989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426" fill="norm" stroke="1" extrusionOk="0">
                  <a:moveTo>
                    <a:pt x="4751" y="15869"/>
                  </a:moveTo>
                  <a:cubicBezTo>
                    <a:pt x="6694" y="14790"/>
                    <a:pt x="9877" y="13126"/>
                    <a:pt x="11782" y="10959"/>
                  </a:cubicBezTo>
                  <a:cubicBezTo>
                    <a:pt x="13686" y="8791"/>
                    <a:pt x="15219" y="4115"/>
                    <a:pt x="16176" y="2865"/>
                  </a:cubicBezTo>
                  <a:cubicBezTo>
                    <a:pt x="17133" y="1616"/>
                    <a:pt x="16782" y="3936"/>
                    <a:pt x="17523" y="3459"/>
                  </a:cubicBezTo>
                  <a:cubicBezTo>
                    <a:pt x="18266" y="2982"/>
                    <a:pt x="20355" y="-156"/>
                    <a:pt x="20629" y="6"/>
                  </a:cubicBezTo>
                  <a:cubicBezTo>
                    <a:pt x="20902" y="168"/>
                    <a:pt x="20180" y="1507"/>
                    <a:pt x="19164" y="4430"/>
                  </a:cubicBezTo>
                  <a:cubicBezTo>
                    <a:pt x="18148" y="7352"/>
                    <a:pt x="16117" y="14709"/>
                    <a:pt x="14536" y="17541"/>
                  </a:cubicBezTo>
                  <a:cubicBezTo>
                    <a:pt x="12954" y="20374"/>
                    <a:pt x="12075" y="21444"/>
                    <a:pt x="9672" y="21426"/>
                  </a:cubicBezTo>
                  <a:cubicBezTo>
                    <a:pt x="7270" y="21408"/>
                    <a:pt x="943" y="18359"/>
                    <a:pt x="122" y="17433"/>
                  </a:cubicBezTo>
                  <a:cubicBezTo>
                    <a:pt x="-698" y="16507"/>
                    <a:pt x="2808" y="16948"/>
                    <a:pt x="4751" y="15869"/>
                  </a:cubicBez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841" name="Google Shape;3297;p215"/>
            <p:cNvGrpSpPr/>
            <p:nvPr/>
          </p:nvGrpSpPr>
          <p:grpSpPr>
            <a:xfrm>
              <a:off x="13" y="-1"/>
              <a:ext cx="2142899" cy="1970949"/>
              <a:chOff x="14" y="0"/>
              <a:chExt cx="2142898" cy="1970947"/>
            </a:xfrm>
          </p:grpSpPr>
          <p:sp>
            <p:nvSpPr>
              <p:cNvPr id="3824" name="Google Shape;3298;p215"/>
              <p:cNvSpPr/>
              <p:nvPr/>
            </p:nvSpPr>
            <p:spPr>
              <a:xfrm>
                <a:off x="60518" y="8995"/>
                <a:ext cx="2082395" cy="164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21600" fill="norm" stroke="1" extrusionOk="0">
                    <a:moveTo>
                      <a:pt x="17107" y="0"/>
                    </a:moveTo>
                    <a:cubicBezTo>
                      <a:pt x="16009" y="1373"/>
                      <a:pt x="16171" y="3824"/>
                      <a:pt x="16668" y="5507"/>
                    </a:cubicBezTo>
                    <a:cubicBezTo>
                      <a:pt x="16691" y="5610"/>
                      <a:pt x="16714" y="5714"/>
                      <a:pt x="16737" y="5802"/>
                    </a:cubicBezTo>
                    <a:lnTo>
                      <a:pt x="16772" y="5861"/>
                    </a:lnTo>
                    <a:cubicBezTo>
                      <a:pt x="17188" y="6555"/>
                      <a:pt x="17442" y="7220"/>
                      <a:pt x="17407" y="8135"/>
                    </a:cubicBezTo>
                    <a:cubicBezTo>
                      <a:pt x="17361" y="8976"/>
                      <a:pt x="16991" y="9685"/>
                      <a:pt x="16714" y="10423"/>
                    </a:cubicBezTo>
                    <a:cubicBezTo>
                      <a:pt x="16321" y="11487"/>
                      <a:pt x="16067" y="12712"/>
                      <a:pt x="15524" y="13672"/>
                    </a:cubicBezTo>
                    <a:cubicBezTo>
                      <a:pt x="14727" y="15059"/>
                      <a:pt x="13953" y="16004"/>
                      <a:pt x="12671" y="16580"/>
                    </a:cubicBezTo>
                    <a:cubicBezTo>
                      <a:pt x="11747" y="16993"/>
                      <a:pt x="10869" y="17407"/>
                      <a:pt x="9968" y="17924"/>
                    </a:cubicBezTo>
                    <a:cubicBezTo>
                      <a:pt x="9223" y="18356"/>
                      <a:pt x="8041" y="19094"/>
                      <a:pt x="7101" y="19094"/>
                    </a:cubicBezTo>
                    <a:cubicBezTo>
                      <a:pt x="6948" y="19094"/>
                      <a:pt x="6802" y="19074"/>
                      <a:pt x="6665" y="19031"/>
                    </a:cubicBezTo>
                    <a:cubicBezTo>
                      <a:pt x="5752" y="18750"/>
                      <a:pt x="5868" y="17968"/>
                      <a:pt x="5752" y="17082"/>
                    </a:cubicBezTo>
                    <a:cubicBezTo>
                      <a:pt x="5741" y="17023"/>
                      <a:pt x="5729" y="16949"/>
                      <a:pt x="5718" y="16890"/>
                    </a:cubicBezTo>
                    <a:cubicBezTo>
                      <a:pt x="5571" y="16883"/>
                      <a:pt x="5425" y="16879"/>
                      <a:pt x="5279" y="16879"/>
                    </a:cubicBezTo>
                    <a:cubicBezTo>
                      <a:pt x="4859" y="16879"/>
                      <a:pt x="4439" y="16909"/>
                      <a:pt x="4019" y="16964"/>
                    </a:cubicBezTo>
                    <a:cubicBezTo>
                      <a:pt x="3280" y="17112"/>
                      <a:pt x="2680" y="17717"/>
                      <a:pt x="2044" y="18189"/>
                    </a:cubicBezTo>
                    <a:cubicBezTo>
                      <a:pt x="1305" y="18750"/>
                      <a:pt x="0" y="19164"/>
                      <a:pt x="35" y="20256"/>
                    </a:cubicBezTo>
                    <a:lnTo>
                      <a:pt x="0" y="20242"/>
                    </a:lnTo>
                    <a:cubicBezTo>
                      <a:pt x="46" y="20301"/>
                      <a:pt x="81" y="20360"/>
                      <a:pt x="138" y="20419"/>
                    </a:cubicBezTo>
                    <a:cubicBezTo>
                      <a:pt x="531" y="20893"/>
                      <a:pt x="1205" y="20982"/>
                      <a:pt x="1751" y="20982"/>
                    </a:cubicBezTo>
                    <a:cubicBezTo>
                      <a:pt x="1800" y="20982"/>
                      <a:pt x="1848" y="20981"/>
                      <a:pt x="1894" y="20980"/>
                    </a:cubicBezTo>
                    <a:cubicBezTo>
                      <a:pt x="2259" y="20969"/>
                      <a:pt x="2585" y="20940"/>
                      <a:pt x="2899" y="20940"/>
                    </a:cubicBezTo>
                    <a:cubicBezTo>
                      <a:pt x="3429" y="20940"/>
                      <a:pt x="3924" y="21023"/>
                      <a:pt x="4505" y="21423"/>
                    </a:cubicBezTo>
                    <a:lnTo>
                      <a:pt x="4782" y="21600"/>
                    </a:lnTo>
                    <a:cubicBezTo>
                      <a:pt x="4863" y="21556"/>
                      <a:pt x="4944" y="21511"/>
                      <a:pt x="5025" y="21482"/>
                    </a:cubicBezTo>
                    <a:cubicBezTo>
                      <a:pt x="5764" y="21172"/>
                      <a:pt x="6526" y="20965"/>
                      <a:pt x="7289" y="20832"/>
                    </a:cubicBezTo>
                    <a:cubicBezTo>
                      <a:pt x="8929" y="20537"/>
                      <a:pt x="10627" y="20419"/>
                      <a:pt x="12209" y="19725"/>
                    </a:cubicBezTo>
                    <a:cubicBezTo>
                      <a:pt x="13688" y="19075"/>
                      <a:pt x="15189" y="17983"/>
                      <a:pt x="15963" y="16182"/>
                    </a:cubicBezTo>
                    <a:cubicBezTo>
                      <a:pt x="16749" y="14366"/>
                      <a:pt x="17130" y="12298"/>
                      <a:pt x="17638" y="10350"/>
                    </a:cubicBezTo>
                    <a:cubicBezTo>
                      <a:pt x="17823" y="9612"/>
                      <a:pt x="17950" y="8903"/>
                      <a:pt x="18343" y="8297"/>
                    </a:cubicBezTo>
                    <a:cubicBezTo>
                      <a:pt x="18643" y="7855"/>
                      <a:pt x="19036" y="7530"/>
                      <a:pt x="19486" y="7367"/>
                    </a:cubicBezTo>
                    <a:cubicBezTo>
                      <a:pt x="19579" y="7249"/>
                      <a:pt x="19694" y="7116"/>
                      <a:pt x="19810" y="6983"/>
                    </a:cubicBezTo>
                    <a:cubicBezTo>
                      <a:pt x="20445" y="6201"/>
                      <a:pt x="20942" y="5256"/>
                      <a:pt x="21242" y="4193"/>
                    </a:cubicBezTo>
                    <a:cubicBezTo>
                      <a:pt x="21600" y="2982"/>
                      <a:pt x="21242" y="1181"/>
                      <a:pt x="20491" y="251"/>
                    </a:cubicBezTo>
                    <a:cubicBezTo>
                      <a:pt x="20387" y="960"/>
                      <a:pt x="20052" y="2982"/>
                      <a:pt x="19486" y="3971"/>
                    </a:cubicBezTo>
                    <a:cubicBezTo>
                      <a:pt x="19359" y="4459"/>
                      <a:pt x="19140" y="4902"/>
                      <a:pt x="18851" y="5271"/>
                    </a:cubicBezTo>
                    <a:cubicBezTo>
                      <a:pt x="18610" y="5564"/>
                      <a:pt x="18385" y="5688"/>
                      <a:pt x="18179" y="5688"/>
                    </a:cubicBezTo>
                    <a:cubicBezTo>
                      <a:pt x="17338" y="5688"/>
                      <a:pt x="16809" y="3624"/>
                      <a:pt x="16772" y="2628"/>
                    </a:cubicBezTo>
                    <a:cubicBezTo>
                      <a:pt x="16726" y="1727"/>
                      <a:pt x="16841" y="827"/>
                      <a:pt x="17107" y="0"/>
                    </a:cubicBezTo>
                    <a:close/>
                  </a:path>
                </a:pathLst>
              </a:custGeom>
              <a:solidFill>
                <a:srgbClr val="0D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25" name="Google Shape;3299;p215"/>
              <p:cNvSpPr/>
              <p:nvPr/>
            </p:nvSpPr>
            <p:spPr>
              <a:xfrm>
                <a:off x="526241" y="570337"/>
                <a:ext cx="1432082" cy="1216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956" y="220"/>
                      <a:pt x="20362" y="659"/>
                      <a:pt x="19920" y="1258"/>
                    </a:cubicBezTo>
                    <a:cubicBezTo>
                      <a:pt x="19360" y="2077"/>
                      <a:pt x="19174" y="3035"/>
                      <a:pt x="18885" y="4034"/>
                    </a:cubicBezTo>
                    <a:cubicBezTo>
                      <a:pt x="18139" y="6669"/>
                      <a:pt x="17596" y="9465"/>
                      <a:pt x="16442" y="11921"/>
                    </a:cubicBezTo>
                    <a:cubicBezTo>
                      <a:pt x="15288" y="14377"/>
                      <a:pt x="13082" y="15834"/>
                      <a:pt x="10927" y="16713"/>
                    </a:cubicBezTo>
                    <a:cubicBezTo>
                      <a:pt x="8586" y="17651"/>
                      <a:pt x="6092" y="17810"/>
                      <a:pt x="3699" y="18210"/>
                    </a:cubicBezTo>
                    <a:cubicBezTo>
                      <a:pt x="2562" y="18370"/>
                      <a:pt x="1442" y="18669"/>
                      <a:pt x="356" y="19068"/>
                    </a:cubicBezTo>
                    <a:cubicBezTo>
                      <a:pt x="238" y="19128"/>
                      <a:pt x="119" y="19188"/>
                      <a:pt x="0" y="19248"/>
                    </a:cubicBezTo>
                    <a:cubicBezTo>
                      <a:pt x="1680" y="20287"/>
                      <a:pt x="3139" y="21005"/>
                      <a:pt x="5108" y="21385"/>
                    </a:cubicBezTo>
                    <a:cubicBezTo>
                      <a:pt x="5913" y="21529"/>
                      <a:pt x="6723" y="21600"/>
                      <a:pt x="7530" y="21600"/>
                    </a:cubicBezTo>
                    <a:cubicBezTo>
                      <a:pt x="9747" y="21600"/>
                      <a:pt x="11946" y="21061"/>
                      <a:pt x="13998" y="20007"/>
                    </a:cubicBezTo>
                    <a:cubicBezTo>
                      <a:pt x="14762" y="19528"/>
                      <a:pt x="15492" y="18969"/>
                      <a:pt x="16171" y="18330"/>
                    </a:cubicBezTo>
                    <a:cubicBezTo>
                      <a:pt x="17681" y="16833"/>
                      <a:pt x="18665" y="14276"/>
                      <a:pt x="19225" y="12100"/>
                    </a:cubicBezTo>
                    <a:cubicBezTo>
                      <a:pt x="20022" y="8845"/>
                      <a:pt x="19785" y="5411"/>
                      <a:pt x="20480" y="2217"/>
                    </a:cubicBezTo>
                    <a:cubicBezTo>
                      <a:pt x="20650" y="1358"/>
                      <a:pt x="21040" y="579"/>
                      <a:pt x="21600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26" name="Google Shape;3300;p215"/>
              <p:cNvSpPr/>
              <p:nvPr/>
            </p:nvSpPr>
            <p:spPr>
              <a:xfrm>
                <a:off x="805889" y="1430936"/>
                <a:ext cx="578721" cy="21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94" h="21600" fill="norm" stroke="1" extrusionOk="0">
                    <a:moveTo>
                      <a:pt x="19494" y="0"/>
                    </a:moveTo>
                    <a:cubicBezTo>
                      <a:pt x="17826" y="3907"/>
                      <a:pt x="15894" y="6551"/>
                      <a:pt x="13809" y="7469"/>
                    </a:cubicBezTo>
                    <a:cubicBezTo>
                      <a:pt x="11422" y="8387"/>
                      <a:pt x="-2106" y="5861"/>
                      <a:pt x="281" y="21600"/>
                    </a:cubicBezTo>
                    <a:cubicBezTo>
                      <a:pt x="584" y="20220"/>
                      <a:pt x="963" y="19073"/>
                      <a:pt x="1380" y="18038"/>
                    </a:cubicBezTo>
                    <a:cubicBezTo>
                      <a:pt x="3199" y="13789"/>
                      <a:pt x="5700" y="14017"/>
                      <a:pt x="7898" y="13444"/>
                    </a:cubicBezTo>
                    <a:cubicBezTo>
                      <a:pt x="9869" y="12985"/>
                      <a:pt x="11839" y="12180"/>
                      <a:pt x="13809" y="11145"/>
                    </a:cubicBezTo>
                    <a:cubicBezTo>
                      <a:pt x="14643" y="10686"/>
                      <a:pt x="15515" y="10110"/>
                      <a:pt x="16425" y="9537"/>
                    </a:cubicBezTo>
                    <a:cubicBezTo>
                      <a:pt x="16651" y="9423"/>
                      <a:pt x="16879" y="9192"/>
                      <a:pt x="17107" y="9078"/>
                    </a:cubicBezTo>
                    <a:lnTo>
                      <a:pt x="17107" y="8963"/>
                    </a:lnTo>
                    <a:cubicBezTo>
                      <a:pt x="18357" y="6320"/>
                      <a:pt x="19455" y="3679"/>
                      <a:pt x="19494" y="0"/>
                    </a:cubicBezTo>
                    <a:close/>
                  </a:path>
                </a:pathLst>
              </a:custGeom>
              <a:solidFill>
                <a:srgbClr val="158E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27" name="Google Shape;3301;p215"/>
              <p:cNvSpPr/>
              <p:nvPr/>
            </p:nvSpPr>
            <p:spPr>
              <a:xfrm>
                <a:off x="814244" y="1519826"/>
                <a:ext cx="499489" cy="154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308" y="156"/>
                      <a:pt x="21015" y="474"/>
                      <a:pt x="20724" y="630"/>
                    </a:cubicBezTo>
                    <a:cubicBezTo>
                      <a:pt x="19557" y="1417"/>
                      <a:pt x="18437" y="2051"/>
                      <a:pt x="17367" y="2837"/>
                    </a:cubicBezTo>
                    <a:cubicBezTo>
                      <a:pt x="14837" y="4258"/>
                      <a:pt x="12308" y="5362"/>
                      <a:pt x="9778" y="5992"/>
                    </a:cubicBezTo>
                    <a:cubicBezTo>
                      <a:pt x="6956" y="6779"/>
                      <a:pt x="3746" y="6466"/>
                      <a:pt x="1411" y="12297"/>
                    </a:cubicBezTo>
                    <a:cubicBezTo>
                      <a:pt x="876" y="13718"/>
                      <a:pt x="389" y="15291"/>
                      <a:pt x="0" y="17029"/>
                    </a:cubicBezTo>
                    <a:cubicBezTo>
                      <a:pt x="97" y="17498"/>
                      <a:pt x="146" y="17972"/>
                      <a:pt x="194" y="18289"/>
                    </a:cubicBezTo>
                    <a:cubicBezTo>
                      <a:pt x="389" y="19549"/>
                      <a:pt x="632" y="20653"/>
                      <a:pt x="924" y="21600"/>
                    </a:cubicBezTo>
                    <a:cubicBezTo>
                      <a:pt x="1994" y="14978"/>
                      <a:pt x="4087" y="10876"/>
                      <a:pt x="6421" y="10563"/>
                    </a:cubicBezTo>
                    <a:cubicBezTo>
                      <a:pt x="6535" y="10547"/>
                      <a:pt x="6648" y="10538"/>
                      <a:pt x="6762" y="10538"/>
                    </a:cubicBezTo>
                    <a:cubicBezTo>
                      <a:pt x="8823" y="10538"/>
                      <a:pt x="10764" y="13158"/>
                      <a:pt x="12794" y="14504"/>
                    </a:cubicBezTo>
                    <a:cubicBezTo>
                      <a:pt x="14059" y="15452"/>
                      <a:pt x="15324" y="15925"/>
                      <a:pt x="16589" y="16082"/>
                    </a:cubicBezTo>
                    <a:cubicBezTo>
                      <a:pt x="18778" y="11350"/>
                      <a:pt x="20919" y="5675"/>
                      <a:pt x="2160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28" name="Google Shape;3302;p215"/>
              <p:cNvSpPr/>
              <p:nvPr/>
            </p:nvSpPr>
            <p:spPr>
              <a:xfrm>
                <a:off x="835607" y="1595022"/>
                <a:ext cx="363378" cy="13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33" y="0"/>
                    </a:moveTo>
                    <a:cubicBezTo>
                      <a:pt x="7876" y="0"/>
                      <a:pt x="7717" y="10"/>
                      <a:pt x="7556" y="29"/>
                    </a:cubicBezTo>
                    <a:cubicBezTo>
                      <a:pt x="4414" y="391"/>
                      <a:pt x="1539" y="5141"/>
                      <a:pt x="0" y="12810"/>
                    </a:cubicBezTo>
                    <a:cubicBezTo>
                      <a:pt x="1984" y="19068"/>
                      <a:pt x="4950" y="21600"/>
                      <a:pt x="7974" y="21600"/>
                    </a:cubicBezTo>
                    <a:cubicBezTo>
                      <a:pt x="10858" y="21600"/>
                      <a:pt x="13796" y="19296"/>
                      <a:pt x="15983" y="15729"/>
                    </a:cubicBezTo>
                    <a:cubicBezTo>
                      <a:pt x="17521" y="13540"/>
                      <a:pt x="19593" y="10254"/>
                      <a:pt x="21600" y="6419"/>
                    </a:cubicBezTo>
                    <a:cubicBezTo>
                      <a:pt x="19794" y="6238"/>
                      <a:pt x="18056" y="5690"/>
                      <a:pt x="16316" y="4593"/>
                    </a:cubicBezTo>
                    <a:cubicBezTo>
                      <a:pt x="13527" y="3033"/>
                      <a:pt x="10919" y="0"/>
                      <a:pt x="8033" y="0"/>
                    </a:cubicBezTo>
                    <a:close/>
                  </a:path>
                </a:pathLst>
              </a:custGeom>
              <a:solidFill>
                <a:srgbClr val="158E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29" name="Google Shape;3303;p215"/>
              <p:cNvSpPr/>
              <p:nvPr/>
            </p:nvSpPr>
            <p:spPr>
              <a:xfrm>
                <a:off x="1691265" y="-1"/>
                <a:ext cx="267053" cy="451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fill="norm" stroke="1" extrusionOk="0">
                    <a:moveTo>
                      <a:pt x="3527" y="0"/>
                    </a:moveTo>
                    <a:cubicBezTo>
                      <a:pt x="3255" y="109"/>
                      <a:pt x="2982" y="275"/>
                      <a:pt x="2709" y="440"/>
                    </a:cubicBezTo>
                    <a:cubicBezTo>
                      <a:pt x="623" y="3523"/>
                      <a:pt x="-285" y="6881"/>
                      <a:pt x="78" y="10239"/>
                    </a:cubicBezTo>
                    <a:cubicBezTo>
                      <a:pt x="296" y="13951"/>
                      <a:pt x="4433" y="21600"/>
                      <a:pt x="11031" y="21600"/>
                    </a:cubicBezTo>
                    <a:cubicBezTo>
                      <a:pt x="12652" y="21600"/>
                      <a:pt x="14426" y="21137"/>
                      <a:pt x="16325" y="20040"/>
                    </a:cubicBezTo>
                    <a:cubicBezTo>
                      <a:pt x="18593" y="18718"/>
                      <a:pt x="20317" y="17066"/>
                      <a:pt x="21315" y="15249"/>
                    </a:cubicBezTo>
                    <a:cubicBezTo>
                      <a:pt x="19743" y="16551"/>
                      <a:pt x="17946" y="17395"/>
                      <a:pt x="15936" y="17395"/>
                    </a:cubicBezTo>
                    <a:cubicBezTo>
                      <a:pt x="14117" y="17395"/>
                      <a:pt x="12126" y="16703"/>
                      <a:pt x="9971" y="15029"/>
                    </a:cubicBezTo>
                    <a:cubicBezTo>
                      <a:pt x="6521" y="12442"/>
                      <a:pt x="5161" y="9028"/>
                      <a:pt x="4525" y="5836"/>
                    </a:cubicBezTo>
                    <a:cubicBezTo>
                      <a:pt x="4070" y="4074"/>
                      <a:pt x="4798" y="1486"/>
                      <a:pt x="352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0" name="Google Shape;3304;p215"/>
              <p:cNvSpPr/>
              <p:nvPr/>
            </p:nvSpPr>
            <p:spPr>
              <a:xfrm>
                <a:off x="617364" y="451093"/>
                <a:ext cx="1138766" cy="1012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fill="norm" stroke="1" extrusionOk="0">
                    <a:moveTo>
                      <a:pt x="20302" y="0"/>
                    </a:moveTo>
                    <a:cubicBezTo>
                      <a:pt x="20919" y="2424"/>
                      <a:pt x="20068" y="4583"/>
                      <a:pt x="19131" y="6910"/>
                    </a:cubicBezTo>
                    <a:cubicBezTo>
                      <a:pt x="17684" y="10510"/>
                      <a:pt x="15748" y="12909"/>
                      <a:pt x="12726" y="14828"/>
                    </a:cubicBezTo>
                    <a:cubicBezTo>
                      <a:pt x="9534" y="16844"/>
                      <a:pt x="5192" y="17539"/>
                      <a:pt x="1596" y="17947"/>
                    </a:cubicBezTo>
                    <a:cubicBezTo>
                      <a:pt x="1207" y="17983"/>
                      <a:pt x="817" y="18004"/>
                      <a:pt x="427" y="18004"/>
                    </a:cubicBezTo>
                    <a:cubicBezTo>
                      <a:pt x="285" y="18004"/>
                      <a:pt x="143" y="18001"/>
                      <a:pt x="0" y="17995"/>
                    </a:cubicBezTo>
                    <a:cubicBezTo>
                      <a:pt x="21" y="18091"/>
                      <a:pt x="43" y="18187"/>
                      <a:pt x="64" y="18307"/>
                    </a:cubicBezTo>
                    <a:cubicBezTo>
                      <a:pt x="277" y="19771"/>
                      <a:pt x="64" y="21042"/>
                      <a:pt x="1745" y="21498"/>
                    </a:cubicBezTo>
                    <a:cubicBezTo>
                      <a:pt x="1997" y="21569"/>
                      <a:pt x="2267" y="21600"/>
                      <a:pt x="2548" y="21600"/>
                    </a:cubicBezTo>
                    <a:cubicBezTo>
                      <a:pt x="4281" y="21600"/>
                      <a:pt x="6458" y="20400"/>
                      <a:pt x="7832" y="19699"/>
                    </a:cubicBezTo>
                    <a:cubicBezTo>
                      <a:pt x="9491" y="18859"/>
                      <a:pt x="11109" y="18187"/>
                      <a:pt x="12811" y="17515"/>
                    </a:cubicBezTo>
                    <a:cubicBezTo>
                      <a:pt x="15173" y="16579"/>
                      <a:pt x="16599" y="15044"/>
                      <a:pt x="18067" y="12764"/>
                    </a:cubicBezTo>
                    <a:cubicBezTo>
                      <a:pt x="19067" y="11229"/>
                      <a:pt x="19536" y="9238"/>
                      <a:pt x="20259" y="7510"/>
                    </a:cubicBezTo>
                    <a:cubicBezTo>
                      <a:pt x="20770" y="6310"/>
                      <a:pt x="21451" y="5135"/>
                      <a:pt x="21536" y="3791"/>
                    </a:cubicBezTo>
                    <a:cubicBezTo>
                      <a:pt x="21600" y="2304"/>
                      <a:pt x="21132" y="1224"/>
                      <a:pt x="20366" y="96"/>
                    </a:cubicBez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39E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1" name="Google Shape;3305;p215"/>
              <p:cNvSpPr/>
              <p:nvPr/>
            </p:nvSpPr>
            <p:spPr>
              <a:xfrm>
                <a:off x="14" y="1548065"/>
                <a:ext cx="698367" cy="195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2" h="21600" fill="norm" stroke="1" extrusionOk="0">
                    <a:moveTo>
                      <a:pt x="1309" y="0"/>
                    </a:moveTo>
                    <a:cubicBezTo>
                      <a:pt x="634" y="0"/>
                      <a:pt x="-158" y="996"/>
                      <a:pt x="28" y="4332"/>
                    </a:cubicBezTo>
                    <a:cubicBezTo>
                      <a:pt x="131" y="6816"/>
                      <a:pt x="1720" y="9174"/>
                      <a:pt x="2169" y="11162"/>
                    </a:cubicBezTo>
                    <a:cubicBezTo>
                      <a:pt x="2307" y="11658"/>
                      <a:pt x="2411" y="12277"/>
                      <a:pt x="2514" y="12773"/>
                    </a:cubicBezTo>
                    <a:cubicBezTo>
                      <a:pt x="3486" y="13162"/>
                      <a:pt x="4458" y="13357"/>
                      <a:pt x="5420" y="13357"/>
                    </a:cubicBezTo>
                    <a:cubicBezTo>
                      <a:pt x="5998" y="13357"/>
                      <a:pt x="6572" y="13286"/>
                      <a:pt x="7142" y="13146"/>
                    </a:cubicBezTo>
                    <a:cubicBezTo>
                      <a:pt x="8111" y="12893"/>
                      <a:pt x="8990" y="12478"/>
                      <a:pt x="9866" y="12478"/>
                    </a:cubicBezTo>
                    <a:cubicBezTo>
                      <a:pt x="10708" y="12478"/>
                      <a:pt x="11548" y="12861"/>
                      <a:pt x="12462" y="14138"/>
                    </a:cubicBezTo>
                    <a:cubicBezTo>
                      <a:pt x="13981" y="16373"/>
                      <a:pt x="15397" y="20222"/>
                      <a:pt x="17056" y="21091"/>
                    </a:cubicBezTo>
                    <a:cubicBezTo>
                      <a:pt x="17619" y="21428"/>
                      <a:pt x="18189" y="21600"/>
                      <a:pt x="18759" y="21600"/>
                    </a:cubicBezTo>
                    <a:cubicBezTo>
                      <a:pt x="19656" y="21600"/>
                      <a:pt x="20555" y="21182"/>
                      <a:pt x="21442" y="20348"/>
                    </a:cubicBezTo>
                    <a:cubicBezTo>
                      <a:pt x="19335" y="17491"/>
                      <a:pt x="17296" y="14138"/>
                      <a:pt x="15328" y="10166"/>
                    </a:cubicBezTo>
                    <a:cubicBezTo>
                      <a:pt x="13558" y="6826"/>
                      <a:pt x="12058" y="6135"/>
                      <a:pt x="10435" y="6135"/>
                    </a:cubicBezTo>
                    <a:cubicBezTo>
                      <a:pt x="9526" y="6135"/>
                      <a:pt x="8578" y="6353"/>
                      <a:pt x="7522" y="6443"/>
                    </a:cubicBezTo>
                    <a:cubicBezTo>
                      <a:pt x="7382" y="6453"/>
                      <a:pt x="7238" y="6460"/>
                      <a:pt x="7091" y="6460"/>
                    </a:cubicBezTo>
                    <a:cubicBezTo>
                      <a:pt x="5464" y="6460"/>
                      <a:pt x="3476" y="5720"/>
                      <a:pt x="2272" y="1848"/>
                    </a:cubicBezTo>
                    <a:cubicBezTo>
                      <a:pt x="2100" y="1352"/>
                      <a:pt x="1996" y="856"/>
                      <a:pt x="1858" y="237"/>
                    </a:cubicBezTo>
                    <a:cubicBezTo>
                      <a:pt x="1706" y="91"/>
                      <a:pt x="1513" y="0"/>
                      <a:pt x="1309" y="0"/>
                    </a:cubicBezTo>
                    <a:close/>
                  </a:path>
                </a:pathLst>
              </a:custGeom>
              <a:solidFill>
                <a:srgbClr val="158E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2" name="Google Shape;3306;p215"/>
              <p:cNvSpPr/>
              <p:nvPr/>
            </p:nvSpPr>
            <p:spPr>
              <a:xfrm>
                <a:off x="82997" y="1661697"/>
                <a:ext cx="1371343" cy="309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69" y="0"/>
                    </a:moveTo>
                    <a:cubicBezTo>
                      <a:pt x="3322" y="0"/>
                      <a:pt x="2871" y="263"/>
                      <a:pt x="2374" y="384"/>
                    </a:cubicBezTo>
                    <a:cubicBezTo>
                      <a:pt x="2075" y="472"/>
                      <a:pt x="1776" y="517"/>
                      <a:pt x="1478" y="517"/>
                    </a:cubicBezTo>
                    <a:cubicBezTo>
                      <a:pt x="982" y="517"/>
                      <a:pt x="487" y="394"/>
                      <a:pt x="0" y="148"/>
                    </a:cubicBezTo>
                    <a:cubicBezTo>
                      <a:pt x="372" y="2584"/>
                      <a:pt x="585" y="5412"/>
                      <a:pt x="992" y="7691"/>
                    </a:cubicBezTo>
                    <a:cubicBezTo>
                      <a:pt x="1364" y="9657"/>
                      <a:pt x="1790" y="11385"/>
                      <a:pt x="2250" y="12877"/>
                    </a:cubicBezTo>
                    <a:cubicBezTo>
                      <a:pt x="2410" y="13505"/>
                      <a:pt x="2569" y="14055"/>
                      <a:pt x="2747" y="14685"/>
                    </a:cubicBezTo>
                    <a:cubicBezTo>
                      <a:pt x="2941" y="15391"/>
                      <a:pt x="3172" y="16021"/>
                      <a:pt x="3385" y="16649"/>
                    </a:cubicBezTo>
                    <a:cubicBezTo>
                      <a:pt x="4005" y="18220"/>
                      <a:pt x="4643" y="19400"/>
                      <a:pt x="5334" y="20186"/>
                    </a:cubicBezTo>
                    <a:cubicBezTo>
                      <a:pt x="5617" y="20500"/>
                      <a:pt x="5918" y="20814"/>
                      <a:pt x="6220" y="20970"/>
                    </a:cubicBezTo>
                    <a:cubicBezTo>
                      <a:pt x="6787" y="21364"/>
                      <a:pt x="7336" y="21600"/>
                      <a:pt x="7903" y="21600"/>
                    </a:cubicBezTo>
                    <a:cubicBezTo>
                      <a:pt x="8169" y="21600"/>
                      <a:pt x="8434" y="21520"/>
                      <a:pt x="8718" y="21520"/>
                    </a:cubicBezTo>
                    <a:cubicBezTo>
                      <a:pt x="9285" y="21442"/>
                      <a:pt x="9870" y="21206"/>
                      <a:pt x="10455" y="20814"/>
                    </a:cubicBezTo>
                    <a:cubicBezTo>
                      <a:pt x="10738" y="20656"/>
                      <a:pt x="11022" y="20420"/>
                      <a:pt x="11287" y="20264"/>
                    </a:cubicBezTo>
                    <a:lnTo>
                      <a:pt x="11589" y="20028"/>
                    </a:lnTo>
                    <a:cubicBezTo>
                      <a:pt x="12191" y="19478"/>
                      <a:pt x="12776" y="18850"/>
                      <a:pt x="13360" y="18064"/>
                    </a:cubicBezTo>
                    <a:cubicBezTo>
                      <a:pt x="13751" y="17592"/>
                      <a:pt x="14140" y="17042"/>
                      <a:pt x="14512" y="16491"/>
                    </a:cubicBezTo>
                    <a:cubicBezTo>
                      <a:pt x="15983" y="14213"/>
                      <a:pt x="17418" y="11305"/>
                      <a:pt x="18818" y="8477"/>
                    </a:cubicBezTo>
                    <a:cubicBezTo>
                      <a:pt x="19739" y="6590"/>
                      <a:pt x="20697" y="4706"/>
                      <a:pt x="21600" y="2506"/>
                    </a:cubicBezTo>
                    <a:cubicBezTo>
                      <a:pt x="19452" y="6662"/>
                      <a:pt x="17151" y="8739"/>
                      <a:pt x="14830" y="8739"/>
                    </a:cubicBezTo>
                    <a:cubicBezTo>
                      <a:pt x="13992" y="8739"/>
                      <a:pt x="13152" y="8468"/>
                      <a:pt x="12315" y="7927"/>
                    </a:cubicBezTo>
                    <a:cubicBezTo>
                      <a:pt x="11429" y="7299"/>
                      <a:pt x="10543" y="6276"/>
                      <a:pt x="9693" y="4942"/>
                    </a:cubicBezTo>
                    <a:cubicBezTo>
                      <a:pt x="9249" y="5470"/>
                      <a:pt x="8785" y="5735"/>
                      <a:pt x="8321" y="5735"/>
                    </a:cubicBezTo>
                    <a:cubicBezTo>
                      <a:pt x="8027" y="5735"/>
                      <a:pt x="7732" y="5626"/>
                      <a:pt x="7443" y="5412"/>
                    </a:cubicBezTo>
                    <a:cubicBezTo>
                      <a:pt x="6592" y="4862"/>
                      <a:pt x="5883" y="2426"/>
                      <a:pt x="5086" y="1092"/>
                    </a:cubicBezTo>
                    <a:cubicBezTo>
                      <a:pt x="4625" y="244"/>
                      <a:pt x="4199" y="0"/>
                      <a:pt x="3769" y="0"/>
                    </a:cubicBezTo>
                    <a:close/>
                  </a:path>
                </a:pathLst>
              </a:custGeom>
              <a:solidFill>
                <a:srgbClr val="0D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3" name="Google Shape;3307;p215"/>
              <p:cNvSpPr/>
              <p:nvPr/>
            </p:nvSpPr>
            <p:spPr>
              <a:xfrm>
                <a:off x="514986" y="1550210"/>
                <a:ext cx="94505" cy="9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90" y="0"/>
                      <a:pt x="0" y="4629"/>
                      <a:pt x="0" y="10797"/>
                    </a:cubicBezTo>
                    <a:cubicBezTo>
                      <a:pt x="0" y="16716"/>
                      <a:pt x="4890" y="21600"/>
                      <a:pt x="10800" y="21600"/>
                    </a:cubicBezTo>
                    <a:cubicBezTo>
                      <a:pt x="16972" y="21600"/>
                      <a:pt x="21600" y="16716"/>
                      <a:pt x="21600" y="10797"/>
                    </a:cubicBezTo>
                    <a:cubicBezTo>
                      <a:pt x="21600" y="4629"/>
                      <a:pt x="16972" y="0"/>
                      <a:pt x="10800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4" name="Google Shape;3308;p215"/>
              <p:cNvSpPr/>
              <p:nvPr/>
            </p:nvSpPr>
            <p:spPr>
              <a:xfrm>
                <a:off x="550858" y="1577186"/>
                <a:ext cx="47379" cy="4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3" h="21600" fill="norm" stroke="1" extrusionOk="0">
                    <a:moveTo>
                      <a:pt x="9306" y="0"/>
                    </a:moveTo>
                    <a:cubicBezTo>
                      <a:pt x="935" y="0"/>
                      <a:pt x="-3037" y="11798"/>
                      <a:pt x="2697" y="18466"/>
                    </a:cubicBezTo>
                    <a:cubicBezTo>
                      <a:pt x="4551" y="20622"/>
                      <a:pt x="6876" y="21600"/>
                      <a:pt x="9168" y="21600"/>
                    </a:cubicBezTo>
                    <a:cubicBezTo>
                      <a:pt x="13934" y="21600"/>
                      <a:pt x="18563" y="17355"/>
                      <a:pt x="18563" y="10767"/>
                    </a:cubicBezTo>
                    <a:cubicBezTo>
                      <a:pt x="18563" y="4620"/>
                      <a:pt x="14153" y="0"/>
                      <a:pt x="9306" y="0"/>
                    </a:cubicBezTo>
                    <a:close/>
                  </a:path>
                </a:pathLst>
              </a:custGeom>
              <a:solidFill>
                <a:srgbClr val="3526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5" name="Google Shape;3309;p215"/>
              <p:cNvSpPr/>
              <p:nvPr/>
            </p:nvSpPr>
            <p:spPr>
              <a:xfrm>
                <a:off x="664615" y="1770186"/>
                <a:ext cx="339752" cy="150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" y="0"/>
                    </a:moveTo>
                    <a:cubicBezTo>
                      <a:pt x="0" y="0"/>
                      <a:pt x="0" y="72"/>
                      <a:pt x="0" y="72"/>
                    </a:cubicBezTo>
                    <a:cubicBezTo>
                      <a:pt x="286" y="1205"/>
                      <a:pt x="645" y="2338"/>
                      <a:pt x="1072" y="3150"/>
                    </a:cubicBezTo>
                    <a:cubicBezTo>
                      <a:pt x="1502" y="4118"/>
                      <a:pt x="2003" y="4930"/>
                      <a:pt x="2503" y="5737"/>
                    </a:cubicBezTo>
                    <a:cubicBezTo>
                      <a:pt x="3505" y="7517"/>
                      <a:pt x="4577" y="9136"/>
                      <a:pt x="5649" y="10595"/>
                    </a:cubicBezTo>
                    <a:cubicBezTo>
                      <a:pt x="7940" y="13669"/>
                      <a:pt x="10228" y="16095"/>
                      <a:pt x="12659" y="18201"/>
                    </a:cubicBezTo>
                    <a:cubicBezTo>
                      <a:pt x="14090" y="19655"/>
                      <a:pt x="15521" y="20628"/>
                      <a:pt x="16950" y="21600"/>
                    </a:cubicBezTo>
                    <a:cubicBezTo>
                      <a:pt x="18525" y="20628"/>
                      <a:pt x="20098" y="19495"/>
                      <a:pt x="21600" y="18361"/>
                    </a:cubicBezTo>
                    <a:lnTo>
                      <a:pt x="21314" y="18201"/>
                    </a:lnTo>
                    <a:cubicBezTo>
                      <a:pt x="16522" y="15935"/>
                      <a:pt x="11872" y="12536"/>
                      <a:pt x="7439" y="7678"/>
                    </a:cubicBezTo>
                    <a:cubicBezTo>
                      <a:pt x="6223" y="6384"/>
                      <a:pt x="5007" y="5090"/>
                      <a:pt x="3791" y="3632"/>
                    </a:cubicBezTo>
                    <a:cubicBezTo>
                      <a:pt x="3148" y="2985"/>
                      <a:pt x="2503" y="2177"/>
                      <a:pt x="1932" y="1366"/>
                    </a:cubicBezTo>
                    <a:cubicBezTo>
                      <a:pt x="1287" y="884"/>
                      <a:pt x="716" y="397"/>
                      <a:pt x="71" y="72"/>
                    </a:cubicBezTo>
                    <a:cubicBezTo>
                      <a:pt x="49" y="17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6" name="Google Shape;3310;p215"/>
              <p:cNvSpPr/>
              <p:nvPr/>
            </p:nvSpPr>
            <p:spPr>
              <a:xfrm>
                <a:off x="524007" y="1761224"/>
                <a:ext cx="275605" cy="198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" y="0"/>
                    </a:moveTo>
                    <a:cubicBezTo>
                      <a:pt x="0" y="0"/>
                      <a:pt x="0" y="86"/>
                      <a:pt x="0" y="173"/>
                    </a:cubicBezTo>
                    <a:cubicBezTo>
                      <a:pt x="970" y="2008"/>
                      <a:pt x="2027" y="3723"/>
                      <a:pt x="3174" y="5437"/>
                    </a:cubicBezTo>
                    <a:cubicBezTo>
                      <a:pt x="4231" y="7029"/>
                      <a:pt x="5378" y="8622"/>
                      <a:pt x="6524" y="10212"/>
                    </a:cubicBezTo>
                    <a:cubicBezTo>
                      <a:pt x="8903" y="13397"/>
                      <a:pt x="11550" y="16211"/>
                      <a:pt x="14283" y="18782"/>
                    </a:cubicBezTo>
                    <a:cubicBezTo>
                      <a:pt x="15340" y="19764"/>
                      <a:pt x="16310" y="20743"/>
                      <a:pt x="17457" y="21600"/>
                    </a:cubicBezTo>
                    <a:cubicBezTo>
                      <a:pt x="18866" y="21354"/>
                      <a:pt x="20278" y="20986"/>
                      <a:pt x="21600" y="20743"/>
                    </a:cubicBezTo>
                    <a:cubicBezTo>
                      <a:pt x="17105" y="17315"/>
                      <a:pt x="12784" y="13397"/>
                      <a:pt x="8639" y="9233"/>
                    </a:cubicBezTo>
                    <a:cubicBezTo>
                      <a:pt x="7229" y="7765"/>
                      <a:pt x="5730" y="6294"/>
                      <a:pt x="4318" y="4704"/>
                    </a:cubicBezTo>
                    <a:cubicBezTo>
                      <a:pt x="2909" y="3112"/>
                      <a:pt x="1587" y="1519"/>
                      <a:pt x="175" y="51"/>
                    </a:cubicBezTo>
                    <a:cubicBezTo>
                      <a:pt x="124" y="16"/>
                      <a:pt x="88" y="0"/>
                      <a:pt x="6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7" name="Google Shape;3311;p215"/>
              <p:cNvSpPr/>
              <p:nvPr/>
            </p:nvSpPr>
            <p:spPr>
              <a:xfrm>
                <a:off x="384023" y="1698693"/>
                <a:ext cx="252473" cy="272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4" h="21600" fill="norm" stroke="1" extrusionOk="0">
                    <a:moveTo>
                      <a:pt x="137" y="0"/>
                    </a:moveTo>
                    <a:cubicBezTo>
                      <a:pt x="39" y="0"/>
                      <a:pt x="-56" y="0"/>
                      <a:pt x="39" y="89"/>
                    </a:cubicBezTo>
                    <a:cubicBezTo>
                      <a:pt x="425" y="1606"/>
                      <a:pt x="1097" y="3035"/>
                      <a:pt x="2055" y="4462"/>
                    </a:cubicBezTo>
                    <a:cubicBezTo>
                      <a:pt x="2920" y="5891"/>
                      <a:pt x="3783" y="7230"/>
                      <a:pt x="4841" y="8659"/>
                    </a:cubicBezTo>
                    <a:cubicBezTo>
                      <a:pt x="6760" y="11246"/>
                      <a:pt x="8871" y="13834"/>
                      <a:pt x="11273" y="16245"/>
                    </a:cubicBezTo>
                    <a:cubicBezTo>
                      <a:pt x="13096" y="18119"/>
                      <a:pt x="15112" y="19903"/>
                      <a:pt x="17128" y="21600"/>
                    </a:cubicBezTo>
                    <a:cubicBezTo>
                      <a:pt x="18568" y="21600"/>
                      <a:pt x="20007" y="21509"/>
                      <a:pt x="21544" y="21509"/>
                    </a:cubicBezTo>
                    <a:cubicBezTo>
                      <a:pt x="18856" y="19635"/>
                      <a:pt x="16361" y="17494"/>
                      <a:pt x="14056" y="15352"/>
                    </a:cubicBezTo>
                    <a:cubicBezTo>
                      <a:pt x="11657" y="13121"/>
                      <a:pt x="9448" y="10799"/>
                      <a:pt x="7241" y="8479"/>
                    </a:cubicBezTo>
                    <a:cubicBezTo>
                      <a:pt x="5897" y="7050"/>
                      <a:pt x="4841" y="5623"/>
                      <a:pt x="3592" y="4194"/>
                    </a:cubicBezTo>
                    <a:cubicBezTo>
                      <a:pt x="2537" y="2679"/>
                      <a:pt x="1383" y="1338"/>
                      <a:pt x="13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8" name="Google Shape;3312;p215"/>
              <p:cNvSpPr/>
              <p:nvPr/>
            </p:nvSpPr>
            <p:spPr>
              <a:xfrm>
                <a:off x="294510" y="1705451"/>
                <a:ext cx="183365" cy="256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2" y="1515"/>
                      <a:pt x="530" y="3032"/>
                      <a:pt x="1191" y="4452"/>
                    </a:cubicBezTo>
                    <a:cubicBezTo>
                      <a:pt x="1855" y="5873"/>
                      <a:pt x="2648" y="7390"/>
                      <a:pt x="3576" y="8810"/>
                    </a:cubicBezTo>
                    <a:cubicBezTo>
                      <a:pt x="5431" y="11654"/>
                      <a:pt x="7816" y="14307"/>
                      <a:pt x="10468" y="16769"/>
                    </a:cubicBezTo>
                    <a:cubicBezTo>
                      <a:pt x="11793" y="18096"/>
                      <a:pt x="13382" y="19422"/>
                      <a:pt x="14975" y="20655"/>
                    </a:cubicBezTo>
                    <a:cubicBezTo>
                      <a:pt x="17093" y="21033"/>
                      <a:pt x="19347" y="21412"/>
                      <a:pt x="21600" y="21600"/>
                    </a:cubicBezTo>
                    <a:cubicBezTo>
                      <a:pt x="15902" y="17905"/>
                      <a:pt x="10997" y="13547"/>
                      <a:pt x="7023" y="8810"/>
                    </a:cubicBezTo>
                    <a:cubicBezTo>
                      <a:pt x="5829" y="7390"/>
                      <a:pt x="4770" y="6063"/>
                      <a:pt x="3576" y="4546"/>
                    </a:cubicBezTo>
                    <a:cubicBezTo>
                      <a:pt x="2517" y="3032"/>
                      <a:pt x="1326" y="1515"/>
                      <a:pt x="1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39" name="Google Shape;3313;p215"/>
              <p:cNvSpPr/>
              <p:nvPr/>
            </p:nvSpPr>
            <p:spPr>
              <a:xfrm>
                <a:off x="190005" y="1701572"/>
                <a:ext cx="107887" cy="198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874" y="0"/>
                    </a:moveTo>
                    <a:cubicBezTo>
                      <a:pt x="741" y="0"/>
                      <a:pt x="642" y="54"/>
                      <a:pt x="642" y="54"/>
                    </a:cubicBezTo>
                    <a:cubicBezTo>
                      <a:pt x="-248" y="1890"/>
                      <a:pt x="-248" y="3850"/>
                      <a:pt x="863" y="5685"/>
                    </a:cubicBezTo>
                    <a:cubicBezTo>
                      <a:pt x="1311" y="7767"/>
                      <a:pt x="2421" y="9724"/>
                      <a:pt x="3759" y="11684"/>
                    </a:cubicBezTo>
                    <a:cubicBezTo>
                      <a:pt x="4649" y="13030"/>
                      <a:pt x="5766" y="14377"/>
                      <a:pt x="6876" y="15723"/>
                    </a:cubicBezTo>
                    <a:cubicBezTo>
                      <a:pt x="9104" y="16701"/>
                      <a:pt x="11105" y="17558"/>
                      <a:pt x="13332" y="18540"/>
                    </a:cubicBezTo>
                    <a:cubicBezTo>
                      <a:pt x="15780" y="19640"/>
                      <a:pt x="18456" y="20622"/>
                      <a:pt x="21352" y="21600"/>
                    </a:cubicBezTo>
                    <a:cubicBezTo>
                      <a:pt x="17118" y="18415"/>
                      <a:pt x="13559" y="15112"/>
                      <a:pt x="10441" y="11684"/>
                    </a:cubicBezTo>
                    <a:cubicBezTo>
                      <a:pt x="8656" y="9724"/>
                      <a:pt x="7097" y="7767"/>
                      <a:pt x="5766" y="5807"/>
                    </a:cubicBezTo>
                    <a:cubicBezTo>
                      <a:pt x="4649" y="3725"/>
                      <a:pt x="3090" y="1890"/>
                      <a:pt x="1090" y="54"/>
                    </a:cubicBezTo>
                    <a:cubicBezTo>
                      <a:pt x="1014" y="13"/>
                      <a:pt x="938" y="0"/>
                      <a:pt x="87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40" name="Google Shape;3314;p215"/>
              <p:cNvSpPr/>
              <p:nvPr/>
            </p:nvSpPr>
            <p:spPr>
              <a:xfrm>
                <a:off x="574283" y="1569310"/>
                <a:ext cx="23954" cy="23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7" h="21600" fill="norm" stroke="1" extrusionOk="0">
                    <a:moveTo>
                      <a:pt x="8895" y="0"/>
                    </a:moveTo>
                    <a:cubicBezTo>
                      <a:pt x="1131" y="0"/>
                      <a:pt x="-3203" y="11144"/>
                      <a:pt x="2846" y="18238"/>
                    </a:cubicBezTo>
                    <a:cubicBezTo>
                      <a:pt x="4832" y="20568"/>
                      <a:pt x="7179" y="21600"/>
                      <a:pt x="9436" y="21600"/>
                    </a:cubicBezTo>
                    <a:cubicBezTo>
                      <a:pt x="14109" y="21600"/>
                      <a:pt x="18397" y="17285"/>
                      <a:pt x="18397" y="11144"/>
                    </a:cubicBezTo>
                    <a:cubicBezTo>
                      <a:pt x="18397" y="5082"/>
                      <a:pt x="14086" y="0"/>
                      <a:pt x="8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pic>
        <p:nvPicPr>
          <p:cNvPr id="3843" name="Screen Shot 2022-11-30 at 2.04.19 AM.png" descr="Screen Shot 2022-11-30 at 2.04.1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616" y="990634"/>
            <a:ext cx="5998768" cy="1737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5" name="42BD7810-F0E5-41BA-8085-61AEF737665D.mp4" descr="42BD7810-F0E5-41BA-8085-61AEF737665D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733184" y="142287"/>
            <a:ext cx="6010063" cy="45075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61925" dir="3180000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0000" fill="hold"/>
                                        <p:tgtEl>
                                          <p:spTgt spid="3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84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7" name="Google Shape;3325;p217" descr="Google Shape;3325;p2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" y="4152300"/>
            <a:ext cx="9144006" cy="991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8" name="Google Shape;3326;p217" descr="Google Shape;3326;p2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6500" y="3724700"/>
            <a:ext cx="2965027" cy="514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55" name="Google Shape;3327;p217"/>
          <p:cNvGrpSpPr/>
          <p:nvPr/>
        </p:nvGrpSpPr>
        <p:grpSpPr>
          <a:xfrm>
            <a:off x="2643755" y="1690859"/>
            <a:ext cx="3853045" cy="2537620"/>
            <a:chOff x="16" y="0"/>
            <a:chExt cx="3853043" cy="2537619"/>
          </a:xfrm>
        </p:grpSpPr>
        <p:sp>
          <p:nvSpPr>
            <p:cNvPr id="3849" name="Google Shape;3328;p217"/>
            <p:cNvSpPr/>
            <p:nvPr/>
          </p:nvSpPr>
          <p:spPr>
            <a:xfrm>
              <a:off x="16" y="217947"/>
              <a:ext cx="1427010" cy="231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857" y="0"/>
                  </a:moveTo>
                  <a:cubicBezTo>
                    <a:pt x="2382" y="0"/>
                    <a:pt x="1896" y="119"/>
                    <a:pt x="1529" y="303"/>
                  </a:cubicBezTo>
                  <a:cubicBezTo>
                    <a:pt x="1318" y="410"/>
                    <a:pt x="1556" y="673"/>
                    <a:pt x="1738" y="799"/>
                  </a:cubicBezTo>
                  <a:cubicBezTo>
                    <a:pt x="1920" y="924"/>
                    <a:pt x="2146" y="1063"/>
                    <a:pt x="2104" y="1229"/>
                  </a:cubicBezTo>
                  <a:cubicBezTo>
                    <a:pt x="1930" y="1284"/>
                    <a:pt x="1707" y="1298"/>
                    <a:pt x="1500" y="1298"/>
                  </a:cubicBezTo>
                  <a:cubicBezTo>
                    <a:pt x="1444" y="1298"/>
                    <a:pt x="1390" y="1297"/>
                    <a:pt x="1337" y="1296"/>
                  </a:cubicBezTo>
                  <a:cubicBezTo>
                    <a:pt x="1252" y="1293"/>
                    <a:pt x="1165" y="1286"/>
                    <a:pt x="1080" y="1286"/>
                  </a:cubicBezTo>
                  <a:cubicBezTo>
                    <a:pt x="1020" y="1286"/>
                    <a:pt x="961" y="1290"/>
                    <a:pt x="904" y="1301"/>
                  </a:cubicBezTo>
                  <a:cubicBezTo>
                    <a:pt x="765" y="1327"/>
                    <a:pt x="644" y="1420"/>
                    <a:pt x="698" y="1504"/>
                  </a:cubicBezTo>
                  <a:cubicBezTo>
                    <a:pt x="602" y="1607"/>
                    <a:pt x="487" y="1661"/>
                    <a:pt x="598" y="1757"/>
                  </a:cubicBezTo>
                  <a:cubicBezTo>
                    <a:pt x="684" y="1833"/>
                    <a:pt x="831" y="1894"/>
                    <a:pt x="830" y="1987"/>
                  </a:cubicBezTo>
                  <a:cubicBezTo>
                    <a:pt x="829" y="2060"/>
                    <a:pt x="729" y="2119"/>
                    <a:pt x="623" y="2152"/>
                  </a:cubicBezTo>
                  <a:cubicBezTo>
                    <a:pt x="517" y="2185"/>
                    <a:pt x="398" y="2202"/>
                    <a:pt x="297" y="2241"/>
                  </a:cubicBezTo>
                  <a:cubicBezTo>
                    <a:pt x="-16" y="2364"/>
                    <a:pt x="-19" y="2641"/>
                    <a:pt x="14" y="2870"/>
                  </a:cubicBezTo>
                  <a:cubicBezTo>
                    <a:pt x="217" y="3024"/>
                    <a:pt x="249" y="3289"/>
                    <a:pt x="151" y="3478"/>
                  </a:cubicBezTo>
                  <a:cubicBezTo>
                    <a:pt x="114" y="3550"/>
                    <a:pt x="54" y="3627"/>
                    <a:pt x="96" y="3698"/>
                  </a:cubicBezTo>
                  <a:cubicBezTo>
                    <a:pt x="144" y="3779"/>
                    <a:pt x="299" y="3811"/>
                    <a:pt x="435" y="3833"/>
                  </a:cubicBezTo>
                  <a:cubicBezTo>
                    <a:pt x="583" y="3857"/>
                    <a:pt x="745" y="3879"/>
                    <a:pt x="899" y="3879"/>
                  </a:cubicBezTo>
                  <a:cubicBezTo>
                    <a:pt x="1045" y="3879"/>
                    <a:pt x="1184" y="3859"/>
                    <a:pt x="1296" y="3801"/>
                  </a:cubicBezTo>
                  <a:cubicBezTo>
                    <a:pt x="1561" y="3666"/>
                    <a:pt x="1889" y="3620"/>
                    <a:pt x="2238" y="3620"/>
                  </a:cubicBezTo>
                  <a:cubicBezTo>
                    <a:pt x="2692" y="3620"/>
                    <a:pt x="3184" y="3698"/>
                    <a:pt x="3619" y="3759"/>
                  </a:cubicBezTo>
                  <a:cubicBezTo>
                    <a:pt x="3885" y="3795"/>
                    <a:pt x="4165" y="3856"/>
                    <a:pt x="4320" y="3994"/>
                  </a:cubicBezTo>
                  <a:cubicBezTo>
                    <a:pt x="4527" y="4179"/>
                    <a:pt x="4439" y="4435"/>
                    <a:pt x="4268" y="4634"/>
                  </a:cubicBezTo>
                  <a:cubicBezTo>
                    <a:pt x="4098" y="4832"/>
                    <a:pt x="3853" y="5008"/>
                    <a:pt x="3745" y="5222"/>
                  </a:cubicBezTo>
                  <a:cubicBezTo>
                    <a:pt x="3644" y="5423"/>
                    <a:pt x="3672" y="5639"/>
                    <a:pt x="3701" y="5849"/>
                  </a:cubicBezTo>
                  <a:cubicBezTo>
                    <a:pt x="3737" y="6107"/>
                    <a:pt x="3781" y="6379"/>
                    <a:pt x="4023" y="6591"/>
                  </a:cubicBezTo>
                  <a:cubicBezTo>
                    <a:pt x="4277" y="6813"/>
                    <a:pt x="4437" y="7144"/>
                    <a:pt x="4417" y="7415"/>
                  </a:cubicBezTo>
                  <a:cubicBezTo>
                    <a:pt x="4401" y="7633"/>
                    <a:pt x="4276" y="7847"/>
                    <a:pt x="4309" y="8065"/>
                  </a:cubicBezTo>
                  <a:cubicBezTo>
                    <a:pt x="4367" y="8458"/>
                    <a:pt x="4918" y="8754"/>
                    <a:pt x="5480" y="8943"/>
                  </a:cubicBezTo>
                  <a:cubicBezTo>
                    <a:pt x="6068" y="9142"/>
                    <a:pt x="6574" y="9480"/>
                    <a:pt x="6777" y="9874"/>
                  </a:cubicBezTo>
                  <a:cubicBezTo>
                    <a:pt x="6879" y="10072"/>
                    <a:pt x="6909" y="10282"/>
                    <a:pt x="6999" y="10482"/>
                  </a:cubicBezTo>
                  <a:cubicBezTo>
                    <a:pt x="7154" y="10829"/>
                    <a:pt x="7491" y="11144"/>
                    <a:pt x="7947" y="11368"/>
                  </a:cubicBezTo>
                  <a:cubicBezTo>
                    <a:pt x="8279" y="11531"/>
                    <a:pt x="8824" y="11589"/>
                    <a:pt x="9242" y="11636"/>
                  </a:cubicBezTo>
                  <a:cubicBezTo>
                    <a:pt x="9458" y="11660"/>
                    <a:pt x="9692" y="11680"/>
                    <a:pt x="9855" y="11771"/>
                  </a:cubicBezTo>
                  <a:cubicBezTo>
                    <a:pt x="9931" y="11813"/>
                    <a:pt x="9985" y="11868"/>
                    <a:pt x="10057" y="11912"/>
                  </a:cubicBezTo>
                  <a:cubicBezTo>
                    <a:pt x="10406" y="12125"/>
                    <a:pt x="11048" y="12038"/>
                    <a:pt x="11401" y="12248"/>
                  </a:cubicBezTo>
                  <a:cubicBezTo>
                    <a:pt x="11492" y="12303"/>
                    <a:pt x="11555" y="12372"/>
                    <a:pt x="11634" y="12433"/>
                  </a:cubicBezTo>
                  <a:cubicBezTo>
                    <a:pt x="11831" y="12582"/>
                    <a:pt x="12140" y="12671"/>
                    <a:pt x="12451" y="12671"/>
                  </a:cubicBezTo>
                  <a:cubicBezTo>
                    <a:pt x="12481" y="12671"/>
                    <a:pt x="12510" y="12670"/>
                    <a:pt x="12539" y="12669"/>
                  </a:cubicBezTo>
                  <a:cubicBezTo>
                    <a:pt x="12460" y="12829"/>
                    <a:pt x="12771" y="13017"/>
                    <a:pt x="12675" y="13173"/>
                  </a:cubicBezTo>
                  <a:cubicBezTo>
                    <a:pt x="12598" y="13300"/>
                    <a:pt x="12364" y="13355"/>
                    <a:pt x="12204" y="13447"/>
                  </a:cubicBezTo>
                  <a:cubicBezTo>
                    <a:pt x="11925" y="13605"/>
                    <a:pt x="11882" y="13877"/>
                    <a:pt x="12002" y="14099"/>
                  </a:cubicBezTo>
                  <a:cubicBezTo>
                    <a:pt x="12122" y="14321"/>
                    <a:pt x="12375" y="14505"/>
                    <a:pt x="12629" y="14678"/>
                  </a:cubicBezTo>
                  <a:cubicBezTo>
                    <a:pt x="13100" y="15001"/>
                    <a:pt x="13666" y="15158"/>
                    <a:pt x="14177" y="15457"/>
                  </a:cubicBezTo>
                  <a:cubicBezTo>
                    <a:pt x="14651" y="15733"/>
                    <a:pt x="14758" y="16181"/>
                    <a:pt x="14654" y="16579"/>
                  </a:cubicBezTo>
                  <a:cubicBezTo>
                    <a:pt x="14550" y="16976"/>
                    <a:pt x="14268" y="17346"/>
                    <a:pt x="14067" y="17729"/>
                  </a:cubicBezTo>
                  <a:cubicBezTo>
                    <a:pt x="13691" y="18444"/>
                    <a:pt x="13600" y="19231"/>
                    <a:pt x="13959" y="19949"/>
                  </a:cubicBezTo>
                  <a:cubicBezTo>
                    <a:pt x="14319" y="20668"/>
                    <a:pt x="15161" y="21308"/>
                    <a:pt x="16289" y="21591"/>
                  </a:cubicBezTo>
                  <a:cubicBezTo>
                    <a:pt x="16314" y="21597"/>
                    <a:pt x="16340" y="21600"/>
                    <a:pt x="16367" y="21600"/>
                  </a:cubicBezTo>
                  <a:cubicBezTo>
                    <a:pt x="16473" y="21600"/>
                    <a:pt x="16585" y="21556"/>
                    <a:pt x="16658" y="21507"/>
                  </a:cubicBezTo>
                  <a:cubicBezTo>
                    <a:pt x="16749" y="21446"/>
                    <a:pt x="16769" y="21348"/>
                    <a:pt x="16705" y="21275"/>
                  </a:cubicBezTo>
                  <a:cubicBezTo>
                    <a:pt x="16501" y="21044"/>
                    <a:pt x="16139" y="20846"/>
                    <a:pt x="15875" y="20639"/>
                  </a:cubicBezTo>
                  <a:cubicBezTo>
                    <a:pt x="15792" y="20574"/>
                    <a:pt x="15704" y="20501"/>
                    <a:pt x="15715" y="20418"/>
                  </a:cubicBezTo>
                  <a:cubicBezTo>
                    <a:pt x="15727" y="20325"/>
                    <a:pt x="15856" y="20258"/>
                    <a:pt x="15952" y="20186"/>
                  </a:cubicBezTo>
                  <a:cubicBezTo>
                    <a:pt x="16096" y="20076"/>
                    <a:pt x="16173" y="19937"/>
                    <a:pt x="16168" y="19794"/>
                  </a:cubicBezTo>
                  <a:cubicBezTo>
                    <a:pt x="16162" y="19662"/>
                    <a:pt x="16037" y="19532"/>
                    <a:pt x="16044" y="19400"/>
                  </a:cubicBezTo>
                  <a:cubicBezTo>
                    <a:pt x="16052" y="19267"/>
                    <a:pt x="16167" y="19128"/>
                    <a:pt x="16370" y="19085"/>
                  </a:cubicBezTo>
                  <a:cubicBezTo>
                    <a:pt x="16463" y="19065"/>
                    <a:pt x="16566" y="19067"/>
                    <a:pt x="16655" y="19043"/>
                  </a:cubicBezTo>
                  <a:cubicBezTo>
                    <a:pt x="16949" y="18963"/>
                    <a:pt x="16902" y="18686"/>
                    <a:pt x="17115" y="18537"/>
                  </a:cubicBezTo>
                  <a:cubicBezTo>
                    <a:pt x="17213" y="18468"/>
                    <a:pt x="17358" y="18434"/>
                    <a:pt x="17493" y="18394"/>
                  </a:cubicBezTo>
                  <a:cubicBezTo>
                    <a:pt x="18061" y="18225"/>
                    <a:pt x="18528" y="17890"/>
                    <a:pt x="18580" y="17502"/>
                  </a:cubicBezTo>
                  <a:cubicBezTo>
                    <a:pt x="18622" y="17192"/>
                    <a:pt x="18439" y="16815"/>
                    <a:pt x="18821" y="16611"/>
                  </a:cubicBezTo>
                  <a:cubicBezTo>
                    <a:pt x="18987" y="16522"/>
                    <a:pt x="19197" y="16504"/>
                    <a:pt x="19420" y="16504"/>
                  </a:cubicBezTo>
                  <a:cubicBezTo>
                    <a:pt x="19581" y="16504"/>
                    <a:pt x="19749" y="16513"/>
                    <a:pt x="19913" y="16513"/>
                  </a:cubicBezTo>
                  <a:cubicBezTo>
                    <a:pt x="20000" y="16513"/>
                    <a:pt x="20085" y="16511"/>
                    <a:pt x="20168" y="16502"/>
                  </a:cubicBezTo>
                  <a:cubicBezTo>
                    <a:pt x="20354" y="16484"/>
                    <a:pt x="20478" y="16377"/>
                    <a:pt x="20565" y="16274"/>
                  </a:cubicBezTo>
                  <a:cubicBezTo>
                    <a:pt x="20652" y="16170"/>
                    <a:pt x="20663" y="16048"/>
                    <a:pt x="20631" y="15933"/>
                  </a:cubicBezTo>
                  <a:cubicBezTo>
                    <a:pt x="20593" y="15792"/>
                    <a:pt x="20494" y="15654"/>
                    <a:pt x="20516" y="15511"/>
                  </a:cubicBezTo>
                  <a:cubicBezTo>
                    <a:pt x="20547" y="15310"/>
                    <a:pt x="20800" y="15156"/>
                    <a:pt x="20997" y="14995"/>
                  </a:cubicBezTo>
                  <a:cubicBezTo>
                    <a:pt x="21230" y="14804"/>
                    <a:pt x="21395" y="14585"/>
                    <a:pt x="21482" y="14352"/>
                  </a:cubicBezTo>
                  <a:cubicBezTo>
                    <a:pt x="21581" y="14087"/>
                    <a:pt x="21306" y="13774"/>
                    <a:pt x="20922" y="13642"/>
                  </a:cubicBezTo>
                  <a:cubicBezTo>
                    <a:pt x="20537" y="13510"/>
                    <a:pt x="20076" y="13506"/>
                    <a:pt x="19636" y="13498"/>
                  </a:cubicBezTo>
                  <a:cubicBezTo>
                    <a:pt x="19195" y="13491"/>
                    <a:pt x="18729" y="13470"/>
                    <a:pt x="18370" y="13313"/>
                  </a:cubicBezTo>
                  <a:cubicBezTo>
                    <a:pt x="18040" y="13169"/>
                    <a:pt x="17854" y="12934"/>
                    <a:pt x="17594" y="12743"/>
                  </a:cubicBezTo>
                  <a:cubicBezTo>
                    <a:pt x="17155" y="12422"/>
                    <a:pt x="16516" y="12237"/>
                    <a:pt x="15898" y="12061"/>
                  </a:cubicBezTo>
                  <a:cubicBezTo>
                    <a:pt x="15721" y="12011"/>
                    <a:pt x="15528" y="11960"/>
                    <a:pt x="15338" y="11960"/>
                  </a:cubicBezTo>
                  <a:cubicBezTo>
                    <a:pt x="15278" y="11960"/>
                    <a:pt x="15218" y="11965"/>
                    <a:pt x="15159" y="11977"/>
                  </a:cubicBezTo>
                  <a:cubicBezTo>
                    <a:pt x="15063" y="11996"/>
                    <a:pt x="14977" y="12033"/>
                    <a:pt x="14877" y="12045"/>
                  </a:cubicBezTo>
                  <a:cubicBezTo>
                    <a:pt x="14853" y="12048"/>
                    <a:pt x="14828" y="12049"/>
                    <a:pt x="14805" y="12049"/>
                  </a:cubicBezTo>
                  <a:cubicBezTo>
                    <a:pt x="14564" y="12049"/>
                    <a:pt x="14362" y="11910"/>
                    <a:pt x="14139" y="11836"/>
                  </a:cubicBezTo>
                  <a:cubicBezTo>
                    <a:pt x="14026" y="11799"/>
                    <a:pt x="13903" y="11781"/>
                    <a:pt x="13778" y="11781"/>
                  </a:cubicBezTo>
                  <a:cubicBezTo>
                    <a:pt x="13342" y="11781"/>
                    <a:pt x="12894" y="11991"/>
                    <a:pt x="12858" y="12267"/>
                  </a:cubicBezTo>
                  <a:cubicBezTo>
                    <a:pt x="12787" y="12282"/>
                    <a:pt x="12700" y="12290"/>
                    <a:pt x="12607" y="12290"/>
                  </a:cubicBezTo>
                  <a:cubicBezTo>
                    <a:pt x="12358" y="12290"/>
                    <a:pt x="12070" y="12236"/>
                    <a:pt x="11961" y="12130"/>
                  </a:cubicBezTo>
                  <a:cubicBezTo>
                    <a:pt x="11854" y="12026"/>
                    <a:pt x="11811" y="11880"/>
                    <a:pt x="11627" y="11833"/>
                  </a:cubicBezTo>
                  <a:cubicBezTo>
                    <a:pt x="11528" y="11808"/>
                    <a:pt x="11405" y="11817"/>
                    <a:pt x="11325" y="11774"/>
                  </a:cubicBezTo>
                  <a:cubicBezTo>
                    <a:pt x="11192" y="11702"/>
                    <a:pt x="11295" y="11571"/>
                    <a:pt x="11319" y="11462"/>
                  </a:cubicBezTo>
                  <a:cubicBezTo>
                    <a:pt x="11357" y="11289"/>
                    <a:pt x="11148" y="11125"/>
                    <a:pt x="10893" y="11050"/>
                  </a:cubicBezTo>
                  <a:cubicBezTo>
                    <a:pt x="10639" y="10974"/>
                    <a:pt x="10347" y="10968"/>
                    <a:pt x="10065" y="10963"/>
                  </a:cubicBezTo>
                  <a:cubicBezTo>
                    <a:pt x="9782" y="10957"/>
                    <a:pt x="9490" y="10949"/>
                    <a:pt x="9238" y="10871"/>
                  </a:cubicBezTo>
                  <a:cubicBezTo>
                    <a:pt x="8746" y="10719"/>
                    <a:pt x="8545" y="10307"/>
                    <a:pt x="8761" y="9994"/>
                  </a:cubicBezTo>
                  <a:cubicBezTo>
                    <a:pt x="8971" y="9689"/>
                    <a:pt x="9514" y="9498"/>
                    <a:pt x="10050" y="9498"/>
                  </a:cubicBezTo>
                  <a:cubicBezTo>
                    <a:pt x="10064" y="9498"/>
                    <a:pt x="10077" y="9499"/>
                    <a:pt x="10090" y="9499"/>
                  </a:cubicBezTo>
                  <a:cubicBezTo>
                    <a:pt x="10628" y="9509"/>
                    <a:pt x="11197" y="9751"/>
                    <a:pt x="11203" y="10084"/>
                  </a:cubicBezTo>
                  <a:cubicBezTo>
                    <a:pt x="11204" y="10137"/>
                    <a:pt x="11290" y="10161"/>
                    <a:pt x="11383" y="10161"/>
                  </a:cubicBezTo>
                  <a:cubicBezTo>
                    <a:pt x="11439" y="10161"/>
                    <a:pt x="11498" y="10152"/>
                    <a:pt x="11542" y="10137"/>
                  </a:cubicBezTo>
                  <a:cubicBezTo>
                    <a:pt x="11661" y="10095"/>
                    <a:pt x="11723" y="10010"/>
                    <a:pt x="11752" y="9928"/>
                  </a:cubicBezTo>
                  <a:cubicBezTo>
                    <a:pt x="11781" y="9845"/>
                    <a:pt x="11785" y="9760"/>
                    <a:pt x="11826" y="9679"/>
                  </a:cubicBezTo>
                  <a:cubicBezTo>
                    <a:pt x="11920" y="9494"/>
                    <a:pt x="12221" y="9358"/>
                    <a:pt x="12534" y="9358"/>
                  </a:cubicBezTo>
                  <a:cubicBezTo>
                    <a:pt x="12537" y="9358"/>
                    <a:pt x="12539" y="9358"/>
                    <a:pt x="12542" y="9358"/>
                  </a:cubicBezTo>
                  <a:cubicBezTo>
                    <a:pt x="12544" y="9358"/>
                    <a:pt x="12545" y="9358"/>
                    <a:pt x="12547" y="9358"/>
                  </a:cubicBezTo>
                  <a:cubicBezTo>
                    <a:pt x="12874" y="9358"/>
                    <a:pt x="13104" y="9156"/>
                    <a:pt x="13337" y="9013"/>
                  </a:cubicBezTo>
                  <a:cubicBezTo>
                    <a:pt x="13572" y="8869"/>
                    <a:pt x="13712" y="8653"/>
                    <a:pt x="13619" y="8457"/>
                  </a:cubicBezTo>
                  <a:cubicBezTo>
                    <a:pt x="13569" y="8351"/>
                    <a:pt x="13455" y="8245"/>
                    <a:pt x="13512" y="8141"/>
                  </a:cubicBezTo>
                  <a:cubicBezTo>
                    <a:pt x="13557" y="8059"/>
                    <a:pt x="13693" y="8012"/>
                    <a:pt x="13821" y="7979"/>
                  </a:cubicBezTo>
                  <a:cubicBezTo>
                    <a:pt x="14145" y="7895"/>
                    <a:pt x="14492" y="7852"/>
                    <a:pt x="14842" y="7852"/>
                  </a:cubicBezTo>
                  <a:cubicBezTo>
                    <a:pt x="14878" y="7852"/>
                    <a:pt x="14915" y="7853"/>
                    <a:pt x="14952" y="7853"/>
                  </a:cubicBezTo>
                  <a:cubicBezTo>
                    <a:pt x="14962" y="7854"/>
                    <a:pt x="14973" y="7854"/>
                    <a:pt x="14983" y="7854"/>
                  </a:cubicBezTo>
                  <a:cubicBezTo>
                    <a:pt x="15298" y="7854"/>
                    <a:pt x="15466" y="7726"/>
                    <a:pt x="15632" y="7553"/>
                  </a:cubicBezTo>
                  <a:cubicBezTo>
                    <a:pt x="15755" y="7424"/>
                    <a:pt x="15810" y="7261"/>
                    <a:pt x="16008" y="7173"/>
                  </a:cubicBezTo>
                  <a:cubicBezTo>
                    <a:pt x="16117" y="7124"/>
                    <a:pt x="16242" y="7110"/>
                    <a:pt x="16375" y="7110"/>
                  </a:cubicBezTo>
                  <a:cubicBezTo>
                    <a:pt x="16577" y="7110"/>
                    <a:pt x="16797" y="7144"/>
                    <a:pt x="17005" y="7144"/>
                  </a:cubicBezTo>
                  <a:cubicBezTo>
                    <a:pt x="17028" y="7144"/>
                    <a:pt x="17051" y="7143"/>
                    <a:pt x="17074" y="7143"/>
                  </a:cubicBezTo>
                  <a:cubicBezTo>
                    <a:pt x="17604" y="7120"/>
                    <a:pt x="18017" y="6753"/>
                    <a:pt x="17867" y="6439"/>
                  </a:cubicBezTo>
                  <a:cubicBezTo>
                    <a:pt x="17795" y="6289"/>
                    <a:pt x="17626" y="6166"/>
                    <a:pt x="17488" y="6036"/>
                  </a:cubicBezTo>
                  <a:cubicBezTo>
                    <a:pt x="17298" y="5855"/>
                    <a:pt x="17165" y="5654"/>
                    <a:pt x="17096" y="5442"/>
                  </a:cubicBezTo>
                  <a:cubicBezTo>
                    <a:pt x="17032" y="5249"/>
                    <a:pt x="17014" y="5036"/>
                    <a:pt x="16808" y="4885"/>
                  </a:cubicBezTo>
                  <a:cubicBezTo>
                    <a:pt x="16485" y="4894"/>
                    <a:pt x="16094" y="4889"/>
                    <a:pt x="15807" y="4980"/>
                  </a:cubicBezTo>
                  <a:cubicBezTo>
                    <a:pt x="15750" y="4777"/>
                    <a:pt x="15688" y="4565"/>
                    <a:pt x="15484" y="4402"/>
                  </a:cubicBezTo>
                  <a:cubicBezTo>
                    <a:pt x="15341" y="4286"/>
                    <a:pt x="15102" y="4204"/>
                    <a:pt x="14873" y="4204"/>
                  </a:cubicBezTo>
                  <a:cubicBezTo>
                    <a:pt x="14780" y="4204"/>
                    <a:pt x="14687" y="4218"/>
                    <a:pt x="14604" y="4248"/>
                  </a:cubicBezTo>
                  <a:cubicBezTo>
                    <a:pt x="14324" y="4350"/>
                    <a:pt x="14263" y="4588"/>
                    <a:pt x="14315" y="4787"/>
                  </a:cubicBezTo>
                  <a:cubicBezTo>
                    <a:pt x="14367" y="4986"/>
                    <a:pt x="14500" y="5179"/>
                    <a:pt x="14491" y="5380"/>
                  </a:cubicBezTo>
                  <a:cubicBezTo>
                    <a:pt x="14483" y="5579"/>
                    <a:pt x="14261" y="5798"/>
                    <a:pt x="13942" y="5798"/>
                  </a:cubicBezTo>
                  <a:cubicBezTo>
                    <a:pt x="13938" y="5798"/>
                    <a:pt x="13934" y="5798"/>
                    <a:pt x="13930" y="5798"/>
                  </a:cubicBezTo>
                  <a:cubicBezTo>
                    <a:pt x="13760" y="5795"/>
                    <a:pt x="13608" y="5731"/>
                    <a:pt x="13489" y="5657"/>
                  </a:cubicBezTo>
                  <a:cubicBezTo>
                    <a:pt x="13318" y="5550"/>
                    <a:pt x="13182" y="5414"/>
                    <a:pt x="12963" y="5349"/>
                  </a:cubicBezTo>
                  <a:cubicBezTo>
                    <a:pt x="12794" y="5300"/>
                    <a:pt x="12600" y="5301"/>
                    <a:pt x="12418" y="5276"/>
                  </a:cubicBezTo>
                  <a:cubicBezTo>
                    <a:pt x="11798" y="5190"/>
                    <a:pt x="11373" y="4751"/>
                    <a:pt x="11545" y="4372"/>
                  </a:cubicBezTo>
                  <a:cubicBezTo>
                    <a:pt x="11685" y="4063"/>
                    <a:pt x="12200" y="3847"/>
                    <a:pt x="12713" y="3847"/>
                  </a:cubicBezTo>
                  <a:cubicBezTo>
                    <a:pt x="12827" y="3847"/>
                    <a:pt x="12941" y="3858"/>
                    <a:pt x="13050" y="3880"/>
                  </a:cubicBezTo>
                  <a:cubicBezTo>
                    <a:pt x="13779" y="3715"/>
                    <a:pt x="14076" y="3147"/>
                    <a:pt x="13785" y="2702"/>
                  </a:cubicBezTo>
                  <a:cubicBezTo>
                    <a:pt x="13494" y="2257"/>
                    <a:pt x="12712" y="1981"/>
                    <a:pt x="11937" y="1960"/>
                  </a:cubicBezTo>
                  <a:cubicBezTo>
                    <a:pt x="11710" y="1954"/>
                    <a:pt x="11478" y="1966"/>
                    <a:pt x="11258" y="1932"/>
                  </a:cubicBezTo>
                  <a:cubicBezTo>
                    <a:pt x="10635" y="1835"/>
                    <a:pt x="10310" y="1412"/>
                    <a:pt x="9768" y="1199"/>
                  </a:cubicBezTo>
                  <a:cubicBezTo>
                    <a:pt x="9623" y="1142"/>
                    <a:pt x="9402" y="1130"/>
                    <a:pt x="9163" y="1130"/>
                  </a:cubicBezTo>
                  <a:cubicBezTo>
                    <a:pt x="8996" y="1130"/>
                    <a:pt x="8821" y="1136"/>
                    <a:pt x="8658" y="1136"/>
                  </a:cubicBezTo>
                  <a:cubicBezTo>
                    <a:pt x="8479" y="1136"/>
                    <a:pt x="8315" y="1129"/>
                    <a:pt x="8192" y="1100"/>
                  </a:cubicBezTo>
                  <a:cubicBezTo>
                    <a:pt x="8001" y="1056"/>
                    <a:pt x="7798" y="1033"/>
                    <a:pt x="7594" y="1033"/>
                  </a:cubicBezTo>
                  <a:cubicBezTo>
                    <a:pt x="7538" y="1033"/>
                    <a:pt x="7481" y="1035"/>
                    <a:pt x="7424" y="1038"/>
                  </a:cubicBezTo>
                  <a:cubicBezTo>
                    <a:pt x="7196" y="1172"/>
                    <a:pt x="6769" y="1210"/>
                    <a:pt x="6455" y="1223"/>
                  </a:cubicBezTo>
                  <a:cubicBezTo>
                    <a:pt x="6132" y="1029"/>
                    <a:pt x="5742" y="848"/>
                    <a:pt x="5340" y="722"/>
                  </a:cubicBezTo>
                  <a:cubicBezTo>
                    <a:pt x="5071" y="637"/>
                    <a:pt x="4758" y="548"/>
                    <a:pt x="4675" y="369"/>
                  </a:cubicBezTo>
                  <a:cubicBezTo>
                    <a:pt x="4566" y="136"/>
                    <a:pt x="4017" y="16"/>
                    <a:pt x="3564" y="16"/>
                  </a:cubicBezTo>
                  <a:cubicBezTo>
                    <a:pt x="3463" y="16"/>
                    <a:pt x="3367" y="22"/>
                    <a:pt x="3282" y="34"/>
                  </a:cubicBezTo>
                  <a:cubicBezTo>
                    <a:pt x="3143" y="11"/>
                    <a:pt x="3001" y="0"/>
                    <a:pt x="2857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50" name="Google Shape;3329;p217"/>
            <p:cNvSpPr/>
            <p:nvPr/>
          </p:nvSpPr>
          <p:spPr>
            <a:xfrm>
              <a:off x="1188886" y="0"/>
              <a:ext cx="552213" cy="64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8001" y="0"/>
                  </a:moveTo>
                  <a:cubicBezTo>
                    <a:pt x="7581" y="0"/>
                    <a:pt x="7169" y="51"/>
                    <a:pt x="6774" y="196"/>
                  </a:cubicBezTo>
                  <a:cubicBezTo>
                    <a:pt x="4868" y="899"/>
                    <a:pt x="5427" y="2549"/>
                    <a:pt x="4178" y="3530"/>
                  </a:cubicBezTo>
                  <a:cubicBezTo>
                    <a:pt x="3098" y="4377"/>
                    <a:pt x="1102" y="3712"/>
                    <a:pt x="233" y="4876"/>
                  </a:cubicBezTo>
                  <a:cubicBezTo>
                    <a:pt x="-378" y="5694"/>
                    <a:pt x="306" y="6808"/>
                    <a:pt x="1195" y="7398"/>
                  </a:cubicBezTo>
                  <a:cubicBezTo>
                    <a:pt x="2084" y="7987"/>
                    <a:pt x="3196" y="8341"/>
                    <a:pt x="3900" y="9100"/>
                  </a:cubicBezTo>
                  <a:cubicBezTo>
                    <a:pt x="5029" y="10318"/>
                    <a:pt x="4707" y="12121"/>
                    <a:pt x="4089" y="13597"/>
                  </a:cubicBezTo>
                  <a:cubicBezTo>
                    <a:pt x="3470" y="15071"/>
                    <a:pt x="2597" y="16563"/>
                    <a:pt x="2811" y="18124"/>
                  </a:cubicBezTo>
                  <a:cubicBezTo>
                    <a:pt x="2910" y="18859"/>
                    <a:pt x="3252" y="19557"/>
                    <a:pt x="3697" y="20187"/>
                  </a:cubicBezTo>
                  <a:cubicBezTo>
                    <a:pt x="4129" y="20796"/>
                    <a:pt x="4718" y="21383"/>
                    <a:pt x="5513" y="21552"/>
                  </a:cubicBezTo>
                  <a:cubicBezTo>
                    <a:pt x="5670" y="21585"/>
                    <a:pt x="5828" y="21600"/>
                    <a:pt x="5985" y="21600"/>
                  </a:cubicBezTo>
                  <a:cubicBezTo>
                    <a:pt x="6836" y="21600"/>
                    <a:pt x="7666" y="21147"/>
                    <a:pt x="8313" y="20626"/>
                  </a:cubicBezTo>
                  <a:cubicBezTo>
                    <a:pt x="9080" y="20010"/>
                    <a:pt x="9745" y="19263"/>
                    <a:pt x="10678" y="18862"/>
                  </a:cubicBezTo>
                  <a:cubicBezTo>
                    <a:pt x="12022" y="18283"/>
                    <a:pt x="13752" y="18499"/>
                    <a:pt x="14922" y="17680"/>
                  </a:cubicBezTo>
                  <a:cubicBezTo>
                    <a:pt x="16371" y="16666"/>
                    <a:pt x="16157" y="14733"/>
                    <a:pt x="16555" y="13144"/>
                  </a:cubicBezTo>
                  <a:cubicBezTo>
                    <a:pt x="17224" y="10477"/>
                    <a:pt x="19854" y="8506"/>
                    <a:pt x="20882" y="5928"/>
                  </a:cubicBezTo>
                  <a:cubicBezTo>
                    <a:pt x="21083" y="5424"/>
                    <a:pt x="21222" y="4894"/>
                    <a:pt x="21208" y="4359"/>
                  </a:cubicBezTo>
                  <a:cubicBezTo>
                    <a:pt x="21164" y="2633"/>
                    <a:pt x="19507" y="1198"/>
                    <a:pt x="17652" y="624"/>
                  </a:cubicBezTo>
                  <a:cubicBezTo>
                    <a:pt x="16581" y="292"/>
                    <a:pt x="15504" y="213"/>
                    <a:pt x="14421" y="213"/>
                  </a:cubicBezTo>
                  <a:cubicBezTo>
                    <a:pt x="13431" y="213"/>
                    <a:pt x="12436" y="279"/>
                    <a:pt x="11434" y="279"/>
                  </a:cubicBezTo>
                  <a:cubicBezTo>
                    <a:pt x="11190" y="279"/>
                    <a:pt x="10945" y="275"/>
                    <a:pt x="10700" y="266"/>
                  </a:cubicBezTo>
                  <a:cubicBezTo>
                    <a:pt x="9830" y="231"/>
                    <a:pt x="8898" y="0"/>
                    <a:pt x="8001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51" name="Google Shape;3330;p217"/>
            <p:cNvSpPr/>
            <p:nvPr/>
          </p:nvSpPr>
          <p:spPr>
            <a:xfrm>
              <a:off x="1619283" y="143226"/>
              <a:ext cx="2233778" cy="193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9726" y="0"/>
                  </a:moveTo>
                  <a:cubicBezTo>
                    <a:pt x="19589" y="0"/>
                    <a:pt x="19453" y="24"/>
                    <a:pt x="19322" y="74"/>
                  </a:cubicBezTo>
                  <a:cubicBezTo>
                    <a:pt x="19187" y="125"/>
                    <a:pt x="19058" y="202"/>
                    <a:pt x="18921" y="244"/>
                  </a:cubicBezTo>
                  <a:cubicBezTo>
                    <a:pt x="18810" y="278"/>
                    <a:pt x="18696" y="288"/>
                    <a:pt x="18582" y="288"/>
                  </a:cubicBezTo>
                  <a:cubicBezTo>
                    <a:pt x="18485" y="288"/>
                    <a:pt x="18388" y="281"/>
                    <a:pt x="18292" y="273"/>
                  </a:cubicBezTo>
                  <a:lnTo>
                    <a:pt x="17164" y="184"/>
                  </a:lnTo>
                  <a:cubicBezTo>
                    <a:pt x="17049" y="174"/>
                    <a:pt x="16931" y="166"/>
                    <a:pt x="16814" y="166"/>
                  </a:cubicBezTo>
                  <a:cubicBezTo>
                    <a:pt x="16590" y="166"/>
                    <a:pt x="16369" y="197"/>
                    <a:pt x="16173" y="317"/>
                  </a:cubicBezTo>
                  <a:cubicBezTo>
                    <a:pt x="15736" y="583"/>
                    <a:pt x="15489" y="1246"/>
                    <a:pt x="15000" y="1314"/>
                  </a:cubicBezTo>
                  <a:cubicBezTo>
                    <a:pt x="14973" y="1318"/>
                    <a:pt x="14946" y="1320"/>
                    <a:pt x="14919" y="1320"/>
                  </a:cubicBezTo>
                  <a:cubicBezTo>
                    <a:pt x="14606" y="1320"/>
                    <a:pt x="14322" y="1075"/>
                    <a:pt x="14024" y="938"/>
                  </a:cubicBezTo>
                  <a:cubicBezTo>
                    <a:pt x="13842" y="854"/>
                    <a:pt x="13646" y="814"/>
                    <a:pt x="13450" y="814"/>
                  </a:cubicBezTo>
                  <a:cubicBezTo>
                    <a:pt x="13085" y="814"/>
                    <a:pt x="12719" y="955"/>
                    <a:pt x="12435" y="1223"/>
                  </a:cubicBezTo>
                  <a:cubicBezTo>
                    <a:pt x="12271" y="1126"/>
                    <a:pt x="12322" y="843"/>
                    <a:pt x="12264" y="640"/>
                  </a:cubicBezTo>
                  <a:cubicBezTo>
                    <a:pt x="12204" y="429"/>
                    <a:pt x="12008" y="301"/>
                    <a:pt x="11817" y="282"/>
                  </a:cubicBezTo>
                  <a:cubicBezTo>
                    <a:pt x="11794" y="279"/>
                    <a:pt x="11771" y="278"/>
                    <a:pt x="11749" y="278"/>
                  </a:cubicBezTo>
                  <a:cubicBezTo>
                    <a:pt x="11581" y="278"/>
                    <a:pt x="11415" y="338"/>
                    <a:pt x="11254" y="399"/>
                  </a:cubicBezTo>
                  <a:cubicBezTo>
                    <a:pt x="10861" y="548"/>
                    <a:pt x="10404" y="802"/>
                    <a:pt x="10368" y="1280"/>
                  </a:cubicBezTo>
                  <a:cubicBezTo>
                    <a:pt x="10357" y="1414"/>
                    <a:pt x="10383" y="1557"/>
                    <a:pt x="10335" y="1680"/>
                  </a:cubicBezTo>
                  <a:cubicBezTo>
                    <a:pt x="10265" y="1854"/>
                    <a:pt x="10077" y="1912"/>
                    <a:pt x="9960" y="2048"/>
                  </a:cubicBezTo>
                  <a:cubicBezTo>
                    <a:pt x="9820" y="2211"/>
                    <a:pt x="9798" y="2461"/>
                    <a:pt x="9792" y="2690"/>
                  </a:cubicBezTo>
                  <a:cubicBezTo>
                    <a:pt x="9786" y="2919"/>
                    <a:pt x="9785" y="3166"/>
                    <a:pt x="9670" y="3353"/>
                  </a:cubicBezTo>
                  <a:cubicBezTo>
                    <a:pt x="9597" y="3473"/>
                    <a:pt x="9320" y="3555"/>
                    <a:pt x="9095" y="3555"/>
                  </a:cubicBezTo>
                  <a:cubicBezTo>
                    <a:pt x="8972" y="3555"/>
                    <a:pt x="8863" y="3530"/>
                    <a:pt x="8813" y="3474"/>
                  </a:cubicBezTo>
                  <a:cubicBezTo>
                    <a:pt x="8731" y="3381"/>
                    <a:pt x="8634" y="3343"/>
                    <a:pt x="8531" y="3343"/>
                  </a:cubicBezTo>
                  <a:cubicBezTo>
                    <a:pt x="8287" y="3343"/>
                    <a:pt x="8008" y="3552"/>
                    <a:pt x="7809" y="3759"/>
                  </a:cubicBezTo>
                  <a:lnTo>
                    <a:pt x="6963" y="4640"/>
                  </a:lnTo>
                  <a:cubicBezTo>
                    <a:pt x="6751" y="4861"/>
                    <a:pt x="6523" y="5091"/>
                    <a:pt x="6242" y="5146"/>
                  </a:cubicBezTo>
                  <a:cubicBezTo>
                    <a:pt x="6212" y="5151"/>
                    <a:pt x="6181" y="5154"/>
                    <a:pt x="6150" y="5154"/>
                  </a:cubicBezTo>
                  <a:cubicBezTo>
                    <a:pt x="5892" y="5154"/>
                    <a:pt x="5622" y="4958"/>
                    <a:pt x="5612" y="4663"/>
                  </a:cubicBezTo>
                  <a:cubicBezTo>
                    <a:pt x="5666" y="4604"/>
                    <a:pt x="5735" y="4587"/>
                    <a:pt x="5811" y="4587"/>
                  </a:cubicBezTo>
                  <a:cubicBezTo>
                    <a:pt x="5923" y="4587"/>
                    <a:pt x="6049" y="4625"/>
                    <a:pt x="6159" y="4625"/>
                  </a:cubicBezTo>
                  <a:cubicBezTo>
                    <a:pt x="6238" y="4625"/>
                    <a:pt x="6310" y="4605"/>
                    <a:pt x="6362" y="4537"/>
                  </a:cubicBezTo>
                  <a:cubicBezTo>
                    <a:pt x="6518" y="4334"/>
                    <a:pt x="6288" y="4044"/>
                    <a:pt x="6085" y="3908"/>
                  </a:cubicBezTo>
                  <a:cubicBezTo>
                    <a:pt x="5715" y="3659"/>
                    <a:pt x="5332" y="3406"/>
                    <a:pt x="4907" y="3339"/>
                  </a:cubicBezTo>
                  <a:cubicBezTo>
                    <a:pt x="4846" y="3330"/>
                    <a:pt x="4784" y="3325"/>
                    <a:pt x="4722" y="3325"/>
                  </a:cubicBezTo>
                  <a:cubicBezTo>
                    <a:pt x="4350" y="3325"/>
                    <a:pt x="3971" y="3498"/>
                    <a:pt x="3782" y="3862"/>
                  </a:cubicBezTo>
                  <a:cubicBezTo>
                    <a:pt x="3594" y="4227"/>
                    <a:pt x="3628" y="4702"/>
                    <a:pt x="3441" y="5068"/>
                  </a:cubicBezTo>
                  <a:cubicBezTo>
                    <a:pt x="3325" y="5297"/>
                    <a:pt x="3132" y="5460"/>
                    <a:pt x="2999" y="5677"/>
                  </a:cubicBezTo>
                  <a:cubicBezTo>
                    <a:pt x="2867" y="5894"/>
                    <a:pt x="2810" y="6222"/>
                    <a:pt x="2973" y="6410"/>
                  </a:cubicBezTo>
                  <a:cubicBezTo>
                    <a:pt x="3104" y="6561"/>
                    <a:pt x="3327" y="6561"/>
                    <a:pt x="3457" y="6714"/>
                  </a:cubicBezTo>
                  <a:cubicBezTo>
                    <a:pt x="3556" y="6832"/>
                    <a:pt x="3590" y="7029"/>
                    <a:pt x="3721" y="7094"/>
                  </a:cubicBezTo>
                  <a:cubicBezTo>
                    <a:pt x="3746" y="7106"/>
                    <a:pt x="3772" y="7112"/>
                    <a:pt x="3797" y="7112"/>
                  </a:cubicBezTo>
                  <a:cubicBezTo>
                    <a:pt x="3924" y="7112"/>
                    <a:pt x="4047" y="6970"/>
                    <a:pt x="4076" y="6817"/>
                  </a:cubicBezTo>
                  <a:cubicBezTo>
                    <a:pt x="4112" y="6632"/>
                    <a:pt x="4062" y="6442"/>
                    <a:pt x="4036" y="6256"/>
                  </a:cubicBezTo>
                  <a:cubicBezTo>
                    <a:pt x="3958" y="5698"/>
                    <a:pt x="4199" y="5013"/>
                    <a:pt x="4681" y="4933"/>
                  </a:cubicBezTo>
                  <a:cubicBezTo>
                    <a:pt x="4791" y="4938"/>
                    <a:pt x="4828" y="5120"/>
                    <a:pt x="4778" y="5234"/>
                  </a:cubicBezTo>
                  <a:cubicBezTo>
                    <a:pt x="4729" y="5348"/>
                    <a:pt x="4633" y="5427"/>
                    <a:pt x="4581" y="5539"/>
                  </a:cubicBezTo>
                  <a:cubicBezTo>
                    <a:pt x="4483" y="5751"/>
                    <a:pt x="4597" y="6052"/>
                    <a:pt x="4797" y="6113"/>
                  </a:cubicBezTo>
                  <a:cubicBezTo>
                    <a:pt x="5006" y="6176"/>
                    <a:pt x="5355" y="6126"/>
                    <a:pt x="5328" y="6374"/>
                  </a:cubicBezTo>
                  <a:cubicBezTo>
                    <a:pt x="5298" y="6637"/>
                    <a:pt x="4878" y="6465"/>
                    <a:pt x="4742" y="6679"/>
                  </a:cubicBezTo>
                  <a:cubicBezTo>
                    <a:pt x="4661" y="6805"/>
                    <a:pt x="4732" y="6981"/>
                    <a:pt x="4730" y="7137"/>
                  </a:cubicBezTo>
                  <a:cubicBezTo>
                    <a:pt x="4727" y="7444"/>
                    <a:pt x="4435" y="7644"/>
                    <a:pt x="4171" y="7665"/>
                  </a:cubicBezTo>
                  <a:cubicBezTo>
                    <a:pt x="4142" y="7668"/>
                    <a:pt x="4114" y="7669"/>
                    <a:pt x="4085" y="7669"/>
                  </a:cubicBezTo>
                  <a:cubicBezTo>
                    <a:pt x="3886" y="7669"/>
                    <a:pt x="3686" y="7619"/>
                    <a:pt x="3487" y="7619"/>
                  </a:cubicBezTo>
                  <a:cubicBezTo>
                    <a:pt x="3452" y="7619"/>
                    <a:pt x="3416" y="7621"/>
                    <a:pt x="3380" y="7625"/>
                  </a:cubicBezTo>
                  <a:cubicBezTo>
                    <a:pt x="3117" y="7652"/>
                    <a:pt x="2830" y="7869"/>
                    <a:pt x="2842" y="8175"/>
                  </a:cubicBezTo>
                  <a:cubicBezTo>
                    <a:pt x="2478" y="8373"/>
                    <a:pt x="2099" y="8534"/>
                    <a:pt x="1710" y="8656"/>
                  </a:cubicBezTo>
                  <a:cubicBezTo>
                    <a:pt x="1726" y="8987"/>
                    <a:pt x="2266" y="9018"/>
                    <a:pt x="2264" y="9351"/>
                  </a:cubicBezTo>
                  <a:cubicBezTo>
                    <a:pt x="2263" y="9538"/>
                    <a:pt x="2076" y="9641"/>
                    <a:pt x="1911" y="9641"/>
                  </a:cubicBezTo>
                  <a:cubicBezTo>
                    <a:pt x="1900" y="9641"/>
                    <a:pt x="1889" y="9640"/>
                    <a:pt x="1878" y="9639"/>
                  </a:cubicBezTo>
                  <a:cubicBezTo>
                    <a:pt x="1748" y="9628"/>
                    <a:pt x="1616" y="9580"/>
                    <a:pt x="1487" y="9580"/>
                  </a:cubicBezTo>
                  <a:cubicBezTo>
                    <a:pt x="1447" y="9580"/>
                    <a:pt x="1407" y="9584"/>
                    <a:pt x="1367" y="9597"/>
                  </a:cubicBezTo>
                  <a:cubicBezTo>
                    <a:pt x="1080" y="9684"/>
                    <a:pt x="979" y="10153"/>
                    <a:pt x="1138" y="10444"/>
                  </a:cubicBezTo>
                  <a:cubicBezTo>
                    <a:pt x="1283" y="10708"/>
                    <a:pt x="1565" y="10828"/>
                    <a:pt x="1837" y="10828"/>
                  </a:cubicBezTo>
                  <a:cubicBezTo>
                    <a:pt x="1865" y="10828"/>
                    <a:pt x="1893" y="10826"/>
                    <a:pt x="1921" y="10824"/>
                  </a:cubicBezTo>
                  <a:cubicBezTo>
                    <a:pt x="2040" y="10813"/>
                    <a:pt x="2167" y="10776"/>
                    <a:pt x="2241" y="10668"/>
                  </a:cubicBezTo>
                  <a:cubicBezTo>
                    <a:pt x="2312" y="10565"/>
                    <a:pt x="2318" y="10423"/>
                    <a:pt x="2347" y="10296"/>
                  </a:cubicBezTo>
                  <a:cubicBezTo>
                    <a:pt x="2414" y="10011"/>
                    <a:pt x="2624" y="9778"/>
                    <a:pt x="2872" y="9712"/>
                  </a:cubicBezTo>
                  <a:cubicBezTo>
                    <a:pt x="3012" y="9675"/>
                    <a:pt x="3183" y="9672"/>
                    <a:pt x="3259" y="9530"/>
                  </a:cubicBezTo>
                  <a:cubicBezTo>
                    <a:pt x="3579" y="9731"/>
                    <a:pt x="3804" y="10123"/>
                    <a:pt x="3841" y="10543"/>
                  </a:cubicBezTo>
                  <a:cubicBezTo>
                    <a:pt x="3867" y="10582"/>
                    <a:pt x="3900" y="10598"/>
                    <a:pt x="3936" y="10598"/>
                  </a:cubicBezTo>
                  <a:cubicBezTo>
                    <a:pt x="4043" y="10598"/>
                    <a:pt x="4168" y="10450"/>
                    <a:pt x="4151" y="10305"/>
                  </a:cubicBezTo>
                  <a:cubicBezTo>
                    <a:pt x="4128" y="10112"/>
                    <a:pt x="3981" y="9978"/>
                    <a:pt x="3864" y="9838"/>
                  </a:cubicBezTo>
                  <a:cubicBezTo>
                    <a:pt x="3747" y="9697"/>
                    <a:pt x="3650" y="9479"/>
                    <a:pt x="3741" y="9316"/>
                  </a:cubicBezTo>
                  <a:cubicBezTo>
                    <a:pt x="4289" y="9502"/>
                    <a:pt x="4731" y="10054"/>
                    <a:pt x="4852" y="10701"/>
                  </a:cubicBezTo>
                  <a:cubicBezTo>
                    <a:pt x="5043" y="10657"/>
                    <a:pt x="5148" y="10357"/>
                    <a:pt x="5038" y="10171"/>
                  </a:cubicBezTo>
                  <a:cubicBezTo>
                    <a:pt x="5060" y="10114"/>
                    <a:pt x="5103" y="10090"/>
                    <a:pt x="5152" y="10090"/>
                  </a:cubicBezTo>
                  <a:cubicBezTo>
                    <a:pt x="5236" y="10090"/>
                    <a:pt x="5338" y="10161"/>
                    <a:pt x="5377" y="10257"/>
                  </a:cubicBezTo>
                  <a:cubicBezTo>
                    <a:pt x="5440" y="10410"/>
                    <a:pt x="5434" y="10598"/>
                    <a:pt x="5524" y="10732"/>
                  </a:cubicBezTo>
                  <a:cubicBezTo>
                    <a:pt x="5614" y="10868"/>
                    <a:pt x="5759" y="10897"/>
                    <a:pt x="5917" y="10897"/>
                  </a:cubicBezTo>
                  <a:cubicBezTo>
                    <a:pt x="6041" y="10897"/>
                    <a:pt x="6174" y="10879"/>
                    <a:pt x="6297" y="10879"/>
                  </a:cubicBezTo>
                  <a:cubicBezTo>
                    <a:pt x="6461" y="10879"/>
                    <a:pt x="6607" y="10912"/>
                    <a:pt x="6685" y="11070"/>
                  </a:cubicBezTo>
                  <a:cubicBezTo>
                    <a:pt x="6831" y="11362"/>
                    <a:pt x="6509" y="11701"/>
                    <a:pt x="6217" y="11701"/>
                  </a:cubicBezTo>
                  <a:cubicBezTo>
                    <a:pt x="6213" y="11701"/>
                    <a:pt x="6208" y="11701"/>
                    <a:pt x="6204" y="11701"/>
                  </a:cubicBezTo>
                  <a:cubicBezTo>
                    <a:pt x="5909" y="11690"/>
                    <a:pt x="5639" y="11494"/>
                    <a:pt x="5345" y="11461"/>
                  </a:cubicBezTo>
                  <a:cubicBezTo>
                    <a:pt x="5312" y="11457"/>
                    <a:pt x="5278" y="11455"/>
                    <a:pt x="5245" y="11455"/>
                  </a:cubicBezTo>
                  <a:cubicBezTo>
                    <a:pt x="4956" y="11455"/>
                    <a:pt x="4672" y="11589"/>
                    <a:pt x="4382" y="11629"/>
                  </a:cubicBezTo>
                  <a:cubicBezTo>
                    <a:pt x="4345" y="11633"/>
                    <a:pt x="4307" y="11636"/>
                    <a:pt x="4269" y="11636"/>
                  </a:cubicBezTo>
                  <a:cubicBezTo>
                    <a:pt x="3971" y="11636"/>
                    <a:pt x="3651" y="11483"/>
                    <a:pt x="3590" y="11156"/>
                  </a:cubicBezTo>
                  <a:cubicBezTo>
                    <a:pt x="3572" y="11056"/>
                    <a:pt x="3579" y="10947"/>
                    <a:pt x="3534" y="10859"/>
                  </a:cubicBezTo>
                  <a:cubicBezTo>
                    <a:pt x="3480" y="10756"/>
                    <a:pt x="3369" y="10719"/>
                    <a:pt x="3262" y="10719"/>
                  </a:cubicBezTo>
                  <a:cubicBezTo>
                    <a:pt x="3241" y="10719"/>
                    <a:pt x="3220" y="10720"/>
                    <a:pt x="3199" y="10723"/>
                  </a:cubicBezTo>
                  <a:cubicBezTo>
                    <a:pt x="2777" y="10779"/>
                    <a:pt x="2349" y="11188"/>
                    <a:pt x="1969" y="11188"/>
                  </a:cubicBezTo>
                  <a:cubicBezTo>
                    <a:pt x="1865" y="11188"/>
                    <a:pt x="1765" y="11157"/>
                    <a:pt x="1669" y="11080"/>
                  </a:cubicBezTo>
                  <a:cubicBezTo>
                    <a:pt x="1384" y="11722"/>
                    <a:pt x="689" y="11964"/>
                    <a:pt x="300" y="12528"/>
                  </a:cubicBezTo>
                  <a:cubicBezTo>
                    <a:pt x="-122" y="13143"/>
                    <a:pt x="-86" y="14092"/>
                    <a:pt x="324" y="14718"/>
                  </a:cubicBezTo>
                  <a:cubicBezTo>
                    <a:pt x="682" y="15264"/>
                    <a:pt x="1280" y="15559"/>
                    <a:pt x="1873" y="15559"/>
                  </a:cubicBezTo>
                  <a:cubicBezTo>
                    <a:pt x="1960" y="15559"/>
                    <a:pt x="2046" y="15552"/>
                    <a:pt x="2131" y="15540"/>
                  </a:cubicBezTo>
                  <a:cubicBezTo>
                    <a:pt x="2220" y="15527"/>
                    <a:pt x="2313" y="15508"/>
                    <a:pt x="2403" y="15508"/>
                  </a:cubicBezTo>
                  <a:cubicBezTo>
                    <a:pt x="2467" y="15508"/>
                    <a:pt x="2530" y="15518"/>
                    <a:pt x="2590" y="15546"/>
                  </a:cubicBezTo>
                  <a:cubicBezTo>
                    <a:pt x="2732" y="15614"/>
                    <a:pt x="2823" y="15774"/>
                    <a:pt x="2942" y="15887"/>
                  </a:cubicBezTo>
                  <a:cubicBezTo>
                    <a:pt x="3011" y="15953"/>
                    <a:pt x="3107" y="16000"/>
                    <a:pt x="3194" y="16000"/>
                  </a:cubicBezTo>
                  <a:cubicBezTo>
                    <a:pt x="3256" y="16000"/>
                    <a:pt x="3314" y="15977"/>
                    <a:pt x="3355" y="15920"/>
                  </a:cubicBezTo>
                  <a:cubicBezTo>
                    <a:pt x="3242" y="16243"/>
                    <a:pt x="3274" y="16629"/>
                    <a:pt x="3436" y="16922"/>
                  </a:cubicBezTo>
                  <a:cubicBezTo>
                    <a:pt x="3611" y="17239"/>
                    <a:pt x="3938" y="17489"/>
                    <a:pt x="3932" y="17866"/>
                  </a:cubicBezTo>
                  <a:cubicBezTo>
                    <a:pt x="3928" y="18060"/>
                    <a:pt x="3830" y="18234"/>
                    <a:pt x="3785" y="18422"/>
                  </a:cubicBezTo>
                  <a:cubicBezTo>
                    <a:pt x="3575" y="19281"/>
                    <a:pt x="4450" y="19982"/>
                    <a:pt x="4589" y="20860"/>
                  </a:cubicBezTo>
                  <a:cubicBezTo>
                    <a:pt x="4626" y="21096"/>
                    <a:pt x="4626" y="21381"/>
                    <a:pt x="4798" y="21514"/>
                  </a:cubicBezTo>
                  <a:cubicBezTo>
                    <a:pt x="4877" y="21575"/>
                    <a:pt x="4976" y="21588"/>
                    <a:pt x="5072" y="21595"/>
                  </a:cubicBezTo>
                  <a:cubicBezTo>
                    <a:pt x="5114" y="21598"/>
                    <a:pt x="5157" y="21600"/>
                    <a:pt x="5201" y="21600"/>
                  </a:cubicBezTo>
                  <a:cubicBezTo>
                    <a:pt x="5663" y="21600"/>
                    <a:pt x="6183" y="21416"/>
                    <a:pt x="6275" y="20909"/>
                  </a:cubicBezTo>
                  <a:cubicBezTo>
                    <a:pt x="6304" y="20752"/>
                    <a:pt x="6284" y="20590"/>
                    <a:pt x="6288" y="20429"/>
                  </a:cubicBezTo>
                  <a:cubicBezTo>
                    <a:pt x="6300" y="19950"/>
                    <a:pt x="6553" y="19489"/>
                    <a:pt x="6922" y="19273"/>
                  </a:cubicBezTo>
                  <a:cubicBezTo>
                    <a:pt x="7022" y="19214"/>
                    <a:pt x="7132" y="19170"/>
                    <a:pt x="7212" y="19079"/>
                  </a:cubicBezTo>
                  <a:cubicBezTo>
                    <a:pt x="7388" y="18878"/>
                    <a:pt x="7349" y="18537"/>
                    <a:pt x="7259" y="18270"/>
                  </a:cubicBezTo>
                  <a:cubicBezTo>
                    <a:pt x="7168" y="18003"/>
                    <a:pt x="7037" y="17735"/>
                    <a:pt x="7069" y="17450"/>
                  </a:cubicBezTo>
                  <a:cubicBezTo>
                    <a:pt x="7119" y="16994"/>
                    <a:pt x="7542" y="16753"/>
                    <a:pt x="7862" y="16481"/>
                  </a:cubicBezTo>
                  <a:cubicBezTo>
                    <a:pt x="8343" y="16071"/>
                    <a:pt x="8674" y="15430"/>
                    <a:pt x="8758" y="14745"/>
                  </a:cubicBezTo>
                  <a:cubicBezTo>
                    <a:pt x="8522" y="14830"/>
                    <a:pt x="8258" y="14910"/>
                    <a:pt x="8012" y="14910"/>
                  </a:cubicBezTo>
                  <a:cubicBezTo>
                    <a:pt x="7794" y="14910"/>
                    <a:pt x="7590" y="14848"/>
                    <a:pt x="7431" y="14674"/>
                  </a:cubicBezTo>
                  <a:cubicBezTo>
                    <a:pt x="7314" y="14545"/>
                    <a:pt x="7241" y="14372"/>
                    <a:pt x="7172" y="14203"/>
                  </a:cubicBezTo>
                  <a:lnTo>
                    <a:pt x="6544" y="12682"/>
                  </a:lnTo>
                  <a:cubicBezTo>
                    <a:pt x="6517" y="12615"/>
                    <a:pt x="6489" y="12539"/>
                    <a:pt x="6511" y="12469"/>
                  </a:cubicBezTo>
                  <a:cubicBezTo>
                    <a:pt x="6531" y="12409"/>
                    <a:pt x="6570" y="12384"/>
                    <a:pt x="6616" y="12384"/>
                  </a:cubicBezTo>
                  <a:cubicBezTo>
                    <a:pt x="6714" y="12384"/>
                    <a:pt x="6847" y="12493"/>
                    <a:pt x="6910" y="12607"/>
                  </a:cubicBezTo>
                  <a:cubicBezTo>
                    <a:pt x="7245" y="13211"/>
                    <a:pt x="7547" y="13840"/>
                    <a:pt x="7811" y="14490"/>
                  </a:cubicBezTo>
                  <a:cubicBezTo>
                    <a:pt x="8353" y="14374"/>
                    <a:pt x="8866" y="14116"/>
                    <a:pt x="9309" y="13734"/>
                  </a:cubicBezTo>
                  <a:cubicBezTo>
                    <a:pt x="9449" y="13613"/>
                    <a:pt x="9589" y="13467"/>
                    <a:pt x="9636" y="13272"/>
                  </a:cubicBezTo>
                  <a:cubicBezTo>
                    <a:pt x="9684" y="13076"/>
                    <a:pt x="9596" y="12825"/>
                    <a:pt x="9424" y="12790"/>
                  </a:cubicBezTo>
                  <a:cubicBezTo>
                    <a:pt x="9407" y="12787"/>
                    <a:pt x="9391" y="12786"/>
                    <a:pt x="9374" y="12786"/>
                  </a:cubicBezTo>
                  <a:cubicBezTo>
                    <a:pt x="9324" y="12786"/>
                    <a:pt x="9272" y="12798"/>
                    <a:pt x="9221" y="12805"/>
                  </a:cubicBezTo>
                  <a:cubicBezTo>
                    <a:pt x="9196" y="12808"/>
                    <a:pt x="9171" y="12809"/>
                    <a:pt x="9146" y="12809"/>
                  </a:cubicBezTo>
                  <a:cubicBezTo>
                    <a:pt x="8770" y="12809"/>
                    <a:pt x="8443" y="12471"/>
                    <a:pt x="8194" y="12133"/>
                  </a:cubicBezTo>
                  <a:cubicBezTo>
                    <a:pt x="8266" y="12039"/>
                    <a:pt x="8362" y="12004"/>
                    <a:pt x="8466" y="12004"/>
                  </a:cubicBezTo>
                  <a:cubicBezTo>
                    <a:pt x="8626" y="12004"/>
                    <a:pt x="8806" y="12086"/>
                    <a:pt x="8957" y="12166"/>
                  </a:cubicBezTo>
                  <a:cubicBezTo>
                    <a:pt x="9404" y="12404"/>
                    <a:pt x="9876" y="12574"/>
                    <a:pt x="10360" y="12671"/>
                  </a:cubicBezTo>
                  <a:cubicBezTo>
                    <a:pt x="10481" y="12695"/>
                    <a:pt x="10605" y="12716"/>
                    <a:pt x="10713" y="12781"/>
                  </a:cubicBezTo>
                  <a:cubicBezTo>
                    <a:pt x="10789" y="12827"/>
                    <a:pt x="10855" y="12893"/>
                    <a:pt x="10918" y="12960"/>
                  </a:cubicBezTo>
                  <a:cubicBezTo>
                    <a:pt x="11477" y="13557"/>
                    <a:pt x="11890" y="14334"/>
                    <a:pt x="12098" y="15181"/>
                  </a:cubicBezTo>
                  <a:cubicBezTo>
                    <a:pt x="12115" y="15186"/>
                    <a:pt x="12132" y="15188"/>
                    <a:pt x="12148" y="15188"/>
                  </a:cubicBezTo>
                  <a:cubicBezTo>
                    <a:pt x="12334" y="15188"/>
                    <a:pt x="12462" y="14912"/>
                    <a:pt x="12478" y="14679"/>
                  </a:cubicBezTo>
                  <a:cubicBezTo>
                    <a:pt x="12495" y="14427"/>
                    <a:pt x="12469" y="14135"/>
                    <a:pt x="12626" y="13959"/>
                  </a:cubicBezTo>
                  <a:cubicBezTo>
                    <a:pt x="12749" y="13820"/>
                    <a:pt x="12952" y="13802"/>
                    <a:pt x="13060" y="13647"/>
                  </a:cubicBezTo>
                  <a:cubicBezTo>
                    <a:pt x="13196" y="13452"/>
                    <a:pt x="13125" y="13124"/>
                    <a:pt x="13284" y="12954"/>
                  </a:cubicBezTo>
                  <a:cubicBezTo>
                    <a:pt x="13335" y="12900"/>
                    <a:pt x="13394" y="12876"/>
                    <a:pt x="13455" y="12876"/>
                  </a:cubicBezTo>
                  <a:cubicBezTo>
                    <a:pt x="13634" y="12876"/>
                    <a:pt x="13833" y="13075"/>
                    <a:pt x="13912" y="13291"/>
                  </a:cubicBezTo>
                  <a:cubicBezTo>
                    <a:pt x="14019" y="13580"/>
                    <a:pt x="14057" y="13935"/>
                    <a:pt x="14282" y="14112"/>
                  </a:cubicBezTo>
                  <a:lnTo>
                    <a:pt x="14644" y="14051"/>
                  </a:lnTo>
                  <a:cubicBezTo>
                    <a:pt x="14646" y="14761"/>
                    <a:pt x="14858" y="15467"/>
                    <a:pt x="15237" y="16024"/>
                  </a:cubicBezTo>
                  <a:cubicBezTo>
                    <a:pt x="15444" y="15898"/>
                    <a:pt x="15350" y="15534"/>
                    <a:pt x="15221" y="15308"/>
                  </a:cubicBezTo>
                  <a:cubicBezTo>
                    <a:pt x="15092" y="15082"/>
                    <a:pt x="14965" y="14746"/>
                    <a:pt x="15149" y="14578"/>
                  </a:cubicBezTo>
                  <a:cubicBezTo>
                    <a:pt x="15404" y="14581"/>
                    <a:pt x="15522" y="14989"/>
                    <a:pt x="15770" y="15059"/>
                  </a:cubicBezTo>
                  <a:cubicBezTo>
                    <a:pt x="15792" y="15065"/>
                    <a:pt x="15814" y="15068"/>
                    <a:pt x="15835" y="15068"/>
                  </a:cubicBezTo>
                  <a:cubicBezTo>
                    <a:pt x="16053" y="15068"/>
                    <a:pt x="16232" y="14762"/>
                    <a:pt x="16191" y="14499"/>
                  </a:cubicBezTo>
                  <a:cubicBezTo>
                    <a:pt x="16147" y="14209"/>
                    <a:pt x="15932" y="13996"/>
                    <a:pt x="15711" y="13854"/>
                  </a:cubicBezTo>
                  <a:cubicBezTo>
                    <a:pt x="15513" y="13602"/>
                    <a:pt x="15799" y="13199"/>
                    <a:pt x="16090" y="13142"/>
                  </a:cubicBezTo>
                  <a:cubicBezTo>
                    <a:pt x="16184" y="13123"/>
                    <a:pt x="16282" y="13121"/>
                    <a:pt x="16379" y="13121"/>
                  </a:cubicBezTo>
                  <a:cubicBezTo>
                    <a:pt x="16412" y="13121"/>
                    <a:pt x="16444" y="13121"/>
                    <a:pt x="16477" y="13121"/>
                  </a:cubicBezTo>
                  <a:cubicBezTo>
                    <a:pt x="16645" y="13121"/>
                    <a:pt x="16812" y="13114"/>
                    <a:pt x="16961" y="13027"/>
                  </a:cubicBezTo>
                  <a:cubicBezTo>
                    <a:pt x="17276" y="12844"/>
                    <a:pt x="17381" y="12361"/>
                    <a:pt x="17310" y="11960"/>
                  </a:cubicBezTo>
                  <a:cubicBezTo>
                    <a:pt x="17238" y="11559"/>
                    <a:pt x="17033" y="11211"/>
                    <a:pt x="16865" y="10851"/>
                  </a:cubicBezTo>
                  <a:cubicBezTo>
                    <a:pt x="16722" y="10543"/>
                    <a:pt x="16652" y="10063"/>
                    <a:pt x="16930" y="9928"/>
                  </a:cubicBezTo>
                  <a:cubicBezTo>
                    <a:pt x="17004" y="9892"/>
                    <a:pt x="17087" y="9893"/>
                    <a:pt x="17168" y="9889"/>
                  </a:cubicBezTo>
                  <a:cubicBezTo>
                    <a:pt x="18219" y="9838"/>
                    <a:pt x="19089" y="8547"/>
                    <a:pt x="18878" y="7351"/>
                  </a:cubicBezTo>
                  <a:cubicBezTo>
                    <a:pt x="18838" y="7126"/>
                    <a:pt x="18763" y="6902"/>
                    <a:pt x="18625" y="6738"/>
                  </a:cubicBezTo>
                  <a:cubicBezTo>
                    <a:pt x="18375" y="6442"/>
                    <a:pt x="17950" y="6372"/>
                    <a:pt x="17764" y="6019"/>
                  </a:cubicBezTo>
                  <a:cubicBezTo>
                    <a:pt x="17535" y="5587"/>
                    <a:pt x="17818" y="5014"/>
                    <a:pt x="18184" y="4737"/>
                  </a:cubicBezTo>
                  <a:cubicBezTo>
                    <a:pt x="18549" y="4460"/>
                    <a:pt x="18996" y="4339"/>
                    <a:pt x="19337" y="4023"/>
                  </a:cubicBezTo>
                  <a:cubicBezTo>
                    <a:pt x="19428" y="4020"/>
                    <a:pt x="19477" y="3917"/>
                    <a:pt x="19494" y="3813"/>
                  </a:cubicBezTo>
                  <a:cubicBezTo>
                    <a:pt x="19504" y="3748"/>
                    <a:pt x="19490" y="3681"/>
                    <a:pt x="19490" y="3615"/>
                  </a:cubicBezTo>
                  <a:cubicBezTo>
                    <a:pt x="19488" y="3433"/>
                    <a:pt x="19600" y="3258"/>
                    <a:pt x="19751" y="3206"/>
                  </a:cubicBezTo>
                  <a:cubicBezTo>
                    <a:pt x="19782" y="3196"/>
                    <a:pt x="19815" y="3190"/>
                    <a:pt x="19848" y="3190"/>
                  </a:cubicBezTo>
                  <a:cubicBezTo>
                    <a:pt x="19971" y="3190"/>
                    <a:pt x="20095" y="3264"/>
                    <a:pt x="20161" y="3386"/>
                  </a:cubicBezTo>
                  <a:cubicBezTo>
                    <a:pt x="20265" y="3575"/>
                    <a:pt x="20223" y="3825"/>
                    <a:pt x="20148" y="4032"/>
                  </a:cubicBezTo>
                  <a:cubicBezTo>
                    <a:pt x="20073" y="4239"/>
                    <a:pt x="19967" y="4437"/>
                    <a:pt x="19947" y="4660"/>
                  </a:cubicBezTo>
                  <a:cubicBezTo>
                    <a:pt x="19928" y="4883"/>
                    <a:pt x="20037" y="5146"/>
                    <a:pt x="20229" y="5171"/>
                  </a:cubicBezTo>
                  <a:cubicBezTo>
                    <a:pt x="20239" y="5172"/>
                    <a:pt x="20250" y="5173"/>
                    <a:pt x="20260" y="5173"/>
                  </a:cubicBezTo>
                  <a:cubicBezTo>
                    <a:pt x="20477" y="5173"/>
                    <a:pt x="20617" y="4866"/>
                    <a:pt x="20631" y="4604"/>
                  </a:cubicBezTo>
                  <a:cubicBezTo>
                    <a:pt x="20647" y="4330"/>
                    <a:pt x="20601" y="4032"/>
                    <a:pt x="20727" y="3800"/>
                  </a:cubicBezTo>
                  <a:cubicBezTo>
                    <a:pt x="20920" y="3448"/>
                    <a:pt x="21453" y="3366"/>
                    <a:pt x="21467" y="2949"/>
                  </a:cubicBezTo>
                  <a:cubicBezTo>
                    <a:pt x="21478" y="2611"/>
                    <a:pt x="21112" y="2414"/>
                    <a:pt x="21047" y="2085"/>
                  </a:cubicBezTo>
                  <a:cubicBezTo>
                    <a:pt x="21020" y="1952"/>
                    <a:pt x="21046" y="1814"/>
                    <a:pt x="21057" y="1679"/>
                  </a:cubicBezTo>
                  <a:cubicBezTo>
                    <a:pt x="21097" y="1173"/>
                    <a:pt x="20905" y="650"/>
                    <a:pt x="20563" y="333"/>
                  </a:cubicBezTo>
                  <a:cubicBezTo>
                    <a:pt x="20328" y="116"/>
                    <a:pt x="20027" y="0"/>
                    <a:pt x="19726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52" name="Google Shape;3331;p217"/>
            <p:cNvSpPr/>
            <p:nvPr/>
          </p:nvSpPr>
          <p:spPr>
            <a:xfrm>
              <a:off x="3293999" y="1571004"/>
              <a:ext cx="159480" cy="10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7" h="21600" fill="norm" stroke="1" extrusionOk="0">
                  <a:moveTo>
                    <a:pt x="12641" y="0"/>
                  </a:moveTo>
                  <a:cubicBezTo>
                    <a:pt x="6978" y="0"/>
                    <a:pt x="-3029" y="3650"/>
                    <a:pt x="885" y="13946"/>
                  </a:cubicBezTo>
                  <a:cubicBezTo>
                    <a:pt x="1960" y="16770"/>
                    <a:pt x="3737" y="18428"/>
                    <a:pt x="5480" y="19771"/>
                  </a:cubicBezTo>
                  <a:cubicBezTo>
                    <a:pt x="6761" y="20751"/>
                    <a:pt x="8208" y="21600"/>
                    <a:pt x="9573" y="21600"/>
                  </a:cubicBezTo>
                  <a:cubicBezTo>
                    <a:pt x="10459" y="21600"/>
                    <a:pt x="11311" y="21241"/>
                    <a:pt x="12059" y="20329"/>
                  </a:cubicBezTo>
                  <a:cubicBezTo>
                    <a:pt x="13358" y="18742"/>
                    <a:pt x="17689" y="7905"/>
                    <a:pt x="17991" y="5551"/>
                  </a:cubicBezTo>
                  <a:cubicBezTo>
                    <a:pt x="18571" y="1020"/>
                    <a:pt x="17736" y="1274"/>
                    <a:pt x="15234" y="359"/>
                  </a:cubicBezTo>
                  <a:cubicBezTo>
                    <a:pt x="14599" y="125"/>
                    <a:pt x="13695" y="0"/>
                    <a:pt x="12641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53" name="Google Shape;3332;p217"/>
            <p:cNvSpPr/>
            <p:nvPr/>
          </p:nvSpPr>
          <p:spPr>
            <a:xfrm>
              <a:off x="3131922" y="1560497"/>
              <a:ext cx="304024" cy="22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913" y="0"/>
                  </a:moveTo>
                  <a:cubicBezTo>
                    <a:pt x="594" y="0"/>
                    <a:pt x="288" y="87"/>
                    <a:pt x="0" y="277"/>
                  </a:cubicBezTo>
                  <a:cubicBezTo>
                    <a:pt x="716" y="2361"/>
                    <a:pt x="1963" y="4657"/>
                    <a:pt x="2836" y="6860"/>
                  </a:cubicBezTo>
                  <a:cubicBezTo>
                    <a:pt x="6355" y="15742"/>
                    <a:pt x="13519" y="21600"/>
                    <a:pt x="20824" y="21600"/>
                  </a:cubicBezTo>
                  <a:cubicBezTo>
                    <a:pt x="20912" y="21600"/>
                    <a:pt x="21000" y="21599"/>
                    <a:pt x="21088" y="21597"/>
                  </a:cubicBezTo>
                  <a:cubicBezTo>
                    <a:pt x="21600" y="20871"/>
                    <a:pt x="20843" y="19762"/>
                    <a:pt x="20168" y="19365"/>
                  </a:cubicBezTo>
                  <a:cubicBezTo>
                    <a:pt x="18301" y="18274"/>
                    <a:pt x="16293" y="17727"/>
                    <a:pt x="14381" y="16797"/>
                  </a:cubicBezTo>
                  <a:cubicBezTo>
                    <a:pt x="12468" y="15868"/>
                    <a:pt x="10577" y="14462"/>
                    <a:pt x="9442" y="12131"/>
                  </a:cubicBezTo>
                  <a:cubicBezTo>
                    <a:pt x="8969" y="11159"/>
                    <a:pt x="8645" y="10063"/>
                    <a:pt x="8256" y="9021"/>
                  </a:cubicBezTo>
                  <a:cubicBezTo>
                    <a:pt x="7252" y="6338"/>
                    <a:pt x="3633" y="0"/>
                    <a:pt x="913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54" name="Google Shape;3333;p217"/>
            <p:cNvSpPr/>
            <p:nvPr/>
          </p:nvSpPr>
          <p:spPr>
            <a:xfrm>
              <a:off x="3329486" y="1786757"/>
              <a:ext cx="521300" cy="44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9632" y="0"/>
                  </a:moveTo>
                  <a:cubicBezTo>
                    <a:pt x="7873" y="0"/>
                    <a:pt x="5934" y="1451"/>
                    <a:pt x="4838" y="2909"/>
                  </a:cubicBezTo>
                  <a:cubicBezTo>
                    <a:pt x="4288" y="3640"/>
                    <a:pt x="3775" y="4534"/>
                    <a:pt x="2971" y="4762"/>
                  </a:cubicBezTo>
                  <a:cubicBezTo>
                    <a:pt x="2498" y="4897"/>
                    <a:pt x="1991" y="4769"/>
                    <a:pt x="1516" y="4901"/>
                  </a:cubicBezTo>
                  <a:cubicBezTo>
                    <a:pt x="119" y="5285"/>
                    <a:pt x="-206" y="7518"/>
                    <a:pt x="112" y="9181"/>
                  </a:cubicBezTo>
                  <a:cubicBezTo>
                    <a:pt x="429" y="10844"/>
                    <a:pt x="1085" y="12589"/>
                    <a:pt x="563" y="14178"/>
                  </a:cubicBezTo>
                  <a:cubicBezTo>
                    <a:pt x="457" y="14497"/>
                    <a:pt x="305" y="14810"/>
                    <a:pt x="309" y="15154"/>
                  </a:cubicBezTo>
                  <a:cubicBezTo>
                    <a:pt x="315" y="15565"/>
                    <a:pt x="552" y="15925"/>
                    <a:pt x="829" y="16173"/>
                  </a:cubicBezTo>
                  <a:cubicBezTo>
                    <a:pt x="1275" y="16570"/>
                    <a:pt x="1786" y="16729"/>
                    <a:pt x="2322" y="16729"/>
                  </a:cubicBezTo>
                  <a:cubicBezTo>
                    <a:pt x="3321" y="16729"/>
                    <a:pt x="4406" y="16178"/>
                    <a:pt x="5318" y="15590"/>
                  </a:cubicBezTo>
                  <a:cubicBezTo>
                    <a:pt x="6324" y="14942"/>
                    <a:pt x="7483" y="14256"/>
                    <a:pt x="8575" y="14256"/>
                  </a:cubicBezTo>
                  <a:cubicBezTo>
                    <a:pt x="9005" y="14256"/>
                    <a:pt x="9425" y="14363"/>
                    <a:pt x="9821" y="14620"/>
                  </a:cubicBezTo>
                  <a:cubicBezTo>
                    <a:pt x="11318" y="15592"/>
                    <a:pt x="11459" y="18054"/>
                    <a:pt x="12382" y="19763"/>
                  </a:cubicBezTo>
                  <a:cubicBezTo>
                    <a:pt x="12962" y="20835"/>
                    <a:pt x="14042" y="21600"/>
                    <a:pt x="15073" y="21600"/>
                  </a:cubicBezTo>
                  <a:cubicBezTo>
                    <a:pt x="15485" y="21600"/>
                    <a:pt x="15889" y="21478"/>
                    <a:pt x="16250" y="21205"/>
                  </a:cubicBezTo>
                  <a:cubicBezTo>
                    <a:pt x="16681" y="20879"/>
                    <a:pt x="16999" y="20388"/>
                    <a:pt x="17309" y="19906"/>
                  </a:cubicBezTo>
                  <a:lnTo>
                    <a:pt x="19212" y="16950"/>
                  </a:lnTo>
                  <a:cubicBezTo>
                    <a:pt x="20051" y="15646"/>
                    <a:pt x="20920" y="14256"/>
                    <a:pt x="21082" y="12626"/>
                  </a:cubicBezTo>
                  <a:cubicBezTo>
                    <a:pt x="21394" y="9477"/>
                    <a:pt x="19047" y="6948"/>
                    <a:pt x="16930" y="5020"/>
                  </a:cubicBezTo>
                  <a:cubicBezTo>
                    <a:pt x="16817" y="4015"/>
                    <a:pt x="16696" y="2982"/>
                    <a:pt x="16265" y="2107"/>
                  </a:cubicBezTo>
                  <a:cubicBezTo>
                    <a:pt x="15852" y="1269"/>
                    <a:pt x="15232" y="790"/>
                    <a:pt x="14752" y="790"/>
                  </a:cubicBezTo>
                  <a:cubicBezTo>
                    <a:pt x="14228" y="790"/>
                    <a:pt x="13869" y="1357"/>
                    <a:pt x="14120" y="2651"/>
                  </a:cubicBezTo>
                  <a:cubicBezTo>
                    <a:pt x="14104" y="2652"/>
                    <a:pt x="14088" y="2652"/>
                    <a:pt x="14073" y="2652"/>
                  </a:cubicBezTo>
                  <a:cubicBezTo>
                    <a:pt x="12713" y="2652"/>
                    <a:pt x="11604" y="266"/>
                    <a:pt x="10085" y="34"/>
                  </a:cubicBezTo>
                  <a:cubicBezTo>
                    <a:pt x="9935" y="11"/>
                    <a:pt x="9785" y="0"/>
                    <a:pt x="9632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3856" name="Google Shape;3334;p217" descr="Google Shape;3334;p2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000" y="4557400"/>
            <a:ext cx="8508052" cy="55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7" name="Screen Shot 2022-11-30 at 2.17.34 AM.png" descr="Screen Shot 2022-11-30 at 2.17.34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80721" y="535829"/>
            <a:ext cx="5096609" cy="1009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9" name="44A67563-9C88-4F5F-9D19-EE26B9D5C8F7.mp4" descr="44A67563-9C88-4F5F-9D19-EE26B9D5C8F7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793200" y="259416"/>
            <a:ext cx="5804304" cy="4353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000" fill="hold"/>
                                        <p:tgtEl>
                                          <p:spTgt spid="38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85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1" name="Google Shape;3345;p219" descr="Google Shape;3345;p2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3800" y="4915599"/>
            <a:ext cx="2972077" cy="371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2" name="Google Shape;3346;p219" descr="Google Shape;3346;p2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90402" cy="122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3" name="Google Shape;3347;p219" descr="Google Shape;3347;p2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8148" y="992801"/>
            <a:ext cx="5492052" cy="341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4" name="Google Shape;3348;p219" descr="Google Shape;3348;p2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3642485"/>
            <a:ext cx="9144004" cy="866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5" name="Google Shape;3349;p219" descr="Google Shape;3349;p219"/>
          <p:cNvPicPr>
            <a:picLocks noChangeAspect="1"/>
          </p:cNvPicPr>
          <p:nvPr/>
        </p:nvPicPr>
        <p:blipFill>
          <a:blip r:embed="rId5">
            <a:extLst/>
          </a:blip>
          <a:srcRect l="0" t="75402" r="0" b="0"/>
          <a:stretch>
            <a:fillRect/>
          </a:stretch>
        </p:blipFill>
        <p:spPr>
          <a:xfrm>
            <a:off x="0" y="4420796"/>
            <a:ext cx="9144004" cy="8661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85" name="Google Shape;3350;p219"/>
          <p:cNvGrpSpPr/>
          <p:nvPr/>
        </p:nvGrpSpPr>
        <p:grpSpPr>
          <a:xfrm>
            <a:off x="6499763" y="2674058"/>
            <a:ext cx="1764036" cy="1621894"/>
            <a:chOff x="10" y="0"/>
            <a:chExt cx="1764034" cy="1621893"/>
          </a:xfrm>
        </p:grpSpPr>
        <p:sp>
          <p:nvSpPr>
            <p:cNvPr id="3866" name="Google Shape;3351;p219"/>
            <p:cNvSpPr/>
            <p:nvPr/>
          </p:nvSpPr>
          <p:spPr>
            <a:xfrm>
              <a:off x="854186" y="433013"/>
              <a:ext cx="724324" cy="81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426" fill="norm" stroke="1" extrusionOk="0">
                  <a:moveTo>
                    <a:pt x="4751" y="15869"/>
                  </a:moveTo>
                  <a:cubicBezTo>
                    <a:pt x="6694" y="14790"/>
                    <a:pt x="9877" y="13126"/>
                    <a:pt x="11782" y="10959"/>
                  </a:cubicBezTo>
                  <a:cubicBezTo>
                    <a:pt x="13686" y="8791"/>
                    <a:pt x="15219" y="4115"/>
                    <a:pt x="16176" y="2865"/>
                  </a:cubicBezTo>
                  <a:cubicBezTo>
                    <a:pt x="17133" y="1616"/>
                    <a:pt x="16782" y="3936"/>
                    <a:pt x="17523" y="3459"/>
                  </a:cubicBezTo>
                  <a:cubicBezTo>
                    <a:pt x="18266" y="2982"/>
                    <a:pt x="20355" y="-156"/>
                    <a:pt x="20629" y="6"/>
                  </a:cubicBezTo>
                  <a:cubicBezTo>
                    <a:pt x="20902" y="168"/>
                    <a:pt x="20180" y="1507"/>
                    <a:pt x="19164" y="4430"/>
                  </a:cubicBezTo>
                  <a:cubicBezTo>
                    <a:pt x="18148" y="7352"/>
                    <a:pt x="16117" y="14709"/>
                    <a:pt x="14536" y="17541"/>
                  </a:cubicBezTo>
                  <a:cubicBezTo>
                    <a:pt x="12954" y="20374"/>
                    <a:pt x="12075" y="21444"/>
                    <a:pt x="9672" y="21426"/>
                  </a:cubicBezTo>
                  <a:cubicBezTo>
                    <a:pt x="7270" y="21408"/>
                    <a:pt x="943" y="18359"/>
                    <a:pt x="122" y="17433"/>
                  </a:cubicBezTo>
                  <a:cubicBezTo>
                    <a:pt x="-698" y="16507"/>
                    <a:pt x="2808" y="16948"/>
                    <a:pt x="4751" y="15869"/>
                  </a:cubicBezTo>
                  <a:close/>
                </a:path>
              </a:pathLst>
            </a:custGeom>
            <a:solidFill>
              <a:srgbClr val="0A7F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3884" name="Google Shape;3352;p219"/>
            <p:cNvGrpSpPr/>
            <p:nvPr/>
          </p:nvGrpSpPr>
          <p:grpSpPr>
            <a:xfrm>
              <a:off x="10" y="-1"/>
              <a:ext cx="1764036" cy="1621895"/>
              <a:chOff x="11" y="0"/>
              <a:chExt cx="1764034" cy="1621893"/>
            </a:xfrm>
          </p:grpSpPr>
          <p:sp>
            <p:nvSpPr>
              <p:cNvPr id="3867" name="Google Shape;3353;p219"/>
              <p:cNvSpPr/>
              <p:nvPr/>
            </p:nvSpPr>
            <p:spPr>
              <a:xfrm>
                <a:off x="49818" y="7402"/>
                <a:ext cx="1714229" cy="1354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21600" fill="norm" stroke="1" extrusionOk="0">
                    <a:moveTo>
                      <a:pt x="17107" y="0"/>
                    </a:moveTo>
                    <a:cubicBezTo>
                      <a:pt x="16009" y="1373"/>
                      <a:pt x="16171" y="3824"/>
                      <a:pt x="16668" y="5507"/>
                    </a:cubicBezTo>
                    <a:cubicBezTo>
                      <a:pt x="16691" y="5610"/>
                      <a:pt x="16714" y="5714"/>
                      <a:pt x="16737" y="5802"/>
                    </a:cubicBezTo>
                    <a:lnTo>
                      <a:pt x="16772" y="5861"/>
                    </a:lnTo>
                    <a:cubicBezTo>
                      <a:pt x="17188" y="6555"/>
                      <a:pt x="17442" y="7220"/>
                      <a:pt x="17407" y="8135"/>
                    </a:cubicBezTo>
                    <a:cubicBezTo>
                      <a:pt x="17361" y="8976"/>
                      <a:pt x="16991" y="9685"/>
                      <a:pt x="16714" y="10423"/>
                    </a:cubicBezTo>
                    <a:cubicBezTo>
                      <a:pt x="16321" y="11487"/>
                      <a:pt x="16067" y="12712"/>
                      <a:pt x="15524" y="13672"/>
                    </a:cubicBezTo>
                    <a:cubicBezTo>
                      <a:pt x="14727" y="15059"/>
                      <a:pt x="13953" y="16004"/>
                      <a:pt x="12671" y="16580"/>
                    </a:cubicBezTo>
                    <a:cubicBezTo>
                      <a:pt x="11747" y="16993"/>
                      <a:pt x="10869" y="17407"/>
                      <a:pt x="9968" y="17924"/>
                    </a:cubicBezTo>
                    <a:cubicBezTo>
                      <a:pt x="9223" y="18356"/>
                      <a:pt x="8041" y="19094"/>
                      <a:pt x="7101" y="19094"/>
                    </a:cubicBezTo>
                    <a:cubicBezTo>
                      <a:pt x="6948" y="19094"/>
                      <a:pt x="6802" y="19074"/>
                      <a:pt x="6665" y="19031"/>
                    </a:cubicBezTo>
                    <a:cubicBezTo>
                      <a:pt x="5752" y="18750"/>
                      <a:pt x="5868" y="17968"/>
                      <a:pt x="5752" y="17082"/>
                    </a:cubicBezTo>
                    <a:cubicBezTo>
                      <a:pt x="5741" y="17023"/>
                      <a:pt x="5729" y="16949"/>
                      <a:pt x="5718" y="16890"/>
                    </a:cubicBezTo>
                    <a:cubicBezTo>
                      <a:pt x="5571" y="16883"/>
                      <a:pt x="5425" y="16879"/>
                      <a:pt x="5279" y="16879"/>
                    </a:cubicBezTo>
                    <a:cubicBezTo>
                      <a:pt x="4859" y="16879"/>
                      <a:pt x="4439" y="16909"/>
                      <a:pt x="4019" y="16964"/>
                    </a:cubicBezTo>
                    <a:cubicBezTo>
                      <a:pt x="3280" y="17112"/>
                      <a:pt x="2680" y="17717"/>
                      <a:pt x="2044" y="18189"/>
                    </a:cubicBezTo>
                    <a:cubicBezTo>
                      <a:pt x="1305" y="18750"/>
                      <a:pt x="0" y="19164"/>
                      <a:pt x="35" y="20256"/>
                    </a:cubicBezTo>
                    <a:lnTo>
                      <a:pt x="0" y="20242"/>
                    </a:lnTo>
                    <a:cubicBezTo>
                      <a:pt x="46" y="20301"/>
                      <a:pt x="81" y="20360"/>
                      <a:pt x="138" y="20419"/>
                    </a:cubicBezTo>
                    <a:cubicBezTo>
                      <a:pt x="531" y="20893"/>
                      <a:pt x="1205" y="20982"/>
                      <a:pt x="1751" y="20982"/>
                    </a:cubicBezTo>
                    <a:cubicBezTo>
                      <a:pt x="1800" y="20982"/>
                      <a:pt x="1848" y="20981"/>
                      <a:pt x="1894" y="20980"/>
                    </a:cubicBezTo>
                    <a:cubicBezTo>
                      <a:pt x="2259" y="20969"/>
                      <a:pt x="2585" y="20940"/>
                      <a:pt x="2899" y="20940"/>
                    </a:cubicBezTo>
                    <a:cubicBezTo>
                      <a:pt x="3429" y="20940"/>
                      <a:pt x="3924" y="21023"/>
                      <a:pt x="4505" y="21423"/>
                    </a:cubicBezTo>
                    <a:lnTo>
                      <a:pt x="4782" y="21600"/>
                    </a:lnTo>
                    <a:cubicBezTo>
                      <a:pt x="4863" y="21556"/>
                      <a:pt x="4944" y="21511"/>
                      <a:pt x="5025" y="21482"/>
                    </a:cubicBezTo>
                    <a:cubicBezTo>
                      <a:pt x="5764" y="21172"/>
                      <a:pt x="6526" y="20965"/>
                      <a:pt x="7289" y="20832"/>
                    </a:cubicBezTo>
                    <a:cubicBezTo>
                      <a:pt x="8929" y="20537"/>
                      <a:pt x="10627" y="20419"/>
                      <a:pt x="12209" y="19725"/>
                    </a:cubicBezTo>
                    <a:cubicBezTo>
                      <a:pt x="13688" y="19075"/>
                      <a:pt x="15189" y="17983"/>
                      <a:pt x="15963" y="16182"/>
                    </a:cubicBezTo>
                    <a:cubicBezTo>
                      <a:pt x="16749" y="14366"/>
                      <a:pt x="17130" y="12298"/>
                      <a:pt x="17638" y="10350"/>
                    </a:cubicBezTo>
                    <a:cubicBezTo>
                      <a:pt x="17823" y="9612"/>
                      <a:pt x="17950" y="8903"/>
                      <a:pt x="18343" y="8297"/>
                    </a:cubicBezTo>
                    <a:cubicBezTo>
                      <a:pt x="18643" y="7855"/>
                      <a:pt x="19036" y="7530"/>
                      <a:pt x="19486" y="7367"/>
                    </a:cubicBezTo>
                    <a:cubicBezTo>
                      <a:pt x="19579" y="7249"/>
                      <a:pt x="19694" y="7116"/>
                      <a:pt x="19810" y="6983"/>
                    </a:cubicBezTo>
                    <a:cubicBezTo>
                      <a:pt x="20445" y="6201"/>
                      <a:pt x="20942" y="5256"/>
                      <a:pt x="21242" y="4193"/>
                    </a:cubicBezTo>
                    <a:cubicBezTo>
                      <a:pt x="21600" y="2982"/>
                      <a:pt x="21242" y="1181"/>
                      <a:pt x="20491" y="251"/>
                    </a:cubicBezTo>
                    <a:cubicBezTo>
                      <a:pt x="20387" y="960"/>
                      <a:pt x="20052" y="2982"/>
                      <a:pt x="19486" y="3971"/>
                    </a:cubicBezTo>
                    <a:cubicBezTo>
                      <a:pt x="19359" y="4459"/>
                      <a:pt x="19140" y="4902"/>
                      <a:pt x="18851" y="5271"/>
                    </a:cubicBezTo>
                    <a:cubicBezTo>
                      <a:pt x="18610" y="5564"/>
                      <a:pt x="18385" y="5688"/>
                      <a:pt x="18179" y="5688"/>
                    </a:cubicBezTo>
                    <a:cubicBezTo>
                      <a:pt x="17338" y="5688"/>
                      <a:pt x="16809" y="3624"/>
                      <a:pt x="16772" y="2628"/>
                    </a:cubicBezTo>
                    <a:cubicBezTo>
                      <a:pt x="16726" y="1727"/>
                      <a:pt x="16841" y="827"/>
                      <a:pt x="17107" y="0"/>
                    </a:cubicBezTo>
                    <a:close/>
                  </a:path>
                </a:pathLst>
              </a:custGeom>
              <a:solidFill>
                <a:srgbClr val="0D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68" name="Google Shape;3354;p219"/>
              <p:cNvSpPr/>
              <p:nvPr/>
            </p:nvSpPr>
            <p:spPr>
              <a:xfrm>
                <a:off x="433201" y="469330"/>
                <a:ext cx="1178891" cy="1001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956" y="220"/>
                      <a:pt x="20362" y="659"/>
                      <a:pt x="19920" y="1258"/>
                    </a:cubicBezTo>
                    <a:cubicBezTo>
                      <a:pt x="19360" y="2077"/>
                      <a:pt x="19174" y="3035"/>
                      <a:pt x="18885" y="4034"/>
                    </a:cubicBezTo>
                    <a:cubicBezTo>
                      <a:pt x="18139" y="6669"/>
                      <a:pt x="17596" y="9465"/>
                      <a:pt x="16442" y="11921"/>
                    </a:cubicBezTo>
                    <a:cubicBezTo>
                      <a:pt x="15288" y="14377"/>
                      <a:pt x="13082" y="15834"/>
                      <a:pt x="10927" y="16713"/>
                    </a:cubicBezTo>
                    <a:cubicBezTo>
                      <a:pt x="8586" y="17651"/>
                      <a:pt x="6092" y="17810"/>
                      <a:pt x="3699" y="18210"/>
                    </a:cubicBezTo>
                    <a:cubicBezTo>
                      <a:pt x="2562" y="18370"/>
                      <a:pt x="1442" y="18669"/>
                      <a:pt x="356" y="19068"/>
                    </a:cubicBezTo>
                    <a:cubicBezTo>
                      <a:pt x="238" y="19128"/>
                      <a:pt x="119" y="19188"/>
                      <a:pt x="0" y="19248"/>
                    </a:cubicBezTo>
                    <a:cubicBezTo>
                      <a:pt x="1680" y="20287"/>
                      <a:pt x="3139" y="21005"/>
                      <a:pt x="5108" y="21385"/>
                    </a:cubicBezTo>
                    <a:cubicBezTo>
                      <a:pt x="5913" y="21529"/>
                      <a:pt x="6723" y="21600"/>
                      <a:pt x="7530" y="21600"/>
                    </a:cubicBezTo>
                    <a:cubicBezTo>
                      <a:pt x="9747" y="21600"/>
                      <a:pt x="11946" y="21061"/>
                      <a:pt x="13998" y="20007"/>
                    </a:cubicBezTo>
                    <a:cubicBezTo>
                      <a:pt x="14762" y="19528"/>
                      <a:pt x="15492" y="18969"/>
                      <a:pt x="16171" y="18330"/>
                    </a:cubicBezTo>
                    <a:cubicBezTo>
                      <a:pt x="17681" y="16833"/>
                      <a:pt x="18665" y="14276"/>
                      <a:pt x="19225" y="12100"/>
                    </a:cubicBezTo>
                    <a:cubicBezTo>
                      <a:pt x="20022" y="8845"/>
                      <a:pt x="19785" y="5411"/>
                      <a:pt x="20480" y="2217"/>
                    </a:cubicBezTo>
                    <a:cubicBezTo>
                      <a:pt x="20650" y="1358"/>
                      <a:pt x="21040" y="579"/>
                      <a:pt x="21600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69" name="Google Shape;3355;p219"/>
              <p:cNvSpPr/>
              <p:nvPr/>
            </p:nvSpPr>
            <p:spPr>
              <a:xfrm>
                <a:off x="663408" y="1177518"/>
                <a:ext cx="476403" cy="17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94" h="21600" fill="norm" stroke="1" extrusionOk="0">
                    <a:moveTo>
                      <a:pt x="19494" y="0"/>
                    </a:moveTo>
                    <a:cubicBezTo>
                      <a:pt x="17826" y="3907"/>
                      <a:pt x="15894" y="6551"/>
                      <a:pt x="13809" y="7469"/>
                    </a:cubicBezTo>
                    <a:cubicBezTo>
                      <a:pt x="11422" y="8387"/>
                      <a:pt x="-2106" y="5861"/>
                      <a:pt x="281" y="21600"/>
                    </a:cubicBezTo>
                    <a:cubicBezTo>
                      <a:pt x="584" y="20220"/>
                      <a:pt x="963" y="19073"/>
                      <a:pt x="1380" y="18038"/>
                    </a:cubicBezTo>
                    <a:cubicBezTo>
                      <a:pt x="3199" y="13789"/>
                      <a:pt x="5700" y="14017"/>
                      <a:pt x="7898" y="13444"/>
                    </a:cubicBezTo>
                    <a:cubicBezTo>
                      <a:pt x="9869" y="12985"/>
                      <a:pt x="11839" y="12180"/>
                      <a:pt x="13809" y="11145"/>
                    </a:cubicBezTo>
                    <a:cubicBezTo>
                      <a:pt x="14643" y="10686"/>
                      <a:pt x="15515" y="10110"/>
                      <a:pt x="16425" y="9537"/>
                    </a:cubicBezTo>
                    <a:cubicBezTo>
                      <a:pt x="16651" y="9423"/>
                      <a:pt x="16879" y="9192"/>
                      <a:pt x="17107" y="9078"/>
                    </a:cubicBezTo>
                    <a:lnTo>
                      <a:pt x="17107" y="8963"/>
                    </a:lnTo>
                    <a:cubicBezTo>
                      <a:pt x="18357" y="6320"/>
                      <a:pt x="19455" y="3679"/>
                      <a:pt x="19494" y="0"/>
                    </a:cubicBezTo>
                    <a:close/>
                  </a:path>
                </a:pathLst>
              </a:custGeom>
              <a:solidFill>
                <a:srgbClr val="158E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0" name="Google Shape;3356;p219"/>
              <p:cNvSpPr/>
              <p:nvPr/>
            </p:nvSpPr>
            <p:spPr>
              <a:xfrm>
                <a:off x="670286" y="1250665"/>
                <a:ext cx="411180" cy="126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308" y="156"/>
                      <a:pt x="21015" y="474"/>
                      <a:pt x="20724" y="630"/>
                    </a:cubicBezTo>
                    <a:cubicBezTo>
                      <a:pt x="19557" y="1417"/>
                      <a:pt x="18437" y="2051"/>
                      <a:pt x="17367" y="2837"/>
                    </a:cubicBezTo>
                    <a:cubicBezTo>
                      <a:pt x="14837" y="4258"/>
                      <a:pt x="12308" y="5362"/>
                      <a:pt x="9778" y="5992"/>
                    </a:cubicBezTo>
                    <a:cubicBezTo>
                      <a:pt x="6956" y="6779"/>
                      <a:pt x="3746" y="6466"/>
                      <a:pt x="1411" y="12297"/>
                    </a:cubicBezTo>
                    <a:cubicBezTo>
                      <a:pt x="876" y="13718"/>
                      <a:pt x="389" y="15291"/>
                      <a:pt x="0" y="17029"/>
                    </a:cubicBezTo>
                    <a:cubicBezTo>
                      <a:pt x="97" y="17498"/>
                      <a:pt x="146" y="17972"/>
                      <a:pt x="194" y="18289"/>
                    </a:cubicBezTo>
                    <a:cubicBezTo>
                      <a:pt x="389" y="19549"/>
                      <a:pt x="632" y="20653"/>
                      <a:pt x="924" y="21600"/>
                    </a:cubicBezTo>
                    <a:cubicBezTo>
                      <a:pt x="1994" y="14978"/>
                      <a:pt x="4087" y="10876"/>
                      <a:pt x="6421" y="10563"/>
                    </a:cubicBezTo>
                    <a:cubicBezTo>
                      <a:pt x="6535" y="10547"/>
                      <a:pt x="6649" y="10538"/>
                      <a:pt x="6762" y="10538"/>
                    </a:cubicBezTo>
                    <a:cubicBezTo>
                      <a:pt x="8823" y="10538"/>
                      <a:pt x="10764" y="13158"/>
                      <a:pt x="12794" y="14504"/>
                    </a:cubicBezTo>
                    <a:cubicBezTo>
                      <a:pt x="14059" y="15452"/>
                      <a:pt x="15324" y="15925"/>
                      <a:pt x="16589" y="16082"/>
                    </a:cubicBezTo>
                    <a:cubicBezTo>
                      <a:pt x="18778" y="11350"/>
                      <a:pt x="20919" y="5675"/>
                      <a:pt x="21600" y="0"/>
                    </a:cubicBezTo>
                    <a:close/>
                  </a:path>
                </a:pathLst>
              </a:custGeom>
              <a:solidFill>
                <a:srgbClr val="0A7F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1" name="Google Shape;3357;p219"/>
              <p:cNvSpPr/>
              <p:nvPr/>
            </p:nvSpPr>
            <p:spPr>
              <a:xfrm>
                <a:off x="687872" y="1312544"/>
                <a:ext cx="299133" cy="109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33" y="0"/>
                    </a:moveTo>
                    <a:cubicBezTo>
                      <a:pt x="7876" y="0"/>
                      <a:pt x="7717" y="10"/>
                      <a:pt x="7556" y="29"/>
                    </a:cubicBezTo>
                    <a:cubicBezTo>
                      <a:pt x="4414" y="391"/>
                      <a:pt x="1539" y="5141"/>
                      <a:pt x="0" y="12810"/>
                    </a:cubicBezTo>
                    <a:cubicBezTo>
                      <a:pt x="1984" y="19068"/>
                      <a:pt x="4950" y="21600"/>
                      <a:pt x="7974" y="21600"/>
                    </a:cubicBezTo>
                    <a:cubicBezTo>
                      <a:pt x="10858" y="21600"/>
                      <a:pt x="13796" y="19296"/>
                      <a:pt x="15983" y="15729"/>
                    </a:cubicBezTo>
                    <a:cubicBezTo>
                      <a:pt x="17521" y="13540"/>
                      <a:pt x="19593" y="10254"/>
                      <a:pt x="21600" y="6419"/>
                    </a:cubicBezTo>
                    <a:cubicBezTo>
                      <a:pt x="19794" y="6238"/>
                      <a:pt x="18056" y="5690"/>
                      <a:pt x="16316" y="4593"/>
                    </a:cubicBezTo>
                    <a:cubicBezTo>
                      <a:pt x="13527" y="3033"/>
                      <a:pt x="10919" y="0"/>
                      <a:pt x="8033" y="0"/>
                    </a:cubicBezTo>
                    <a:close/>
                  </a:path>
                </a:pathLst>
              </a:custGeom>
              <a:solidFill>
                <a:srgbClr val="158E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2" name="Google Shape;3358;p219"/>
              <p:cNvSpPr/>
              <p:nvPr/>
            </p:nvSpPr>
            <p:spPr>
              <a:xfrm>
                <a:off x="1392249" y="-1"/>
                <a:ext cx="219839" cy="371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fill="norm" stroke="1" extrusionOk="0">
                    <a:moveTo>
                      <a:pt x="3527" y="0"/>
                    </a:moveTo>
                    <a:cubicBezTo>
                      <a:pt x="3255" y="109"/>
                      <a:pt x="2982" y="275"/>
                      <a:pt x="2709" y="440"/>
                    </a:cubicBezTo>
                    <a:cubicBezTo>
                      <a:pt x="623" y="3523"/>
                      <a:pt x="-285" y="6881"/>
                      <a:pt x="78" y="10239"/>
                    </a:cubicBezTo>
                    <a:cubicBezTo>
                      <a:pt x="296" y="13951"/>
                      <a:pt x="4433" y="21600"/>
                      <a:pt x="11031" y="21600"/>
                    </a:cubicBezTo>
                    <a:cubicBezTo>
                      <a:pt x="12652" y="21600"/>
                      <a:pt x="14426" y="21137"/>
                      <a:pt x="16325" y="20040"/>
                    </a:cubicBezTo>
                    <a:cubicBezTo>
                      <a:pt x="18593" y="18718"/>
                      <a:pt x="20317" y="17066"/>
                      <a:pt x="21315" y="15249"/>
                    </a:cubicBezTo>
                    <a:cubicBezTo>
                      <a:pt x="19743" y="16551"/>
                      <a:pt x="17946" y="17395"/>
                      <a:pt x="15936" y="17395"/>
                    </a:cubicBezTo>
                    <a:cubicBezTo>
                      <a:pt x="14117" y="17395"/>
                      <a:pt x="12126" y="16703"/>
                      <a:pt x="9971" y="15029"/>
                    </a:cubicBezTo>
                    <a:cubicBezTo>
                      <a:pt x="6521" y="12442"/>
                      <a:pt x="5161" y="9028"/>
                      <a:pt x="4525" y="5836"/>
                    </a:cubicBezTo>
                    <a:cubicBezTo>
                      <a:pt x="4070" y="4074"/>
                      <a:pt x="4798" y="1486"/>
                      <a:pt x="352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3" name="Google Shape;3359;p219"/>
              <p:cNvSpPr/>
              <p:nvPr/>
            </p:nvSpPr>
            <p:spPr>
              <a:xfrm>
                <a:off x="508214" y="371204"/>
                <a:ext cx="937432" cy="833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fill="norm" stroke="1" extrusionOk="0">
                    <a:moveTo>
                      <a:pt x="20302" y="0"/>
                    </a:moveTo>
                    <a:cubicBezTo>
                      <a:pt x="20919" y="2424"/>
                      <a:pt x="20068" y="4583"/>
                      <a:pt x="19131" y="6910"/>
                    </a:cubicBezTo>
                    <a:cubicBezTo>
                      <a:pt x="17684" y="10510"/>
                      <a:pt x="15748" y="12909"/>
                      <a:pt x="12726" y="14828"/>
                    </a:cubicBezTo>
                    <a:cubicBezTo>
                      <a:pt x="9534" y="16844"/>
                      <a:pt x="5192" y="17539"/>
                      <a:pt x="1596" y="17947"/>
                    </a:cubicBezTo>
                    <a:cubicBezTo>
                      <a:pt x="1207" y="17983"/>
                      <a:pt x="817" y="18004"/>
                      <a:pt x="427" y="18004"/>
                    </a:cubicBezTo>
                    <a:cubicBezTo>
                      <a:pt x="285" y="18004"/>
                      <a:pt x="143" y="18001"/>
                      <a:pt x="0" y="17995"/>
                    </a:cubicBezTo>
                    <a:cubicBezTo>
                      <a:pt x="21" y="18091"/>
                      <a:pt x="43" y="18187"/>
                      <a:pt x="64" y="18307"/>
                    </a:cubicBezTo>
                    <a:cubicBezTo>
                      <a:pt x="277" y="19771"/>
                      <a:pt x="64" y="21042"/>
                      <a:pt x="1745" y="21498"/>
                    </a:cubicBezTo>
                    <a:cubicBezTo>
                      <a:pt x="1997" y="21569"/>
                      <a:pt x="2267" y="21600"/>
                      <a:pt x="2548" y="21600"/>
                    </a:cubicBezTo>
                    <a:cubicBezTo>
                      <a:pt x="4281" y="21600"/>
                      <a:pt x="6458" y="20400"/>
                      <a:pt x="7832" y="19699"/>
                    </a:cubicBezTo>
                    <a:cubicBezTo>
                      <a:pt x="9491" y="18859"/>
                      <a:pt x="11109" y="18187"/>
                      <a:pt x="12811" y="17515"/>
                    </a:cubicBezTo>
                    <a:cubicBezTo>
                      <a:pt x="15173" y="16579"/>
                      <a:pt x="16599" y="15044"/>
                      <a:pt x="18067" y="12764"/>
                    </a:cubicBezTo>
                    <a:cubicBezTo>
                      <a:pt x="19067" y="11229"/>
                      <a:pt x="19536" y="9238"/>
                      <a:pt x="20259" y="7510"/>
                    </a:cubicBezTo>
                    <a:cubicBezTo>
                      <a:pt x="20770" y="6310"/>
                      <a:pt x="21451" y="5135"/>
                      <a:pt x="21536" y="3791"/>
                    </a:cubicBezTo>
                    <a:cubicBezTo>
                      <a:pt x="21600" y="2304"/>
                      <a:pt x="21132" y="1224"/>
                      <a:pt x="20366" y="96"/>
                    </a:cubicBezTo>
                    <a:lnTo>
                      <a:pt x="20302" y="0"/>
                    </a:lnTo>
                    <a:close/>
                  </a:path>
                </a:pathLst>
              </a:custGeom>
              <a:solidFill>
                <a:srgbClr val="239E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4" name="Google Shape;3360;p219"/>
              <p:cNvSpPr/>
              <p:nvPr/>
            </p:nvSpPr>
            <p:spPr>
              <a:xfrm>
                <a:off x="11" y="1273903"/>
                <a:ext cx="574897" cy="161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2" h="21600" fill="norm" stroke="1" extrusionOk="0">
                    <a:moveTo>
                      <a:pt x="1309" y="0"/>
                    </a:moveTo>
                    <a:cubicBezTo>
                      <a:pt x="634" y="0"/>
                      <a:pt x="-158" y="996"/>
                      <a:pt x="28" y="4332"/>
                    </a:cubicBezTo>
                    <a:cubicBezTo>
                      <a:pt x="131" y="6816"/>
                      <a:pt x="1720" y="9174"/>
                      <a:pt x="2169" y="11162"/>
                    </a:cubicBezTo>
                    <a:cubicBezTo>
                      <a:pt x="2307" y="11658"/>
                      <a:pt x="2411" y="12277"/>
                      <a:pt x="2514" y="12773"/>
                    </a:cubicBezTo>
                    <a:cubicBezTo>
                      <a:pt x="3486" y="13162"/>
                      <a:pt x="4458" y="13357"/>
                      <a:pt x="5420" y="13357"/>
                    </a:cubicBezTo>
                    <a:cubicBezTo>
                      <a:pt x="5998" y="13357"/>
                      <a:pt x="6572" y="13286"/>
                      <a:pt x="7142" y="13146"/>
                    </a:cubicBezTo>
                    <a:cubicBezTo>
                      <a:pt x="8111" y="12893"/>
                      <a:pt x="8990" y="12478"/>
                      <a:pt x="9866" y="12478"/>
                    </a:cubicBezTo>
                    <a:cubicBezTo>
                      <a:pt x="10708" y="12478"/>
                      <a:pt x="11548" y="12861"/>
                      <a:pt x="12462" y="14138"/>
                    </a:cubicBezTo>
                    <a:cubicBezTo>
                      <a:pt x="13981" y="16373"/>
                      <a:pt x="15397" y="20222"/>
                      <a:pt x="17056" y="21091"/>
                    </a:cubicBezTo>
                    <a:cubicBezTo>
                      <a:pt x="17619" y="21428"/>
                      <a:pt x="18189" y="21600"/>
                      <a:pt x="18759" y="21600"/>
                    </a:cubicBezTo>
                    <a:cubicBezTo>
                      <a:pt x="19656" y="21600"/>
                      <a:pt x="20555" y="21182"/>
                      <a:pt x="21442" y="20348"/>
                    </a:cubicBezTo>
                    <a:cubicBezTo>
                      <a:pt x="19335" y="17491"/>
                      <a:pt x="17296" y="14138"/>
                      <a:pt x="15328" y="10166"/>
                    </a:cubicBezTo>
                    <a:cubicBezTo>
                      <a:pt x="13558" y="6826"/>
                      <a:pt x="12058" y="6135"/>
                      <a:pt x="10435" y="6135"/>
                    </a:cubicBezTo>
                    <a:cubicBezTo>
                      <a:pt x="9526" y="6135"/>
                      <a:pt x="8578" y="6353"/>
                      <a:pt x="7522" y="6443"/>
                    </a:cubicBezTo>
                    <a:cubicBezTo>
                      <a:pt x="7382" y="6453"/>
                      <a:pt x="7238" y="6460"/>
                      <a:pt x="7091" y="6460"/>
                    </a:cubicBezTo>
                    <a:cubicBezTo>
                      <a:pt x="5464" y="6460"/>
                      <a:pt x="3476" y="5720"/>
                      <a:pt x="2272" y="1848"/>
                    </a:cubicBezTo>
                    <a:cubicBezTo>
                      <a:pt x="2100" y="1352"/>
                      <a:pt x="1996" y="856"/>
                      <a:pt x="1858" y="237"/>
                    </a:cubicBezTo>
                    <a:cubicBezTo>
                      <a:pt x="1706" y="91"/>
                      <a:pt x="1513" y="0"/>
                      <a:pt x="1309" y="0"/>
                    </a:cubicBezTo>
                    <a:close/>
                  </a:path>
                </a:pathLst>
              </a:custGeom>
              <a:solidFill>
                <a:srgbClr val="158E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5" name="Google Shape;3361;p219"/>
              <p:cNvSpPr/>
              <p:nvPr/>
            </p:nvSpPr>
            <p:spPr>
              <a:xfrm>
                <a:off x="68323" y="1367411"/>
                <a:ext cx="1128890" cy="254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769" y="0"/>
                    </a:moveTo>
                    <a:cubicBezTo>
                      <a:pt x="3322" y="0"/>
                      <a:pt x="2871" y="263"/>
                      <a:pt x="2374" y="384"/>
                    </a:cubicBezTo>
                    <a:cubicBezTo>
                      <a:pt x="2075" y="472"/>
                      <a:pt x="1776" y="517"/>
                      <a:pt x="1478" y="517"/>
                    </a:cubicBezTo>
                    <a:cubicBezTo>
                      <a:pt x="982" y="517"/>
                      <a:pt x="487" y="394"/>
                      <a:pt x="0" y="148"/>
                    </a:cubicBezTo>
                    <a:cubicBezTo>
                      <a:pt x="372" y="2584"/>
                      <a:pt x="585" y="5412"/>
                      <a:pt x="992" y="7691"/>
                    </a:cubicBezTo>
                    <a:cubicBezTo>
                      <a:pt x="1364" y="9657"/>
                      <a:pt x="1790" y="11385"/>
                      <a:pt x="2250" y="12877"/>
                    </a:cubicBezTo>
                    <a:cubicBezTo>
                      <a:pt x="2410" y="13505"/>
                      <a:pt x="2569" y="14055"/>
                      <a:pt x="2747" y="14685"/>
                    </a:cubicBezTo>
                    <a:cubicBezTo>
                      <a:pt x="2941" y="15391"/>
                      <a:pt x="3172" y="16021"/>
                      <a:pt x="3385" y="16649"/>
                    </a:cubicBezTo>
                    <a:cubicBezTo>
                      <a:pt x="4005" y="18220"/>
                      <a:pt x="4643" y="19400"/>
                      <a:pt x="5334" y="20186"/>
                    </a:cubicBezTo>
                    <a:cubicBezTo>
                      <a:pt x="5617" y="20500"/>
                      <a:pt x="5918" y="20814"/>
                      <a:pt x="6220" y="20970"/>
                    </a:cubicBezTo>
                    <a:cubicBezTo>
                      <a:pt x="6787" y="21364"/>
                      <a:pt x="7336" y="21600"/>
                      <a:pt x="7903" y="21600"/>
                    </a:cubicBezTo>
                    <a:cubicBezTo>
                      <a:pt x="8169" y="21600"/>
                      <a:pt x="8434" y="21520"/>
                      <a:pt x="8718" y="21520"/>
                    </a:cubicBezTo>
                    <a:cubicBezTo>
                      <a:pt x="9285" y="21442"/>
                      <a:pt x="9870" y="21206"/>
                      <a:pt x="10455" y="20814"/>
                    </a:cubicBezTo>
                    <a:cubicBezTo>
                      <a:pt x="10738" y="20656"/>
                      <a:pt x="11022" y="20420"/>
                      <a:pt x="11287" y="20264"/>
                    </a:cubicBezTo>
                    <a:lnTo>
                      <a:pt x="11589" y="20028"/>
                    </a:lnTo>
                    <a:cubicBezTo>
                      <a:pt x="12191" y="19478"/>
                      <a:pt x="12776" y="18850"/>
                      <a:pt x="13360" y="18064"/>
                    </a:cubicBezTo>
                    <a:cubicBezTo>
                      <a:pt x="13751" y="17592"/>
                      <a:pt x="14140" y="17042"/>
                      <a:pt x="14512" y="16491"/>
                    </a:cubicBezTo>
                    <a:cubicBezTo>
                      <a:pt x="15983" y="14213"/>
                      <a:pt x="17418" y="11305"/>
                      <a:pt x="18818" y="8477"/>
                    </a:cubicBezTo>
                    <a:cubicBezTo>
                      <a:pt x="19739" y="6590"/>
                      <a:pt x="20697" y="4706"/>
                      <a:pt x="21600" y="2506"/>
                    </a:cubicBezTo>
                    <a:cubicBezTo>
                      <a:pt x="19452" y="6662"/>
                      <a:pt x="17151" y="8739"/>
                      <a:pt x="14830" y="8739"/>
                    </a:cubicBezTo>
                    <a:cubicBezTo>
                      <a:pt x="13992" y="8739"/>
                      <a:pt x="13152" y="8468"/>
                      <a:pt x="12315" y="7927"/>
                    </a:cubicBezTo>
                    <a:cubicBezTo>
                      <a:pt x="11429" y="7299"/>
                      <a:pt x="10543" y="6276"/>
                      <a:pt x="9693" y="4942"/>
                    </a:cubicBezTo>
                    <a:cubicBezTo>
                      <a:pt x="9249" y="5470"/>
                      <a:pt x="8785" y="5735"/>
                      <a:pt x="8321" y="5735"/>
                    </a:cubicBezTo>
                    <a:cubicBezTo>
                      <a:pt x="8027" y="5735"/>
                      <a:pt x="7732" y="5626"/>
                      <a:pt x="7443" y="5412"/>
                    </a:cubicBezTo>
                    <a:cubicBezTo>
                      <a:pt x="6592" y="4862"/>
                      <a:pt x="5883" y="2426"/>
                      <a:pt x="5086" y="1092"/>
                    </a:cubicBezTo>
                    <a:cubicBezTo>
                      <a:pt x="4625" y="244"/>
                      <a:pt x="4199" y="0"/>
                      <a:pt x="3769" y="0"/>
                    </a:cubicBezTo>
                    <a:close/>
                  </a:path>
                </a:pathLst>
              </a:custGeom>
              <a:solidFill>
                <a:srgbClr val="0D6F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6" name="Google Shape;3362;p219"/>
              <p:cNvSpPr/>
              <p:nvPr/>
            </p:nvSpPr>
            <p:spPr>
              <a:xfrm>
                <a:off x="423936" y="1275668"/>
                <a:ext cx="77798" cy="7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90" y="0"/>
                      <a:pt x="0" y="4629"/>
                      <a:pt x="0" y="10797"/>
                    </a:cubicBezTo>
                    <a:cubicBezTo>
                      <a:pt x="0" y="16716"/>
                      <a:pt x="4890" y="21600"/>
                      <a:pt x="10800" y="21600"/>
                    </a:cubicBezTo>
                    <a:cubicBezTo>
                      <a:pt x="16972" y="21600"/>
                      <a:pt x="21600" y="16716"/>
                      <a:pt x="21600" y="10797"/>
                    </a:cubicBezTo>
                    <a:cubicBezTo>
                      <a:pt x="21600" y="4629"/>
                      <a:pt x="16972" y="0"/>
                      <a:pt x="10800" y="0"/>
                    </a:cubicBezTo>
                    <a:close/>
                  </a:path>
                </a:pathLst>
              </a:custGeom>
              <a:solidFill>
                <a:srgbClr val="072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7" name="Google Shape;3363;p219"/>
              <p:cNvSpPr/>
              <p:nvPr/>
            </p:nvSpPr>
            <p:spPr>
              <a:xfrm>
                <a:off x="453466" y="1297866"/>
                <a:ext cx="39003" cy="39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3" h="21600" fill="norm" stroke="1" extrusionOk="0">
                    <a:moveTo>
                      <a:pt x="9306" y="0"/>
                    </a:moveTo>
                    <a:cubicBezTo>
                      <a:pt x="935" y="0"/>
                      <a:pt x="-3037" y="11798"/>
                      <a:pt x="2697" y="18466"/>
                    </a:cubicBezTo>
                    <a:cubicBezTo>
                      <a:pt x="4551" y="20622"/>
                      <a:pt x="6876" y="21600"/>
                      <a:pt x="9168" y="21600"/>
                    </a:cubicBezTo>
                    <a:cubicBezTo>
                      <a:pt x="13934" y="21600"/>
                      <a:pt x="18563" y="17355"/>
                      <a:pt x="18563" y="10767"/>
                    </a:cubicBezTo>
                    <a:cubicBezTo>
                      <a:pt x="18563" y="4620"/>
                      <a:pt x="14153" y="0"/>
                      <a:pt x="9306" y="0"/>
                    </a:cubicBezTo>
                    <a:close/>
                  </a:path>
                </a:pathLst>
              </a:custGeom>
              <a:solidFill>
                <a:srgbClr val="3526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8" name="Google Shape;3364;p219"/>
              <p:cNvSpPr/>
              <p:nvPr/>
            </p:nvSpPr>
            <p:spPr>
              <a:xfrm>
                <a:off x="547112" y="1456687"/>
                <a:ext cx="279683" cy="123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" y="0"/>
                    </a:moveTo>
                    <a:cubicBezTo>
                      <a:pt x="0" y="0"/>
                      <a:pt x="0" y="72"/>
                      <a:pt x="0" y="72"/>
                    </a:cubicBezTo>
                    <a:cubicBezTo>
                      <a:pt x="286" y="1205"/>
                      <a:pt x="645" y="2338"/>
                      <a:pt x="1072" y="3150"/>
                    </a:cubicBezTo>
                    <a:cubicBezTo>
                      <a:pt x="1502" y="4118"/>
                      <a:pt x="2003" y="4930"/>
                      <a:pt x="2503" y="5737"/>
                    </a:cubicBezTo>
                    <a:cubicBezTo>
                      <a:pt x="3505" y="7517"/>
                      <a:pt x="4577" y="9136"/>
                      <a:pt x="5649" y="10595"/>
                    </a:cubicBezTo>
                    <a:cubicBezTo>
                      <a:pt x="7940" y="13669"/>
                      <a:pt x="10228" y="16095"/>
                      <a:pt x="12659" y="18201"/>
                    </a:cubicBezTo>
                    <a:cubicBezTo>
                      <a:pt x="14090" y="19655"/>
                      <a:pt x="15521" y="20628"/>
                      <a:pt x="16950" y="21600"/>
                    </a:cubicBezTo>
                    <a:cubicBezTo>
                      <a:pt x="18525" y="20628"/>
                      <a:pt x="20098" y="19495"/>
                      <a:pt x="21600" y="18361"/>
                    </a:cubicBezTo>
                    <a:lnTo>
                      <a:pt x="21314" y="18201"/>
                    </a:lnTo>
                    <a:cubicBezTo>
                      <a:pt x="16522" y="15935"/>
                      <a:pt x="11872" y="12536"/>
                      <a:pt x="7439" y="7678"/>
                    </a:cubicBezTo>
                    <a:cubicBezTo>
                      <a:pt x="6223" y="6384"/>
                      <a:pt x="5007" y="5090"/>
                      <a:pt x="3791" y="3632"/>
                    </a:cubicBezTo>
                    <a:cubicBezTo>
                      <a:pt x="3148" y="2985"/>
                      <a:pt x="2503" y="2177"/>
                      <a:pt x="1932" y="1366"/>
                    </a:cubicBezTo>
                    <a:cubicBezTo>
                      <a:pt x="1287" y="884"/>
                      <a:pt x="716" y="397"/>
                      <a:pt x="71" y="72"/>
                    </a:cubicBezTo>
                    <a:cubicBezTo>
                      <a:pt x="49" y="17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79" name="Google Shape;3365;p219"/>
              <p:cNvSpPr/>
              <p:nvPr/>
            </p:nvSpPr>
            <p:spPr>
              <a:xfrm>
                <a:off x="431363" y="1449311"/>
                <a:ext cx="226878" cy="163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" y="0"/>
                    </a:moveTo>
                    <a:cubicBezTo>
                      <a:pt x="0" y="0"/>
                      <a:pt x="0" y="86"/>
                      <a:pt x="0" y="173"/>
                    </a:cubicBezTo>
                    <a:cubicBezTo>
                      <a:pt x="970" y="2008"/>
                      <a:pt x="2027" y="3723"/>
                      <a:pt x="3174" y="5437"/>
                    </a:cubicBezTo>
                    <a:cubicBezTo>
                      <a:pt x="4231" y="7029"/>
                      <a:pt x="5378" y="8622"/>
                      <a:pt x="6524" y="10212"/>
                    </a:cubicBezTo>
                    <a:cubicBezTo>
                      <a:pt x="8903" y="13397"/>
                      <a:pt x="11550" y="16211"/>
                      <a:pt x="14283" y="18782"/>
                    </a:cubicBezTo>
                    <a:cubicBezTo>
                      <a:pt x="15340" y="19764"/>
                      <a:pt x="16310" y="20743"/>
                      <a:pt x="17457" y="21600"/>
                    </a:cubicBezTo>
                    <a:cubicBezTo>
                      <a:pt x="18866" y="21354"/>
                      <a:pt x="20278" y="20986"/>
                      <a:pt x="21600" y="20743"/>
                    </a:cubicBezTo>
                    <a:cubicBezTo>
                      <a:pt x="17105" y="17315"/>
                      <a:pt x="12784" y="13397"/>
                      <a:pt x="8639" y="9233"/>
                    </a:cubicBezTo>
                    <a:cubicBezTo>
                      <a:pt x="7229" y="7765"/>
                      <a:pt x="5730" y="6294"/>
                      <a:pt x="4318" y="4704"/>
                    </a:cubicBezTo>
                    <a:cubicBezTo>
                      <a:pt x="2909" y="3112"/>
                      <a:pt x="1587" y="1519"/>
                      <a:pt x="175" y="51"/>
                    </a:cubicBezTo>
                    <a:cubicBezTo>
                      <a:pt x="124" y="16"/>
                      <a:pt x="88" y="0"/>
                      <a:pt x="6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80" name="Google Shape;3366;p219"/>
              <p:cNvSpPr/>
              <p:nvPr/>
            </p:nvSpPr>
            <p:spPr>
              <a:xfrm>
                <a:off x="316128" y="1397854"/>
                <a:ext cx="207836" cy="224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4" h="21600" fill="norm" stroke="1" extrusionOk="0">
                    <a:moveTo>
                      <a:pt x="137" y="0"/>
                    </a:moveTo>
                    <a:cubicBezTo>
                      <a:pt x="39" y="0"/>
                      <a:pt x="-56" y="0"/>
                      <a:pt x="39" y="89"/>
                    </a:cubicBezTo>
                    <a:cubicBezTo>
                      <a:pt x="425" y="1606"/>
                      <a:pt x="1097" y="3035"/>
                      <a:pt x="2055" y="4462"/>
                    </a:cubicBezTo>
                    <a:cubicBezTo>
                      <a:pt x="2920" y="5891"/>
                      <a:pt x="3783" y="7230"/>
                      <a:pt x="4841" y="8659"/>
                    </a:cubicBezTo>
                    <a:cubicBezTo>
                      <a:pt x="6760" y="11246"/>
                      <a:pt x="8871" y="13834"/>
                      <a:pt x="11273" y="16245"/>
                    </a:cubicBezTo>
                    <a:cubicBezTo>
                      <a:pt x="13096" y="18119"/>
                      <a:pt x="15112" y="19903"/>
                      <a:pt x="17128" y="21600"/>
                    </a:cubicBezTo>
                    <a:cubicBezTo>
                      <a:pt x="18568" y="21600"/>
                      <a:pt x="20007" y="21509"/>
                      <a:pt x="21544" y="21509"/>
                    </a:cubicBezTo>
                    <a:cubicBezTo>
                      <a:pt x="18856" y="19635"/>
                      <a:pt x="16361" y="17494"/>
                      <a:pt x="14056" y="15352"/>
                    </a:cubicBezTo>
                    <a:cubicBezTo>
                      <a:pt x="11657" y="13121"/>
                      <a:pt x="9448" y="10799"/>
                      <a:pt x="7241" y="8479"/>
                    </a:cubicBezTo>
                    <a:cubicBezTo>
                      <a:pt x="5897" y="7050"/>
                      <a:pt x="4841" y="5623"/>
                      <a:pt x="3592" y="4194"/>
                    </a:cubicBezTo>
                    <a:cubicBezTo>
                      <a:pt x="2537" y="2679"/>
                      <a:pt x="1383" y="1338"/>
                      <a:pt x="137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81" name="Google Shape;3367;p219"/>
              <p:cNvSpPr/>
              <p:nvPr/>
            </p:nvSpPr>
            <p:spPr>
              <a:xfrm>
                <a:off x="242441" y="1403416"/>
                <a:ext cx="150946" cy="211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2" y="1515"/>
                      <a:pt x="530" y="3032"/>
                      <a:pt x="1191" y="4452"/>
                    </a:cubicBezTo>
                    <a:cubicBezTo>
                      <a:pt x="1855" y="5873"/>
                      <a:pt x="2648" y="7390"/>
                      <a:pt x="3576" y="8810"/>
                    </a:cubicBezTo>
                    <a:cubicBezTo>
                      <a:pt x="5431" y="11654"/>
                      <a:pt x="7816" y="14307"/>
                      <a:pt x="10468" y="16769"/>
                    </a:cubicBezTo>
                    <a:cubicBezTo>
                      <a:pt x="11793" y="18096"/>
                      <a:pt x="13382" y="19422"/>
                      <a:pt x="14975" y="20655"/>
                    </a:cubicBezTo>
                    <a:cubicBezTo>
                      <a:pt x="17093" y="21033"/>
                      <a:pt x="19347" y="21412"/>
                      <a:pt x="21600" y="21600"/>
                    </a:cubicBezTo>
                    <a:cubicBezTo>
                      <a:pt x="15902" y="17905"/>
                      <a:pt x="10997" y="13547"/>
                      <a:pt x="7023" y="8810"/>
                    </a:cubicBezTo>
                    <a:cubicBezTo>
                      <a:pt x="5829" y="7390"/>
                      <a:pt x="4770" y="6063"/>
                      <a:pt x="3576" y="4546"/>
                    </a:cubicBezTo>
                    <a:cubicBezTo>
                      <a:pt x="2517" y="3032"/>
                      <a:pt x="1326" y="1515"/>
                      <a:pt x="132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82" name="Google Shape;3368;p219"/>
              <p:cNvSpPr/>
              <p:nvPr/>
            </p:nvSpPr>
            <p:spPr>
              <a:xfrm>
                <a:off x="156412" y="1400224"/>
                <a:ext cx="88813" cy="163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874" y="0"/>
                    </a:moveTo>
                    <a:cubicBezTo>
                      <a:pt x="741" y="0"/>
                      <a:pt x="642" y="54"/>
                      <a:pt x="642" y="54"/>
                    </a:cubicBezTo>
                    <a:cubicBezTo>
                      <a:pt x="-248" y="1890"/>
                      <a:pt x="-248" y="3850"/>
                      <a:pt x="863" y="5685"/>
                    </a:cubicBezTo>
                    <a:cubicBezTo>
                      <a:pt x="1311" y="7767"/>
                      <a:pt x="2421" y="9724"/>
                      <a:pt x="3759" y="11684"/>
                    </a:cubicBezTo>
                    <a:cubicBezTo>
                      <a:pt x="4649" y="13030"/>
                      <a:pt x="5766" y="14377"/>
                      <a:pt x="6876" y="15723"/>
                    </a:cubicBezTo>
                    <a:cubicBezTo>
                      <a:pt x="9104" y="16701"/>
                      <a:pt x="11105" y="17558"/>
                      <a:pt x="13332" y="18540"/>
                    </a:cubicBezTo>
                    <a:cubicBezTo>
                      <a:pt x="15780" y="19640"/>
                      <a:pt x="18456" y="20622"/>
                      <a:pt x="21352" y="21600"/>
                    </a:cubicBezTo>
                    <a:cubicBezTo>
                      <a:pt x="17118" y="18415"/>
                      <a:pt x="13559" y="15112"/>
                      <a:pt x="10441" y="11684"/>
                    </a:cubicBezTo>
                    <a:cubicBezTo>
                      <a:pt x="8656" y="9724"/>
                      <a:pt x="7097" y="7767"/>
                      <a:pt x="5766" y="5807"/>
                    </a:cubicBezTo>
                    <a:cubicBezTo>
                      <a:pt x="4649" y="3725"/>
                      <a:pt x="3090" y="1890"/>
                      <a:pt x="1090" y="54"/>
                    </a:cubicBezTo>
                    <a:cubicBezTo>
                      <a:pt x="1014" y="13"/>
                      <a:pt x="938" y="0"/>
                      <a:pt x="874" y="0"/>
                    </a:cubicBezTo>
                    <a:close/>
                  </a:path>
                </a:pathLst>
              </a:custGeom>
              <a:solidFill>
                <a:srgbClr val="0D5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883" name="Google Shape;3369;p219"/>
              <p:cNvSpPr/>
              <p:nvPr/>
            </p:nvSpPr>
            <p:spPr>
              <a:xfrm>
                <a:off x="472750" y="1291386"/>
                <a:ext cx="19719" cy="19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7" h="21600" fill="norm" stroke="1" extrusionOk="0">
                    <a:moveTo>
                      <a:pt x="8895" y="0"/>
                    </a:moveTo>
                    <a:cubicBezTo>
                      <a:pt x="1131" y="0"/>
                      <a:pt x="-3203" y="11144"/>
                      <a:pt x="2846" y="18238"/>
                    </a:cubicBezTo>
                    <a:cubicBezTo>
                      <a:pt x="4832" y="20568"/>
                      <a:pt x="7179" y="21600"/>
                      <a:pt x="9436" y="21600"/>
                    </a:cubicBezTo>
                    <a:cubicBezTo>
                      <a:pt x="14109" y="21600"/>
                      <a:pt x="18397" y="17285"/>
                      <a:pt x="18397" y="11144"/>
                    </a:cubicBezTo>
                    <a:cubicBezTo>
                      <a:pt x="18397" y="5082"/>
                      <a:pt x="14086" y="0"/>
                      <a:pt x="8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grpSp>
        <p:nvGrpSpPr>
          <p:cNvPr id="3898" name="Google Shape;3370;p219"/>
          <p:cNvGrpSpPr/>
          <p:nvPr/>
        </p:nvGrpSpPr>
        <p:grpSpPr>
          <a:xfrm>
            <a:off x="333127" y="2875861"/>
            <a:ext cx="1754231" cy="2242070"/>
            <a:chOff x="20" y="0"/>
            <a:chExt cx="1754230" cy="2242068"/>
          </a:xfrm>
        </p:grpSpPr>
        <p:sp>
          <p:nvSpPr>
            <p:cNvPr id="3886" name="Google Shape;3371;p219"/>
            <p:cNvSpPr/>
            <p:nvPr/>
          </p:nvSpPr>
          <p:spPr>
            <a:xfrm>
              <a:off x="599224" y="1723"/>
              <a:ext cx="863397" cy="129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5804" y="0"/>
                  </a:moveTo>
                  <a:cubicBezTo>
                    <a:pt x="5779" y="0"/>
                    <a:pt x="5753" y="1"/>
                    <a:pt x="5727" y="2"/>
                  </a:cubicBezTo>
                  <a:cubicBezTo>
                    <a:pt x="4565" y="23"/>
                    <a:pt x="5229" y="3075"/>
                    <a:pt x="5229" y="3075"/>
                  </a:cubicBezTo>
                  <a:cubicBezTo>
                    <a:pt x="5229" y="3075"/>
                    <a:pt x="4259" y="5438"/>
                    <a:pt x="3318" y="7926"/>
                  </a:cubicBezTo>
                  <a:cubicBezTo>
                    <a:pt x="2349" y="10414"/>
                    <a:pt x="548" y="15181"/>
                    <a:pt x="189" y="16164"/>
                  </a:cubicBezTo>
                  <a:cubicBezTo>
                    <a:pt x="-200" y="17168"/>
                    <a:pt x="-587" y="20910"/>
                    <a:pt x="5589" y="21370"/>
                  </a:cubicBezTo>
                  <a:cubicBezTo>
                    <a:pt x="7892" y="21541"/>
                    <a:pt x="9386" y="21600"/>
                    <a:pt x="10378" y="21600"/>
                  </a:cubicBezTo>
                  <a:cubicBezTo>
                    <a:pt x="12044" y="21600"/>
                    <a:pt x="12290" y="21435"/>
                    <a:pt x="12568" y="21370"/>
                  </a:cubicBezTo>
                  <a:cubicBezTo>
                    <a:pt x="13010" y="21245"/>
                    <a:pt x="12872" y="20680"/>
                    <a:pt x="12872" y="20680"/>
                  </a:cubicBezTo>
                  <a:cubicBezTo>
                    <a:pt x="13315" y="20660"/>
                    <a:pt x="13730" y="20575"/>
                    <a:pt x="14146" y="20450"/>
                  </a:cubicBezTo>
                  <a:cubicBezTo>
                    <a:pt x="14146" y="20450"/>
                    <a:pt x="14451" y="20952"/>
                    <a:pt x="16361" y="20952"/>
                  </a:cubicBezTo>
                  <a:cubicBezTo>
                    <a:pt x="16840" y="20952"/>
                    <a:pt x="17318" y="20958"/>
                    <a:pt x="17775" y="20958"/>
                  </a:cubicBezTo>
                  <a:cubicBezTo>
                    <a:pt x="19144" y="20958"/>
                    <a:pt x="20308" y="20900"/>
                    <a:pt x="20598" y="20429"/>
                  </a:cubicBezTo>
                  <a:cubicBezTo>
                    <a:pt x="21013" y="19781"/>
                    <a:pt x="20765" y="17543"/>
                    <a:pt x="20044" y="17523"/>
                  </a:cubicBezTo>
                  <a:cubicBezTo>
                    <a:pt x="20027" y="17522"/>
                    <a:pt x="20009" y="17522"/>
                    <a:pt x="19991" y="17522"/>
                  </a:cubicBezTo>
                  <a:cubicBezTo>
                    <a:pt x="19338" y="17522"/>
                    <a:pt x="18511" y="18188"/>
                    <a:pt x="17691" y="18188"/>
                  </a:cubicBezTo>
                  <a:cubicBezTo>
                    <a:pt x="17616" y="18188"/>
                    <a:pt x="17542" y="18183"/>
                    <a:pt x="17468" y="18171"/>
                  </a:cubicBezTo>
                  <a:cubicBezTo>
                    <a:pt x="16554" y="18025"/>
                    <a:pt x="17108" y="17669"/>
                    <a:pt x="16444" y="16603"/>
                  </a:cubicBezTo>
                  <a:cubicBezTo>
                    <a:pt x="16444" y="16603"/>
                    <a:pt x="17635" y="16436"/>
                    <a:pt x="16860" y="14700"/>
                  </a:cubicBezTo>
                  <a:cubicBezTo>
                    <a:pt x="16112" y="12944"/>
                    <a:pt x="13481" y="9724"/>
                    <a:pt x="13176" y="8784"/>
                  </a:cubicBezTo>
                  <a:cubicBezTo>
                    <a:pt x="12872" y="7821"/>
                    <a:pt x="12706" y="6902"/>
                    <a:pt x="12706" y="6902"/>
                  </a:cubicBezTo>
                  <a:cubicBezTo>
                    <a:pt x="12706" y="6902"/>
                    <a:pt x="13449" y="6982"/>
                    <a:pt x="14310" y="6982"/>
                  </a:cubicBezTo>
                  <a:cubicBezTo>
                    <a:pt x="15313" y="6982"/>
                    <a:pt x="16477" y="6873"/>
                    <a:pt x="16804" y="6400"/>
                  </a:cubicBezTo>
                  <a:cubicBezTo>
                    <a:pt x="17414" y="5521"/>
                    <a:pt x="16915" y="4497"/>
                    <a:pt x="15586" y="4037"/>
                  </a:cubicBezTo>
                  <a:cubicBezTo>
                    <a:pt x="14174" y="3515"/>
                    <a:pt x="12983" y="2678"/>
                    <a:pt x="12208" y="1633"/>
                  </a:cubicBezTo>
                  <a:cubicBezTo>
                    <a:pt x="11666" y="909"/>
                    <a:pt x="10302" y="641"/>
                    <a:pt x="9117" y="641"/>
                  </a:cubicBezTo>
                  <a:cubicBezTo>
                    <a:pt x="8420" y="641"/>
                    <a:pt x="7786" y="732"/>
                    <a:pt x="7416" y="880"/>
                  </a:cubicBezTo>
                  <a:cubicBezTo>
                    <a:pt x="7416" y="880"/>
                    <a:pt x="6914" y="0"/>
                    <a:pt x="58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87" name="Google Shape;3372;p219"/>
            <p:cNvSpPr/>
            <p:nvPr/>
          </p:nvSpPr>
          <p:spPr>
            <a:xfrm>
              <a:off x="1016328" y="0"/>
              <a:ext cx="93110" cy="10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2" y="0"/>
                  </a:moveTo>
                  <a:cubicBezTo>
                    <a:pt x="7765" y="0"/>
                    <a:pt x="0" y="8926"/>
                    <a:pt x="0" y="8926"/>
                  </a:cubicBezTo>
                  <a:cubicBezTo>
                    <a:pt x="8527" y="10213"/>
                    <a:pt x="17067" y="13835"/>
                    <a:pt x="20799" y="20567"/>
                  </a:cubicBezTo>
                  <a:cubicBezTo>
                    <a:pt x="21061" y="20822"/>
                    <a:pt x="21324" y="21345"/>
                    <a:pt x="21600" y="21600"/>
                  </a:cubicBezTo>
                  <a:cubicBezTo>
                    <a:pt x="21600" y="17724"/>
                    <a:pt x="21324" y="1415"/>
                    <a:pt x="15464" y="115"/>
                  </a:cubicBezTo>
                  <a:cubicBezTo>
                    <a:pt x="15057" y="38"/>
                    <a:pt x="14650" y="0"/>
                    <a:pt x="142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88" name="Google Shape;3373;p219"/>
            <p:cNvSpPr/>
            <p:nvPr/>
          </p:nvSpPr>
          <p:spPr>
            <a:xfrm>
              <a:off x="896769" y="382855"/>
              <a:ext cx="229883" cy="5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9" y="8211"/>
                    <a:pt x="2592" y="13869"/>
                    <a:pt x="4534" y="16926"/>
                  </a:cubicBezTo>
                  <a:cubicBezTo>
                    <a:pt x="6370" y="20008"/>
                    <a:pt x="8318" y="21549"/>
                    <a:pt x="10260" y="21549"/>
                  </a:cubicBezTo>
                  <a:cubicBezTo>
                    <a:pt x="10537" y="21575"/>
                    <a:pt x="10819" y="21600"/>
                    <a:pt x="11095" y="21600"/>
                  </a:cubicBezTo>
                  <a:cubicBezTo>
                    <a:pt x="14703" y="21600"/>
                    <a:pt x="18290" y="18543"/>
                    <a:pt x="21600" y="12834"/>
                  </a:cubicBezTo>
                  <a:cubicBezTo>
                    <a:pt x="19764" y="13339"/>
                    <a:pt x="17822" y="14375"/>
                    <a:pt x="15986" y="14880"/>
                  </a:cubicBezTo>
                  <a:cubicBezTo>
                    <a:pt x="14038" y="15385"/>
                    <a:pt x="12202" y="15385"/>
                    <a:pt x="10366" y="15385"/>
                  </a:cubicBezTo>
                  <a:cubicBezTo>
                    <a:pt x="8424" y="15385"/>
                    <a:pt x="6588" y="13869"/>
                    <a:pt x="4752" y="12328"/>
                  </a:cubicBezTo>
                  <a:cubicBezTo>
                    <a:pt x="2916" y="10257"/>
                    <a:pt x="1293" y="6164"/>
                    <a:pt x="0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89" name="Google Shape;3374;p219"/>
            <p:cNvSpPr/>
            <p:nvPr/>
          </p:nvSpPr>
          <p:spPr>
            <a:xfrm>
              <a:off x="858824" y="861363"/>
              <a:ext cx="278615" cy="37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0" y="0"/>
                  </a:moveTo>
                  <a:cubicBezTo>
                    <a:pt x="1064" y="1149"/>
                    <a:pt x="2045" y="2298"/>
                    <a:pt x="3022" y="3447"/>
                  </a:cubicBezTo>
                  <a:cubicBezTo>
                    <a:pt x="3911" y="4592"/>
                    <a:pt x="4712" y="5815"/>
                    <a:pt x="5422" y="7035"/>
                  </a:cubicBezTo>
                  <a:cubicBezTo>
                    <a:pt x="6666" y="9690"/>
                    <a:pt x="8089" y="12271"/>
                    <a:pt x="9780" y="14710"/>
                  </a:cubicBezTo>
                  <a:cubicBezTo>
                    <a:pt x="10042" y="15000"/>
                    <a:pt x="10401" y="15286"/>
                    <a:pt x="10756" y="15573"/>
                  </a:cubicBezTo>
                  <a:cubicBezTo>
                    <a:pt x="10931" y="15717"/>
                    <a:pt x="11111" y="15859"/>
                    <a:pt x="11378" y="16004"/>
                  </a:cubicBezTo>
                  <a:cubicBezTo>
                    <a:pt x="11553" y="16004"/>
                    <a:pt x="11733" y="16075"/>
                    <a:pt x="11912" y="16075"/>
                  </a:cubicBezTo>
                  <a:lnTo>
                    <a:pt x="12355" y="16075"/>
                  </a:lnTo>
                  <a:cubicBezTo>
                    <a:pt x="12801" y="15930"/>
                    <a:pt x="13244" y="15788"/>
                    <a:pt x="13691" y="15643"/>
                  </a:cubicBezTo>
                  <a:lnTo>
                    <a:pt x="14842" y="15141"/>
                  </a:lnTo>
                  <a:cubicBezTo>
                    <a:pt x="16064" y="14484"/>
                    <a:pt x="17584" y="14127"/>
                    <a:pt x="19064" y="14127"/>
                  </a:cubicBezTo>
                  <a:cubicBezTo>
                    <a:pt x="19196" y="14127"/>
                    <a:pt x="19331" y="14130"/>
                    <a:pt x="19467" y="14137"/>
                  </a:cubicBezTo>
                  <a:cubicBezTo>
                    <a:pt x="19493" y="14134"/>
                    <a:pt x="19515" y="14134"/>
                    <a:pt x="19542" y="14134"/>
                  </a:cubicBezTo>
                  <a:cubicBezTo>
                    <a:pt x="20032" y="14134"/>
                    <a:pt x="20369" y="14812"/>
                    <a:pt x="20623" y="15428"/>
                  </a:cubicBezTo>
                  <a:cubicBezTo>
                    <a:pt x="20799" y="16075"/>
                    <a:pt x="20891" y="16721"/>
                    <a:pt x="20978" y="17439"/>
                  </a:cubicBezTo>
                  <a:cubicBezTo>
                    <a:pt x="21245" y="18800"/>
                    <a:pt x="21245" y="20165"/>
                    <a:pt x="21245" y="21600"/>
                  </a:cubicBezTo>
                  <a:cubicBezTo>
                    <a:pt x="21512" y="20165"/>
                    <a:pt x="21600" y="18800"/>
                    <a:pt x="21512" y="17365"/>
                  </a:cubicBezTo>
                  <a:cubicBezTo>
                    <a:pt x="21512" y="16647"/>
                    <a:pt x="21420" y="15930"/>
                    <a:pt x="21245" y="15286"/>
                  </a:cubicBezTo>
                  <a:cubicBezTo>
                    <a:pt x="21158" y="14926"/>
                    <a:pt x="21066" y="14569"/>
                    <a:pt x="20799" y="14208"/>
                  </a:cubicBezTo>
                  <a:cubicBezTo>
                    <a:pt x="20711" y="13992"/>
                    <a:pt x="20536" y="13851"/>
                    <a:pt x="20356" y="13706"/>
                  </a:cubicBezTo>
                  <a:cubicBezTo>
                    <a:pt x="20089" y="13565"/>
                    <a:pt x="19822" y="13490"/>
                    <a:pt x="19555" y="13420"/>
                  </a:cubicBezTo>
                  <a:cubicBezTo>
                    <a:pt x="19283" y="13398"/>
                    <a:pt x="19012" y="13388"/>
                    <a:pt x="18745" y="13388"/>
                  </a:cubicBezTo>
                  <a:cubicBezTo>
                    <a:pt x="17172" y="13388"/>
                    <a:pt x="15679" y="13741"/>
                    <a:pt x="14312" y="14353"/>
                  </a:cubicBezTo>
                  <a:cubicBezTo>
                    <a:pt x="13599" y="14710"/>
                    <a:pt x="12801" y="14926"/>
                    <a:pt x="12088" y="15141"/>
                  </a:cubicBezTo>
                  <a:cubicBezTo>
                    <a:pt x="12039" y="15159"/>
                    <a:pt x="11991" y="15166"/>
                    <a:pt x="11943" y="15166"/>
                  </a:cubicBezTo>
                  <a:cubicBezTo>
                    <a:pt x="11514" y="15166"/>
                    <a:pt x="10984" y="14657"/>
                    <a:pt x="10664" y="14208"/>
                  </a:cubicBezTo>
                  <a:cubicBezTo>
                    <a:pt x="9688" y="13063"/>
                    <a:pt x="8978" y="11843"/>
                    <a:pt x="8264" y="10620"/>
                  </a:cubicBezTo>
                  <a:cubicBezTo>
                    <a:pt x="7555" y="9329"/>
                    <a:pt x="6933" y="8039"/>
                    <a:pt x="6131" y="6819"/>
                  </a:cubicBezTo>
                  <a:cubicBezTo>
                    <a:pt x="4445" y="4306"/>
                    <a:pt x="2400" y="2012"/>
                    <a:pt x="0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0" name="Google Shape;3375;p219"/>
            <p:cNvSpPr/>
            <p:nvPr/>
          </p:nvSpPr>
          <p:spPr>
            <a:xfrm>
              <a:off x="1149649" y="537782"/>
              <a:ext cx="113096" cy="68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0" y="0"/>
                  </a:moveTo>
                  <a:cubicBezTo>
                    <a:pt x="1928" y="1849"/>
                    <a:pt x="4489" y="3698"/>
                    <a:pt x="7481" y="5509"/>
                  </a:cubicBezTo>
                  <a:cubicBezTo>
                    <a:pt x="8988" y="6452"/>
                    <a:pt x="10905" y="7319"/>
                    <a:pt x="12623" y="8224"/>
                  </a:cubicBezTo>
                  <a:cubicBezTo>
                    <a:pt x="14330" y="9089"/>
                    <a:pt x="15615" y="9994"/>
                    <a:pt x="16679" y="10938"/>
                  </a:cubicBezTo>
                  <a:cubicBezTo>
                    <a:pt x="18608" y="12748"/>
                    <a:pt x="19250" y="14636"/>
                    <a:pt x="18397" y="16485"/>
                  </a:cubicBezTo>
                  <a:cubicBezTo>
                    <a:pt x="17965" y="17429"/>
                    <a:pt x="16679" y="18334"/>
                    <a:pt x="14762" y="19200"/>
                  </a:cubicBezTo>
                  <a:cubicBezTo>
                    <a:pt x="12834" y="20104"/>
                    <a:pt x="10263" y="20891"/>
                    <a:pt x="6849" y="21600"/>
                  </a:cubicBezTo>
                  <a:cubicBezTo>
                    <a:pt x="14330" y="20263"/>
                    <a:pt x="19040" y="18452"/>
                    <a:pt x="20315" y="16564"/>
                  </a:cubicBezTo>
                  <a:cubicBezTo>
                    <a:pt x="21600" y="14636"/>
                    <a:pt x="21179" y="12707"/>
                    <a:pt x="19040" y="10819"/>
                  </a:cubicBezTo>
                  <a:cubicBezTo>
                    <a:pt x="17965" y="9875"/>
                    <a:pt x="16679" y="8970"/>
                    <a:pt x="14762" y="8065"/>
                  </a:cubicBezTo>
                  <a:lnTo>
                    <a:pt x="9409" y="5390"/>
                  </a:lnTo>
                  <a:cubicBezTo>
                    <a:pt x="7702" y="4526"/>
                    <a:pt x="6206" y="3621"/>
                    <a:pt x="4489" y="2716"/>
                  </a:cubicBezTo>
                  <a:cubicBezTo>
                    <a:pt x="2992" y="1810"/>
                    <a:pt x="1496" y="905"/>
                    <a:pt x="0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1" name="Google Shape;3376;p219"/>
            <p:cNvSpPr/>
            <p:nvPr/>
          </p:nvSpPr>
          <p:spPr>
            <a:xfrm>
              <a:off x="1251990" y="918853"/>
              <a:ext cx="31038" cy="7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8" y="3955"/>
                    <a:pt x="3193" y="7927"/>
                    <a:pt x="7174" y="11527"/>
                  </a:cubicBezTo>
                  <a:cubicBezTo>
                    <a:pt x="10366" y="15127"/>
                    <a:pt x="15175" y="18727"/>
                    <a:pt x="21600" y="21600"/>
                  </a:cubicBezTo>
                  <a:cubicBezTo>
                    <a:pt x="21600" y="17273"/>
                    <a:pt x="19984" y="13318"/>
                    <a:pt x="16003" y="9718"/>
                  </a:cubicBezTo>
                  <a:cubicBezTo>
                    <a:pt x="12771" y="6118"/>
                    <a:pt x="7174" y="2873"/>
                    <a:pt x="0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2" name="Google Shape;3377;p219"/>
            <p:cNvSpPr/>
            <p:nvPr/>
          </p:nvSpPr>
          <p:spPr>
            <a:xfrm>
              <a:off x="892125" y="551570"/>
              <a:ext cx="229897" cy="46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4839" y="0"/>
                  </a:moveTo>
                  <a:cubicBezTo>
                    <a:pt x="6019" y="2867"/>
                    <a:pt x="7740" y="5676"/>
                    <a:pt x="9889" y="8370"/>
                  </a:cubicBezTo>
                  <a:cubicBezTo>
                    <a:pt x="10964" y="9717"/>
                    <a:pt x="12251" y="11006"/>
                    <a:pt x="13754" y="12293"/>
                  </a:cubicBezTo>
                  <a:lnTo>
                    <a:pt x="16015" y="14107"/>
                  </a:lnTo>
                  <a:cubicBezTo>
                    <a:pt x="16766" y="14692"/>
                    <a:pt x="17518" y="15278"/>
                    <a:pt x="18053" y="15924"/>
                  </a:cubicBezTo>
                  <a:cubicBezTo>
                    <a:pt x="18805" y="16567"/>
                    <a:pt x="19345" y="17210"/>
                    <a:pt x="19774" y="17853"/>
                  </a:cubicBezTo>
                  <a:cubicBezTo>
                    <a:pt x="20202" y="18499"/>
                    <a:pt x="20419" y="19143"/>
                    <a:pt x="20202" y="19844"/>
                  </a:cubicBezTo>
                  <a:cubicBezTo>
                    <a:pt x="20096" y="20138"/>
                    <a:pt x="19774" y="20371"/>
                    <a:pt x="19451" y="20547"/>
                  </a:cubicBezTo>
                  <a:cubicBezTo>
                    <a:pt x="18916" y="20723"/>
                    <a:pt x="18376" y="20841"/>
                    <a:pt x="17841" y="20899"/>
                  </a:cubicBezTo>
                  <a:cubicBezTo>
                    <a:pt x="17349" y="20942"/>
                    <a:pt x="16856" y="20963"/>
                    <a:pt x="16369" y="20963"/>
                  </a:cubicBezTo>
                  <a:cubicBezTo>
                    <a:pt x="15581" y="20963"/>
                    <a:pt x="14808" y="20914"/>
                    <a:pt x="14077" y="20841"/>
                  </a:cubicBezTo>
                  <a:cubicBezTo>
                    <a:pt x="11499" y="20490"/>
                    <a:pt x="9026" y="19962"/>
                    <a:pt x="6665" y="19200"/>
                  </a:cubicBezTo>
                  <a:cubicBezTo>
                    <a:pt x="4410" y="18499"/>
                    <a:pt x="2149" y="17677"/>
                    <a:pt x="0" y="16801"/>
                  </a:cubicBezTo>
                  <a:cubicBezTo>
                    <a:pt x="3870" y="18909"/>
                    <a:pt x="8598" y="20490"/>
                    <a:pt x="13865" y="21366"/>
                  </a:cubicBezTo>
                  <a:cubicBezTo>
                    <a:pt x="14723" y="21522"/>
                    <a:pt x="15681" y="21600"/>
                    <a:pt x="16634" y="21600"/>
                  </a:cubicBezTo>
                  <a:cubicBezTo>
                    <a:pt x="17111" y="21600"/>
                    <a:pt x="17587" y="21583"/>
                    <a:pt x="18053" y="21542"/>
                  </a:cubicBezTo>
                  <a:cubicBezTo>
                    <a:pt x="18805" y="21485"/>
                    <a:pt x="19562" y="21309"/>
                    <a:pt x="20202" y="21075"/>
                  </a:cubicBezTo>
                  <a:cubicBezTo>
                    <a:pt x="20742" y="20781"/>
                    <a:pt x="21171" y="20371"/>
                    <a:pt x="21388" y="19962"/>
                  </a:cubicBezTo>
                  <a:cubicBezTo>
                    <a:pt x="21600" y="19200"/>
                    <a:pt x="21494" y="18381"/>
                    <a:pt x="20954" y="17620"/>
                  </a:cubicBezTo>
                  <a:cubicBezTo>
                    <a:pt x="20525" y="16919"/>
                    <a:pt x="19991" y="16215"/>
                    <a:pt x="19345" y="15572"/>
                  </a:cubicBezTo>
                  <a:cubicBezTo>
                    <a:pt x="18593" y="14929"/>
                    <a:pt x="17841" y="14283"/>
                    <a:pt x="17089" y="13697"/>
                  </a:cubicBezTo>
                  <a:lnTo>
                    <a:pt x="14829" y="11883"/>
                  </a:lnTo>
                  <a:cubicBezTo>
                    <a:pt x="13325" y="10654"/>
                    <a:pt x="12039" y="9426"/>
                    <a:pt x="10853" y="8136"/>
                  </a:cubicBezTo>
                  <a:cubicBezTo>
                    <a:pt x="9672" y="6789"/>
                    <a:pt x="8598" y="5443"/>
                    <a:pt x="7634" y="4096"/>
                  </a:cubicBezTo>
                  <a:cubicBezTo>
                    <a:pt x="6559" y="2752"/>
                    <a:pt x="5696" y="1405"/>
                    <a:pt x="4839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3" name="Google Shape;3378;p219"/>
            <p:cNvSpPr/>
            <p:nvPr/>
          </p:nvSpPr>
          <p:spPr>
            <a:xfrm>
              <a:off x="558680" y="993824"/>
              <a:ext cx="57571" cy="139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15801" y="0"/>
                  </a:moveTo>
                  <a:cubicBezTo>
                    <a:pt x="15801" y="0"/>
                    <a:pt x="-808" y="1739"/>
                    <a:pt x="31" y="12154"/>
                  </a:cubicBezTo>
                  <a:cubicBezTo>
                    <a:pt x="869" y="19481"/>
                    <a:pt x="13326" y="21220"/>
                    <a:pt x="20792" y="21600"/>
                  </a:cubicBezTo>
                  <a:cubicBezTo>
                    <a:pt x="14983" y="14663"/>
                    <a:pt x="13326" y="7137"/>
                    <a:pt x="15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4" name="Google Shape;3379;p219"/>
            <p:cNvSpPr/>
            <p:nvPr/>
          </p:nvSpPr>
          <p:spPr>
            <a:xfrm>
              <a:off x="1218407" y="283510"/>
              <a:ext cx="86425" cy="5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7" h="21600" fill="norm" stroke="1" extrusionOk="0">
                  <a:moveTo>
                    <a:pt x="11256" y="0"/>
                  </a:moveTo>
                  <a:cubicBezTo>
                    <a:pt x="7487" y="0"/>
                    <a:pt x="2704" y="497"/>
                    <a:pt x="813" y="2784"/>
                  </a:cubicBezTo>
                  <a:cubicBezTo>
                    <a:pt x="-2493" y="6835"/>
                    <a:pt x="5133" y="11384"/>
                    <a:pt x="8438" y="13397"/>
                  </a:cubicBezTo>
                  <a:cubicBezTo>
                    <a:pt x="11995" y="15411"/>
                    <a:pt x="11231" y="20457"/>
                    <a:pt x="14023" y="21451"/>
                  </a:cubicBezTo>
                  <a:cubicBezTo>
                    <a:pt x="14224" y="21550"/>
                    <a:pt x="14411" y="21600"/>
                    <a:pt x="14599" y="21600"/>
                  </a:cubicBezTo>
                  <a:cubicBezTo>
                    <a:pt x="17329" y="21600"/>
                    <a:pt x="19107" y="11881"/>
                    <a:pt x="19107" y="11881"/>
                  </a:cubicBezTo>
                  <a:cubicBezTo>
                    <a:pt x="18343" y="7830"/>
                    <a:pt x="17579" y="3803"/>
                    <a:pt x="16315" y="273"/>
                  </a:cubicBezTo>
                  <a:cubicBezTo>
                    <a:pt x="16315" y="273"/>
                    <a:pt x="14073" y="0"/>
                    <a:pt x="1125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5" name="Google Shape;3380;p219"/>
            <p:cNvSpPr/>
            <p:nvPr/>
          </p:nvSpPr>
          <p:spPr>
            <a:xfrm>
              <a:off x="1042870" y="184226"/>
              <a:ext cx="48162" cy="5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9646" y="0"/>
                  </a:moveTo>
                  <a:cubicBezTo>
                    <a:pt x="1267" y="0"/>
                    <a:pt x="-3140" y="11293"/>
                    <a:pt x="2591" y="18467"/>
                  </a:cubicBezTo>
                  <a:cubicBezTo>
                    <a:pt x="4588" y="20615"/>
                    <a:pt x="6954" y="21600"/>
                    <a:pt x="9256" y="21600"/>
                  </a:cubicBezTo>
                  <a:cubicBezTo>
                    <a:pt x="14031" y="21600"/>
                    <a:pt x="18460" y="17356"/>
                    <a:pt x="18460" y="10762"/>
                  </a:cubicBezTo>
                  <a:cubicBezTo>
                    <a:pt x="18460" y="5128"/>
                    <a:pt x="14487" y="0"/>
                    <a:pt x="9646" y="0"/>
                  </a:cubicBezTo>
                  <a:close/>
                </a:path>
              </a:pathLst>
            </a:custGeom>
            <a:solidFill>
              <a:srgbClr val="072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6" name="Google Shape;3381;p219"/>
            <p:cNvSpPr/>
            <p:nvPr/>
          </p:nvSpPr>
          <p:spPr>
            <a:xfrm>
              <a:off x="20" y="1040647"/>
              <a:ext cx="1748675" cy="120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327" y="0"/>
                  </a:moveTo>
                  <a:cubicBezTo>
                    <a:pt x="1180" y="0"/>
                    <a:pt x="1068" y="19"/>
                    <a:pt x="995" y="59"/>
                  </a:cubicBezTo>
                  <a:cubicBezTo>
                    <a:pt x="354" y="440"/>
                    <a:pt x="173" y="3069"/>
                    <a:pt x="173" y="3069"/>
                  </a:cubicBezTo>
                  <a:cubicBezTo>
                    <a:pt x="173" y="3069"/>
                    <a:pt x="-269" y="9468"/>
                    <a:pt x="261" y="9468"/>
                  </a:cubicBezTo>
                  <a:cubicBezTo>
                    <a:pt x="304" y="9468"/>
                    <a:pt x="353" y="9426"/>
                    <a:pt x="410" y="9335"/>
                  </a:cubicBezTo>
                  <a:cubicBezTo>
                    <a:pt x="1133" y="8171"/>
                    <a:pt x="2126" y="6135"/>
                    <a:pt x="2365" y="6135"/>
                  </a:cubicBezTo>
                  <a:cubicBezTo>
                    <a:pt x="2374" y="6135"/>
                    <a:pt x="2383" y="6139"/>
                    <a:pt x="2390" y="6146"/>
                  </a:cubicBezTo>
                  <a:cubicBezTo>
                    <a:pt x="2557" y="6349"/>
                    <a:pt x="3548" y="9695"/>
                    <a:pt x="3897" y="10077"/>
                  </a:cubicBezTo>
                  <a:cubicBezTo>
                    <a:pt x="3922" y="10104"/>
                    <a:pt x="3951" y="10118"/>
                    <a:pt x="3982" y="10118"/>
                  </a:cubicBezTo>
                  <a:cubicBezTo>
                    <a:pt x="4384" y="10118"/>
                    <a:pt x="5236" y="8033"/>
                    <a:pt x="5236" y="8033"/>
                  </a:cubicBezTo>
                  <a:cubicBezTo>
                    <a:pt x="5236" y="8033"/>
                    <a:pt x="6393" y="12143"/>
                    <a:pt x="6867" y="12143"/>
                  </a:cubicBezTo>
                  <a:cubicBezTo>
                    <a:pt x="7287" y="12143"/>
                    <a:pt x="7950" y="8092"/>
                    <a:pt x="8635" y="8092"/>
                  </a:cubicBezTo>
                  <a:cubicBezTo>
                    <a:pt x="8701" y="8092"/>
                    <a:pt x="8768" y="8129"/>
                    <a:pt x="8834" y="8212"/>
                  </a:cubicBezTo>
                  <a:cubicBezTo>
                    <a:pt x="9601" y="9156"/>
                    <a:pt x="10466" y="21600"/>
                    <a:pt x="11568" y="21600"/>
                  </a:cubicBezTo>
                  <a:cubicBezTo>
                    <a:pt x="12650" y="21600"/>
                    <a:pt x="14191" y="11190"/>
                    <a:pt x="15184" y="11190"/>
                  </a:cubicBezTo>
                  <a:cubicBezTo>
                    <a:pt x="15202" y="11190"/>
                    <a:pt x="15219" y="11193"/>
                    <a:pt x="15236" y="11200"/>
                  </a:cubicBezTo>
                  <a:cubicBezTo>
                    <a:pt x="16212" y="11576"/>
                    <a:pt x="17067" y="16953"/>
                    <a:pt x="17478" y="16953"/>
                  </a:cubicBezTo>
                  <a:cubicBezTo>
                    <a:pt x="17484" y="16953"/>
                    <a:pt x="17490" y="16952"/>
                    <a:pt x="17495" y="16950"/>
                  </a:cubicBezTo>
                  <a:cubicBezTo>
                    <a:pt x="17900" y="16771"/>
                    <a:pt x="18081" y="15783"/>
                    <a:pt x="18430" y="15423"/>
                  </a:cubicBezTo>
                  <a:cubicBezTo>
                    <a:pt x="18453" y="15399"/>
                    <a:pt x="18476" y="15386"/>
                    <a:pt x="18499" y="15386"/>
                  </a:cubicBezTo>
                  <a:cubicBezTo>
                    <a:pt x="18778" y="15386"/>
                    <a:pt x="19140" y="16942"/>
                    <a:pt x="19441" y="16942"/>
                  </a:cubicBezTo>
                  <a:cubicBezTo>
                    <a:pt x="19513" y="16942"/>
                    <a:pt x="19581" y="16854"/>
                    <a:pt x="19643" y="16636"/>
                  </a:cubicBezTo>
                  <a:cubicBezTo>
                    <a:pt x="19992" y="15423"/>
                    <a:pt x="20983" y="8303"/>
                    <a:pt x="21164" y="7472"/>
                  </a:cubicBezTo>
                  <a:cubicBezTo>
                    <a:pt x="21331" y="6641"/>
                    <a:pt x="21164" y="4281"/>
                    <a:pt x="19713" y="3989"/>
                  </a:cubicBezTo>
                  <a:cubicBezTo>
                    <a:pt x="18248" y="3720"/>
                    <a:pt x="11861" y="2036"/>
                    <a:pt x="8667" y="1564"/>
                  </a:cubicBezTo>
                  <a:cubicBezTo>
                    <a:pt x="5831" y="1145"/>
                    <a:pt x="2489" y="0"/>
                    <a:pt x="1327" y="0"/>
                  </a:cubicBezTo>
                  <a:close/>
                </a:path>
              </a:pathLst>
            </a:custGeom>
            <a:solidFill>
              <a:srgbClr val="0D56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7" name="Google Shape;3382;p219"/>
            <p:cNvSpPr/>
            <p:nvPr/>
          </p:nvSpPr>
          <p:spPr>
            <a:xfrm>
              <a:off x="10779" y="1034263"/>
              <a:ext cx="1743472" cy="57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218" y="0"/>
                  </a:moveTo>
                  <a:cubicBezTo>
                    <a:pt x="1068" y="0"/>
                    <a:pt x="954" y="40"/>
                    <a:pt x="881" y="123"/>
                  </a:cubicBezTo>
                  <a:cubicBezTo>
                    <a:pt x="227" y="925"/>
                    <a:pt x="43" y="6448"/>
                    <a:pt x="43" y="6448"/>
                  </a:cubicBezTo>
                  <a:cubicBezTo>
                    <a:pt x="43" y="6448"/>
                    <a:pt x="28" y="6920"/>
                    <a:pt x="0" y="7722"/>
                  </a:cubicBezTo>
                  <a:cubicBezTo>
                    <a:pt x="583" y="7536"/>
                    <a:pt x="1171" y="7448"/>
                    <a:pt x="1764" y="7448"/>
                  </a:cubicBezTo>
                  <a:cubicBezTo>
                    <a:pt x="6578" y="7448"/>
                    <a:pt x="11746" y="13215"/>
                    <a:pt x="17579" y="18721"/>
                  </a:cubicBezTo>
                  <a:cubicBezTo>
                    <a:pt x="18658" y="19758"/>
                    <a:pt x="19795" y="20702"/>
                    <a:pt x="20975" y="21600"/>
                  </a:cubicBezTo>
                  <a:cubicBezTo>
                    <a:pt x="21188" y="18721"/>
                    <a:pt x="21358" y="16361"/>
                    <a:pt x="21430" y="15701"/>
                  </a:cubicBezTo>
                  <a:cubicBezTo>
                    <a:pt x="21600" y="13954"/>
                    <a:pt x="21430" y="8997"/>
                    <a:pt x="19937" y="8383"/>
                  </a:cubicBezTo>
                  <a:cubicBezTo>
                    <a:pt x="18459" y="7818"/>
                    <a:pt x="11951" y="4279"/>
                    <a:pt x="8697" y="3286"/>
                  </a:cubicBezTo>
                  <a:cubicBezTo>
                    <a:pt x="5807" y="2407"/>
                    <a:pt x="2403" y="0"/>
                    <a:pt x="1218" y="0"/>
                  </a:cubicBezTo>
                  <a:close/>
                </a:path>
              </a:pathLst>
            </a:custGeom>
            <a:solidFill>
              <a:srgbClr val="D8F1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grpSp>
        <p:nvGrpSpPr>
          <p:cNvPr id="3907" name="Google Shape;3383;p219"/>
          <p:cNvGrpSpPr/>
          <p:nvPr/>
        </p:nvGrpSpPr>
        <p:grpSpPr>
          <a:xfrm>
            <a:off x="447697" y="3231474"/>
            <a:ext cx="392234" cy="740067"/>
            <a:chOff x="-3" y="-2"/>
            <a:chExt cx="392233" cy="740065"/>
          </a:xfrm>
        </p:grpSpPr>
        <p:grpSp>
          <p:nvGrpSpPr>
            <p:cNvPr id="3905" name="Google Shape;3384;p219"/>
            <p:cNvGrpSpPr/>
            <p:nvPr/>
          </p:nvGrpSpPr>
          <p:grpSpPr>
            <a:xfrm>
              <a:off x="-4" y="-3"/>
              <a:ext cx="392234" cy="706008"/>
              <a:chOff x="-2" y="-1"/>
              <a:chExt cx="392233" cy="706006"/>
            </a:xfrm>
          </p:grpSpPr>
          <p:sp>
            <p:nvSpPr>
              <p:cNvPr id="3899" name="Google Shape;3385;p219"/>
              <p:cNvSpPr/>
              <p:nvPr/>
            </p:nvSpPr>
            <p:spPr>
              <a:xfrm>
                <a:off x="108028" y="14646"/>
                <a:ext cx="193314" cy="111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9" h="20809" fill="norm" stroke="1" extrusionOk="0">
                    <a:moveTo>
                      <a:pt x="1752" y="2062"/>
                    </a:moveTo>
                    <a:cubicBezTo>
                      <a:pt x="1037" y="2930"/>
                      <a:pt x="768" y="3822"/>
                      <a:pt x="510" y="5273"/>
                    </a:cubicBezTo>
                    <a:cubicBezTo>
                      <a:pt x="252" y="6725"/>
                      <a:pt x="-299" y="8455"/>
                      <a:pt x="205" y="10770"/>
                    </a:cubicBezTo>
                    <a:cubicBezTo>
                      <a:pt x="710" y="13085"/>
                      <a:pt x="2258" y="17596"/>
                      <a:pt x="3539" y="19164"/>
                    </a:cubicBezTo>
                    <a:cubicBezTo>
                      <a:pt x="4820" y="20732"/>
                      <a:pt x="7179" y="21399"/>
                      <a:pt x="7893" y="20178"/>
                    </a:cubicBezTo>
                    <a:cubicBezTo>
                      <a:pt x="8608" y="18957"/>
                      <a:pt x="6921" y="14048"/>
                      <a:pt x="7825" y="11841"/>
                    </a:cubicBezTo>
                    <a:cubicBezTo>
                      <a:pt x="8729" y="9633"/>
                      <a:pt x="11362" y="8476"/>
                      <a:pt x="13318" y="6935"/>
                    </a:cubicBezTo>
                    <a:cubicBezTo>
                      <a:pt x="15274" y="5394"/>
                      <a:pt x="18445" y="3704"/>
                      <a:pt x="19559" y="2597"/>
                    </a:cubicBezTo>
                    <a:cubicBezTo>
                      <a:pt x="20674" y="1490"/>
                      <a:pt x="21301" y="648"/>
                      <a:pt x="20003" y="292"/>
                    </a:cubicBezTo>
                    <a:cubicBezTo>
                      <a:pt x="18705" y="-64"/>
                      <a:pt x="14305" y="498"/>
                      <a:pt x="11770" y="460"/>
                    </a:cubicBezTo>
                    <a:cubicBezTo>
                      <a:pt x="9236" y="423"/>
                      <a:pt x="6467" y="-201"/>
                      <a:pt x="4797" y="66"/>
                    </a:cubicBezTo>
                    <a:cubicBezTo>
                      <a:pt x="3128" y="333"/>
                      <a:pt x="2467" y="1194"/>
                      <a:pt x="1752" y="2062"/>
                    </a:cubicBezTo>
                    <a:close/>
                  </a:path>
                </a:pathLst>
              </a:custGeom>
              <a:solidFill>
                <a:srgbClr val="BF8A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grpSp>
            <p:nvGrpSpPr>
              <p:cNvPr id="3904" name="Google Shape;3386;p219"/>
              <p:cNvGrpSpPr/>
              <p:nvPr/>
            </p:nvGrpSpPr>
            <p:grpSpPr>
              <a:xfrm>
                <a:off x="-3" y="-2"/>
                <a:ext cx="392234" cy="706008"/>
                <a:chOff x="-1" y="0"/>
                <a:chExt cx="392233" cy="706006"/>
              </a:xfrm>
            </p:grpSpPr>
            <p:sp>
              <p:nvSpPr>
                <p:cNvPr id="3900" name="Google Shape;3387;p219"/>
                <p:cNvSpPr/>
                <p:nvPr/>
              </p:nvSpPr>
              <p:spPr>
                <a:xfrm>
                  <a:off x="114525" y="654598"/>
                  <a:ext cx="69043" cy="51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767" y="0"/>
                      </a:moveTo>
                      <a:cubicBezTo>
                        <a:pt x="7588" y="0"/>
                        <a:pt x="6424" y="752"/>
                        <a:pt x="6424" y="2989"/>
                      </a:cubicBezTo>
                      <a:cubicBezTo>
                        <a:pt x="7013" y="5207"/>
                        <a:pt x="6424" y="7444"/>
                        <a:pt x="5260" y="9681"/>
                      </a:cubicBezTo>
                      <a:cubicBezTo>
                        <a:pt x="4671" y="11167"/>
                        <a:pt x="3507" y="13404"/>
                        <a:pt x="2343" y="14889"/>
                      </a:cubicBezTo>
                      <a:cubicBezTo>
                        <a:pt x="589" y="17126"/>
                        <a:pt x="0" y="19363"/>
                        <a:pt x="0" y="21600"/>
                      </a:cubicBezTo>
                      <a:cubicBezTo>
                        <a:pt x="1031" y="20716"/>
                        <a:pt x="2254" y="20359"/>
                        <a:pt x="3448" y="20359"/>
                      </a:cubicBezTo>
                      <a:cubicBezTo>
                        <a:pt x="4288" y="20359"/>
                        <a:pt x="5113" y="20547"/>
                        <a:pt x="5849" y="20848"/>
                      </a:cubicBezTo>
                      <a:cubicBezTo>
                        <a:pt x="6424" y="21600"/>
                        <a:pt x="7013" y="21600"/>
                        <a:pt x="7588" y="21600"/>
                      </a:cubicBezTo>
                      <a:cubicBezTo>
                        <a:pt x="8177" y="21600"/>
                        <a:pt x="9341" y="21600"/>
                        <a:pt x="9931" y="20848"/>
                      </a:cubicBezTo>
                      <a:cubicBezTo>
                        <a:pt x="11213" y="19758"/>
                        <a:pt x="12494" y="19062"/>
                        <a:pt x="13997" y="19062"/>
                      </a:cubicBezTo>
                      <a:cubicBezTo>
                        <a:pt x="14557" y="19062"/>
                        <a:pt x="15147" y="19156"/>
                        <a:pt x="15765" y="19363"/>
                      </a:cubicBezTo>
                      <a:cubicBezTo>
                        <a:pt x="17519" y="19363"/>
                        <a:pt x="19847" y="19363"/>
                        <a:pt x="21600" y="20115"/>
                      </a:cubicBezTo>
                      <a:cubicBezTo>
                        <a:pt x="21011" y="17126"/>
                        <a:pt x="19847" y="14156"/>
                        <a:pt x="18683" y="11167"/>
                      </a:cubicBezTo>
                      <a:cubicBezTo>
                        <a:pt x="18683" y="9681"/>
                        <a:pt x="18093" y="8196"/>
                        <a:pt x="18093" y="6711"/>
                      </a:cubicBezTo>
                      <a:cubicBezTo>
                        <a:pt x="18093" y="5207"/>
                        <a:pt x="18093" y="3722"/>
                        <a:pt x="18093" y="1485"/>
                      </a:cubicBezTo>
                      <a:cubicBezTo>
                        <a:pt x="17519" y="752"/>
                        <a:pt x="16929" y="0"/>
                        <a:pt x="15765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901" name="Google Shape;3388;p219"/>
                <p:cNvSpPr/>
                <p:nvPr/>
              </p:nvSpPr>
              <p:spPr>
                <a:xfrm>
                  <a:off x="187285" y="654598"/>
                  <a:ext cx="69043" cy="51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341" y="0"/>
                      </a:moveTo>
                      <a:cubicBezTo>
                        <a:pt x="7588" y="0"/>
                        <a:pt x="7013" y="752"/>
                        <a:pt x="7013" y="2989"/>
                      </a:cubicBezTo>
                      <a:cubicBezTo>
                        <a:pt x="7013" y="5207"/>
                        <a:pt x="6424" y="7444"/>
                        <a:pt x="5835" y="9681"/>
                      </a:cubicBezTo>
                      <a:cubicBezTo>
                        <a:pt x="4671" y="11167"/>
                        <a:pt x="3507" y="13404"/>
                        <a:pt x="2343" y="14889"/>
                      </a:cubicBezTo>
                      <a:cubicBezTo>
                        <a:pt x="1179" y="17126"/>
                        <a:pt x="0" y="19363"/>
                        <a:pt x="0" y="21600"/>
                      </a:cubicBezTo>
                      <a:cubicBezTo>
                        <a:pt x="1031" y="20716"/>
                        <a:pt x="2254" y="20359"/>
                        <a:pt x="3448" y="20359"/>
                      </a:cubicBezTo>
                      <a:cubicBezTo>
                        <a:pt x="4288" y="20359"/>
                        <a:pt x="5113" y="20547"/>
                        <a:pt x="5835" y="20848"/>
                      </a:cubicBezTo>
                      <a:cubicBezTo>
                        <a:pt x="6424" y="20848"/>
                        <a:pt x="7013" y="21600"/>
                        <a:pt x="7588" y="21600"/>
                      </a:cubicBezTo>
                      <a:cubicBezTo>
                        <a:pt x="8177" y="21600"/>
                        <a:pt x="9341" y="21600"/>
                        <a:pt x="9931" y="20848"/>
                      </a:cubicBezTo>
                      <a:cubicBezTo>
                        <a:pt x="11684" y="19363"/>
                        <a:pt x="13423" y="19363"/>
                        <a:pt x="15765" y="19363"/>
                      </a:cubicBezTo>
                      <a:cubicBezTo>
                        <a:pt x="17519" y="19363"/>
                        <a:pt x="19847" y="19363"/>
                        <a:pt x="21600" y="20115"/>
                      </a:cubicBezTo>
                      <a:lnTo>
                        <a:pt x="19272" y="11167"/>
                      </a:lnTo>
                      <a:cubicBezTo>
                        <a:pt x="18683" y="9681"/>
                        <a:pt x="18093" y="8196"/>
                        <a:pt x="18093" y="6711"/>
                      </a:cubicBezTo>
                      <a:lnTo>
                        <a:pt x="18093" y="1485"/>
                      </a:lnTo>
                      <a:cubicBezTo>
                        <a:pt x="17519" y="752"/>
                        <a:pt x="16929" y="0"/>
                        <a:pt x="16340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902" name="Google Shape;3389;p219"/>
                <p:cNvSpPr/>
                <p:nvPr/>
              </p:nvSpPr>
              <p:spPr>
                <a:xfrm>
                  <a:off x="-2" y="-1"/>
                  <a:ext cx="392234" cy="550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0" h="21600" fill="norm" stroke="1" extrusionOk="0">
                      <a:moveTo>
                        <a:pt x="9394" y="0"/>
                      </a:moveTo>
                      <a:cubicBezTo>
                        <a:pt x="8265" y="0"/>
                        <a:pt x="7157" y="355"/>
                        <a:pt x="6530" y="1000"/>
                      </a:cubicBezTo>
                      <a:cubicBezTo>
                        <a:pt x="6430" y="1139"/>
                        <a:pt x="6327" y="1277"/>
                        <a:pt x="6225" y="1486"/>
                      </a:cubicBezTo>
                      <a:lnTo>
                        <a:pt x="7036" y="1068"/>
                      </a:lnTo>
                      <a:cubicBezTo>
                        <a:pt x="7180" y="1019"/>
                        <a:pt x="7323" y="970"/>
                        <a:pt x="7467" y="970"/>
                      </a:cubicBezTo>
                      <a:cubicBezTo>
                        <a:pt x="7528" y="970"/>
                        <a:pt x="7587" y="979"/>
                        <a:pt x="7646" y="1000"/>
                      </a:cubicBezTo>
                      <a:cubicBezTo>
                        <a:pt x="7748" y="1068"/>
                        <a:pt x="7848" y="1209"/>
                        <a:pt x="7848" y="1277"/>
                      </a:cubicBezTo>
                      <a:cubicBezTo>
                        <a:pt x="7748" y="1486"/>
                        <a:pt x="7646" y="1625"/>
                        <a:pt x="7443" y="1764"/>
                      </a:cubicBezTo>
                      <a:cubicBezTo>
                        <a:pt x="7241" y="2182"/>
                        <a:pt x="7139" y="2600"/>
                        <a:pt x="7341" y="3017"/>
                      </a:cubicBezTo>
                      <a:cubicBezTo>
                        <a:pt x="7646" y="3435"/>
                        <a:pt x="8050" y="3714"/>
                        <a:pt x="8659" y="3783"/>
                      </a:cubicBezTo>
                      <a:cubicBezTo>
                        <a:pt x="8762" y="3783"/>
                        <a:pt x="8862" y="3853"/>
                        <a:pt x="8862" y="3853"/>
                      </a:cubicBezTo>
                      <a:cubicBezTo>
                        <a:pt x="8964" y="3922"/>
                        <a:pt x="9066" y="3992"/>
                        <a:pt x="8964" y="3992"/>
                      </a:cubicBezTo>
                      <a:cubicBezTo>
                        <a:pt x="8964" y="4062"/>
                        <a:pt x="8913" y="4080"/>
                        <a:pt x="8849" y="4080"/>
                      </a:cubicBezTo>
                      <a:cubicBezTo>
                        <a:pt x="8787" y="4080"/>
                        <a:pt x="8711" y="4062"/>
                        <a:pt x="8659" y="4062"/>
                      </a:cubicBezTo>
                      <a:cubicBezTo>
                        <a:pt x="8255" y="3992"/>
                        <a:pt x="7950" y="3922"/>
                        <a:pt x="7543" y="3783"/>
                      </a:cubicBezTo>
                      <a:cubicBezTo>
                        <a:pt x="7036" y="3574"/>
                        <a:pt x="6632" y="3366"/>
                        <a:pt x="6327" y="3017"/>
                      </a:cubicBezTo>
                      <a:lnTo>
                        <a:pt x="5923" y="2739"/>
                      </a:lnTo>
                      <a:lnTo>
                        <a:pt x="5923" y="3296"/>
                      </a:lnTo>
                      <a:cubicBezTo>
                        <a:pt x="5923" y="4062"/>
                        <a:pt x="6125" y="4897"/>
                        <a:pt x="6023" y="5663"/>
                      </a:cubicBezTo>
                      <a:cubicBezTo>
                        <a:pt x="6023" y="5801"/>
                        <a:pt x="6023" y="5872"/>
                        <a:pt x="6023" y="6011"/>
                      </a:cubicBezTo>
                      <a:cubicBezTo>
                        <a:pt x="5009" y="8168"/>
                        <a:pt x="2677" y="9907"/>
                        <a:pt x="1256" y="11995"/>
                      </a:cubicBezTo>
                      <a:cubicBezTo>
                        <a:pt x="650" y="12970"/>
                        <a:pt x="243" y="14013"/>
                        <a:pt x="143" y="15057"/>
                      </a:cubicBezTo>
                      <a:cubicBezTo>
                        <a:pt x="-62" y="16032"/>
                        <a:pt x="-62" y="17007"/>
                        <a:pt x="243" y="17912"/>
                      </a:cubicBezTo>
                      <a:cubicBezTo>
                        <a:pt x="345" y="18399"/>
                        <a:pt x="447" y="18886"/>
                        <a:pt x="650" y="19304"/>
                      </a:cubicBezTo>
                      <a:cubicBezTo>
                        <a:pt x="752" y="19479"/>
                        <a:pt x="821" y="19550"/>
                        <a:pt x="872" y="19550"/>
                      </a:cubicBezTo>
                      <a:cubicBezTo>
                        <a:pt x="1016" y="19550"/>
                        <a:pt x="980" y="18954"/>
                        <a:pt x="1054" y="18747"/>
                      </a:cubicBezTo>
                      <a:cubicBezTo>
                        <a:pt x="1156" y="16867"/>
                        <a:pt x="1968" y="15057"/>
                        <a:pt x="3386" y="13457"/>
                      </a:cubicBezTo>
                      <a:cubicBezTo>
                        <a:pt x="4098" y="12761"/>
                        <a:pt x="4807" y="12065"/>
                        <a:pt x="5314" y="11369"/>
                      </a:cubicBezTo>
                      <a:cubicBezTo>
                        <a:pt x="5516" y="11021"/>
                        <a:pt x="5618" y="10673"/>
                        <a:pt x="5718" y="10326"/>
                      </a:cubicBezTo>
                      <a:cubicBezTo>
                        <a:pt x="6023" y="9489"/>
                        <a:pt x="6125" y="8725"/>
                        <a:pt x="6225" y="7959"/>
                      </a:cubicBezTo>
                      <a:cubicBezTo>
                        <a:pt x="6151" y="7755"/>
                        <a:pt x="6350" y="7625"/>
                        <a:pt x="6619" y="7625"/>
                      </a:cubicBezTo>
                      <a:cubicBezTo>
                        <a:pt x="6719" y="7625"/>
                        <a:pt x="6827" y="7643"/>
                        <a:pt x="6937" y="7680"/>
                      </a:cubicBezTo>
                      <a:cubicBezTo>
                        <a:pt x="8355" y="8584"/>
                        <a:pt x="9775" y="9489"/>
                        <a:pt x="11094" y="10535"/>
                      </a:cubicBezTo>
                      <a:cubicBezTo>
                        <a:pt x="11905" y="11090"/>
                        <a:pt x="12614" y="11578"/>
                        <a:pt x="13528" y="12065"/>
                      </a:cubicBezTo>
                      <a:cubicBezTo>
                        <a:pt x="14337" y="12483"/>
                        <a:pt x="15251" y="12761"/>
                        <a:pt x="16062" y="13109"/>
                      </a:cubicBezTo>
                      <a:cubicBezTo>
                        <a:pt x="17583" y="13875"/>
                        <a:pt x="18192" y="15266"/>
                        <a:pt x="18699" y="16380"/>
                      </a:cubicBezTo>
                      <a:cubicBezTo>
                        <a:pt x="19511" y="18119"/>
                        <a:pt x="20322" y="19861"/>
                        <a:pt x="21233" y="21600"/>
                      </a:cubicBezTo>
                      <a:cubicBezTo>
                        <a:pt x="21538" y="19442"/>
                        <a:pt x="21031" y="17285"/>
                        <a:pt x="19915" y="15266"/>
                      </a:cubicBezTo>
                      <a:cubicBezTo>
                        <a:pt x="18395" y="12413"/>
                        <a:pt x="16265" y="9698"/>
                        <a:pt x="13830" y="7124"/>
                      </a:cubicBezTo>
                      <a:cubicBezTo>
                        <a:pt x="13019" y="6288"/>
                        <a:pt x="12210" y="5383"/>
                        <a:pt x="11296" y="4549"/>
                      </a:cubicBezTo>
                      <a:cubicBezTo>
                        <a:pt x="10991" y="4269"/>
                        <a:pt x="10789" y="3992"/>
                        <a:pt x="10687" y="3644"/>
                      </a:cubicBezTo>
                      <a:cubicBezTo>
                        <a:pt x="10789" y="3087"/>
                        <a:pt x="11296" y="2530"/>
                        <a:pt x="12108" y="2252"/>
                      </a:cubicBezTo>
                      <a:lnTo>
                        <a:pt x="12614" y="2043"/>
                      </a:lnTo>
                      <a:lnTo>
                        <a:pt x="12108" y="1973"/>
                      </a:lnTo>
                      <a:cubicBezTo>
                        <a:pt x="12005" y="1973"/>
                        <a:pt x="11803" y="1905"/>
                        <a:pt x="11703" y="1834"/>
                      </a:cubicBezTo>
                      <a:cubicBezTo>
                        <a:pt x="11498" y="1764"/>
                        <a:pt x="11498" y="1695"/>
                        <a:pt x="11398" y="1557"/>
                      </a:cubicBezTo>
                      <a:cubicBezTo>
                        <a:pt x="11398" y="1416"/>
                        <a:pt x="11601" y="1348"/>
                        <a:pt x="11703" y="1277"/>
                      </a:cubicBezTo>
                      <a:cubicBezTo>
                        <a:pt x="11905" y="1209"/>
                        <a:pt x="12108" y="1139"/>
                        <a:pt x="12210" y="1139"/>
                      </a:cubicBezTo>
                      <a:lnTo>
                        <a:pt x="14946" y="859"/>
                      </a:lnTo>
                      <a:cubicBezTo>
                        <a:pt x="15049" y="826"/>
                        <a:pt x="15123" y="808"/>
                        <a:pt x="15200" y="808"/>
                      </a:cubicBezTo>
                      <a:cubicBezTo>
                        <a:pt x="15277" y="808"/>
                        <a:pt x="15353" y="826"/>
                        <a:pt x="15453" y="859"/>
                      </a:cubicBezTo>
                      <a:cubicBezTo>
                        <a:pt x="15655" y="859"/>
                        <a:pt x="15758" y="929"/>
                        <a:pt x="15758" y="1068"/>
                      </a:cubicBezTo>
                      <a:cubicBezTo>
                        <a:pt x="15758" y="1068"/>
                        <a:pt x="15758" y="1139"/>
                        <a:pt x="15758" y="1139"/>
                      </a:cubicBezTo>
                      <a:cubicBezTo>
                        <a:pt x="16672" y="1000"/>
                        <a:pt x="17583" y="859"/>
                        <a:pt x="18497" y="859"/>
                      </a:cubicBezTo>
                      <a:cubicBezTo>
                        <a:pt x="18159" y="569"/>
                        <a:pt x="17609" y="425"/>
                        <a:pt x="17025" y="425"/>
                      </a:cubicBezTo>
                      <a:cubicBezTo>
                        <a:pt x="16907" y="425"/>
                        <a:pt x="16789" y="430"/>
                        <a:pt x="16672" y="443"/>
                      </a:cubicBezTo>
                      <a:lnTo>
                        <a:pt x="12919" y="443"/>
                      </a:lnTo>
                      <a:cubicBezTo>
                        <a:pt x="12005" y="443"/>
                        <a:pt x="11194" y="304"/>
                        <a:pt x="10385" y="95"/>
                      </a:cubicBezTo>
                      <a:cubicBezTo>
                        <a:pt x="10060" y="32"/>
                        <a:pt x="9727" y="0"/>
                        <a:pt x="9394" y="0"/>
                      </a:cubicBezTo>
                      <a:close/>
                    </a:path>
                  </a:pathLst>
                </a:custGeom>
                <a:solidFill>
                  <a:srgbClr val="072B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sp>
              <p:nvSpPr>
                <p:cNvPr id="3903" name="Google Shape;3390;p219"/>
                <p:cNvSpPr/>
                <p:nvPr/>
              </p:nvSpPr>
              <p:spPr>
                <a:xfrm>
                  <a:off x="77772" y="135342"/>
                  <a:ext cx="219543" cy="5334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14" h="21600" fill="norm" stroke="1" extrusionOk="0">
                      <a:moveTo>
                        <a:pt x="9135" y="0"/>
                      </a:moveTo>
                      <a:cubicBezTo>
                        <a:pt x="7945" y="0"/>
                        <a:pt x="6923" y="214"/>
                        <a:pt x="6073" y="502"/>
                      </a:cubicBezTo>
                      <a:cubicBezTo>
                        <a:pt x="4206" y="1292"/>
                        <a:pt x="2673" y="2295"/>
                        <a:pt x="1995" y="3371"/>
                      </a:cubicBezTo>
                      <a:cubicBezTo>
                        <a:pt x="-1410" y="9185"/>
                        <a:pt x="-388" y="15357"/>
                        <a:pt x="4545" y="21026"/>
                      </a:cubicBezTo>
                      <a:cubicBezTo>
                        <a:pt x="4712" y="21314"/>
                        <a:pt x="5395" y="21457"/>
                        <a:pt x="6073" y="21457"/>
                      </a:cubicBezTo>
                      <a:cubicBezTo>
                        <a:pt x="7095" y="21384"/>
                        <a:pt x="8117" y="21348"/>
                        <a:pt x="9113" y="21348"/>
                      </a:cubicBezTo>
                      <a:cubicBezTo>
                        <a:pt x="10113" y="21348"/>
                        <a:pt x="11092" y="21384"/>
                        <a:pt x="12028" y="21457"/>
                      </a:cubicBezTo>
                      <a:cubicBezTo>
                        <a:pt x="12878" y="21457"/>
                        <a:pt x="13728" y="21528"/>
                        <a:pt x="14407" y="21600"/>
                      </a:cubicBezTo>
                      <a:lnTo>
                        <a:pt x="14918" y="21600"/>
                      </a:lnTo>
                      <a:cubicBezTo>
                        <a:pt x="15768" y="21457"/>
                        <a:pt x="16279" y="21169"/>
                        <a:pt x="16618" y="20883"/>
                      </a:cubicBezTo>
                      <a:cubicBezTo>
                        <a:pt x="16618" y="20739"/>
                        <a:pt x="16790" y="20595"/>
                        <a:pt x="16790" y="20451"/>
                      </a:cubicBezTo>
                      <a:cubicBezTo>
                        <a:pt x="17979" y="18515"/>
                        <a:pt x="19001" y="16576"/>
                        <a:pt x="19679" y="14567"/>
                      </a:cubicBezTo>
                      <a:cubicBezTo>
                        <a:pt x="20190" y="12558"/>
                        <a:pt x="20190" y="10549"/>
                        <a:pt x="19168" y="8540"/>
                      </a:cubicBezTo>
                      <a:cubicBezTo>
                        <a:pt x="17979" y="6817"/>
                        <a:pt x="16957" y="5094"/>
                        <a:pt x="16450" y="3371"/>
                      </a:cubicBezTo>
                      <a:cubicBezTo>
                        <a:pt x="15940" y="2295"/>
                        <a:pt x="13896" y="1721"/>
                        <a:pt x="12196" y="933"/>
                      </a:cubicBezTo>
                      <a:cubicBezTo>
                        <a:pt x="11517" y="502"/>
                        <a:pt x="10496" y="143"/>
                        <a:pt x="9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3906" name="Google Shape;3391;p219"/>
            <p:cNvSpPr/>
            <p:nvPr/>
          </p:nvSpPr>
          <p:spPr>
            <a:xfrm>
              <a:off x="58566" y="669823"/>
              <a:ext cx="277968" cy="7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0036" fill="norm" stroke="1" extrusionOk="0">
                  <a:moveTo>
                    <a:pt x="4637" y="195"/>
                  </a:moveTo>
                  <a:cubicBezTo>
                    <a:pt x="6946" y="195"/>
                    <a:pt x="11279" y="5138"/>
                    <a:pt x="13936" y="5138"/>
                  </a:cubicBezTo>
                  <a:cubicBezTo>
                    <a:pt x="16592" y="5138"/>
                    <a:pt x="19850" y="-1178"/>
                    <a:pt x="20577" y="195"/>
                  </a:cubicBezTo>
                  <a:cubicBezTo>
                    <a:pt x="21304" y="1568"/>
                    <a:pt x="20008" y="10080"/>
                    <a:pt x="18300" y="13374"/>
                  </a:cubicBezTo>
                  <a:cubicBezTo>
                    <a:pt x="16592" y="16669"/>
                    <a:pt x="12987" y="19507"/>
                    <a:pt x="10330" y="19965"/>
                  </a:cubicBezTo>
                  <a:cubicBezTo>
                    <a:pt x="7674" y="20422"/>
                    <a:pt x="4069" y="18592"/>
                    <a:pt x="2361" y="16121"/>
                  </a:cubicBezTo>
                  <a:cubicBezTo>
                    <a:pt x="653" y="13650"/>
                    <a:pt x="-296" y="7792"/>
                    <a:pt x="83" y="5138"/>
                  </a:cubicBezTo>
                  <a:cubicBezTo>
                    <a:pt x="463" y="2484"/>
                    <a:pt x="2329" y="195"/>
                    <a:pt x="4637" y="195"/>
                  </a:cubicBezTo>
                  <a:close/>
                </a:path>
              </a:pathLst>
            </a:custGeom>
            <a:solidFill>
              <a:srgbClr val="072B33">
                <a:alpha val="104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3908" name="Screen Shot 2022-11-30 at 2.18.08 AM.png" descr="Screen Shot 2022-11-30 at 2.18.08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2206" y="1321360"/>
            <a:ext cx="6825989" cy="1699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0" name="A6B23914-C754-4DE3-8658-4D2B56D1F09F.mp4" descr="A6B23914-C754-4DE3-8658-4D2B56D1F09F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17244" y="116821"/>
            <a:ext cx="6156217" cy="4617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7000" fill="hold"/>
                                        <p:tgtEl>
                                          <p:spTgt spid="39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9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