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63" r:id="rId3"/>
    <p:sldId id="286" r:id="rId4"/>
    <p:sldId id="287" r:id="rId5"/>
    <p:sldId id="288" r:id="rId6"/>
    <p:sldId id="285" r:id="rId7"/>
  </p:sldIdLst>
  <p:sldSz cx="9144000" cy="5143500" type="screen16x9"/>
  <p:notesSz cx="6858000" cy="9144000"/>
  <p:embeddedFontLst>
    <p:embeddedFont>
      <p:font typeface="Dosis" pitchFamily="2" charset="0"/>
      <p:regular r:id="rId9"/>
      <p:bold r:id="rId10"/>
    </p:embeddedFont>
    <p:embeddedFont>
      <p:font typeface="Hind Siliguri Medium" panose="02000000000000000000" pitchFamily="2" charset="0"/>
      <p:regular r:id="rId11"/>
      <p:bold r:id="rId12"/>
    </p:embeddedFont>
    <p:embeddedFont>
      <p:font typeface="Nunito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6">
          <p15:clr>
            <a:srgbClr val="9AA0A6"/>
          </p15:clr>
        </p15:guide>
        <p15:guide id="2" orient="horz" pos="2443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B5EDA-6BCC-4601-9FA6-023B2917A28D}" v="22" dt="2022-11-30T18:57:06.072"/>
  </p1510:revLst>
</p1510:revInfo>
</file>

<file path=ppt/tableStyles.xml><?xml version="1.0" encoding="utf-8"?>
<a:tblStyleLst xmlns:a="http://schemas.openxmlformats.org/drawingml/2006/main" def="{C448A48D-B03E-4ADB-8EA4-120D81594D00}">
  <a:tblStyle styleId="{C448A48D-B03E-4ADB-8EA4-120D81594D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56" y="318"/>
      </p:cViewPr>
      <p:guideLst>
        <p:guide orient="horz" pos="1106"/>
        <p:guide orient="horz" pos="24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rutha Kalle" userId="0e8912788373bb26" providerId="LiveId" clId="{89AB5EDA-6BCC-4601-9FA6-023B2917A28D}"/>
    <pc:docChg chg="undo custSel addSld delSld modSld delMainMaster">
      <pc:chgData name="Amrutha Kalle" userId="0e8912788373bb26" providerId="LiveId" clId="{89AB5EDA-6BCC-4601-9FA6-023B2917A28D}" dt="2022-11-30T18:59:47.756" v="2083" actId="403"/>
      <pc:docMkLst>
        <pc:docMk/>
      </pc:docMkLst>
      <pc:sldChg chg="addSp delSp modSp mod">
        <pc:chgData name="Amrutha Kalle" userId="0e8912788373bb26" providerId="LiveId" clId="{89AB5EDA-6BCC-4601-9FA6-023B2917A28D}" dt="2022-11-30T18:56:04.559" v="1790" actId="14100"/>
        <pc:sldMkLst>
          <pc:docMk/>
          <pc:sldMk cId="0" sldId="256"/>
        </pc:sldMkLst>
        <pc:spChg chg="add mod">
          <ac:chgData name="Amrutha Kalle" userId="0e8912788373bb26" providerId="LiveId" clId="{89AB5EDA-6BCC-4601-9FA6-023B2917A28D}" dt="2022-11-30T18:56:04.559" v="1790" actId="14100"/>
          <ac:spMkLst>
            <pc:docMk/>
            <pc:sldMk cId="0" sldId="256"/>
            <ac:spMk id="3" creationId="{4A7C964F-04EA-6EF8-3208-78DF7BBEBBB2}"/>
          </ac:spMkLst>
        </pc:spChg>
        <pc:spChg chg="mod">
          <ac:chgData name="Amrutha Kalle" userId="0e8912788373bb26" providerId="LiveId" clId="{89AB5EDA-6BCC-4601-9FA6-023B2917A28D}" dt="2022-11-29T20:56:07.453" v="43" actId="20577"/>
          <ac:spMkLst>
            <pc:docMk/>
            <pc:sldMk cId="0" sldId="256"/>
            <ac:spMk id="5463" creationId="{00000000-0000-0000-0000-000000000000}"/>
          </ac:spMkLst>
        </pc:spChg>
        <pc:spChg chg="mod">
          <ac:chgData name="Amrutha Kalle" userId="0e8912788373bb26" providerId="LiveId" clId="{89AB5EDA-6BCC-4601-9FA6-023B2917A28D}" dt="2022-11-29T20:56:18.953" v="76" actId="20577"/>
          <ac:spMkLst>
            <pc:docMk/>
            <pc:sldMk cId="0" sldId="256"/>
            <ac:spMk id="5511" creationId="{00000000-0000-0000-0000-000000000000}"/>
          </ac:spMkLst>
        </pc:spChg>
        <pc:grpChg chg="del">
          <ac:chgData name="Amrutha Kalle" userId="0e8912788373bb26" providerId="LiveId" clId="{89AB5EDA-6BCC-4601-9FA6-023B2917A28D}" dt="2022-11-29T22:02:29.146" v="1719" actId="478"/>
          <ac:grpSpMkLst>
            <pc:docMk/>
            <pc:sldMk cId="0" sldId="256"/>
            <ac:grpSpMk id="5496" creationId="{00000000-0000-0000-0000-000000000000}"/>
          </ac:grpSpMkLst>
        </pc:grpChg>
        <pc:picChg chg="add mod">
          <ac:chgData name="Amrutha Kalle" userId="0e8912788373bb26" providerId="LiveId" clId="{89AB5EDA-6BCC-4601-9FA6-023B2917A28D}" dt="2022-11-29T22:02:37.196" v="1722" actId="14100"/>
          <ac:picMkLst>
            <pc:docMk/>
            <pc:sldMk cId="0" sldId="256"/>
            <ac:picMk id="2" creationId="{F315DED3-0A3E-B2B7-5ED3-B09A17314675}"/>
          </ac:picMkLst>
        </pc:picChg>
      </pc:sldChg>
      <pc:sldChg chg="del">
        <pc:chgData name="Amrutha Kalle" userId="0e8912788373bb26" providerId="LiveId" clId="{89AB5EDA-6BCC-4601-9FA6-023B2917A28D}" dt="2022-11-29T21:00:38.593" v="85" actId="47"/>
        <pc:sldMkLst>
          <pc:docMk/>
          <pc:sldMk cId="0" sldId="257"/>
        </pc:sldMkLst>
      </pc:sldChg>
      <pc:sldChg chg="del">
        <pc:chgData name="Amrutha Kalle" userId="0e8912788373bb26" providerId="LiveId" clId="{89AB5EDA-6BCC-4601-9FA6-023B2917A28D}" dt="2022-11-29T21:00:39.389" v="86" actId="47"/>
        <pc:sldMkLst>
          <pc:docMk/>
          <pc:sldMk cId="0" sldId="258"/>
        </pc:sldMkLst>
      </pc:sldChg>
      <pc:sldChg chg="del">
        <pc:chgData name="Amrutha Kalle" userId="0e8912788373bb26" providerId="LiveId" clId="{89AB5EDA-6BCC-4601-9FA6-023B2917A28D}" dt="2022-11-29T21:00:41.358" v="87" actId="47"/>
        <pc:sldMkLst>
          <pc:docMk/>
          <pc:sldMk cId="0" sldId="259"/>
        </pc:sldMkLst>
      </pc:sldChg>
      <pc:sldChg chg="del">
        <pc:chgData name="Amrutha Kalle" userId="0e8912788373bb26" providerId="LiveId" clId="{89AB5EDA-6BCC-4601-9FA6-023B2917A28D}" dt="2022-11-29T21:00:42.362" v="88" actId="47"/>
        <pc:sldMkLst>
          <pc:docMk/>
          <pc:sldMk cId="0" sldId="260"/>
        </pc:sldMkLst>
      </pc:sldChg>
      <pc:sldChg chg="del">
        <pc:chgData name="Amrutha Kalle" userId="0e8912788373bb26" providerId="LiveId" clId="{89AB5EDA-6BCC-4601-9FA6-023B2917A28D}" dt="2022-11-29T21:00:43.296" v="89" actId="47"/>
        <pc:sldMkLst>
          <pc:docMk/>
          <pc:sldMk cId="0" sldId="261"/>
        </pc:sldMkLst>
      </pc:sldChg>
      <pc:sldChg chg="del">
        <pc:chgData name="Amrutha Kalle" userId="0e8912788373bb26" providerId="LiveId" clId="{89AB5EDA-6BCC-4601-9FA6-023B2917A28D}" dt="2022-11-29T21:00:44.033" v="90" actId="47"/>
        <pc:sldMkLst>
          <pc:docMk/>
          <pc:sldMk cId="0" sldId="262"/>
        </pc:sldMkLst>
      </pc:sldChg>
      <pc:sldChg chg="addSp delSp modSp mod">
        <pc:chgData name="Amrutha Kalle" userId="0e8912788373bb26" providerId="LiveId" clId="{89AB5EDA-6BCC-4601-9FA6-023B2917A28D}" dt="2022-11-30T18:59:47.756" v="2083" actId="403"/>
        <pc:sldMkLst>
          <pc:docMk/>
          <pc:sldMk cId="0" sldId="263"/>
        </pc:sldMkLst>
        <pc:spChg chg="add del mod">
          <ac:chgData name="Amrutha Kalle" userId="0e8912788373bb26" providerId="LiveId" clId="{89AB5EDA-6BCC-4601-9FA6-023B2917A28D}" dt="2022-11-30T18:57:01.282" v="1823" actId="478"/>
          <ac:spMkLst>
            <pc:docMk/>
            <pc:sldMk cId="0" sldId="263"/>
            <ac:spMk id="2" creationId="{19BE7545-1549-3177-1805-B42834A3AF6B}"/>
          </ac:spMkLst>
        </pc:spChg>
        <pc:spChg chg="add del mod">
          <ac:chgData name="Amrutha Kalle" userId="0e8912788373bb26" providerId="LiveId" clId="{89AB5EDA-6BCC-4601-9FA6-023B2917A28D}" dt="2022-11-30T18:55:43.663" v="1784"/>
          <ac:spMkLst>
            <pc:docMk/>
            <pc:sldMk cId="0" sldId="263"/>
            <ac:spMk id="4" creationId="{18E78B6E-F62A-6FC2-96D7-87218F9438E6}"/>
          </ac:spMkLst>
        </pc:spChg>
        <pc:spChg chg="add mod">
          <ac:chgData name="Amrutha Kalle" userId="0e8912788373bb26" providerId="LiveId" clId="{89AB5EDA-6BCC-4601-9FA6-023B2917A28D}" dt="2022-11-30T18:59:47.756" v="2083" actId="403"/>
          <ac:spMkLst>
            <pc:docMk/>
            <pc:sldMk cId="0" sldId="263"/>
            <ac:spMk id="5" creationId="{24B626E7-E450-CC0A-D3F5-38C0D88E23A9}"/>
          </ac:spMkLst>
        </pc:spChg>
        <pc:spChg chg="mod">
          <ac:chgData name="Amrutha Kalle" userId="0e8912788373bb26" providerId="LiveId" clId="{89AB5EDA-6BCC-4601-9FA6-023B2917A28D}" dt="2022-11-30T18:59:04.356" v="2081" actId="122"/>
          <ac:spMkLst>
            <pc:docMk/>
            <pc:sldMk cId="0" sldId="263"/>
            <ac:spMk id="5770" creationId="{00000000-0000-0000-0000-000000000000}"/>
          </ac:spMkLst>
        </pc:spChg>
        <pc:spChg chg="mod">
          <ac:chgData name="Amrutha Kalle" userId="0e8912788373bb26" providerId="LiveId" clId="{89AB5EDA-6BCC-4601-9FA6-023B2917A28D}" dt="2022-11-30T18:59:45.047" v="2082" actId="403"/>
          <ac:spMkLst>
            <pc:docMk/>
            <pc:sldMk cId="0" sldId="263"/>
            <ac:spMk id="5771" creationId="{00000000-0000-0000-0000-000000000000}"/>
          </ac:spMkLst>
        </pc:spChg>
        <pc:grpChg chg="del">
          <ac:chgData name="Amrutha Kalle" userId="0e8912788373bb26" providerId="LiveId" clId="{89AB5EDA-6BCC-4601-9FA6-023B2917A28D}" dt="2022-11-29T21:00:47.673" v="91" actId="478"/>
          <ac:grpSpMkLst>
            <pc:docMk/>
            <pc:sldMk cId="0" sldId="263"/>
            <ac:grpSpMk id="5772" creationId="{00000000-0000-0000-0000-000000000000}"/>
          </ac:grpSpMkLst>
        </pc:grpChg>
        <pc:picChg chg="add del mod">
          <ac:chgData name="Amrutha Kalle" userId="0e8912788373bb26" providerId="LiveId" clId="{89AB5EDA-6BCC-4601-9FA6-023B2917A28D}" dt="2022-11-30T18:55:36.989" v="1781" actId="478"/>
          <ac:picMkLst>
            <pc:docMk/>
            <pc:sldMk cId="0" sldId="263"/>
            <ac:picMk id="3" creationId="{2F253602-288A-2052-377A-F462D0D94636}"/>
          </ac:picMkLst>
        </pc:picChg>
      </pc:sldChg>
      <pc:sldChg chg="del">
        <pc:chgData name="Amrutha Kalle" userId="0e8912788373bb26" providerId="LiveId" clId="{89AB5EDA-6BCC-4601-9FA6-023B2917A28D}" dt="2022-11-29T21:11:40.823" v="556" actId="47"/>
        <pc:sldMkLst>
          <pc:docMk/>
          <pc:sldMk cId="0" sldId="264"/>
        </pc:sldMkLst>
      </pc:sldChg>
      <pc:sldChg chg="del">
        <pc:chgData name="Amrutha Kalle" userId="0e8912788373bb26" providerId="LiveId" clId="{89AB5EDA-6BCC-4601-9FA6-023B2917A28D}" dt="2022-11-29T21:11:41.867" v="557" actId="47"/>
        <pc:sldMkLst>
          <pc:docMk/>
          <pc:sldMk cId="0" sldId="265"/>
        </pc:sldMkLst>
      </pc:sldChg>
      <pc:sldChg chg="del">
        <pc:chgData name="Amrutha Kalle" userId="0e8912788373bb26" providerId="LiveId" clId="{89AB5EDA-6BCC-4601-9FA6-023B2917A28D}" dt="2022-11-29T21:11:42.713" v="558" actId="47"/>
        <pc:sldMkLst>
          <pc:docMk/>
          <pc:sldMk cId="0" sldId="266"/>
        </pc:sldMkLst>
      </pc:sldChg>
      <pc:sldChg chg="del">
        <pc:chgData name="Amrutha Kalle" userId="0e8912788373bb26" providerId="LiveId" clId="{89AB5EDA-6BCC-4601-9FA6-023B2917A28D}" dt="2022-11-29T21:11:43.432" v="559" actId="47"/>
        <pc:sldMkLst>
          <pc:docMk/>
          <pc:sldMk cId="0" sldId="267"/>
        </pc:sldMkLst>
      </pc:sldChg>
      <pc:sldChg chg="del">
        <pc:chgData name="Amrutha Kalle" userId="0e8912788373bb26" providerId="LiveId" clId="{89AB5EDA-6BCC-4601-9FA6-023B2917A28D}" dt="2022-11-29T21:11:44.145" v="560" actId="47"/>
        <pc:sldMkLst>
          <pc:docMk/>
          <pc:sldMk cId="0" sldId="268"/>
        </pc:sldMkLst>
      </pc:sldChg>
      <pc:sldChg chg="del">
        <pc:chgData name="Amrutha Kalle" userId="0e8912788373bb26" providerId="LiveId" clId="{89AB5EDA-6BCC-4601-9FA6-023B2917A28D}" dt="2022-11-29T21:11:44.803" v="561" actId="47"/>
        <pc:sldMkLst>
          <pc:docMk/>
          <pc:sldMk cId="0" sldId="269"/>
        </pc:sldMkLst>
      </pc:sldChg>
      <pc:sldChg chg="del">
        <pc:chgData name="Amrutha Kalle" userId="0e8912788373bb26" providerId="LiveId" clId="{89AB5EDA-6BCC-4601-9FA6-023B2917A28D}" dt="2022-11-29T21:11:45.476" v="562" actId="47"/>
        <pc:sldMkLst>
          <pc:docMk/>
          <pc:sldMk cId="0" sldId="270"/>
        </pc:sldMkLst>
      </pc:sldChg>
      <pc:sldChg chg="del">
        <pc:chgData name="Amrutha Kalle" userId="0e8912788373bb26" providerId="LiveId" clId="{89AB5EDA-6BCC-4601-9FA6-023B2917A28D}" dt="2022-11-29T21:11:46.092" v="563" actId="47"/>
        <pc:sldMkLst>
          <pc:docMk/>
          <pc:sldMk cId="0" sldId="271"/>
        </pc:sldMkLst>
      </pc:sldChg>
      <pc:sldChg chg="del">
        <pc:chgData name="Amrutha Kalle" userId="0e8912788373bb26" providerId="LiveId" clId="{89AB5EDA-6BCC-4601-9FA6-023B2917A28D}" dt="2022-11-29T21:11:46.652" v="564" actId="47"/>
        <pc:sldMkLst>
          <pc:docMk/>
          <pc:sldMk cId="0" sldId="272"/>
        </pc:sldMkLst>
      </pc:sldChg>
      <pc:sldChg chg="del">
        <pc:chgData name="Amrutha Kalle" userId="0e8912788373bb26" providerId="LiveId" clId="{89AB5EDA-6BCC-4601-9FA6-023B2917A28D}" dt="2022-11-29T21:11:47.301" v="565" actId="47"/>
        <pc:sldMkLst>
          <pc:docMk/>
          <pc:sldMk cId="0" sldId="273"/>
        </pc:sldMkLst>
      </pc:sldChg>
      <pc:sldChg chg="del">
        <pc:chgData name="Amrutha Kalle" userId="0e8912788373bb26" providerId="LiveId" clId="{89AB5EDA-6BCC-4601-9FA6-023B2917A28D}" dt="2022-11-29T21:11:48.072" v="566" actId="47"/>
        <pc:sldMkLst>
          <pc:docMk/>
          <pc:sldMk cId="0" sldId="274"/>
        </pc:sldMkLst>
      </pc:sldChg>
      <pc:sldChg chg="del">
        <pc:chgData name="Amrutha Kalle" userId="0e8912788373bb26" providerId="LiveId" clId="{89AB5EDA-6BCC-4601-9FA6-023B2917A28D}" dt="2022-11-29T21:11:48.663" v="567" actId="47"/>
        <pc:sldMkLst>
          <pc:docMk/>
          <pc:sldMk cId="0" sldId="275"/>
        </pc:sldMkLst>
      </pc:sldChg>
      <pc:sldChg chg="del">
        <pc:chgData name="Amrutha Kalle" userId="0e8912788373bb26" providerId="LiveId" clId="{89AB5EDA-6BCC-4601-9FA6-023B2917A28D}" dt="2022-11-29T21:11:49.190" v="568" actId="47"/>
        <pc:sldMkLst>
          <pc:docMk/>
          <pc:sldMk cId="0" sldId="276"/>
        </pc:sldMkLst>
      </pc:sldChg>
      <pc:sldChg chg="del">
        <pc:chgData name="Amrutha Kalle" userId="0e8912788373bb26" providerId="LiveId" clId="{89AB5EDA-6BCC-4601-9FA6-023B2917A28D}" dt="2022-11-29T21:11:52.993" v="569" actId="47"/>
        <pc:sldMkLst>
          <pc:docMk/>
          <pc:sldMk cId="0" sldId="277"/>
        </pc:sldMkLst>
      </pc:sldChg>
      <pc:sldChg chg="del">
        <pc:chgData name="Amrutha Kalle" userId="0e8912788373bb26" providerId="LiveId" clId="{89AB5EDA-6BCC-4601-9FA6-023B2917A28D}" dt="2022-11-29T21:11:52.993" v="569" actId="47"/>
        <pc:sldMkLst>
          <pc:docMk/>
          <pc:sldMk cId="0" sldId="278"/>
        </pc:sldMkLst>
      </pc:sldChg>
      <pc:sldChg chg="del">
        <pc:chgData name="Amrutha Kalle" userId="0e8912788373bb26" providerId="LiveId" clId="{89AB5EDA-6BCC-4601-9FA6-023B2917A28D}" dt="2022-11-29T21:11:52.993" v="569" actId="47"/>
        <pc:sldMkLst>
          <pc:docMk/>
          <pc:sldMk cId="0" sldId="279"/>
        </pc:sldMkLst>
      </pc:sldChg>
      <pc:sldChg chg="del">
        <pc:chgData name="Amrutha Kalle" userId="0e8912788373bb26" providerId="LiveId" clId="{89AB5EDA-6BCC-4601-9FA6-023B2917A28D}" dt="2022-11-29T21:11:52.993" v="569" actId="47"/>
        <pc:sldMkLst>
          <pc:docMk/>
          <pc:sldMk cId="0" sldId="280"/>
        </pc:sldMkLst>
      </pc:sldChg>
      <pc:sldChg chg="del">
        <pc:chgData name="Amrutha Kalle" userId="0e8912788373bb26" providerId="LiveId" clId="{89AB5EDA-6BCC-4601-9FA6-023B2917A28D}" dt="2022-11-29T21:11:52.993" v="569" actId="47"/>
        <pc:sldMkLst>
          <pc:docMk/>
          <pc:sldMk cId="0" sldId="281"/>
        </pc:sldMkLst>
      </pc:sldChg>
      <pc:sldChg chg="del">
        <pc:chgData name="Amrutha Kalle" userId="0e8912788373bb26" providerId="LiveId" clId="{89AB5EDA-6BCC-4601-9FA6-023B2917A28D}" dt="2022-11-29T21:11:52.993" v="569" actId="47"/>
        <pc:sldMkLst>
          <pc:docMk/>
          <pc:sldMk cId="0" sldId="282"/>
        </pc:sldMkLst>
      </pc:sldChg>
      <pc:sldChg chg="del">
        <pc:chgData name="Amrutha Kalle" userId="0e8912788373bb26" providerId="LiveId" clId="{89AB5EDA-6BCC-4601-9FA6-023B2917A28D}" dt="2022-11-29T21:11:52.993" v="569" actId="47"/>
        <pc:sldMkLst>
          <pc:docMk/>
          <pc:sldMk cId="0" sldId="283"/>
        </pc:sldMkLst>
      </pc:sldChg>
      <pc:sldChg chg="del">
        <pc:chgData name="Amrutha Kalle" userId="0e8912788373bb26" providerId="LiveId" clId="{89AB5EDA-6BCC-4601-9FA6-023B2917A28D}" dt="2022-11-29T21:00:13.308" v="84" actId="47"/>
        <pc:sldMkLst>
          <pc:docMk/>
          <pc:sldMk cId="0" sldId="284"/>
        </pc:sldMkLst>
      </pc:sldChg>
      <pc:sldChg chg="addSp delSp modSp mod">
        <pc:chgData name="Amrutha Kalle" userId="0e8912788373bb26" providerId="LiveId" clId="{89AB5EDA-6BCC-4601-9FA6-023B2917A28D}" dt="2022-11-30T18:56:52.295" v="1821" actId="3626"/>
        <pc:sldMkLst>
          <pc:docMk/>
          <pc:sldMk cId="0" sldId="285"/>
        </pc:sldMkLst>
        <pc:spChg chg="add mod">
          <ac:chgData name="Amrutha Kalle" userId="0e8912788373bb26" providerId="LiveId" clId="{89AB5EDA-6BCC-4601-9FA6-023B2917A28D}" dt="2022-11-30T18:56:52.295" v="1821" actId="3626"/>
          <ac:spMkLst>
            <pc:docMk/>
            <pc:sldMk cId="0" sldId="285"/>
            <ac:spMk id="2" creationId="{1458EDD5-C116-2BE6-F4AF-48DC63B512CA}"/>
          </ac:spMkLst>
        </pc:spChg>
        <pc:spChg chg="add del mod">
          <ac:chgData name="Amrutha Kalle" userId="0e8912788373bb26" providerId="LiveId" clId="{89AB5EDA-6BCC-4601-9FA6-023B2917A28D}" dt="2022-11-29T21:00:02.865" v="80" actId="478"/>
          <ac:spMkLst>
            <pc:docMk/>
            <pc:sldMk cId="0" sldId="285"/>
            <ac:spMk id="3" creationId="{BFDBB313-F940-1019-7B0F-67A58B224942}"/>
          </ac:spMkLst>
        </pc:spChg>
        <pc:spChg chg="add del mod">
          <ac:chgData name="Amrutha Kalle" userId="0e8912788373bb26" providerId="LiveId" clId="{89AB5EDA-6BCC-4601-9FA6-023B2917A28D}" dt="2022-11-29T21:00:07.721" v="82" actId="478"/>
          <ac:spMkLst>
            <pc:docMk/>
            <pc:sldMk cId="0" sldId="285"/>
            <ac:spMk id="5" creationId="{F778AFD6-5D6B-AD0E-AC69-1898F55900DD}"/>
          </ac:spMkLst>
        </pc:spChg>
        <pc:spChg chg="add del mod">
          <ac:chgData name="Amrutha Kalle" userId="0e8912788373bb26" providerId="LiveId" clId="{89AB5EDA-6BCC-4601-9FA6-023B2917A28D}" dt="2022-11-29T21:00:08.714" v="83" actId="478"/>
          <ac:spMkLst>
            <pc:docMk/>
            <pc:sldMk cId="0" sldId="285"/>
            <ac:spMk id="7" creationId="{E582FB32-0DF6-FF5D-E52F-D5110B385B70}"/>
          </ac:spMkLst>
        </pc:spChg>
        <pc:spChg chg="add del mod">
          <ac:chgData name="Amrutha Kalle" userId="0e8912788373bb26" providerId="LiveId" clId="{89AB5EDA-6BCC-4601-9FA6-023B2917A28D}" dt="2022-11-29T21:00:07.721" v="82" actId="478"/>
          <ac:spMkLst>
            <pc:docMk/>
            <pc:sldMk cId="0" sldId="285"/>
            <ac:spMk id="9" creationId="{19322A5C-8BB3-A2FB-92AE-77D6D12A2C9E}"/>
          </ac:spMkLst>
        </pc:spChg>
        <pc:spChg chg="del">
          <ac:chgData name="Amrutha Kalle" userId="0e8912788373bb26" providerId="LiveId" clId="{89AB5EDA-6BCC-4601-9FA6-023B2917A28D}" dt="2022-11-29T21:00:00.253" v="78" actId="478"/>
          <ac:spMkLst>
            <pc:docMk/>
            <pc:sldMk cId="0" sldId="285"/>
            <ac:spMk id="7429" creationId="{00000000-0000-0000-0000-000000000000}"/>
          </ac:spMkLst>
        </pc:spChg>
        <pc:spChg chg="del">
          <ac:chgData name="Amrutha Kalle" userId="0e8912788373bb26" providerId="LiveId" clId="{89AB5EDA-6BCC-4601-9FA6-023B2917A28D}" dt="2022-11-29T21:00:05.690" v="81" actId="478"/>
          <ac:spMkLst>
            <pc:docMk/>
            <pc:sldMk cId="0" sldId="285"/>
            <ac:spMk id="7430" creationId="{00000000-0000-0000-0000-000000000000}"/>
          </ac:spMkLst>
        </pc:spChg>
        <pc:spChg chg="del">
          <ac:chgData name="Amrutha Kalle" userId="0e8912788373bb26" providerId="LiveId" clId="{89AB5EDA-6BCC-4601-9FA6-023B2917A28D}" dt="2022-11-29T21:00:05.690" v="81" actId="478"/>
          <ac:spMkLst>
            <pc:docMk/>
            <pc:sldMk cId="0" sldId="285"/>
            <ac:spMk id="7431" creationId="{00000000-0000-0000-0000-000000000000}"/>
          </ac:spMkLst>
        </pc:spChg>
        <pc:spChg chg="del">
          <ac:chgData name="Amrutha Kalle" userId="0e8912788373bb26" providerId="LiveId" clId="{89AB5EDA-6BCC-4601-9FA6-023B2917A28D}" dt="2022-11-29T21:00:05.690" v="81" actId="478"/>
          <ac:spMkLst>
            <pc:docMk/>
            <pc:sldMk cId="0" sldId="285"/>
            <ac:spMk id="7432" creationId="{00000000-0000-0000-0000-000000000000}"/>
          </ac:spMkLst>
        </pc:spChg>
        <pc:grpChg chg="del">
          <ac:chgData name="Amrutha Kalle" userId="0e8912788373bb26" providerId="LiveId" clId="{89AB5EDA-6BCC-4601-9FA6-023B2917A28D}" dt="2022-11-29T21:00:05.690" v="81" actId="478"/>
          <ac:grpSpMkLst>
            <pc:docMk/>
            <pc:sldMk cId="0" sldId="285"/>
            <ac:grpSpMk id="7433" creationId="{00000000-0000-0000-0000-000000000000}"/>
          </ac:grpSpMkLst>
        </pc:grpChg>
        <pc:grpChg chg="del">
          <ac:chgData name="Amrutha Kalle" userId="0e8912788373bb26" providerId="LiveId" clId="{89AB5EDA-6BCC-4601-9FA6-023B2917A28D}" dt="2022-11-29T21:00:05.690" v="81" actId="478"/>
          <ac:grpSpMkLst>
            <pc:docMk/>
            <pc:sldMk cId="0" sldId="285"/>
            <ac:grpSpMk id="7437" creationId="{00000000-0000-0000-0000-000000000000}"/>
          </ac:grpSpMkLst>
        </pc:grpChg>
        <pc:grpChg chg="del">
          <ac:chgData name="Amrutha Kalle" userId="0e8912788373bb26" providerId="LiveId" clId="{89AB5EDA-6BCC-4601-9FA6-023B2917A28D}" dt="2022-11-29T21:00:05.690" v="81" actId="478"/>
          <ac:grpSpMkLst>
            <pc:docMk/>
            <pc:sldMk cId="0" sldId="285"/>
            <ac:grpSpMk id="7443" creationId="{00000000-0000-0000-0000-000000000000}"/>
          </ac:grpSpMkLst>
        </pc:grpChg>
        <pc:grpChg chg="del">
          <ac:chgData name="Amrutha Kalle" userId="0e8912788373bb26" providerId="LiveId" clId="{89AB5EDA-6BCC-4601-9FA6-023B2917A28D}" dt="2022-11-29T21:00:05.690" v="81" actId="478"/>
          <ac:grpSpMkLst>
            <pc:docMk/>
            <pc:sldMk cId="0" sldId="285"/>
            <ac:grpSpMk id="7449" creationId="{00000000-0000-0000-0000-000000000000}"/>
          </ac:grpSpMkLst>
        </pc:grpChg>
        <pc:grpChg chg="del">
          <ac:chgData name="Amrutha Kalle" userId="0e8912788373bb26" providerId="LiveId" clId="{89AB5EDA-6BCC-4601-9FA6-023B2917A28D}" dt="2022-11-29T21:00:01.202" v="79" actId="478"/>
          <ac:grpSpMkLst>
            <pc:docMk/>
            <pc:sldMk cId="0" sldId="285"/>
            <ac:grpSpMk id="7453" creationId="{00000000-0000-0000-0000-000000000000}"/>
          </ac:grpSpMkLst>
        </pc:grpChg>
      </pc:sldChg>
      <pc:sldChg chg="addSp delSp modSp add del mod">
        <pc:chgData name="Amrutha Kalle" userId="0e8912788373bb26" providerId="LiveId" clId="{89AB5EDA-6BCC-4601-9FA6-023B2917A28D}" dt="2022-11-30T18:59:01.596" v="2080" actId="122"/>
        <pc:sldMkLst>
          <pc:docMk/>
          <pc:sldMk cId="4018490704" sldId="286"/>
        </pc:sldMkLst>
        <pc:spChg chg="mod">
          <ac:chgData name="Amrutha Kalle" userId="0e8912788373bb26" providerId="LiveId" clId="{89AB5EDA-6BCC-4601-9FA6-023B2917A28D}" dt="2022-11-30T18:56:28.416" v="1804" actId="14100"/>
          <ac:spMkLst>
            <pc:docMk/>
            <pc:sldMk cId="4018490704" sldId="286"/>
            <ac:spMk id="2" creationId="{19BE7545-1549-3177-1805-B42834A3AF6B}"/>
          </ac:spMkLst>
        </pc:spChg>
        <pc:spChg chg="mod">
          <ac:chgData name="Amrutha Kalle" userId="0e8912788373bb26" providerId="LiveId" clId="{89AB5EDA-6BCC-4601-9FA6-023B2917A28D}" dt="2022-11-30T18:59:01.596" v="2080" actId="122"/>
          <ac:spMkLst>
            <pc:docMk/>
            <pc:sldMk cId="4018490704" sldId="286"/>
            <ac:spMk id="5770" creationId="{00000000-0000-0000-0000-000000000000}"/>
          </ac:spMkLst>
        </pc:spChg>
        <pc:spChg chg="mod">
          <ac:chgData name="Amrutha Kalle" userId="0e8912788373bb26" providerId="LiveId" clId="{89AB5EDA-6BCC-4601-9FA6-023B2917A28D}" dt="2022-11-29T22:00:57.419" v="1718" actId="14100"/>
          <ac:spMkLst>
            <pc:docMk/>
            <pc:sldMk cId="4018490704" sldId="286"/>
            <ac:spMk id="5771" creationId="{00000000-0000-0000-0000-000000000000}"/>
          </ac:spMkLst>
        </pc:spChg>
        <pc:picChg chg="del">
          <ac:chgData name="Amrutha Kalle" userId="0e8912788373bb26" providerId="LiveId" clId="{89AB5EDA-6BCC-4601-9FA6-023B2917A28D}" dt="2022-11-29T21:33:55.459" v="1214" actId="478"/>
          <ac:picMkLst>
            <pc:docMk/>
            <pc:sldMk cId="4018490704" sldId="286"/>
            <ac:picMk id="3" creationId="{2F253602-288A-2052-377A-F462D0D94636}"/>
          </ac:picMkLst>
        </pc:picChg>
        <pc:picChg chg="add del mod modCrop">
          <ac:chgData name="Amrutha Kalle" userId="0e8912788373bb26" providerId="LiveId" clId="{89AB5EDA-6BCC-4601-9FA6-023B2917A28D}" dt="2022-11-29T21:41:30.004" v="1302" actId="478"/>
          <ac:picMkLst>
            <pc:docMk/>
            <pc:sldMk cId="4018490704" sldId="286"/>
            <ac:picMk id="5" creationId="{585466AA-8847-7A78-8F55-6505540C8979}"/>
          </ac:picMkLst>
        </pc:picChg>
        <pc:picChg chg="add mod">
          <ac:chgData name="Amrutha Kalle" userId="0e8912788373bb26" providerId="LiveId" clId="{89AB5EDA-6BCC-4601-9FA6-023B2917A28D}" dt="2022-11-29T21:43:03.824" v="1384" actId="12789"/>
          <ac:picMkLst>
            <pc:docMk/>
            <pc:sldMk cId="4018490704" sldId="286"/>
            <ac:picMk id="7" creationId="{7B4AC243-6E92-FF91-452B-E39189E1F143}"/>
          </ac:picMkLst>
        </pc:picChg>
      </pc:sldChg>
      <pc:sldChg chg="addSp delSp modSp del mod delAnim modAnim">
        <pc:chgData name="Amrutha Kalle" userId="0e8912788373bb26" providerId="LiveId" clId="{89AB5EDA-6BCC-4601-9FA6-023B2917A28D}" dt="2022-11-30T18:58:41.940" v="2078" actId="122"/>
        <pc:sldMkLst>
          <pc:docMk/>
          <pc:sldMk cId="729319358" sldId="287"/>
        </pc:sldMkLst>
        <pc:spChg chg="del">
          <ac:chgData name="Amrutha Kalle" userId="0e8912788373bb26" providerId="LiveId" clId="{89AB5EDA-6BCC-4601-9FA6-023B2917A28D}" dt="2022-11-29T21:44:31.509" v="1411" actId="478"/>
          <ac:spMkLst>
            <pc:docMk/>
            <pc:sldMk cId="729319358" sldId="287"/>
            <ac:spMk id="2" creationId="{0D1F6C02-B587-001B-F153-905A45C76F1E}"/>
          </ac:spMkLst>
        </pc:spChg>
        <pc:spChg chg="mod">
          <ac:chgData name="Amrutha Kalle" userId="0e8912788373bb26" providerId="LiveId" clId="{89AB5EDA-6BCC-4601-9FA6-023B2917A28D}" dt="2022-11-30T18:58:41.940" v="2078" actId="122"/>
          <ac:spMkLst>
            <pc:docMk/>
            <pc:sldMk cId="729319358" sldId="287"/>
            <ac:spMk id="3" creationId="{4F4EA64F-6D6F-CD58-045F-D2941AA136A0}"/>
          </ac:spMkLst>
        </pc:spChg>
        <pc:picChg chg="add del mod">
          <ac:chgData name="Amrutha Kalle" userId="0e8912788373bb26" providerId="LiveId" clId="{89AB5EDA-6BCC-4601-9FA6-023B2917A28D}" dt="2022-11-29T21:54:12.048" v="1464" actId="478"/>
          <ac:picMkLst>
            <pc:docMk/>
            <pc:sldMk cId="729319358" sldId="287"/>
            <ac:picMk id="2" creationId="{B88E27E6-F1BA-3D9C-5467-135C97E44B05}"/>
          </ac:picMkLst>
        </pc:picChg>
        <pc:picChg chg="add del mod">
          <ac:chgData name="Amrutha Kalle" userId="0e8912788373bb26" providerId="LiveId" clId="{89AB5EDA-6BCC-4601-9FA6-023B2917A28D}" dt="2022-11-29T21:45:04.702" v="1415" actId="478"/>
          <ac:picMkLst>
            <pc:docMk/>
            <pc:sldMk cId="729319358" sldId="287"/>
            <ac:picMk id="4" creationId="{B8CC2EB1-AA79-DE7E-FDB1-D6302C8CF991}"/>
          </ac:picMkLst>
        </pc:picChg>
        <pc:picChg chg="add mod">
          <ac:chgData name="Amrutha Kalle" userId="0e8912788373bb26" providerId="LiveId" clId="{89AB5EDA-6BCC-4601-9FA6-023B2917A28D}" dt="2022-11-29T21:55:00.587" v="1467" actId="1076"/>
          <ac:picMkLst>
            <pc:docMk/>
            <pc:sldMk cId="729319358" sldId="287"/>
            <ac:picMk id="4" creationId="{E294BDBD-C01D-6DD8-3B5A-DA74757C52E2}"/>
          </ac:picMkLst>
        </pc:picChg>
        <pc:picChg chg="add del mod">
          <ac:chgData name="Amrutha Kalle" userId="0e8912788373bb26" providerId="LiveId" clId="{89AB5EDA-6BCC-4601-9FA6-023B2917A28D}" dt="2022-11-29T21:45:34.733" v="1417" actId="478"/>
          <ac:picMkLst>
            <pc:docMk/>
            <pc:sldMk cId="729319358" sldId="287"/>
            <ac:picMk id="5" creationId="{63F20E4C-E4DD-579C-6BE5-75AB64A2EA2D}"/>
          </ac:picMkLst>
        </pc:picChg>
        <pc:picChg chg="add del mod">
          <ac:chgData name="Amrutha Kalle" userId="0e8912788373bb26" providerId="LiveId" clId="{89AB5EDA-6BCC-4601-9FA6-023B2917A28D}" dt="2022-11-29T21:49:50.716" v="1459" actId="478"/>
          <ac:picMkLst>
            <pc:docMk/>
            <pc:sldMk cId="729319358" sldId="287"/>
            <ac:picMk id="6" creationId="{F33D215F-0BBE-67D1-2B7F-D051F71F1D6C}"/>
          </ac:picMkLst>
        </pc:picChg>
        <pc:picChg chg="del">
          <ac:chgData name="Amrutha Kalle" userId="0e8912788373bb26" providerId="LiveId" clId="{89AB5EDA-6BCC-4601-9FA6-023B2917A28D}" dt="2022-11-29T21:53:00.020" v="1462" actId="478"/>
          <ac:picMkLst>
            <pc:docMk/>
            <pc:sldMk cId="729319358" sldId="287"/>
            <ac:picMk id="7" creationId="{4B66C227-60A4-6DA0-BAC0-0E8EB9434FE9}"/>
          </ac:picMkLst>
        </pc:picChg>
      </pc:sldChg>
      <pc:sldChg chg="modSp del mod">
        <pc:chgData name="Amrutha Kalle" userId="0e8912788373bb26" providerId="LiveId" clId="{89AB5EDA-6BCC-4601-9FA6-023B2917A28D}" dt="2022-11-30T18:58:45.231" v="2079" actId="122"/>
        <pc:sldMkLst>
          <pc:docMk/>
          <pc:sldMk cId="414752926" sldId="288"/>
        </pc:sldMkLst>
        <pc:spChg chg="del">
          <ac:chgData name="Amrutha Kalle" userId="0e8912788373bb26" providerId="LiveId" clId="{89AB5EDA-6BCC-4601-9FA6-023B2917A28D}" dt="2022-11-29T21:48:16.350" v="1454" actId="478"/>
          <ac:spMkLst>
            <pc:docMk/>
            <pc:sldMk cId="414752926" sldId="288"/>
            <ac:spMk id="2" creationId="{82E5C684-4113-C31F-6E41-1BD779D12BD3}"/>
          </ac:spMkLst>
        </pc:spChg>
        <pc:spChg chg="mod">
          <ac:chgData name="Amrutha Kalle" userId="0e8912788373bb26" providerId="LiveId" clId="{89AB5EDA-6BCC-4601-9FA6-023B2917A28D}" dt="2022-11-30T18:58:45.231" v="2079" actId="122"/>
          <ac:spMkLst>
            <pc:docMk/>
            <pc:sldMk cId="414752926" sldId="288"/>
            <ac:spMk id="3" creationId="{31FF8E66-F96B-CB77-387B-D351CF17542A}"/>
          </ac:spMkLst>
        </pc:spChg>
        <pc:picChg chg="add mod">
          <ac:chgData name="Amrutha Kalle" userId="0e8912788373bb26" providerId="LiveId" clId="{89AB5EDA-6BCC-4601-9FA6-023B2917A28D}" dt="2022-11-29T21:48:37.163" v="1457" actId="1076"/>
          <ac:picMkLst>
            <pc:docMk/>
            <pc:sldMk cId="414752926" sldId="288"/>
            <ac:picMk id="4" creationId="{BAA7880C-8A60-1E2E-CA0E-33B48B37811E}"/>
          </ac:picMkLst>
        </pc:picChg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89"/>
        </pc:sldMkLst>
      </pc:sldChg>
      <pc:sldChg chg="new del">
        <pc:chgData name="Amrutha Kalle" userId="0e8912788373bb26" providerId="LiveId" clId="{89AB5EDA-6BCC-4601-9FA6-023B2917A28D}" dt="2022-11-29T21:56:50.247" v="1470" actId="47"/>
        <pc:sldMkLst>
          <pc:docMk/>
          <pc:sldMk cId="1401068476" sldId="289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0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1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2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3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4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5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6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7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8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299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300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301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302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303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304"/>
        </pc:sldMkLst>
      </pc:sldChg>
      <pc:sldChg chg="del">
        <pc:chgData name="Amrutha Kalle" userId="0e8912788373bb26" providerId="LiveId" clId="{89AB5EDA-6BCC-4601-9FA6-023B2917A28D}" dt="2022-11-29T21:12:17.627" v="570" actId="47"/>
        <pc:sldMkLst>
          <pc:docMk/>
          <pc:sldMk cId="0" sldId="305"/>
        </pc:sldMkLst>
      </pc:sldChg>
      <pc:sldMasterChg chg="delSldLayout">
        <pc:chgData name="Amrutha Kalle" userId="0e8912788373bb26" providerId="LiveId" clId="{89AB5EDA-6BCC-4601-9FA6-023B2917A28D}" dt="2022-11-29T21:11:52.993" v="569" actId="47"/>
        <pc:sldMasterMkLst>
          <pc:docMk/>
          <pc:sldMasterMk cId="0" sldId="2147483675"/>
        </pc:sldMasterMkLst>
        <pc:sldLayoutChg chg="del">
          <pc:chgData name="Amrutha Kalle" userId="0e8912788373bb26" providerId="LiveId" clId="{89AB5EDA-6BCC-4601-9FA6-023B2917A28D}" dt="2022-11-29T21:00:44.033" v="90" actId="47"/>
          <pc:sldLayoutMkLst>
            <pc:docMk/>
            <pc:sldMasterMk cId="0" sldId="2147483675"/>
            <pc:sldLayoutMk cId="0" sldId="2147483649"/>
          </pc:sldLayoutMkLst>
        </pc:sldLayoutChg>
        <pc:sldLayoutChg chg="del">
          <pc:chgData name="Amrutha Kalle" userId="0e8912788373bb26" providerId="LiveId" clId="{89AB5EDA-6BCC-4601-9FA6-023B2917A28D}" dt="2022-11-29T21:00:38.593" v="85" actId="47"/>
          <pc:sldLayoutMkLst>
            <pc:docMk/>
            <pc:sldMasterMk cId="0" sldId="2147483675"/>
            <pc:sldLayoutMk cId="0" sldId="2147483650"/>
          </pc:sldLayoutMkLst>
        </pc:sldLayoutChg>
        <pc:sldLayoutChg chg="del">
          <pc:chgData name="Amrutha Kalle" userId="0e8912788373bb26" providerId="LiveId" clId="{89AB5EDA-6BCC-4601-9FA6-023B2917A28D}" dt="2022-11-29T21:11:40.823" v="556" actId="47"/>
          <pc:sldLayoutMkLst>
            <pc:docMk/>
            <pc:sldMasterMk cId="0" sldId="2147483675"/>
            <pc:sldLayoutMk cId="0" sldId="2147483651"/>
          </pc:sldLayoutMkLst>
        </pc:sldLayoutChg>
        <pc:sldLayoutChg chg="del">
          <pc:chgData name="Amrutha Kalle" userId="0e8912788373bb26" providerId="LiveId" clId="{89AB5EDA-6BCC-4601-9FA6-023B2917A28D}" dt="2022-11-29T21:11:52.993" v="569" actId="47"/>
          <pc:sldLayoutMkLst>
            <pc:docMk/>
            <pc:sldMasterMk cId="0" sldId="2147483675"/>
            <pc:sldLayoutMk cId="0" sldId="2147483652"/>
          </pc:sldLayoutMkLst>
        </pc:sldLayoutChg>
        <pc:sldLayoutChg chg="del">
          <pc:chgData name="Amrutha Kalle" userId="0e8912788373bb26" providerId="LiveId" clId="{89AB5EDA-6BCC-4601-9FA6-023B2917A28D}" dt="2022-11-29T21:11:52.993" v="569" actId="47"/>
          <pc:sldLayoutMkLst>
            <pc:docMk/>
            <pc:sldMasterMk cId="0" sldId="2147483675"/>
            <pc:sldLayoutMk cId="0" sldId="2147483654"/>
          </pc:sldLayoutMkLst>
        </pc:sldLayoutChg>
        <pc:sldLayoutChg chg="del">
          <pc:chgData name="Amrutha Kalle" userId="0e8912788373bb26" providerId="LiveId" clId="{89AB5EDA-6BCC-4601-9FA6-023B2917A28D}" dt="2022-11-29T21:00:41.358" v="87" actId="47"/>
          <pc:sldLayoutMkLst>
            <pc:docMk/>
            <pc:sldMasterMk cId="0" sldId="2147483675"/>
            <pc:sldLayoutMk cId="0" sldId="2147483655"/>
          </pc:sldLayoutMkLst>
        </pc:sldLayoutChg>
        <pc:sldLayoutChg chg="del">
          <pc:chgData name="Amrutha Kalle" userId="0e8912788373bb26" providerId="LiveId" clId="{89AB5EDA-6BCC-4601-9FA6-023B2917A28D}" dt="2022-11-29T21:11:48.072" v="566" actId="47"/>
          <pc:sldLayoutMkLst>
            <pc:docMk/>
            <pc:sldMasterMk cId="0" sldId="2147483675"/>
            <pc:sldLayoutMk cId="0" sldId="2147483656"/>
          </pc:sldLayoutMkLst>
        </pc:sldLayoutChg>
        <pc:sldLayoutChg chg="del">
          <pc:chgData name="Amrutha Kalle" userId="0e8912788373bb26" providerId="LiveId" clId="{89AB5EDA-6BCC-4601-9FA6-023B2917A28D}" dt="2022-11-29T21:11:49.190" v="568" actId="47"/>
          <pc:sldLayoutMkLst>
            <pc:docMk/>
            <pc:sldMasterMk cId="0" sldId="2147483675"/>
            <pc:sldLayoutMk cId="0" sldId="2147483657"/>
          </pc:sldLayoutMkLst>
        </pc:sldLayoutChg>
        <pc:sldLayoutChg chg="del">
          <pc:chgData name="Amrutha Kalle" userId="0e8912788373bb26" providerId="LiveId" clId="{89AB5EDA-6BCC-4601-9FA6-023B2917A28D}" dt="2022-11-29T21:00:39.389" v="86" actId="47"/>
          <pc:sldLayoutMkLst>
            <pc:docMk/>
            <pc:sldMasterMk cId="0" sldId="2147483675"/>
            <pc:sldLayoutMk cId="0" sldId="2147483659"/>
          </pc:sldLayoutMkLst>
        </pc:sldLayoutChg>
        <pc:sldLayoutChg chg="del">
          <pc:chgData name="Amrutha Kalle" userId="0e8912788373bb26" providerId="LiveId" clId="{89AB5EDA-6BCC-4601-9FA6-023B2917A28D}" dt="2022-11-29T21:00:42.362" v="88" actId="47"/>
          <pc:sldLayoutMkLst>
            <pc:docMk/>
            <pc:sldMasterMk cId="0" sldId="2147483675"/>
            <pc:sldLayoutMk cId="0" sldId="2147483660"/>
          </pc:sldLayoutMkLst>
        </pc:sldLayoutChg>
        <pc:sldLayoutChg chg="del">
          <pc:chgData name="Amrutha Kalle" userId="0e8912788373bb26" providerId="LiveId" clId="{89AB5EDA-6BCC-4601-9FA6-023B2917A28D}" dt="2022-11-29T21:11:47.301" v="565" actId="47"/>
          <pc:sldLayoutMkLst>
            <pc:docMk/>
            <pc:sldMasterMk cId="0" sldId="2147483675"/>
            <pc:sldLayoutMk cId="0" sldId="2147483661"/>
          </pc:sldLayoutMkLst>
        </pc:sldLayoutChg>
        <pc:sldLayoutChg chg="del">
          <pc:chgData name="Amrutha Kalle" userId="0e8912788373bb26" providerId="LiveId" clId="{89AB5EDA-6BCC-4601-9FA6-023B2917A28D}" dt="2022-11-29T21:11:52.993" v="569" actId="47"/>
          <pc:sldLayoutMkLst>
            <pc:docMk/>
            <pc:sldMasterMk cId="0" sldId="2147483675"/>
            <pc:sldLayoutMk cId="0" sldId="2147483662"/>
          </pc:sldLayoutMkLst>
        </pc:sldLayoutChg>
        <pc:sldLayoutChg chg="del">
          <pc:chgData name="Amrutha Kalle" userId="0e8912788373bb26" providerId="LiveId" clId="{89AB5EDA-6BCC-4601-9FA6-023B2917A28D}" dt="2022-11-29T21:11:52.993" v="569" actId="47"/>
          <pc:sldLayoutMkLst>
            <pc:docMk/>
            <pc:sldMasterMk cId="0" sldId="2147483675"/>
            <pc:sldLayoutMk cId="0" sldId="2147483663"/>
          </pc:sldLayoutMkLst>
        </pc:sldLayoutChg>
        <pc:sldLayoutChg chg="del">
          <pc:chgData name="Amrutha Kalle" userId="0e8912788373bb26" providerId="LiveId" clId="{89AB5EDA-6BCC-4601-9FA6-023B2917A28D}" dt="2022-11-29T21:11:52.993" v="569" actId="47"/>
          <pc:sldLayoutMkLst>
            <pc:docMk/>
            <pc:sldMasterMk cId="0" sldId="2147483675"/>
            <pc:sldLayoutMk cId="0" sldId="2147483664"/>
          </pc:sldLayoutMkLst>
        </pc:sldLayoutChg>
        <pc:sldLayoutChg chg="del">
          <pc:chgData name="Amrutha Kalle" userId="0e8912788373bb26" providerId="LiveId" clId="{89AB5EDA-6BCC-4601-9FA6-023B2917A28D}" dt="2022-11-29T21:11:46.092" v="563" actId="47"/>
          <pc:sldLayoutMkLst>
            <pc:docMk/>
            <pc:sldMasterMk cId="0" sldId="2147483675"/>
            <pc:sldLayoutMk cId="0" sldId="2147483665"/>
          </pc:sldLayoutMkLst>
        </pc:sldLayoutChg>
        <pc:sldLayoutChg chg="del">
          <pc:chgData name="Amrutha Kalle" userId="0e8912788373bb26" providerId="LiveId" clId="{89AB5EDA-6BCC-4601-9FA6-023B2917A28D}" dt="2022-11-29T20:59:52.733" v="77" actId="2696"/>
          <pc:sldLayoutMkLst>
            <pc:docMk/>
            <pc:sldMasterMk cId="0" sldId="2147483675"/>
            <pc:sldLayoutMk cId="0" sldId="2147483666"/>
          </pc:sldLayoutMkLst>
        </pc:sldLayoutChg>
        <pc:sldLayoutChg chg="del">
          <pc:chgData name="Amrutha Kalle" userId="0e8912788373bb26" providerId="LiveId" clId="{89AB5EDA-6BCC-4601-9FA6-023B2917A28D}" dt="2022-11-29T21:00:43.296" v="89" actId="47"/>
          <pc:sldLayoutMkLst>
            <pc:docMk/>
            <pc:sldMasterMk cId="0" sldId="2147483675"/>
            <pc:sldLayoutMk cId="0" sldId="2147483667"/>
          </pc:sldLayoutMkLst>
        </pc:sldLayoutChg>
        <pc:sldLayoutChg chg="del">
          <pc:chgData name="Amrutha Kalle" userId="0e8912788373bb26" providerId="LiveId" clId="{89AB5EDA-6BCC-4601-9FA6-023B2917A28D}" dt="2022-11-29T21:11:52.993" v="569" actId="47"/>
          <pc:sldLayoutMkLst>
            <pc:docMk/>
            <pc:sldMasterMk cId="0" sldId="2147483675"/>
            <pc:sldLayoutMk cId="0" sldId="2147483668"/>
          </pc:sldLayoutMkLst>
        </pc:sldLayoutChg>
        <pc:sldLayoutChg chg="del">
          <pc:chgData name="Amrutha Kalle" userId="0e8912788373bb26" providerId="LiveId" clId="{89AB5EDA-6BCC-4601-9FA6-023B2917A28D}" dt="2022-11-29T21:11:44.803" v="561" actId="47"/>
          <pc:sldLayoutMkLst>
            <pc:docMk/>
            <pc:sldMasterMk cId="0" sldId="2147483675"/>
            <pc:sldLayoutMk cId="0" sldId="2147483669"/>
          </pc:sldLayoutMkLst>
        </pc:sldLayoutChg>
        <pc:sldLayoutChg chg="del">
          <pc:chgData name="Amrutha Kalle" userId="0e8912788373bb26" providerId="LiveId" clId="{89AB5EDA-6BCC-4601-9FA6-023B2917A28D}" dt="2022-11-29T21:11:52.993" v="569" actId="47"/>
          <pc:sldLayoutMkLst>
            <pc:docMk/>
            <pc:sldMasterMk cId="0" sldId="2147483675"/>
            <pc:sldLayoutMk cId="0" sldId="2147483670"/>
          </pc:sldLayoutMkLst>
        </pc:sldLayoutChg>
      </pc:sldMasterChg>
      <pc:sldMasterChg chg="del delSldLayout">
        <pc:chgData name="Amrutha Kalle" userId="0e8912788373bb26" providerId="LiveId" clId="{89AB5EDA-6BCC-4601-9FA6-023B2917A28D}" dt="2022-11-29T21:12:17.627" v="570" actId="47"/>
        <pc:sldMasterMkLst>
          <pc:docMk/>
          <pc:sldMasterMk cId="0" sldId="2147483676"/>
        </pc:sldMasterMkLst>
        <pc:sldLayoutChg chg="del">
          <pc:chgData name="Amrutha Kalle" userId="0e8912788373bb26" providerId="LiveId" clId="{89AB5EDA-6BCC-4601-9FA6-023B2917A28D}" dt="2022-11-29T21:12:17.627" v="570" actId="47"/>
          <pc:sldLayoutMkLst>
            <pc:docMk/>
            <pc:sldMasterMk cId="0" sldId="2147483676"/>
            <pc:sldLayoutMk cId="0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Google Shape;5460;gc624a2eb9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1" name="Google Shape;5461;gc624a2eb9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" name="Google Shape;5767;gc9a1aaa555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8" name="Google Shape;5768;gc9a1aaa555_0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" name="Google Shape;5767;gc9a1aaa555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8" name="Google Shape;5768;gc9a1aaa555_0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19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6" name="Google Shape;7426;gc977d987b3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7" name="Google Shape;7427;gc977d987b3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6" name="Google Shape;16;p2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"/>
          <p:cNvSpPr/>
          <p:nvPr/>
        </p:nvSpPr>
        <p:spPr>
          <a:xfrm>
            <a:off x="851147" y="503675"/>
            <a:ext cx="201200" cy="201398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 txBox="1">
            <a:spLocks noGrp="1"/>
          </p:cNvSpPr>
          <p:nvPr>
            <p:ph type="ctrTitle"/>
          </p:nvPr>
        </p:nvSpPr>
        <p:spPr>
          <a:xfrm>
            <a:off x="709729" y="1111975"/>
            <a:ext cx="3747900" cy="236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5" name="Google Shape;205;p2"/>
          <p:cNvSpPr txBox="1">
            <a:spLocks noGrp="1"/>
          </p:cNvSpPr>
          <p:nvPr>
            <p:ph type="subTitle" idx="1"/>
          </p:nvPr>
        </p:nvSpPr>
        <p:spPr>
          <a:xfrm>
            <a:off x="709726" y="3365100"/>
            <a:ext cx="3483900" cy="47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326550" y="4254975"/>
            <a:ext cx="272051" cy="272301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098" name="Google Shape;1098;p7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3" name="Google Shape;1103;p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105" name="Google Shape;1105;p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5" name="Google Shape;1285;p7"/>
          <p:cNvGrpSpPr/>
          <p:nvPr/>
        </p:nvGrpSpPr>
        <p:grpSpPr>
          <a:xfrm rot="10800000"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1286" name="Google Shape;1286;p7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7" name="Google Shape;1287;p7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1288" name="Google Shape;1288;p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89" name="Google Shape;1289;p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1290" name="Google Shape;1290;p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93" name="Google Shape;1293;p7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1294" name="Google Shape;1294;p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95" name="Google Shape;1295;p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8" name="Google Shape;1298;p7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7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1300" name="Google Shape;1300;p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1" name="Google Shape;1301;p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2" name="Google Shape;1302;p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7" name="Google Shape;1307;p7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1308" name="Google Shape;1308;p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309" name="Google Shape;1309;p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310" name="Google Shape;1310;p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4" name="Google Shape;1314;p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5" name="Google Shape;1315;p7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" name="Google Shape;1317;p7"/>
          <p:cNvSpPr txBox="1">
            <a:spLocks noGrp="1"/>
          </p:cNvSpPr>
          <p:nvPr>
            <p:ph type="body" idx="1"/>
          </p:nvPr>
        </p:nvSpPr>
        <p:spPr>
          <a:xfrm>
            <a:off x="713225" y="1385625"/>
            <a:ext cx="3858900" cy="33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8" name="Google Shape;1318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4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1" name="Google Shape;4771;p25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772" name="Google Shape;4772;p25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73" name="Google Shape;4773;p25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774" name="Google Shape;4774;p25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5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5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7" name="Google Shape;4777;p25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78" name="Google Shape;4778;p25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779" name="Google Shape;4779;p25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5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5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5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5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5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5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5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5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5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5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5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5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25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25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25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25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5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5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5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5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5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5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25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25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5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5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5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5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5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5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5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5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5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5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5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5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5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5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5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5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5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5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5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5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5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5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25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25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25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25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25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5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25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25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25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25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25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25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25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25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25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25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25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25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25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25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25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25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25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25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25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25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25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25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25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5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5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25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25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5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5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5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5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5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5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5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5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5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5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5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5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5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5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5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5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5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5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5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5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5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5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5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5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5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5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5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5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5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5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5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5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5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5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5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5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5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5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5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5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5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5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25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25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5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5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5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5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5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5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5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5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5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5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5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5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5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5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5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5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5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5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5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5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5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5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5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5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5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5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5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5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5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5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5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5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5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5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5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5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5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5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5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5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5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5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5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5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5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5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5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5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5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5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5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5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5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5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5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5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59" name="Google Shape;4959;p25"/>
          <p:cNvSpPr txBox="1">
            <a:spLocks noGrp="1"/>
          </p:cNvSpPr>
          <p:nvPr>
            <p:ph type="ctrTitle"/>
          </p:nvPr>
        </p:nvSpPr>
        <p:spPr>
          <a:xfrm flipH="1">
            <a:off x="3006000" y="552926"/>
            <a:ext cx="3132000" cy="9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60" name="Google Shape;4960;p25"/>
          <p:cNvSpPr txBox="1">
            <a:spLocks noGrp="1"/>
          </p:cNvSpPr>
          <p:nvPr>
            <p:ph type="subTitle" idx="1"/>
          </p:nvPr>
        </p:nvSpPr>
        <p:spPr>
          <a:xfrm flipH="1">
            <a:off x="3006000" y="1487875"/>
            <a:ext cx="313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961" name="Google Shape;4961;p25"/>
          <p:cNvSpPr txBox="1">
            <a:spLocks noGrp="1"/>
          </p:cNvSpPr>
          <p:nvPr>
            <p:ph type="subTitle" idx="2"/>
          </p:nvPr>
        </p:nvSpPr>
        <p:spPr>
          <a:xfrm flipH="1">
            <a:off x="3006000" y="2360989"/>
            <a:ext cx="3132000" cy="9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962" name="Google Shape;4962;p25"/>
          <p:cNvSpPr txBox="1"/>
          <p:nvPr/>
        </p:nvSpPr>
        <p:spPr>
          <a:xfrm>
            <a:off x="3122850" y="3713925"/>
            <a:ext cx="28983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endParaRPr sz="1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963" name="Google Shape;4963;p25"/>
          <p:cNvGrpSpPr/>
          <p:nvPr/>
        </p:nvGrpSpPr>
        <p:grpSpPr>
          <a:xfrm>
            <a:off x="859343" y="443179"/>
            <a:ext cx="7612854" cy="4481816"/>
            <a:chOff x="859343" y="443179"/>
            <a:chExt cx="7612854" cy="4481816"/>
          </a:xfrm>
        </p:grpSpPr>
        <p:grpSp>
          <p:nvGrpSpPr>
            <p:cNvPr id="4964" name="Google Shape;4964;p25"/>
            <p:cNvGrpSpPr/>
            <p:nvPr/>
          </p:nvGrpSpPr>
          <p:grpSpPr>
            <a:xfrm>
              <a:off x="859343" y="443179"/>
              <a:ext cx="1478072" cy="614129"/>
              <a:chOff x="219125" y="484675"/>
              <a:chExt cx="1622650" cy="674200"/>
            </a:xfrm>
          </p:grpSpPr>
          <p:sp>
            <p:nvSpPr>
              <p:cNvPr id="4965" name="Google Shape;4965;p25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966" name="Google Shape;4966;p25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967" name="Google Shape;4967;p25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8" name="Google Shape;4968;p25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9" name="Google Shape;4969;p25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70" name="Google Shape;4970;p25"/>
            <p:cNvGrpSpPr/>
            <p:nvPr/>
          </p:nvGrpSpPr>
          <p:grpSpPr>
            <a:xfrm rot="2277778">
              <a:off x="2073251" y="3740422"/>
              <a:ext cx="740232" cy="1070108"/>
              <a:chOff x="8233275" y="1900925"/>
              <a:chExt cx="753525" cy="1089325"/>
            </a:xfrm>
          </p:grpSpPr>
          <p:sp>
            <p:nvSpPr>
              <p:cNvPr id="4971" name="Google Shape;4971;p25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72" name="Google Shape;4972;p25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5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5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5" name="Google Shape;4975;p25"/>
            <p:cNvGrpSpPr/>
            <p:nvPr/>
          </p:nvGrpSpPr>
          <p:grpSpPr>
            <a:xfrm rot="4340216">
              <a:off x="6880848" y="1385170"/>
              <a:ext cx="595950" cy="657439"/>
              <a:chOff x="6715777" y="3950739"/>
              <a:chExt cx="586325" cy="646900"/>
            </a:xfrm>
          </p:grpSpPr>
          <p:sp>
            <p:nvSpPr>
              <p:cNvPr id="4976" name="Google Shape;4976;p25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77" name="Google Shape;4977;p25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78" name="Google Shape;4978;p25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5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5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5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5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3" name="Google Shape;4983;p25"/>
            <p:cNvGrpSpPr/>
            <p:nvPr/>
          </p:nvGrpSpPr>
          <p:grpSpPr>
            <a:xfrm>
              <a:off x="6588871" y="2663317"/>
              <a:ext cx="740215" cy="1050616"/>
              <a:chOff x="8082452" y="285774"/>
              <a:chExt cx="498898" cy="708105"/>
            </a:xfrm>
          </p:grpSpPr>
          <p:grpSp>
            <p:nvGrpSpPr>
              <p:cNvPr id="4984" name="Google Shape;4984;p2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985" name="Google Shape;4985;p2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86" name="Google Shape;4986;p2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7" name="Google Shape;4987;p2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8" name="Google Shape;4988;p2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9" name="Google Shape;4989;p2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90" name="Google Shape;4990;p2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1" name="Google Shape;4991;p25"/>
            <p:cNvGrpSpPr/>
            <p:nvPr/>
          </p:nvGrpSpPr>
          <p:grpSpPr>
            <a:xfrm rot="5400000">
              <a:off x="8020838" y="378970"/>
              <a:ext cx="373126" cy="529592"/>
              <a:chOff x="8082452" y="285774"/>
              <a:chExt cx="498898" cy="708105"/>
            </a:xfrm>
          </p:grpSpPr>
          <p:grpSp>
            <p:nvGrpSpPr>
              <p:cNvPr id="4992" name="Google Shape;4992;p2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993" name="Google Shape;4993;p2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94" name="Google Shape;4994;p2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5" name="Google Shape;4995;p2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6" name="Google Shape;4996;p2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7" name="Google Shape;4997;p2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98" name="Google Shape;4998;p2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99" name="Google Shape;4999;p25"/>
          <p:cNvGrpSpPr/>
          <p:nvPr/>
        </p:nvGrpSpPr>
        <p:grpSpPr>
          <a:xfrm>
            <a:off x="777594" y="328050"/>
            <a:ext cx="7997433" cy="4351914"/>
            <a:chOff x="777594" y="328050"/>
            <a:chExt cx="7997433" cy="4351914"/>
          </a:xfrm>
        </p:grpSpPr>
        <p:sp>
          <p:nvSpPr>
            <p:cNvPr id="5000" name="Google Shape;5000;p25"/>
            <p:cNvSpPr/>
            <p:nvPr/>
          </p:nvSpPr>
          <p:spPr>
            <a:xfrm>
              <a:off x="6588869" y="607427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5"/>
            <p:cNvSpPr/>
            <p:nvPr/>
          </p:nvSpPr>
          <p:spPr>
            <a:xfrm>
              <a:off x="2548972" y="1197150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5"/>
            <p:cNvSpPr/>
            <p:nvPr/>
          </p:nvSpPr>
          <p:spPr>
            <a:xfrm>
              <a:off x="8495902" y="328050"/>
              <a:ext cx="279126" cy="2793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5"/>
            <p:cNvSpPr/>
            <p:nvPr/>
          </p:nvSpPr>
          <p:spPr>
            <a:xfrm>
              <a:off x="7405271" y="2208601"/>
              <a:ext cx="613535" cy="6140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5"/>
            <p:cNvSpPr/>
            <p:nvPr/>
          </p:nvSpPr>
          <p:spPr>
            <a:xfrm>
              <a:off x="777610" y="3939137"/>
              <a:ext cx="740159" cy="740827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5"/>
            <p:cNvSpPr/>
            <p:nvPr/>
          </p:nvSpPr>
          <p:spPr>
            <a:xfrm>
              <a:off x="777594" y="879652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5"/>
            <p:cNvSpPr/>
            <p:nvPr/>
          </p:nvSpPr>
          <p:spPr>
            <a:xfrm>
              <a:off x="7582464" y="3979475"/>
              <a:ext cx="279126" cy="2793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5"/>
            <p:cNvSpPr/>
            <p:nvPr/>
          </p:nvSpPr>
          <p:spPr>
            <a:xfrm>
              <a:off x="7942602" y="3377438"/>
              <a:ext cx="279126" cy="2793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5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9" name="Google Shape;5009;p26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5010" name="Google Shape;5010;p26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1" name="Google Shape;5011;p26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5012" name="Google Shape;5012;p26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6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6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15" name="Google Shape;5015;p26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6" name="Google Shape;5016;p26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5017" name="Google Shape;5017;p26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26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26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26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26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26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26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6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6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6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6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6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6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6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6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6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6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6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6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6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6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6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6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6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6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6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6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6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6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6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6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6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6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6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26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26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6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6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6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6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6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6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6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6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6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6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6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6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6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6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6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6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6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6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6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26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26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26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26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6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6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6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6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6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6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6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6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6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6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6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6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6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6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6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6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6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6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6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6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6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6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6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6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6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6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6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6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6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6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6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6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6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6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6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6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6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6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6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26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26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26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26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26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26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26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26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26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26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26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26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26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26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26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26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26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26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26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26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26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26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26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26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26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6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26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26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6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26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26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26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26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26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26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26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26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6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26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26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6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26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26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26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26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26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26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26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26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6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26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26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6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26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26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26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26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26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26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26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26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26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26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26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26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26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26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26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26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26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26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26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26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26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26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26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26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26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26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26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26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26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97" name="Google Shape;5197;p26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5198" name="Google Shape;5198;p26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9" name="Google Shape;5199;p26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5200" name="Google Shape;5200;p2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201" name="Google Shape;5201;p2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202" name="Google Shape;5202;p2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3" name="Google Shape;5203;p2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4" name="Google Shape;5204;p2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05" name="Google Shape;5205;p26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5206" name="Google Shape;5206;p2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07" name="Google Shape;5207;p2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2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2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10" name="Google Shape;5210;p26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1" name="Google Shape;5211;p26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5212" name="Google Shape;5212;p2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13" name="Google Shape;5213;p2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14" name="Google Shape;5214;p2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2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2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2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2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9" name="Google Shape;5219;p26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5220" name="Google Shape;5220;p2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221" name="Google Shape;5221;p2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222" name="Google Shape;5222;p2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2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4" name="Google Shape;5224;p2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5" name="Google Shape;5225;p2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26" name="Google Shape;5226;p2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7" name="Google Shape;5227;p26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6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5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0" name="Google Shape;5230;p2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5231" name="Google Shape;5231;p27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2" name="Google Shape;5232;p2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5233" name="Google Shape;5233;p2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2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2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6" name="Google Shape;5236;p2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7" name="Google Shape;5237;p2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5238" name="Google Shape;5238;p2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2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2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2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2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2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2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2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2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2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2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2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2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2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2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2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2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2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2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2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2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2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2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2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2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2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2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2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2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2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2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2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2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2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2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2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2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2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2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2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2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2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2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2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2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2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2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2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2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2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2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2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2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2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2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2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2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2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2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2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2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2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2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2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2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2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2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2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2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2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2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2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2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2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2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2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2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2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2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2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2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2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2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2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2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2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2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2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2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2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2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2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2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2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2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2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2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2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2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2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2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2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2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2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2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2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2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2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2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2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2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2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2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2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2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2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2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2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2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2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2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2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2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2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2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2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2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2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2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2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2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2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2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2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2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2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2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2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2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2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2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2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2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2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2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2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2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2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2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2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2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2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2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2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2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2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2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2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2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2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2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2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2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2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2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2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2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2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2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2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2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2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2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2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2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2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2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2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18" name="Google Shape;5418;p27"/>
          <p:cNvGrpSpPr/>
          <p:nvPr/>
        </p:nvGrpSpPr>
        <p:grpSpPr>
          <a:xfrm flipH="1">
            <a:off x="149515" y="-161621"/>
            <a:ext cx="8731222" cy="5235588"/>
            <a:chOff x="149515" y="-85421"/>
            <a:chExt cx="8731222" cy="5235588"/>
          </a:xfrm>
        </p:grpSpPr>
        <p:sp>
          <p:nvSpPr>
            <p:cNvPr id="5419" name="Google Shape;5419;p27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0" name="Google Shape;5420;p27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5421" name="Google Shape;5421;p2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422" name="Google Shape;5422;p2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423" name="Google Shape;5423;p2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2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2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26" name="Google Shape;5426;p27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5427" name="Google Shape;5427;p2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" name="Google Shape;5428;p2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2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2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1" name="Google Shape;5431;p27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2" name="Google Shape;5432;p27"/>
            <p:cNvGrpSpPr/>
            <p:nvPr/>
          </p:nvGrpSpPr>
          <p:grpSpPr>
            <a:xfrm>
              <a:off x="274834" y="4666803"/>
              <a:ext cx="438102" cy="483364"/>
              <a:chOff x="6715777" y="3950739"/>
              <a:chExt cx="586325" cy="646900"/>
            </a:xfrm>
          </p:grpSpPr>
          <p:sp>
            <p:nvSpPr>
              <p:cNvPr id="5433" name="Google Shape;5433;p2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4" name="Google Shape;5434;p2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5" name="Google Shape;5435;p2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2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2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2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2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0" name="Google Shape;5440;p27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5441" name="Google Shape;5441;p2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442" name="Google Shape;5442;p2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3" name="Google Shape;5443;p2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4" name="Google Shape;5444;p2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5" name="Google Shape;5445;p2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6" name="Google Shape;5446;p2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47" name="Google Shape;5447;p2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8" name="Google Shape;5448;p27"/>
            <p:cNvSpPr/>
            <p:nvPr/>
          </p:nvSpPr>
          <p:spPr>
            <a:xfrm>
              <a:off x="8006238" y="4921708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7"/>
            <p:cNvSpPr/>
            <p:nvPr/>
          </p:nvSpPr>
          <p:spPr>
            <a:xfrm>
              <a:off x="790288" y="49220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7"/>
            <p:cNvSpPr/>
            <p:nvPr/>
          </p:nvSpPr>
          <p:spPr>
            <a:xfrm>
              <a:off x="149515" y="3888362"/>
              <a:ext cx="442949" cy="44337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7"/>
            <p:cNvSpPr/>
            <p:nvPr/>
          </p:nvSpPr>
          <p:spPr>
            <a:xfrm>
              <a:off x="8588496" y="3760179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7"/>
            <p:cNvSpPr/>
            <p:nvPr/>
          </p:nvSpPr>
          <p:spPr>
            <a:xfrm>
              <a:off x="8588496" y="843929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7"/>
            <p:cNvSpPr/>
            <p:nvPr/>
          </p:nvSpPr>
          <p:spPr>
            <a:xfrm>
              <a:off x="274821" y="-85421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7"/>
            <p:cNvSpPr/>
            <p:nvPr/>
          </p:nvSpPr>
          <p:spPr>
            <a:xfrm>
              <a:off x="199464" y="768485"/>
              <a:ext cx="442949" cy="443369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8137844" y="5593202"/>
            <a:ext cx="46116" cy="36598"/>
          </a:xfrm>
          <a:custGeom>
            <a:avLst/>
            <a:gdLst/>
            <a:ahLst/>
            <a:cxnLst/>
            <a:rect l="l" t="t" r="r" b="b"/>
            <a:pathLst>
              <a:path w="1439" h="1142" extrusionOk="0">
                <a:moveTo>
                  <a:pt x="868" y="0"/>
                </a:moveTo>
                <a:cubicBezTo>
                  <a:pt x="1" y="0"/>
                  <a:pt x="1" y="1141"/>
                  <a:pt x="868" y="1141"/>
                </a:cubicBezTo>
                <a:cubicBezTo>
                  <a:pt x="1439" y="1141"/>
                  <a:pt x="1439" y="0"/>
                  <a:pt x="8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203961" y="5520037"/>
            <a:ext cx="18331" cy="18331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571" y="571"/>
                  <a:pt x="571" y="1"/>
                  <a:pt x="2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338668" y="5656816"/>
            <a:ext cx="27080" cy="18331"/>
          </a:xfrm>
          <a:custGeom>
            <a:avLst/>
            <a:gdLst/>
            <a:ahLst/>
            <a:cxnLst/>
            <a:rect l="l" t="t" r="r" b="b"/>
            <a:pathLst>
              <a:path w="845" h="572" extrusionOk="0">
                <a:moveTo>
                  <a:pt x="571" y="1"/>
                </a:moveTo>
                <a:cubicBezTo>
                  <a:pt x="0" y="1"/>
                  <a:pt x="0" y="572"/>
                  <a:pt x="571" y="572"/>
                </a:cubicBezTo>
                <a:cubicBezTo>
                  <a:pt x="845" y="572"/>
                  <a:pt x="845" y="1"/>
                  <a:pt x="571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5614199" y="5693414"/>
            <a:ext cx="27817" cy="18299"/>
          </a:xfrm>
          <a:custGeom>
            <a:avLst/>
            <a:gdLst/>
            <a:ahLst/>
            <a:cxnLst/>
            <a:rect l="l" t="t" r="r" b="b"/>
            <a:pathLst>
              <a:path w="868" h="571" extrusionOk="0">
                <a:moveTo>
                  <a:pt x="571" y="0"/>
                </a:moveTo>
                <a:cubicBezTo>
                  <a:pt x="0" y="0"/>
                  <a:pt x="0" y="571"/>
                  <a:pt x="571" y="571"/>
                </a:cubicBezTo>
                <a:cubicBezTo>
                  <a:pt x="868" y="571"/>
                  <a:pt x="868" y="0"/>
                  <a:pt x="571" y="0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8567953" y="5757766"/>
            <a:ext cx="27112" cy="18331"/>
          </a:xfrm>
          <a:custGeom>
            <a:avLst/>
            <a:gdLst/>
            <a:ahLst/>
            <a:cxnLst/>
            <a:rect l="l" t="t" r="r" b="b"/>
            <a:pathLst>
              <a:path w="846" h="572" extrusionOk="0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845" y="571"/>
                  <a:pt x="845" y="1"/>
                  <a:pt x="275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379279" y="5666334"/>
            <a:ext cx="18331" cy="18331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571" y="571"/>
                  <a:pt x="571" y="1"/>
                  <a:pt x="275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p30"/>
          <p:cNvSpPr txBox="1">
            <a:spLocks noGrp="1"/>
          </p:cNvSpPr>
          <p:nvPr>
            <p:ph type="ctrTitle"/>
          </p:nvPr>
        </p:nvSpPr>
        <p:spPr>
          <a:xfrm>
            <a:off x="709729" y="1111975"/>
            <a:ext cx="3747900" cy="23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SIMULATING THE KEPLER-47 SYSTEM</a:t>
            </a:r>
            <a:endParaRPr dirty="0"/>
          </a:p>
        </p:txBody>
      </p:sp>
      <p:grpSp>
        <p:nvGrpSpPr>
          <p:cNvPr id="5464" name="Google Shape;5464;p30"/>
          <p:cNvGrpSpPr/>
          <p:nvPr/>
        </p:nvGrpSpPr>
        <p:grpSpPr>
          <a:xfrm>
            <a:off x="3167963" y="537775"/>
            <a:ext cx="5636560" cy="4278051"/>
            <a:chOff x="3244163" y="537775"/>
            <a:chExt cx="5636560" cy="4278051"/>
          </a:xfrm>
        </p:grpSpPr>
        <p:grpSp>
          <p:nvGrpSpPr>
            <p:cNvPr id="5465" name="Google Shape;5465;p30"/>
            <p:cNvGrpSpPr/>
            <p:nvPr/>
          </p:nvGrpSpPr>
          <p:grpSpPr>
            <a:xfrm>
              <a:off x="3990331" y="815789"/>
              <a:ext cx="858544" cy="356719"/>
              <a:chOff x="-68911" y="-91398"/>
              <a:chExt cx="1622650" cy="674200"/>
            </a:xfrm>
          </p:grpSpPr>
          <p:sp>
            <p:nvSpPr>
              <p:cNvPr id="5466" name="Google Shape;5466;p30"/>
              <p:cNvSpPr/>
              <p:nvPr/>
            </p:nvSpPr>
            <p:spPr>
              <a:xfrm>
                <a:off x="-51561" y="-70823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467" name="Google Shape;5467;p30"/>
              <p:cNvGrpSpPr/>
              <p:nvPr/>
            </p:nvGrpSpPr>
            <p:grpSpPr>
              <a:xfrm>
                <a:off x="-68911" y="-91398"/>
                <a:ext cx="1622650" cy="674200"/>
                <a:chOff x="-68911" y="-91398"/>
                <a:chExt cx="1622650" cy="674200"/>
              </a:xfrm>
            </p:grpSpPr>
            <p:sp>
              <p:nvSpPr>
                <p:cNvPr id="5468" name="Google Shape;5468;p30"/>
                <p:cNvSpPr/>
                <p:nvPr/>
              </p:nvSpPr>
              <p:spPr>
                <a:xfrm>
                  <a:off x="421789" y="538702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9" name="Google Shape;5469;p30"/>
                <p:cNvSpPr/>
                <p:nvPr/>
              </p:nvSpPr>
              <p:spPr>
                <a:xfrm>
                  <a:off x="-68911" y="38677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0" name="Google Shape;5470;p30"/>
                <p:cNvSpPr/>
                <p:nvPr/>
              </p:nvSpPr>
              <p:spPr>
                <a:xfrm>
                  <a:off x="1509639" y="-91398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71" name="Google Shape;5471;p30"/>
            <p:cNvGrpSpPr/>
            <p:nvPr/>
          </p:nvGrpSpPr>
          <p:grpSpPr>
            <a:xfrm>
              <a:off x="7797502" y="3690774"/>
              <a:ext cx="498898" cy="708105"/>
              <a:chOff x="7865075" y="285763"/>
              <a:chExt cx="716293" cy="1016662"/>
            </a:xfrm>
          </p:grpSpPr>
          <p:sp>
            <p:nvSpPr>
              <p:cNvPr id="5472" name="Google Shape;5472;p30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38783" extrusionOk="0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73" name="Google Shape;5473;p30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30"/>
              <p:cNvSpPr/>
              <p:nvPr/>
            </p:nvSpPr>
            <p:spPr>
              <a:xfrm>
                <a:off x="7877817" y="523927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30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30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7" name="Google Shape;5477;p30"/>
            <p:cNvGrpSpPr/>
            <p:nvPr/>
          </p:nvGrpSpPr>
          <p:grpSpPr>
            <a:xfrm>
              <a:off x="8381813" y="1120598"/>
              <a:ext cx="498909" cy="721242"/>
              <a:chOff x="8233275" y="1900925"/>
              <a:chExt cx="753525" cy="1089325"/>
            </a:xfrm>
          </p:grpSpPr>
          <p:sp>
            <p:nvSpPr>
              <p:cNvPr id="5478" name="Google Shape;5478;p30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79" name="Google Shape;5479;p30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30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30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2" name="Google Shape;5482;p30"/>
            <p:cNvGrpSpPr/>
            <p:nvPr/>
          </p:nvGrpSpPr>
          <p:grpSpPr>
            <a:xfrm>
              <a:off x="3244163" y="537775"/>
              <a:ext cx="5567187" cy="4278051"/>
              <a:chOff x="3244163" y="537775"/>
              <a:chExt cx="5567187" cy="4278051"/>
            </a:xfrm>
          </p:grpSpPr>
          <p:grpSp>
            <p:nvGrpSpPr>
              <p:cNvPr id="5483" name="Google Shape;5483;p30"/>
              <p:cNvGrpSpPr/>
              <p:nvPr/>
            </p:nvGrpSpPr>
            <p:grpSpPr>
              <a:xfrm>
                <a:off x="3244163" y="537775"/>
                <a:ext cx="5409026" cy="4278051"/>
                <a:chOff x="3244163" y="537775"/>
                <a:chExt cx="5409026" cy="4278051"/>
              </a:xfrm>
            </p:grpSpPr>
            <p:sp>
              <p:nvSpPr>
                <p:cNvPr id="5484" name="Google Shape;5484;p30"/>
                <p:cNvSpPr/>
                <p:nvPr/>
              </p:nvSpPr>
              <p:spPr>
                <a:xfrm>
                  <a:off x="3244162" y="454352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5" name="Google Shape;5485;p30"/>
                <p:cNvSpPr/>
                <p:nvPr/>
              </p:nvSpPr>
              <p:spPr>
                <a:xfrm>
                  <a:off x="4609238" y="1477300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30"/>
                <p:cNvSpPr/>
                <p:nvPr/>
              </p:nvSpPr>
              <p:spPr>
                <a:xfrm>
                  <a:off x="8381138" y="53777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87" name="Google Shape;5487;p30"/>
              <p:cNvSpPr/>
              <p:nvPr/>
            </p:nvSpPr>
            <p:spPr>
              <a:xfrm>
                <a:off x="8312450" y="2479879"/>
                <a:ext cx="498899" cy="49939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8" name="Google Shape;5488;p30"/>
            <p:cNvGrpSpPr/>
            <p:nvPr/>
          </p:nvGrpSpPr>
          <p:grpSpPr>
            <a:xfrm>
              <a:off x="4387440" y="3783714"/>
              <a:ext cx="586325" cy="646900"/>
              <a:chOff x="6715777" y="3950739"/>
              <a:chExt cx="586325" cy="646900"/>
            </a:xfrm>
          </p:grpSpPr>
          <p:sp>
            <p:nvSpPr>
              <p:cNvPr id="5489" name="Google Shape;5489;p30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90" name="Google Shape;5490;p30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91" name="Google Shape;5491;p30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30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30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30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30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11" name="Google Shape;5511;p30"/>
          <p:cNvSpPr txBox="1">
            <a:spLocks noGrp="1"/>
          </p:cNvSpPr>
          <p:nvPr>
            <p:ph type="subTitle" idx="1"/>
          </p:nvPr>
        </p:nvSpPr>
        <p:spPr>
          <a:xfrm>
            <a:off x="709726" y="3365100"/>
            <a:ext cx="34839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EPS 109 Fall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Amrutha Kalle</a:t>
            </a:r>
            <a:endParaRPr dirty="0"/>
          </a:p>
        </p:txBody>
      </p:sp>
      <p:pic>
        <p:nvPicPr>
          <p:cNvPr id="2" name="Picture 1" descr="Kepler-47 Artist Rendition">
            <a:extLst>
              <a:ext uri="{FF2B5EF4-FFF2-40B4-BE49-F238E27FC236}">
                <a16:creationId xmlns:a16="http://schemas.microsoft.com/office/drawing/2014/main" id="{F315DED3-0A3E-B2B7-5ED3-B09A17314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38" y="1118568"/>
            <a:ext cx="4911849" cy="2762915"/>
          </a:xfrm>
          <a:prstGeom prst="rect">
            <a:avLst/>
          </a:prstGeom>
        </p:spPr>
      </p:pic>
      <p:sp>
        <p:nvSpPr>
          <p:cNvPr id="3" name="Google Shape;5771;p37">
            <a:extLst>
              <a:ext uri="{FF2B5EF4-FFF2-40B4-BE49-F238E27FC236}">
                <a16:creationId xmlns:a16="http://schemas.microsoft.com/office/drawing/2014/main" id="{4A7C964F-04EA-6EF8-3208-78DF7BBEBBB2}"/>
              </a:ext>
            </a:extLst>
          </p:cNvPr>
          <p:cNvSpPr txBox="1">
            <a:spLocks/>
          </p:cNvSpPr>
          <p:nvPr/>
        </p:nvSpPr>
        <p:spPr>
          <a:xfrm>
            <a:off x="4061781" y="3850723"/>
            <a:ext cx="4949406" cy="28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900" dirty="0"/>
              <a:t>Artist rendition of Kepler-47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Google Shape;5770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TOPIC AND GOALS</a:t>
            </a:r>
            <a:endParaRPr sz="4000" dirty="0"/>
          </a:p>
        </p:txBody>
      </p:sp>
      <p:sp>
        <p:nvSpPr>
          <p:cNvPr id="5771" name="Google Shape;5771;p37"/>
          <p:cNvSpPr txBox="1">
            <a:spLocks noGrp="1"/>
          </p:cNvSpPr>
          <p:nvPr>
            <p:ph type="body" idx="1"/>
          </p:nvPr>
        </p:nvSpPr>
        <p:spPr>
          <a:xfrm>
            <a:off x="713225" y="1218080"/>
            <a:ext cx="3858900" cy="3299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BACKGROUND</a:t>
            </a:r>
          </a:p>
          <a:p>
            <a:pPr marL="285750" indent="-285750"/>
            <a:r>
              <a:rPr lang="en-US" sz="1600" dirty="0"/>
              <a:t>binary system</a:t>
            </a:r>
          </a:p>
          <a:p>
            <a:pPr marL="742950" lvl="1" indent="-285750"/>
            <a:r>
              <a:rPr lang="en-US" sz="1600" dirty="0"/>
              <a:t>47A - Sun-like primary star</a:t>
            </a:r>
          </a:p>
          <a:p>
            <a:pPr marL="742950" lvl="1" indent="-285750"/>
            <a:r>
              <a:rPr lang="en-US" sz="1600" dirty="0"/>
              <a:t>47B - red dwarf companion</a:t>
            </a:r>
          </a:p>
          <a:p>
            <a:pPr marL="742950" lvl="1" indent="-285750"/>
            <a:r>
              <a:rPr lang="en-US" sz="1600" dirty="0"/>
              <a:t>47b, 47c, 47d - 3 Neptune-like planets</a:t>
            </a:r>
          </a:p>
          <a:p>
            <a:pPr marL="285750" indent="-285750"/>
            <a:r>
              <a:rPr lang="en-US" sz="1600" dirty="0"/>
              <a:t>one of the first systems discovered where multiple planets orbit both stars in stable orbits</a:t>
            </a:r>
          </a:p>
          <a:p>
            <a:pPr marL="285750" indent="-285750"/>
            <a:r>
              <a:rPr lang="en-US" sz="1600" dirty="0"/>
              <a:t>outer planet 47c in habitable zone– where liquid water could exist on surface of planet</a:t>
            </a:r>
          </a:p>
        </p:txBody>
      </p:sp>
      <p:sp>
        <p:nvSpPr>
          <p:cNvPr id="5" name="Google Shape;5771;p37">
            <a:extLst>
              <a:ext uri="{FF2B5EF4-FFF2-40B4-BE49-F238E27FC236}">
                <a16:creationId xmlns:a16="http://schemas.microsoft.com/office/drawing/2014/main" id="{24B626E7-E450-CC0A-D3F5-38C0D88E23A9}"/>
              </a:ext>
            </a:extLst>
          </p:cNvPr>
          <p:cNvSpPr txBox="1">
            <a:spLocks/>
          </p:cNvSpPr>
          <p:nvPr/>
        </p:nvSpPr>
        <p:spPr>
          <a:xfrm>
            <a:off x="4787920" y="1224239"/>
            <a:ext cx="3858900" cy="329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en-US" sz="1800" dirty="0"/>
              <a:t>GOALS</a:t>
            </a:r>
          </a:p>
          <a:p>
            <a:pPr marL="285750" indent="-285750"/>
            <a:r>
              <a:rPr lang="en-US" sz="1600" dirty="0"/>
              <a:t>simulate the orbits of the planets and stars over 1 orbital period</a:t>
            </a:r>
          </a:p>
          <a:p>
            <a:pPr marL="742950" lvl="1" indent="-285750"/>
            <a:r>
              <a:rPr lang="en-US" sz="1600" dirty="0"/>
              <a:t>should show that they are stable</a:t>
            </a:r>
          </a:p>
          <a:p>
            <a:pPr marL="285750" indent="-285750"/>
            <a:r>
              <a:rPr lang="en-US" sz="1600" dirty="0"/>
              <a:t>track the movement of the habitable zone over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Google Shape;5770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METHODS</a:t>
            </a:r>
            <a:endParaRPr sz="4000" dirty="0"/>
          </a:p>
        </p:txBody>
      </p:sp>
      <p:sp>
        <p:nvSpPr>
          <p:cNvPr id="5771" name="Google Shape;5771;p37"/>
          <p:cNvSpPr txBox="1">
            <a:spLocks noGrp="1"/>
          </p:cNvSpPr>
          <p:nvPr>
            <p:ph type="body" idx="1"/>
          </p:nvPr>
        </p:nvSpPr>
        <p:spPr>
          <a:xfrm>
            <a:off x="521853" y="1383732"/>
            <a:ext cx="3858900" cy="3003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600" dirty="0"/>
              <a:t>Kepler ODE from Lab/HW 11 expanded to 5 bodies for orbits</a:t>
            </a:r>
          </a:p>
          <a:p>
            <a:pPr marL="285750" indent="-285750"/>
            <a:r>
              <a:rPr lang="en-US" sz="1600" dirty="0"/>
              <a:t>habitable zone – used intrinsic luminosity of primary star to calculate distance where liquid water can exist</a:t>
            </a:r>
          </a:p>
          <a:p>
            <a:pPr marL="742950" lvl="1" indent="-285750"/>
            <a:r>
              <a:rPr lang="en-US" sz="1600" dirty="0"/>
              <a:t>inner radius – where water vapor in atmosphere is vaporized (1.1 Solar Flux)</a:t>
            </a:r>
          </a:p>
          <a:p>
            <a:pPr marL="742950" lvl="1" indent="-285750"/>
            <a:r>
              <a:rPr lang="en-US" sz="1600" dirty="0"/>
              <a:t>outer radius – where CO</a:t>
            </a:r>
            <a:r>
              <a:rPr lang="en-US" sz="1600" baseline="-25000" dirty="0"/>
              <a:t>2</a:t>
            </a:r>
            <a:r>
              <a:rPr lang="en-US" sz="1600" dirty="0"/>
              <a:t> condensation starts happening (0.53 Solar Flux)</a:t>
            </a:r>
          </a:p>
        </p:txBody>
      </p:sp>
      <p:sp>
        <p:nvSpPr>
          <p:cNvPr id="2" name="Google Shape;5771;p37">
            <a:extLst>
              <a:ext uri="{FF2B5EF4-FFF2-40B4-BE49-F238E27FC236}">
                <a16:creationId xmlns:a16="http://schemas.microsoft.com/office/drawing/2014/main" id="{19BE7545-1549-3177-1805-B42834A3AF6B}"/>
              </a:ext>
            </a:extLst>
          </p:cNvPr>
          <p:cNvSpPr txBox="1">
            <a:spLocks/>
          </p:cNvSpPr>
          <p:nvPr/>
        </p:nvSpPr>
        <p:spPr>
          <a:xfrm>
            <a:off x="4453032" y="3864162"/>
            <a:ext cx="4423918" cy="26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900" dirty="0"/>
              <a:t>Comparison of habitable zones of various stars</a:t>
            </a:r>
          </a:p>
        </p:txBody>
      </p:sp>
      <p:pic>
        <p:nvPicPr>
          <p:cNvPr id="7" name="Picture 6" descr="Radar chart&#10;&#10;Description automatically generated with medium confidence">
            <a:extLst>
              <a:ext uri="{FF2B5EF4-FFF2-40B4-BE49-F238E27FC236}">
                <a16:creationId xmlns:a16="http://schemas.microsoft.com/office/drawing/2014/main" id="{7B4AC243-6E92-FF91-452B-E39189E1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447" y="1279338"/>
            <a:ext cx="4418503" cy="25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EA64F-6D6F-CD58-045F-D2941AA1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ANIMATION 1: ORBITS</a:t>
            </a:r>
          </a:p>
        </p:txBody>
      </p:sp>
      <p:pic>
        <p:nvPicPr>
          <p:cNvPr id="4" name="animation1">
            <a:hlinkClick r:id="" action="ppaction://media"/>
            <a:extLst>
              <a:ext uri="{FF2B5EF4-FFF2-40B4-BE49-F238E27FC236}">
                <a16:creationId xmlns:a16="http://schemas.microsoft.com/office/drawing/2014/main" id="{E294BDBD-C01D-6DD8-3B5A-DA74757C52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205" y="1017725"/>
            <a:ext cx="4755590" cy="41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F8E66-F96B-CB77-387B-D351CF17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ANIMATION 2: HABITABLE ZONE</a:t>
            </a:r>
          </a:p>
        </p:txBody>
      </p:sp>
      <p:pic>
        <p:nvPicPr>
          <p:cNvPr id="4" name="animation2">
            <a:hlinkClick r:id="" action="ppaction://media"/>
            <a:extLst>
              <a:ext uri="{FF2B5EF4-FFF2-40B4-BE49-F238E27FC236}">
                <a16:creationId xmlns:a16="http://schemas.microsoft.com/office/drawing/2014/main" id="{BAA7880C-8A60-1E2E-CA0E-33B48B3781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6659" y="1017725"/>
            <a:ext cx="5970681" cy="4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71;p37">
            <a:extLst>
              <a:ext uri="{FF2B5EF4-FFF2-40B4-BE49-F238E27FC236}">
                <a16:creationId xmlns:a16="http://schemas.microsoft.com/office/drawing/2014/main" id="{1458EDD5-C116-2BE6-F4AF-48DC63B512CA}"/>
              </a:ext>
            </a:extLst>
          </p:cNvPr>
          <p:cNvSpPr txBox="1">
            <a:spLocks/>
          </p:cNvSpPr>
          <p:nvPr/>
        </p:nvSpPr>
        <p:spPr>
          <a:xfrm>
            <a:off x="1474150" y="1473868"/>
            <a:ext cx="61957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l"/>
            <a:r>
              <a:rPr lang="en-US" sz="1200" dirty="0"/>
              <a:t>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Lab and HW 11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err="1"/>
              <a:t>Orosz</a:t>
            </a:r>
            <a:r>
              <a:rPr lang="en-US" sz="1200" dirty="0"/>
              <a:t>, J. A., W.F. Welsh, et. al., “Kepler-47: A Transiting Circumbinary Multi-Planet System,” Science, vol. 337, p. 1511, August 2012.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err="1"/>
              <a:t>Orosz</a:t>
            </a:r>
            <a:r>
              <a:rPr lang="en-US" sz="1200" dirty="0"/>
              <a:t>, J. A., W. F. Welsh, et. al. “Discovery of a third transiting planet in the kepler-47 circumbinary system.” The Astronomical Journal, vol. 157, p. 174, April 2019.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Doyle, L. R., J. Billingham, D. L. </a:t>
            </a:r>
            <a:r>
              <a:rPr lang="en-US" sz="1200" dirty="0" err="1"/>
              <a:t>DeVincenzi</a:t>
            </a:r>
            <a:r>
              <a:rPr lang="en-US" sz="1200" dirty="0"/>
              <a:t>, "Circumstellar habitable zones: an overview,", Acta </a:t>
            </a:r>
            <a:r>
              <a:rPr lang="en-US" sz="1200" dirty="0" err="1"/>
              <a:t>Astronautica</a:t>
            </a:r>
            <a:r>
              <a:rPr lang="en-US" sz="1200" dirty="0"/>
              <a:t>, vol. 42, p. 599-605, 1998.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Image 1: https://www.nasa.gov/feature/discovery-alert-a-third-planet-in-kepler-47-system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Image 2: https://astrobiology.nasa.gov/nai/annual-reports/2013/vpl-uw/stellar-effects-on-planetary-habitability-and-the-limits-of-the-habitable-zone/index.html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 Astronomy Thesis by Slidesgo">
  <a:themeElements>
    <a:clrScheme name="Simple Light">
      <a:dk1>
        <a:srgbClr val="FFFFFF"/>
      </a:dk1>
      <a:lt1>
        <a:srgbClr val="000000"/>
      </a:lt1>
      <a:dk2>
        <a:srgbClr val="D0E0E3"/>
      </a:dk2>
      <a:lt2>
        <a:srgbClr val="76A5AF"/>
      </a:lt2>
      <a:accent1>
        <a:srgbClr val="45818E"/>
      </a:accent1>
      <a:accent2>
        <a:srgbClr val="134F5C"/>
      </a:accent2>
      <a:accent3>
        <a:srgbClr val="EA9999"/>
      </a:accent3>
      <a:accent4>
        <a:srgbClr val="F4CCCC"/>
      </a:accent4>
      <a:accent5>
        <a:srgbClr val="FFF2CC"/>
      </a:accent5>
      <a:accent6>
        <a:srgbClr val="FFE59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335</Words>
  <Application>Microsoft Office PowerPoint</Application>
  <PresentationFormat>On-screen Show (16:9)</PresentationFormat>
  <Paragraphs>31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Dosis</vt:lpstr>
      <vt:lpstr>Nunito</vt:lpstr>
      <vt:lpstr>Arial</vt:lpstr>
      <vt:lpstr>Hind Siliguri Medium</vt:lpstr>
      <vt:lpstr>Dark Astronomy Thesis by Slidesgo</vt:lpstr>
      <vt:lpstr>SIMULATING THE KEPLER-47 SYSTEM</vt:lpstr>
      <vt:lpstr>TOPIC AND GOALS</vt:lpstr>
      <vt:lpstr>METHODS</vt:lpstr>
      <vt:lpstr>ANIMATION 1: ORBITS</vt:lpstr>
      <vt:lpstr>ANIMATION 2: HABITABLE ZONE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THE KEPLER-47 SYSTEM</dc:title>
  <cp:lastModifiedBy>Amrutha Kalle</cp:lastModifiedBy>
  <cp:revision>1</cp:revision>
  <dcterms:modified xsi:type="dcterms:W3CDTF">2022-11-30T18:59:55Z</dcterms:modified>
</cp:coreProperties>
</file>