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5885"/>
  </p:normalViewPr>
  <p:slideViewPr>
    <p:cSldViewPr snapToGrid="0" snapToObjects="1">
      <p:cViewPr varScale="1">
        <p:scale>
          <a:sx n="90" d="100"/>
          <a:sy n="90" d="100"/>
        </p:scale>
        <p:origin x="23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17936-8022-3F4B-9268-27DF8554DE54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12D64-7523-294D-91A5-6BBFF4B3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3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mplsoccer</a:t>
            </a:r>
            <a:r>
              <a:rPr lang="en-US" dirty="0"/>
              <a:t> is a Python library used for plotting soccer/football charts in Matplotlib and loading </a:t>
            </a:r>
            <a:r>
              <a:rPr lang="en-US" dirty="0" err="1"/>
              <a:t>StatsBomb</a:t>
            </a:r>
            <a:r>
              <a:rPr lang="en-US"/>
              <a:t> open-data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12D64-7523-294D-91A5-6BBFF4B39F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4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ntiersin.org/articles/10.3389/fpsyg.2018.02416/ful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etrica-sports/sample-da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github.com/Friends-of-Tracking-Data-FoTD/SoccermaticsForPython" TargetMode="External"/><Relationship Id="rId4" Type="http://schemas.openxmlformats.org/officeDocument/2006/relationships/hyperlink" Target="https://github.com/statsbomb/open-dat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 descr="A screenshot of a football game&#10;&#10;Description automatically generated">
            <a:extLst>
              <a:ext uri="{FF2B5EF4-FFF2-40B4-BE49-F238E27FC236}">
                <a16:creationId xmlns:a16="http://schemas.microsoft.com/office/drawing/2014/main" id="{D58A95FF-8E1E-5BD8-E086-0EC2226F0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645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8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8A236-AC72-96EF-1D1F-96D97C14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solidFill>
                  <a:srgbClr val="EBEBEB"/>
                </a:solidFill>
              </a:rPr>
              <a:t>Soccer Simulations: Tracking the Path of a Ball</a:t>
            </a:r>
            <a:br>
              <a:rPr lang="en-US" sz="3400" dirty="0">
                <a:solidFill>
                  <a:srgbClr val="EBEBEB"/>
                </a:solidFill>
              </a:rPr>
            </a:br>
            <a:r>
              <a:rPr lang="en-US" sz="2300" dirty="0">
                <a:solidFill>
                  <a:srgbClr val="EBEBEB"/>
                </a:solidFill>
              </a:rPr>
              <a:t>Ronaldo Romero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D73C2-07CF-4DBF-50E6-2EBCC837017C}"/>
              </a:ext>
            </a:extLst>
          </p:cNvPr>
          <p:cNvSpPr txBox="1"/>
          <p:nvPr/>
        </p:nvSpPr>
        <p:spPr>
          <a:xfrm>
            <a:off x="9652523" y="665794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s://www.frontiersin.org/articles/10.3389/fpsyg.2018.02416/fu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2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C1F3-CB4E-8416-B822-C282406AD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792" y="190499"/>
            <a:ext cx="7803308" cy="861421"/>
          </a:xfrm>
        </p:spPr>
        <p:txBody>
          <a:bodyPr/>
          <a:lstStyle/>
          <a:p>
            <a:br>
              <a:rPr lang="en-US" sz="3600" u="sng" dirty="0"/>
            </a:br>
            <a:r>
              <a:rPr lang="en-US" sz="3600" u="sng" dirty="0"/>
              <a:t>Event Data Vs Tracking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5214F-0684-DAC6-CC96-E65A214B6C69}"/>
              </a:ext>
            </a:extLst>
          </p:cNvPr>
          <p:cNvSpPr txBox="1"/>
          <p:nvPr/>
        </p:nvSpPr>
        <p:spPr>
          <a:xfrm>
            <a:off x="1154955" y="1371600"/>
            <a:ext cx="501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 Data represents log of each interaction with the ball (passes/tackles/shots)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events that occur during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and end coordinate are recorded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906BA-274B-47A8-6B14-3443038A22DB}"/>
              </a:ext>
            </a:extLst>
          </p:cNvPr>
          <p:cNvSpPr txBox="1"/>
          <p:nvPr/>
        </p:nvSpPr>
        <p:spPr>
          <a:xfrm>
            <a:off x="6169867" y="1371600"/>
            <a:ext cx="5014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Tracking Data captures player and ball positions sampled 25 times/second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observations per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Focuses on all players regardless if they have the ball or not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EBBF2-663A-3403-4EEB-4E8F90770C23}"/>
              </a:ext>
            </a:extLst>
          </p:cNvPr>
          <p:cNvSpPr txBox="1"/>
          <p:nvPr/>
        </p:nvSpPr>
        <p:spPr>
          <a:xfrm>
            <a:off x="7093792" y="3013502"/>
            <a:ext cx="5098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Source of Data: </a:t>
            </a:r>
            <a:r>
              <a:rPr lang="en-US" dirty="0" err="1"/>
              <a:t>Statsbomb</a:t>
            </a:r>
            <a:r>
              <a:rPr lang="en-US" dirty="0"/>
              <a:t> and </a:t>
            </a:r>
            <a:r>
              <a:rPr lang="en-US" dirty="0" err="1"/>
              <a:t>metrica</a:t>
            </a:r>
            <a:r>
              <a:rPr lang="en-US" dirty="0"/>
              <a:t>-sports</a:t>
            </a:r>
          </a:p>
          <a:p>
            <a:r>
              <a:rPr lang="en-US" dirty="0">
                <a:hlinkClick r:id="rId3"/>
              </a:rPr>
              <a:t>https://github.com/metrica-sports/sample-data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https://github.com/statsbomb/open-data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Code Used from </a:t>
            </a:r>
            <a:r>
              <a:rPr lang="en-US" dirty="0" err="1"/>
              <a:t>Friends_of_Tracking_Data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https://github.com/Friends-of-Tracking-Data-FoTD/SoccermaticsForPython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2DE11BF-C914-1CBB-E984-4CACD76D3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080" y="5763400"/>
            <a:ext cx="5014912" cy="801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9E16C4-6DC1-A3AA-0949-6921620026F2}"/>
              </a:ext>
            </a:extLst>
          </p:cNvPr>
          <p:cNvSpPr txBox="1"/>
          <p:nvPr/>
        </p:nvSpPr>
        <p:spPr>
          <a:xfrm>
            <a:off x="1174053" y="3125926"/>
            <a:ext cx="5712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Functionality:</a:t>
            </a:r>
          </a:p>
          <a:p>
            <a:pPr marL="285750" indent="-285750">
              <a:buFontTx/>
              <a:buChar char="-"/>
            </a:pPr>
            <a:r>
              <a:rPr lang="en-US" dirty="0"/>
              <a:t>Load Data from any event/match</a:t>
            </a:r>
          </a:p>
          <a:p>
            <a:pPr marL="285750" indent="-285750">
              <a:buFontTx/>
              <a:buChar char="-"/>
            </a:pPr>
            <a:r>
              <a:rPr lang="en-US" dirty="0"/>
              <a:t>Using JSON(JavaScript Object Notation), reformat data so it’s more readable 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</a:t>
            </a:r>
            <a:r>
              <a:rPr lang="en-US" dirty="0" err="1"/>
              <a:t>createPitch</a:t>
            </a:r>
            <a:r>
              <a:rPr lang="en-US" dirty="0"/>
              <a:t>() function from </a:t>
            </a:r>
            <a:r>
              <a:rPr lang="en-US" dirty="0" err="1"/>
              <a:t>Friends_of_Tracking_Data</a:t>
            </a:r>
            <a:r>
              <a:rPr lang="en-US" dirty="0"/>
              <a:t> or Pitch from </a:t>
            </a:r>
            <a:r>
              <a:rPr lang="en-US" dirty="0" err="1"/>
              <a:t>mplsoccer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66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ome_goal.mp4">
            <a:hlinkClick r:id="" action="ppaction://media"/>
            <a:extLst>
              <a:ext uri="{FF2B5EF4-FFF2-40B4-BE49-F238E27FC236}">
                <a16:creationId xmlns:a16="http://schemas.microsoft.com/office/drawing/2014/main" id="{63642C3E-A136-74D9-4B37-E0EA5C7A10E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9653" y="643467"/>
            <a:ext cx="8346168" cy="5571066"/>
          </a:xfrm>
          <a:prstGeom prst="rect">
            <a:avLst/>
          </a:prstGeom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08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1002</TotalTime>
  <Words>188</Words>
  <Application>Microsoft Macintosh PowerPoint</Application>
  <PresentationFormat>Widescreen</PresentationFormat>
  <Paragraphs>21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Ion</vt:lpstr>
      <vt:lpstr>Soccer Simulations: Tracking the Path of a Ball Ronaldo Romero</vt:lpstr>
      <vt:lpstr> Event Data Vs Tracking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Simulations: Tracking the Path of a Ball Ronaldo Romero</dc:title>
  <dc:creator>Ronaldo Romero</dc:creator>
  <cp:lastModifiedBy>Ronaldo Romero</cp:lastModifiedBy>
  <cp:revision>1</cp:revision>
  <dcterms:created xsi:type="dcterms:W3CDTF">2022-11-30T07:39:54Z</dcterms:created>
  <dcterms:modified xsi:type="dcterms:W3CDTF">2022-12-01T00:22:10Z</dcterms:modified>
</cp:coreProperties>
</file>