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Josefin Sans" pitchFamily="2" charset="77"/>
      <p:regular r:id="rId8"/>
      <p:bold r:id="rId9"/>
      <p:italic r:id="rId10"/>
      <p:boldItalic r:id="rId11"/>
    </p:embeddedFont>
    <p:embeddedFont>
      <p:font typeface="Open Sans" panose="020B0606030504020204" pitchFamily="34" charset="0"/>
      <p:regular r:id="rId12"/>
      <p:bold r:id="rId13"/>
      <p:italic r:id="rId14"/>
      <p:boldItalic r:id="rId15"/>
    </p:embeddedFont>
    <p:embeddedFont>
      <p:font typeface="Open Sans SemiBold" panose="020F050202020403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0"/>
  </p:normalViewPr>
  <p:slideViewPr>
    <p:cSldViewPr snapToGrid="0" snapToObjects="1">
      <p:cViewPr varScale="1">
        <p:scale>
          <a:sx n="133" d="100"/>
          <a:sy n="133" d="100"/>
        </p:scale>
        <p:origin x="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was interested in this topic because there’s been lots of news recently about toxic algae blooms increasing due to global warming. The temperature of a region, as well as the amount of anthropogenic runoff, has been increasing the amount of algae growing in our area, so I wanted to map it.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9f05630ae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9f05630ae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9f05630ae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9f05630ae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Averaged the algae growth for each station each year, and the temperature for each year overall. Then assigned colors to the chlorophyll values, putting them in 4 groups.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9f05630ae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9f05630ae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78600" y="1484550"/>
            <a:ext cx="7787100" cy="20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47575" y="3466725"/>
            <a:ext cx="40488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1867025" y="1013175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229260" y="3396805"/>
            <a:ext cx="3675485" cy="189381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315040" flipH="1">
            <a:off x="-236345" y="4475012"/>
            <a:ext cx="2114446" cy="9970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282713" y="47691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27300" y="4210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5488" y="29082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257175" y="4901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559288" y="39105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-5400000">
            <a:off x="6110254" y="2527892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5744675" y="-169359"/>
            <a:ext cx="3627772" cy="1869298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10484934" flipH="1">
            <a:off x="7292455" y="-348495"/>
            <a:ext cx="2087045" cy="98416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10800000">
            <a:off x="5634813" y="20792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10800000">
            <a:off x="7750600" y="102480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10800000">
            <a:off x="8980488" y="193977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0800000">
            <a:off x="4725450" y="13999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"/>
          <p:cNvSpPr txBox="1">
            <a:spLocks noGrp="1"/>
          </p:cNvSpPr>
          <p:nvPr>
            <p:ph type="title" hasCustomPrompt="1"/>
          </p:nvPr>
        </p:nvSpPr>
        <p:spPr>
          <a:xfrm>
            <a:off x="1217350" y="1604400"/>
            <a:ext cx="670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1" name="Google Shape;151;p11"/>
          <p:cNvSpPr txBox="1">
            <a:spLocks noGrp="1"/>
          </p:cNvSpPr>
          <p:nvPr>
            <p:ph type="body" idx="1"/>
          </p:nvPr>
        </p:nvSpPr>
        <p:spPr>
          <a:xfrm>
            <a:off x="1668825" y="3087600"/>
            <a:ext cx="58062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11"/>
          <p:cNvSpPr/>
          <p:nvPr/>
        </p:nvSpPr>
        <p:spPr>
          <a:xfrm rot="10800000" flipH="1">
            <a:off x="2527149" y="4367365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"/>
          <p:cNvSpPr/>
          <p:nvPr/>
        </p:nvSpPr>
        <p:spPr>
          <a:xfrm>
            <a:off x="6198946" y="4555768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 rot="-7520738" flipH="1">
            <a:off x="7812289" y="3760467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 flipH="1">
            <a:off x="5018091" y="47256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 flipH="1">
            <a:off x="7887341" y="45541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"/>
          <p:cNvSpPr/>
          <p:nvPr/>
        </p:nvSpPr>
        <p:spPr>
          <a:xfrm flipH="1">
            <a:off x="8652966" y="362877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1"/>
          <p:cNvSpPr/>
          <p:nvPr/>
        </p:nvSpPr>
        <p:spPr>
          <a:xfrm flipH="1">
            <a:off x="7477516" y="436737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1"/>
          <p:cNvSpPr/>
          <p:nvPr/>
        </p:nvSpPr>
        <p:spPr>
          <a:xfrm flipH="1">
            <a:off x="-426404" y="-8470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1"/>
          <p:cNvSpPr/>
          <p:nvPr/>
        </p:nvSpPr>
        <p:spPr>
          <a:xfrm rot="10800000">
            <a:off x="-294784" y="-365201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"/>
          <p:cNvSpPr/>
          <p:nvPr/>
        </p:nvSpPr>
        <p:spPr>
          <a:xfrm rot="3279262" flipH="1">
            <a:off x="-226292" y="-691608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"/>
          <p:cNvSpPr/>
          <p:nvPr/>
        </p:nvSpPr>
        <p:spPr>
          <a:xfrm flipH="1">
            <a:off x="885666" y="60690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"/>
          <p:cNvSpPr/>
          <p:nvPr/>
        </p:nvSpPr>
        <p:spPr>
          <a:xfrm flipH="1">
            <a:off x="2476066" y="6665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1"/>
          <p:cNvSpPr/>
          <p:nvPr/>
        </p:nvSpPr>
        <p:spPr>
          <a:xfrm flipH="1">
            <a:off x="82941" y="143520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tents">
  <p:cSld name="CUSTOM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2727000" y="363275"/>
            <a:ext cx="36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1"/>
          </p:nvPr>
        </p:nvSpPr>
        <p:spPr>
          <a:xfrm>
            <a:off x="4379650" y="1868975"/>
            <a:ext cx="3830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2"/>
          </p:nvPr>
        </p:nvSpPr>
        <p:spPr>
          <a:xfrm>
            <a:off x="5051588" y="2188088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3"/>
          </p:nvPr>
        </p:nvSpPr>
        <p:spPr>
          <a:xfrm>
            <a:off x="934238" y="1868975"/>
            <a:ext cx="3690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4"/>
          </p:nvPr>
        </p:nvSpPr>
        <p:spPr>
          <a:xfrm>
            <a:off x="1536188" y="2188088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5"/>
          </p:nvPr>
        </p:nvSpPr>
        <p:spPr>
          <a:xfrm>
            <a:off x="4379600" y="3770850"/>
            <a:ext cx="3830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6"/>
          </p:nvPr>
        </p:nvSpPr>
        <p:spPr>
          <a:xfrm>
            <a:off x="5051588" y="408997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7"/>
          </p:nvPr>
        </p:nvSpPr>
        <p:spPr>
          <a:xfrm>
            <a:off x="934238" y="3770850"/>
            <a:ext cx="3690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8"/>
          </p:nvPr>
        </p:nvSpPr>
        <p:spPr>
          <a:xfrm>
            <a:off x="1536188" y="408997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9" hasCustomPrompt="1"/>
          </p:nvPr>
        </p:nvSpPr>
        <p:spPr>
          <a:xfrm>
            <a:off x="2259638" y="1171113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3" hasCustomPrompt="1"/>
          </p:nvPr>
        </p:nvSpPr>
        <p:spPr>
          <a:xfrm>
            <a:off x="5775063" y="1171113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14" hasCustomPrompt="1"/>
          </p:nvPr>
        </p:nvSpPr>
        <p:spPr>
          <a:xfrm>
            <a:off x="2259638" y="3071125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15" hasCustomPrompt="1"/>
          </p:nvPr>
        </p:nvSpPr>
        <p:spPr>
          <a:xfrm>
            <a:off x="5775063" y="3071125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/>
          <p:nvPr/>
        </p:nvSpPr>
        <p:spPr>
          <a:xfrm rot="-5267561">
            <a:off x="-2166865" y="2462282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/>
          <p:cNvSpPr/>
          <p:nvPr/>
        </p:nvSpPr>
        <p:spPr>
          <a:xfrm rot="-5400000">
            <a:off x="-954332" y="1253578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/>
          <p:cNvSpPr/>
          <p:nvPr/>
        </p:nvSpPr>
        <p:spPr>
          <a:xfrm rot="5400000">
            <a:off x="-672825" y="41929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"/>
          <p:cNvSpPr/>
          <p:nvPr/>
        </p:nvSpPr>
        <p:spPr>
          <a:xfrm rot="5400000">
            <a:off x="121363" y="31329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3"/>
          <p:cNvSpPr/>
          <p:nvPr/>
        </p:nvSpPr>
        <p:spPr>
          <a:xfrm rot="5400000">
            <a:off x="993813" y="26471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"/>
          <p:cNvSpPr/>
          <p:nvPr/>
        </p:nvSpPr>
        <p:spPr>
          <a:xfrm rot="5400000">
            <a:off x="540138" y="12904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"/>
          <p:cNvSpPr/>
          <p:nvPr/>
        </p:nvSpPr>
        <p:spPr>
          <a:xfrm rot="5400000">
            <a:off x="441438" y="27005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"/>
          <p:cNvSpPr/>
          <p:nvPr/>
        </p:nvSpPr>
        <p:spPr>
          <a:xfrm rot="5532439">
            <a:off x="6598811" y="1897536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"/>
          <p:cNvSpPr/>
          <p:nvPr/>
        </p:nvSpPr>
        <p:spPr>
          <a:xfrm rot="5400000">
            <a:off x="7811366" y="2920743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"/>
          <p:cNvSpPr/>
          <p:nvPr/>
        </p:nvSpPr>
        <p:spPr>
          <a:xfrm rot="-5400000">
            <a:off x="7826590" y="3732336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"/>
          <p:cNvSpPr/>
          <p:nvPr/>
        </p:nvSpPr>
        <p:spPr>
          <a:xfrm rot="-5400000">
            <a:off x="8965800" y="184432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 rot="-5400000">
            <a:off x="8612125" y="375164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 rot="-5400000">
            <a:off x="8710825" y="23415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/>
          <p:nvPr/>
        </p:nvSpPr>
        <p:spPr>
          <a:xfrm rot="-5400000">
            <a:off x="8158450" y="4777374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>
            <a:spLocks noGrp="1"/>
          </p:cNvSpPr>
          <p:nvPr>
            <p:ph type="title"/>
          </p:nvPr>
        </p:nvSpPr>
        <p:spPr>
          <a:xfrm>
            <a:off x="3373350" y="2938325"/>
            <a:ext cx="40440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100"/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subTitle" idx="1"/>
          </p:nvPr>
        </p:nvSpPr>
        <p:spPr>
          <a:xfrm>
            <a:off x="1726650" y="1707450"/>
            <a:ext cx="5690700" cy="9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4"/>
          <p:cNvSpPr/>
          <p:nvPr/>
        </p:nvSpPr>
        <p:spPr>
          <a:xfrm>
            <a:off x="2301825" y="-81050"/>
            <a:ext cx="5472801" cy="1242133"/>
          </a:xfrm>
          <a:custGeom>
            <a:avLst/>
            <a:gdLst/>
            <a:ahLst/>
            <a:cxnLst/>
            <a:rect l="l" t="t" r="r" b="b"/>
            <a:pathLst>
              <a:path w="113987" h="48554" extrusionOk="0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4"/>
          <p:cNvSpPr/>
          <p:nvPr/>
        </p:nvSpPr>
        <p:spPr>
          <a:xfrm rot="10800000">
            <a:off x="3105740" y="-321877"/>
            <a:ext cx="2419310" cy="8618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"/>
          <p:cNvSpPr/>
          <p:nvPr/>
        </p:nvSpPr>
        <p:spPr>
          <a:xfrm rot="-5400000">
            <a:off x="5094113" y="-676765"/>
            <a:ext cx="969192" cy="1790903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4"/>
          <p:cNvSpPr/>
          <p:nvPr/>
        </p:nvSpPr>
        <p:spPr>
          <a:xfrm rot="5400000">
            <a:off x="6553938" y="4582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4"/>
          <p:cNvSpPr/>
          <p:nvPr/>
        </p:nvSpPr>
        <p:spPr>
          <a:xfrm rot="5400000">
            <a:off x="4522788" y="64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4"/>
          <p:cNvSpPr/>
          <p:nvPr/>
        </p:nvSpPr>
        <p:spPr>
          <a:xfrm rot="5400000">
            <a:off x="8054788" y="93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4"/>
          <p:cNvSpPr/>
          <p:nvPr/>
        </p:nvSpPr>
        <p:spPr>
          <a:xfrm rot="5400000">
            <a:off x="2853363" y="30173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4"/>
          <p:cNvSpPr/>
          <p:nvPr/>
        </p:nvSpPr>
        <p:spPr>
          <a:xfrm rot="5400000">
            <a:off x="2401288" y="5398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4"/>
          <p:cNvSpPr/>
          <p:nvPr/>
        </p:nvSpPr>
        <p:spPr>
          <a:xfrm rot="10800000">
            <a:off x="1820973" y="3982367"/>
            <a:ext cx="5577954" cy="1242133"/>
          </a:xfrm>
          <a:custGeom>
            <a:avLst/>
            <a:gdLst/>
            <a:ahLst/>
            <a:cxnLst/>
            <a:rect l="l" t="t" r="r" b="b"/>
            <a:pathLst>
              <a:path w="113987" h="48554" extrusionOk="0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4"/>
          <p:cNvSpPr/>
          <p:nvPr/>
        </p:nvSpPr>
        <p:spPr>
          <a:xfrm>
            <a:off x="4175688" y="4603443"/>
            <a:ext cx="2419310" cy="8618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"/>
          <p:cNvSpPr/>
          <p:nvPr/>
        </p:nvSpPr>
        <p:spPr>
          <a:xfrm rot="5400000">
            <a:off x="3798057" y="3940705"/>
            <a:ext cx="969192" cy="1790903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"/>
          <p:cNvSpPr/>
          <p:nvPr/>
        </p:nvSpPr>
        <p:spPr>
          <a:xfrm rot="-5400000">
            <a:off x="2853375" y="43630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"/>
          <p:cNvSpPr/>
          <p:nvPr/>
        </p:nvSpPr>
        <p:spPr>
          <a:xfrm rot="-5400000">
            <a:off x="5079550" y="43954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4"/>
          <p:cNvSpPr/>
          <p:nvPr/>
        </p:nvSpPr>
        <p:spPr>
          <a:xfrm rot="-5400000">
            <a:off x="1555000" y="48415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 rot="-5400000">
            <a:off x="6683875" y="467820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"/>
          <p:cNvSpPr/>
          <p:nvPr/>
        </p:nvSpPr>
        <p:spPr>
          <a:xfrm rot="-5400000">
            <a:off x="7201050" y="4504906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5" name="Google Shape;215;p15"/>
          <p:cNvSpPr txBox="1">
            <a:spLocks noGrp="1"/>
          </p:cNvSpPr>
          <p:nvPr>
            <p:ph type="title" idx="2" hasCustomPrompt="1"/>
          </p:nvPr>
        </p:nvSpPr>
        <p:spPr>
          <a:xfrm>
            <a:off x="884798" y="1499138"/>
            <a:ext cx="32004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6" name="Google Shape;216;p15"/>
          <p:cNvSpPr txBox="1">
            <a:spLocks noGrp="1"/>
          </p:cNvSpPr>
          <p:nvPr>
            <p:ph type="subTitle" idx="1"/>
          </p:nvPr>
        </p:nvSpPr>
        <p:spPr>
          <a:xfrm>
            <a:off x="1099425" y="2130913"/>
            <a:ext cx="2771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5"/>
          <p:cNvSpPr txBox="1">
            <a:spLocks noGrp="1"/>
          </p:cNvSpPr>
          <p:nvPr>
            <p:ph type="title" idx="3" hasCustomPrompt="1"/>
          </p:nvPr>
        </p:nvSpPr>
        <p:spPr>
          <a:xfrm>
            <a:off x="5058798" y="1499138"/>
            <a:ext cx="32004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8" name="Google Shape;218;p15"/>
          <p:cNvSpPr txBox="1">
            <a:spLocks noGrp="1"/>
          </p:cNvSpPr>
          <p:nvPr>
            <p:ph type="subTitle" idx="4"/>
          </p:nvPr>
        </p:nvSpPr>
        <p:spPr>
          <a:xfrm>
            <a:off x="5273425" y="2130925"/>
            <a:ext cx="2771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title" idx="5" hasCustomPrompt="1"/>
          </p:nvPr>
        </p:nvSpPr>
        <p:spPr>
          <a:xfrm>
            <a:off x="2971798" y="3109475"/>
            <a:ext cx="32004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0" name="Google Shape;220;p15"/>
          <p:cNvSpPr txBox="1">
            <a:spLocks noGrp="1"/>
          </p:cNvSpPr>
          <p:nvPr>
            <p:ph type="subTitle" idx="6"/>
          </p:nvPr>
        </p:nvSpPr>
        <p:spPr>
          <a:xfrm>
            <a:off x="3186425" y="3740725"/>
            <a:ext cx="277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5"/>
          <p:cNvSpPr/>
          <p:nvPr/>
        </p:nvSpPr>
        <p:spPr>
          <a:xfrm rot="10800000" flipH="1">
            <a:off x="6626826" y="3797502"/>
            <a:ext cx="2810674" cy="119805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5"/>
          <p:cNvSpPr/>
          <p:nvPr/>
        </p:nvSpPr>
        <p:spPr>
          <a:xfrm rot="10800000" flipH="1">
            <a:off x="6287025" y="4590289"/>
            <a:ext cx="2860647" cy="75161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5"/>
          <p:cNvSpPr/>
          <p:nvPr/>
        </p:nvSpPr>
        <p:spPr>
          <a:xfrm flipH="1">
            <a:off x="6239900" y="4742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7868588" y="448408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5"/>
          <p:cNvSpPr/>
          <p:nvPr/>
        </p:nvSpPr>
        <p:spPr>
          <a:xfrm flipH="1">
            <a:off x="7496815" y="4087142"/>
            <a:ext cx="1990610" cy="1054010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5"/>
          <p:cNvSpPr/>
          <p:nvPr/>
        </p:nvSpPr>
        <p:spPr>
          <a:xfrm flipH="1">
            <a:off x="8130075" y="40871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5"/>
          <p:cNvSpPr/>
          <p:nvPr/>
        </p:nvSpPr>
        <p:spPr>
          <a:xfrm flipH="1">
            <a:off x="8852338" y="344478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5"/>
          <p:cNvSpPr/>
          <p:nvPr/>
        </p:nvSpPr>
        <p:spPr>
          <a:xfrm flipH="1">
            <a:off x="-249101" y="82083"/>
            <a:ext cx="2810674" cy="119805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5"/>
          <p:cNvSpPr/>
          <p:nvPr/>
        </p:nvSpPr>
        <p:spPr>
          <a:xfrm flipH="1">
            <a:off x="40728" y="-264262"/>
            <a:ext cx="2860647" cy="75161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"/>
          <p:cNvSpPr/>
          <p:nvPr/>
        </p:nvSpPr>
        <p:spPr>
          <a:xfrm rot="10800000" flipH="1">
            <a:off x="1156313" y="4300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"/>
          <p:cNvSpPr/>
          <p:nvPr/>
        </p:nvSpPr>
        <p:spPr>
          <a:xfrm rot="10800000" flipH="1">
            <a:off x="-299025" y="-63514"/>
            <a:ext cx="1990610" cy="1054010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"/>
          <p:cNvSpPr/>
          <p:nvPr/>
        </p:nvSpPr>
        <p:spPr>
          <a:xfrm rot="10800000" flipH="1">
            <a:off x="959925" y="89178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5"/>
          <p:cNvSpPr/>
          <p:nvPr/>
        </p:nvSpPr>
        <p:spPr>
          <a:xfrm flipH="1">
            <a:off x="2802975" y="2321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5"/>
          <p:cNvSpPr/>
          <p:nvPr/>
        </p:nvSpPr>
        <p:spPr>
          <a:xfrm rot="10800000" flipH="1">
            <a:off x="172563" y="14693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2129125" y="363275"/>
            <a:ext cx="48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7" name="Google Shape;237;p16"/>
          <p:cNvSpPr/>
          <p:nvPr/>
        </p:nvSpPr>
        <p:spPr>
          <a:xfrm flipH="1">
            <a:off x="-141518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6"/>
          <p:cNvSpPr/>
          <p:nvPr/>
        </p:nvSpPr>
        <p:spPr>
          <a:xfrm rot="10800000" flipH="1">
            <a:off x="-241297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6"/>
          <p:cNvSpPr/>
          <p:nvPr/>
        </p:nvSpPr>
        <p:spPr>
          <a:xfrm rot="-10484947">
            <a:off x="-69791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6"/>
          <p:cNvSpPr/>
          <p:nvPr/>
        </p:nvSpPr>
        <p:spPr>
          <a:xfrm rot="10800000" flipH="1">
            <a:off x="1759263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6"/>
          <p:cNvSpPr/>
          <p:nvPr/>
        </p:nvSpPr>
        <p:spPr>
          <a:xfrm rot="10800000" flipH="1">
            <a:off x="869351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6"/>
          <p:cNvSpPr/>
          <p:nvPr/>
        </p:nvSpPr>
        <p:spPr>
          <a:xfrm rot="10800000" flipH="1">
            <a:off x="91151" y="12623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"/>
          <p:cNvSpPr txBox="1">
            <a:spLocks noGrp="1"/>
          </p:cNvSpPr>
          <p:nvPr>
            <p:ph type="title"/>
          </p:nvPr>
        </p:nvSpPr>
        <p:spPr>
          <a:xfrm>
            <a:off x="2846475" y="363275"/>
            <a:ext cx="345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5" name="Google Shape;245;p17"/>
          <p:cNvSpPr txBox="1">
            <a:spLocks noGrp="1"/>
          </p:cNvSpPr>
          <p:nvPr>
            <p:ph type="subTitle" idx="1"/>
          </p:nvPr>
        </p:nvSpPr>
        <p:spPr>
          <a:xfrm>
            <a:off x="788350" y="1645450"/>
            <a:ext cx="27045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46" name="Google Shape;246;p17"/>
          <p:cNvSpPr txBox="1">
            <a:spLocks noGrp="1"/>
          </p:cNvSpPr>
          <p:nvPr>
            <p:ph type="subTitle" idx="2"/>
          </p:nvPr>
        </p:nvSpPr>
        <p:spPr>
          <a:xfrm>
            <a:off x="538175" y="2255400"/>
            <a:ext cx="3834000" cy="1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7" name="Google Shape;247;p17"/>
          <p:cNvSpPr txBox="1">
            <a:spLocks noGrp="1"/>
          </p:cNvSpPr>
          <p:nvPr>
            <p:ph type="subTitle" idx="3"/>
          </p:nvPr>
        </p:nvSpPr>
        <p:spPr>
          <a:xfrm>
            <a:off x="5158975" y="1645450"/>
            <a:ext cx="27045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48" name="Google Shape;248;p17"/>
          <p:cNvSpPr txBox="1">
            <a:spLocks noGrp="1"/>
          </p:cNvSpPr>
          <p:nvPr>
            <p:ph type="subTitle" idx="4"/>
          </p:nvPr>
        </p:nvSpPr>
        <p:spPr>
          <a:xfrm>
            <a:off x="4771825" y="2255400"/>
            <a:ext cx="3834000" cy="1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9" name="Google Shape;249;p17"/>
          <p:cNvSpPr/>
          <p:nvPr/>
        </p:nvSpPr>
        <p:spPr>
          <a:xfrm rot="-10350985" flipH="1">
            <a:off x="6450155" y="-124771"/>
            <a:ext cx="3444934" cy="11674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7"/>
          <p:cNvSpPr/>
          <p:nvPr/>
        </p:nvSpPr>
        <p:spPr>
          <a:xfrm flipH="1">
            <a:off x="8345826" y="98462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7"/>
          <p:cNvSpPr/>
          <p:nvPr/>
        </p:nvSpPr>
        <p:spPr>
          <a:xfrm flipH="1">
            <a:off x="8977776" y="13254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7"/>
          <p:cNvSpPr/>
          <p:nvPr/>
        </p:nvSpPr>
        <p:spPr>
          <a:xfrm flipH="1">
            <a:off x="6236651" y="1883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7"/>
          <p:cNvSpPr/>
          <p:nvPr/>
        </p:nvSpPr>
        <p:spPr>
          <a:xfrm flipH="1">
            <a:off x="7070376" y="539299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7168769" y="-99365"/>
            <a:ext cx="2517610" cy="104157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7"/>
          <p:cNvSpPr/>
          <p:nvPr/>
        </p:nvSpPr>
        <p:spPr>
          <a:xfrm rot="10800000" flipH="1">
            <a:off x="7678176" y="-210266"/>
            <a:ext cx="2057229" cy="77897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7"/>
          <p:cNvSpPr/>
          <p:nvPr/>
        </p:nvSpPr>
        <p:spPr>
          <a:xfrm rot="10350985">
            <a:off x="-562292" y="-173408"/>
            <a:ext cx="3444934" cy="11674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7"/>
          <p:cNvSpPr/>
          <p:nvPr/>
        </p:nvSpPr>
        <p:spPr>
          <a:xfrm>
            <a:off x="823471" y="93598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7"/>
          <p:cNvSpPr/>
          <p:nvPr/>
        </p:nvSpPr>
        <p:spPr>
          <a:xfrm>
            <a:off x="256621" y="1276811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7"/>
          <p:cNvSpPr/>
          <p:nvPr/>
        </p:nvSpPr>
        <p:spPr>
          <a:xfrm>
            <a:off x="2997746" y="13973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7"/>
          <p:cNvSpPr/>
          <p:nvPr/>
        </p:nvSpPr>
        <p:spPr>
          <a:xfrm>
            <a:off x="2164021" y="490661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7"/>
          <p:cNvSpPr/>
          <p:nvPr/>
        </p:nvSpPr>
        <p:spPr>
          <a:xfrm flipH="1">
            <a:off x="-353582" y="-148002"/>
            <a:ext cx="2517610" cy="104157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7"/>
          <p:cNvSpPr/>
          <p:nvPr/>
        </p:nvSpPr>
        <p:spPr>
          <a:xfrm rot="10800000">
            <a:off x="-402608" y="-258904"/>
            <a:ext cx="2057229" cy="77897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5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"/>
          <p:cNvSpPr txBox="1">
            <a:spLocks noGrp="1"/>
          </p:cNvSpPr>
          <p:nvPr>
            <p:ph type="title"/>
          </p:nvPr>
        </p:nvSpPr>
        <p:spPr>
          <a:xfrm>
            <a:off x="21419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5" name="Google Shape;265;p18"/>
          <p:cNvSpPr txBox="1">
            <a:spLocks noGrp="1"/>
          </p:cNvSpPr>
          <p:nvPr>
            <p:ph type="subTitle" idx="1"/>
          </p:nvPr>
        </p:nvSpPr>
        <p:spPr>
          <a:xfrm>
            <a:off x="21420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8"/>
          <p:cNvSpPr/>
          <p:nvPr/>
        </p:nvSpPr>
        <p:spPr>
          <a:xfrm rot="-5400000">
            <a:off x="-1029861" y="815281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8"/>
          <p:cNvSpPr/>
          <p:nvPr/>
        </p:nvSpPr>
        <p:spPr>
          <a:xfrm rot="-5400000">
            <a:off x="-1888219" y="1592238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8"/>
          <p:cNvSpPr/>
          <p:nvPr/>
        </p:nvSpPr>
        <p:spPr>
          <a:xfrm rot="5400000">
            <a:off x="387256" y="36107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8"/>
          <p:cNvSpPr/>
          <p:nvPr/>
        </p:nvSpPr>
        <p:spPr>
          <a:xfrm rot="5400000">
            <a:off x="603369" y="17222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8"/>
          <p:cNvSpPr/>
          <p:nvPr/>
        </p:nvSpPr>
        <p:spPr>
          <a:xfrm rot="5400000">
            <a:off x="-751978" y="255224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8"/>
          <p:cNvSpPr/>
          <p:nvPr/>
        </p:nvSpPr>
        <p:spPr>
          <a:xfrm rot="5400000">
            <a:off x="1033906" y="11430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8"/>
          <p:cNvSpPr/>
          <p:nvPr/>
        </p:nvSpPr>
        <p:spPr>
          <a:xfrm rot="5400000">
            <a:off x="1978444" y="200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8"/>
          <p:cNvSpPr/>
          <p:nvPr/>
        </p:nvSpPr>
        <p:spPr>
          <a:xfrm rot="5400000">
            <a:off x="6115544" y="2556136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8"/>
          <p:cNvSpPr/>
          <p:nvPr/>
        </p:nvSpPr>
        <p:spPr>
          <a:xfrm rot="5400000">
            <a:off x="6901950" y="2423794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8"/>
          <p:cNvSpPr/>
          <p:nvPr/>
        </p:nvSpPr>
        <p:spPr>
          <a:xfrm rot="-5400000">
            <a:off x="8658344" y="1391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8"/>
          <p:cNvSpPr/>
          <p:nvPr/>
        </p:nvSpPr>
        <p:spPr>
          <a:xfrm rot="-5400000">
            <a:off x="8377131" y="3215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"/>
          <p:cNvSpPr/>
          <p:nvPr/>
        </p:nvSpPr>
        <p:spPr>
          <a:xfrm rot="-5400000">
            <a:off x="7021777" y="3324160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8"/>
          <p:cNvSpPr/>
          <p:nvPr/>
        </p:nvSpPr>
        <p:spPr>
          <a:xfrm rot="-5400000">
            <a:off x="8011694" y="38594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8"/>
          <p:cNvSpPr/>
          <p:nvPr/>
        </p:nvSpPr>
        <p:spPr>
          <a:xfrm rot="-5400000">
            <a:off x="7002056" y="4917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9"/>
          <p:cNvSpPr txBox="1">
            <a:spLocks noGrp="1"/>
          </p:cNvSpPr>
          <p:nvPr>
            <p:ph type="title"/>
          </p:nvPr>
        </p:nvSpPr>
        <p:spPr>
          <a:xfrm>
            <a:off x="3145775" y="363275"/>
            <a:ext cx="285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2" name="Google Shape;282;p19"/>
          <p:cNvSpPr txBox="1">
            <a:spLocks noGrp="1"/>
          </p:cNvSpPr>
          <p:nvPr>
            <p:ph type="subTitle" idx="1"/>
          </p:nvPr>
        </p:nvSpPr>
        <p:spPr>
          <a:xfrm>
            <a:off x="3328941" y="19044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83" name="Google Shape;283;p19"/>
          <p:cNvSpPr txBox="1">
            <a:spLocks noGrp="1"/>
          </p:cNvSpPr>
          <p:nvPr>
            <p:ph type="subTitle" idx="2"/>
          </p:nvPr>
        </p:nvSpPr>
        <p:spPr>
          <a:xfrm>
            <a:off x="3610941" y="2223600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9"/>
          <p:cNvSpPr txBox="1">
            <a:spLocks noGrp="1"/>
          </p:cNvSpPr>
          <p:nvPr>
            <p:ph type="subTitle" idx="3"/>
          </p:nvPr>
        </p:nvSpPr>
        <p:spPr>
          <a:xfrm>
            <a:off x="659663" y="19044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85" name="Google Shape;285;p19"/>
          <p:cNvSpPr txBox="1">
            <a:spLocks noGrp="1"/>
          </p:cNvSpPr>
          <p:nvPr>
            <p:ph type="subTitle" idx="4"/>
          </p:nvPr>
        </p:nvSpPr>
        <p:spPr>
          <a:xfrm>
            <a:off x="941663" y="2223600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9"/>
          <p:cNvSpPr txBox="1">
            <a:spLocks noGrp="1"/>
          </p:cNvSpPr>
          <p:nvPr>
            <p:ph type="subTitle" idx="5"/>
          </p:nvPr>
        </p:nvSpPr>
        <p:spPr>
          <a:xfrm>
            <a:off x="3328941" y="381450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87" name="Google Shape;287;p19"/>
          <p:cNvSpPr txBox="1">
            <a:spLocks noGrp="1"/>
          </p:cNvSpPr>
          <p:nvPr>
            <p:ph type="subTitle" idx="6"/>
          </p:nvPr>
        </p:nvSpPr>
        <p:spPr>
          <a:xfrm>
            <a:off x="3610941" y="4133628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9"/>
          <p:cNvSpPr txBox="1">
            <a:spLocks noGrp="1"/>
          </p:cNvSpPr>
          <p:nvPr>
            <p:ph type="subTitle" idx="7"/>
          </p:nvPr>
        </p:nvSpPr>
        <p:spPr>
          <a:xfrm>
            <a:off x="659663" y="381450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89" name="Google Shape;289;p19"/>
          <p:cNvSpPr txBox="1">
            <a:spLocks noGrp="1"/>
          </p:cNvSpPr>
          <p:nvPr>
            <p:ph type="subTitle" idx="8"/>
          </p:nvPr>
        </p:nvSpPr>
        <p:spPr>
          <a:xfrm>
            <a:off x="941663" y="4133628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9"/>
          <p:cNvSpPr txBox="1">
            <a:spLocks noGrp="1"/>
          </p:cNvSpPr>
          <p:nvPr>
            <p:ph type="subTitle" idx="9"/>
          </p:nvPr>
        </p:nvSpPr>
        <p:spPr>
          <a:xfrm>
            <a:off x="5998216" y="19044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91" name="Google Shape;291;p19"/>
          <p:cNvSpPr txBox="1">
            <a:spLocks noGrp="1"/>
          </p:cNvSpPr>
          <p:nvPr>
            <p:ph type="subTitle" idx="13"/>
          </p:nvPr>
        </p:nvSpPr>
        <p:spPr>
          <a:xfrm>
            <a:off x="6280216" y="2223600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9"/>
          <p:cNvSpPr txBox="1">
            <a:spLocks noGrp="1"/>
          </p:cNvSpPr>
          <p:nvPr>
            <p:ph type="subTitle" idx="14"/>
          </p:nvPr>
        </p:nvSpPr>
        <p:spPr>
          <a:xfrm>
            <a:off x="5998216" y="381450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93" name="Google Shape;293;p19"/>
          <p:cNvSpPr txBox="1">
            <a:spLocks noGrp="1"/>
          </p:cNvSpPr>
          <p:nvPr>
            <p:ph type="subTitle" idx="15"/>
          </p:nvPr>
        </p:nvSpPr>
        <p:spPr>
          <a:xfrm>
            <a:off x="6280216" y="4133628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9"/>
          <p:cNvSpPr/>
          <p:nvPr/>
        </p:nvSpPr>
        <p:spPr>
          <a:xfrm>
            <a:off x="5587299" y="-20955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9"/>
          <p:cNvSpPr/>
          <p:nvPr/>
        </p:nvSpPr>
        <p:spPr>
          <a:xfrm rot="10800000" flipH="1">
            <a:off x="6906325" y="-525151"/>
            <a:ext cx="237931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9"/>
          <p:cNvSpPr/>
          <p:nvPr/>
        </p:nvSpPr>
        <p:spPr>
          <a:xfrm rot="-3279262">
            <a:off x="7901589" y="-973008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9"/>
          <p:cNvSpPr/>
          <p:nvPr/>
        </p:nvSpPr>
        <p:spPr>
          <a:xfrm rot="10800000">
            <a:off x="6406991" y="11359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9"/>
          <p:cNvSpPr/>
          <p:nvPr/>
        </p:nvSpPr>
        <p:spPr>
          <a:xfrm rot="10800000">
            <a:off x="8154416" y="34986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9"/>
          <p:cNvSpPr/>
          <p:nvPr/>
        </p:nvSpPr>
        <p:spPr>
          <a:xfrm rot="10800000">
            <a:off x="7681066" y="739068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9"/>
          <p:cNvSpPr/>
          <p:nvPr/>
        </p:nvSpPr>
        <p:spPr>
          <a:xfrm flipH="1">
            <a:off x="-3333926" y="-21075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9"/>
          <p:cNvSpPr/>
          <p:nvPr/>
        </p:nvSpPr>
        <p:spPr>
          <a:xfrm rot="10800000">
            <a:off x="-142195" y="-526351"/>
            <a:ext cx="237931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9"/>
          <p:cNvSpPr/>
          <p:nvPr/>
        </p:nvSpPr>
        <p:spPr>
          <a:xfrm rot="3279262" flipH="1">
            <a:off x="-162965" y="-974208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9"/>
          <p:cNvSpPr/>
          <p:nvPr/>
        </p:nvSpPr>
        <p:spPr>
          <a:xfrm rot="10800000" flipH="1">
            <a:off x="2572953" y="11239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9"/>
          <p:cNvSpPr/>
          <p:nvPr/>
        </p:nvSpPr>
        <p:spPr>
          <a:xfrm rot="10800000" flipH="1">
            <a:off x="890628" y="34866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9"/>
          <p:cNvSpPr/>
          <p:nvPr/>
        </p:nvSpPr>
        <p:spPr>
          <a:xfrm rot="10800000" flipH="1">
            <a:off x="201303" y="105274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9"/>
          <p:cNvSpPr/>
          <p:nvPr/>
        </p:nvSpPr>
        <p:spPr>
          <a:xfrm rot="10800000" flipH="1">
            <a:off x="1363978" y="737868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9"/>
          <p:cNvSpPr/>
          <p:nvPr/>
        </p:nvSpPr>
        <p:spPr>
          <a:xfrm rot="10800000">
            <a:off x="8843741" y="105394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7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0"/>
          <p:cNvSpPr txBox="1">
            <a:spLocks noGrp="1"/>
          </p:cNvSpPr>
          <p:nvPr>
            <p:ph type="title"/>
          </p:nvPr>
        </p:nvSpPr>
        <p:spPr>
          <a:xfrm>
            <a:off x="1543350" y="363275"/>
            <a:ext cx="605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20"/>
          <p:cNvSpPr txBox="1">
            <a:spLocks noGrp="1"/>
          </p:cNvSpPr>
          <p:nvPr>
            <p:ph type="subTitle" idx="1"/>
          </p:nvPr>
        </p:nvSpPr>
        <p:spPr>
          <a:xfrm>
            <a:off x="4875632" y="19044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11" name="Google Shape;311;p20"/>
          <p:cNvSpPr txBox="1">
            <a:spLocks noGrp="1"/>
          </p:cNvSpPr>
          <p:nvPr>
            <p:ph type="subTitle" idx="2"/>
          </p:nvPr>
        </p:nvSpPr>
        <p:spPr>
          <a:xfrm>
            <a:off x="5157563" y="2223600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20"/>
          <p:cNvSpPr txBox="1">
            <a:spLocks noGrp="1"/>
          </p:cNvSpPr>
          <p:nvPr>
            <p:ph type="subTitle" idx="3"/>
          </p:nvPr>
        </p:nvSpPr>
        <p:spPr>
          <a:xfrm>
            <a:off x="1782263" y="19044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13" name="Google Shape;313;p20"/>
          <p:cNvSpPr txBox="1">
            <a:spLocks noGrp="1"/>
          </p:cNvSpPr>
          <p:nvPr>
            <p:ph type="subTitle" idx="4"/>
          </p:nvPr>
        </p:nvSpPr>
        <p:spPr>
          <a:xfrm>
            <a:off x="2064375" y="2223600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20"/>
          <p:cNvSpPr txBox="1">
            <a:spLocks noGrp="1"/>
          </p:cNvSpPr>
          <p:nvPr>
            <p:ph type="subTitle" idx="5"/>
          </p:nvPr>
        </p:nvSpPr>
        <p:spPr>
          <a:xfrm>
            <a:off x="4875600" y="381450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15" name="Google Shape;315;p20"/>
          <p:cNvSpPr txBox="1">
            <a:spLocks noGrp="1"/>
          </p:cNvSpPr>
          <p:nvPr>
            <p:ph type="subTitle" idx="6"/>
          </p:nvPr>
        </p:nvSpPr>
        <p:spPr>
          <a:xfrm>
            <a:off x="5157563" y="4133628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0"/>
          <p:cNvSpPr txBox="1">
            <a:spLocks noGrp="1"/>
          </p:cNvSpPr>
          <p:nvPr>
            <p:ph type="subTitle" idx="7"/>
          </p:nvPr>
        </p:nvSpPr>
        <p:spPr>
          <a:xfrm>
            <a:off x="1782263" y="381450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17" name="Google Shape;317;p20"/>
          <p:cNvSpPr txBox="1">
            <a:spLocks noGrp="1"/>
          </p:cNvSpPr>
          <p:nvPr>
            <p:ph type="subTitle" idx="8"/>
          </p:nvPr>
        </p:nvSpPr>
        <p:spPr>
          <a:xfrm>
            <a:off x="2064375" y="4133628"/>
            <a:ext cx="1922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0"/>
          <p:cNvSpPr/>
          <p:nvPr/>
        </p:nvSpPr>
        <p:spPr>
          <a:xfrm rot="-5400000" flipH="1">
            <a:off x="-3096997" y="2192121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0"/>
          <p:cNvSpPr/>
          <p:nvPr/>
        </p:nvSpPr>
        <p:spPr>
          <a:xfrm rot="5400000">
            <a:off x="-1921300" y="3098438"/>
            <a:ext cx="4271825" cy="1177450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0"/>
          <p:cNvSpPr/>
          <p:nvPr/>
        </p:nvSpPr>
        <p:spPr>
          <a:xfrm rot="147" flipH="1">
            <a:off x="-401896" y="3180097"/>
            <a:ext cx="1404839" cy="2093848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0"/>
          <p:cNvSpPr/>
          <p:nvPr/>
        </p:nvSpPr>
        <p:spPr>
          <a:xfrm rot="-5400000" flipH="1">
            <a:off x="839461" y="386456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0"/>
          <p:cNvSpPr/>
          <p:nvPr/>
        </p:nvSpPr>
        <p:spPr>
          <a:xfrm rot="-5400000" flipH="1">
            <a:off x="376511" y="108498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0"/>
          <p:cNvSpPr/>
          <p:nvPr/>
        </p:nvSpPr>
        <p:spPr>
          <a:xfrm rot="-5400000" flipH="1">
            <a:off x="948986" y="173088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0"/>
          <p:cNvSpPr/>
          <p:nvPr/>
        </p:nvSpPr>
        <p:spPr>
          <a:xfrm rot="5400000" flipH="1">
            <a:off x="5330692" y="2192121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0"/>
          <p:cNvSpPr/>
          <p:nvPr/>
        </p:nvSpPr>
        <p:spPr>
          <a:xfrm rot="-5400000">
            <a:off x="6773240" y="988358"/>
            <a:ext cx="4271825" cy="1177450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0"/>
          <p:cNvSpPr/>
          <p:nvPr/>
        </p:nvSpPr>
        <p:spPr>
          <a:xfrm rot="-10799853" flipH="1">
            <a:off x="8120822" y="-9700"/>
            <a:ext cx="1404839" cy="2093848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0"/>
          <p:cNvSpPr/>
          <p:nvPr/>
        </p:nvSpPr>
        <p:spPr>
          <a:xfrm rot="5400000" flipH="1">
            <a:off x="7855079" y="51188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0"/>
          <p:cNvSpPr/>
          <p:nvPr/>
        </p:nvSpPr>
        <p:spPr>
          <a:xfrm rot="5400000" flipH="1">
            <a:off x="8120804" y="123618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0"/>
          <p:cNvSpPr/>
          <p:nvPr/>
        </p:nvSpPr>
        <p:spPr>
          <a:xfrm rot="5400000" flipH="1">
            <a:off x="8583754" y="4015757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0"/>
          <p:cNvSpPr/>
          <p:nvPr/>
        </p:nvSpPr>
        <p:spPr>
          <a:xfrm rot="5400000" flipH="1">
            <a:off x="8076379" y="3434657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0"/>
          <p:cNvSpPr/>
          <p:nvPr/>
        </p:nvSpPr>
        <p:spPr>
          <a:xfrm rot="-5400000" flipH="1">
            <a:off x="1170286" y="465366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1912475" y="2261338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105600" y="1164675"/>
            <a:ext cx="29328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815400" y="3123913"/>
            <a:ext cx="35133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>
            <a:off x="-260192" y="328529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158481" y="442998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3699725" y="46636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1811013" y="43826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-332175" y="3703451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1232025" y="40170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08888" y="300753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5365175" y="16661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4874550" y="-33346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10800000">
            <a:off x="5365175" y="41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10800000">
            <a:off x="7188788" y="63557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10800000">
            <a:off x="6621274" y="-43579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10800000">
            <a:off x="7832875" y="106596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rot="10800000">
            <a:off x="8890913" y="20106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8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"/>
          <p:cNvSpPr txBox="1">
            <a:spLocks noGrp="1"/>
          </p:cNvSpPr>
          <p:nvPr>
            <p:ph type="title"/>
          </p:nvPr>
        </p:nvSpPr>
        <p:spPr>
          <a:xfrm flipH="1">
            <a:off x="959002" y="2019725"/>
            <a:ext cx="3931200" cy="6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334" name="Google Shape;334;p21"/>
          <p:cNvSpPr txBox="1">
            <a:spLocks noGrp="1"/>
          </p:cNvSpPr>
          <p:nvPr>
            <p:ph type="subTitle" idx="1"/>
          </p:nvPr>
        </p:nvSpPr>
        <p:spPr>
          <a:xfrm flipH="1">
            <a:off x="959090" y="2565775"/>
            <a:ext cx="2998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Josefin Sans"/>
              <a:buNone/>
              <a:defRPr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1"/>
          <p:cNvSpPr/>
          <p:nvPr/>
        </p:nvSpPr>
        <p:spPr>
          <a:xfrm rot="-132439" flipH="1">
            <a:off x="305871" y="-39916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1"/>
          <p:cNvSpPr/>
          <p:nvPr/>
        </p:nvSpPr>
        <p:spPr>
          <a:xfrm flipH="1">
            <a:off x="402459" y="-132676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1"/>
          <p:cNvSpPr/>
          <p:nvPr/>
        </p:nvSpPr>
        <p:spPr>
          <a:xfrm rot="10800000" flipH="1">
            <a:off x="-272112" y="-1087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1"/>
          <p:cNvSpPr/>
          <p:nvPr/>
        </p:nvSpPr>
        <p:spPr>
          <a:xfrm rot="10800000" flipH="1">
            <a:off x="402451" y="108648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1"/>
          <p:cNvSpPr/>
          <p:nvPr/>
        </p:nvSpPr>
        <p:spPr>
          <a:xfrm rot="10800000" flipH="1">
            <a:off x="1153051" y="64806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1"/>
          <p:cNvSpPr/>
          <p:nvPr/>
        </p:nvSpPr>
        <p:spPr>
          <a:xfrm rot="10800000" flipH="1">
            <a:off x="2859751" y="301212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1"/>
          <p:cNvSpPr/>
          <p:nvPr/>
        </p:nvSpPr>
        <p:spPr>
          <a:xfrm rot="-10667561">
            <a:off x="305871" y="4393835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1"/>
          <p:cNvSpPr/>
          <p:nvPr/>
        </p:nvSpPr>
        <p:spPr>
          <a:xfrm rot="10800000">
            <a:off x="402459" y="4301097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1"/>
          <p:cNvSpPr/>
          <p:nvPr/>
        </p:nvSpPr>
        <p:spPr>
          <a:xfrm>
            <a:off x="-272112" y="4156612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1"/>
          <p:cNvSpPr/>
          <p:nvPr/>
        </p:nvSpPr>
        <p:spPr>
          <a:xfrm>
            <a:off x="402451" y="394969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1"/>
          <p:cNvSpPr/>
          <p:nvPr/>
        </p:nvSpPr>
        <p:spPr>
          <a:xfrm>
            <a:off x="1153051" y="43881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1"/>
          <p:cNvSpPr/>
          <p:nvPr/>
        </p:nvSpPr>
        <p:spPr>
          <a:xfrm>
            <a:off x="2859751" y="47349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1"/>
          <p:cNvSpPr/>
          <p:nvPr/>
        </p:nvSpPr>
        <p:spPr>
          <a:xfrm>
            <a:off x="5246676" y="481827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1"/>
          <p:cNvSpPr/>
          <p:nvPr/>
        </p:nvSpPr>
        <p:spPr>
          <a:xfrm rot="10800000" flipH="1">
            <a:off x="5246676" y="1531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7_1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2"/>
          <p:cNvSpPr txBox="1">
            <a:spLocks noGrp="1"/>
          </p:cNvSpPr>
          <p:nvPr>
            <p:ph type="title"/>
          </p:nvPr>
        </p:nvSpPr>
        <p:spPr>
          <a:xfrm>
            <a:off x="2693850" y="363275"/>
            <a:ext cx="375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2"/>
          <p:cNvSpPr txBox="1">
            <a:spLocks noGrp="1"/>
          </p:cNvSpPr>
          <p:nvPr>
            <p:ph type="subTitle" idx="1"/>
          </p:nvPr>
        </p:nvSpPr>
        <p:spPr>
          <a:xfrm>
            <a:off x="4655852" y="1414900"/>
            <a:ext cx="3045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52" name="Google Shape;352;p22"/>
          <p:cNvSpPr txBox="1">
            <a:spLocks noGrp="1"/>
          </p:cNvSpPr>
          <p:nvPr>
            <p:ph type="subTitle" idx="2"/>
          </p:nvPr>
        </p:nvSpPr>
        <p:spPr>
          <a:xfrm>
            <a:off x="4958476" y="1734025"/>
            <a:ext cx="2439900" cy="10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22"/>
          <p:cNvSpPr txBox="1">
            <a:spLocks noGrp="1"/>
          </p:cNvSpPr>
          <p:nvPr>
            <p:ph type="subTitle" idx="3"/>
          </p:nvPr>
        </p:nvSpPr>
        <p:spPr>
          <a:xfrm>
            <a:off x="1442838" y="1414900"/>
            <a:ext cx="3045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54" name="Google Shape;354;p22"/>
          <p:cNvSpPr txBox="1">
            <a:spLocks noGrp="1"/>
          </p:cNvSpPr>
          <p:nvPr>
            <p:ph type="subTitle" idx="4"/>
          </p:nvPr>
        </p:nvSpPr>
        <p:spPr>
          <a:xfrm>
            <a:off x="1745688" y="1734025"/>
            <a:ext cx="2439900" cy="10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22"/>
          <p:cNvSpPr txBox="1">
            <a:spLocks noGrp="1"/>
          </p:cNvSpPr>
          <p:nvPr>
            <p:ph type="subTitle" idx="5"/>
          </p:nvPr>
        </p:nvSpPr>
        <p:spPr>
          <a:xfrm>
            <a:off x="4655812" y="3160150"/>
            <a:ext cx="3045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56" name="Google Shape;356;p22"/>
          <p:cNvSpPr txBox="1">
            <a:spLocks noGrp="1"/>
          </p:cNvSpPr>
          <p:nvPr>
            <p:ph type="subTitle" idx="6"/>
          </p:nvPr>
        </p:nvSpPr>
        <p:spPr>
          <a:xfrm>
            <a:off x="4958476" y="3479274"/>
            <a:ext cx="2439900" cy="10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22"/>
          <p:cNvSpPr txBox="1">
            <a:spLocks noGrp="1"/>
          </p:cNvSpPr>
          <p:nvPr>
            <p:ph type="subTitle" idx="7"/>
          </p:nvPr>
        </p:nvSpPr>
        <p:spPr>
          <a:xfrm>
            <a:off x="1442838" y="3160150"/>
            <a:ext cx="3045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58" name="Google Shape;358;p22"/>
          <p:cNvSpPr txBox="1">
            <a:spLocks noGrp="1"/>
          </p:cNvSpPr>
          <p:nvPr>
            <p:ph type="subTitle" idx="8"/>
          </p:nvPr>
        </p:nvSpPr>
        <p:spPr>
          <a:xfrm>
            <a:off x="1745688" y="3479274"/>
            <a:ext cx="2439900" cy="10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2"/>
          <p:cNvSpPr/>
          <p:nvPr/>
        </p:nvSpPr>
        <p:spPr>
          <a:xfrm rot="-5532439" flipH="1">
            <a:off x="-2045052" y="2322174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2"/>
          <p:cNvSpPr/>
          <p:nvPr/>
        </p:nvSpPr>
        <p:spPr>
          <a:xfrm rot="-5400000" flipH="1">
            <a:off x="-832519" y="2826431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2"/>
          <p:cNvSpPr/>
          <p:nvPr/>
        </p:nvSpPr>
        <p:spPr>
          <a:xfrm rot="5400000" flipH="1">
            <a:off x="-551012" y="3638024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2"/>
          <p:cNvSpPr/>
          <p:nvPr/>
        </p:nvSpPr>
        <p:spPr>
          <a:xfrm rot="5400000" flipH="1">
            <a:off x="1100376" y="440793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2"/>
          <p:cNvSpPr/>
          <p:nvPr/>
        </p:nvSpPr>
        <p:spPr>
          <a:xfrm rot="5400000" flipH="1">
            <a:off x="661951" y="3657337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2"/>
          <p:cNvSpPr/>
          <p:nvPr/>
        </p:nvSpPr>
        <p:spPr>
          <a:xfrm rot="5400000" flipH="1">
            <a:off x="315101" y="1950637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2"/>
          <p:cNvSpPr/>
          <p:nvPr/>
        </p:nvSpPr>
        <p:spPr>
          <a:xfrm rot="5400000" flipH="1">
            <a:off x="458251" y="2482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2"/>
          <p:cNvSpPr/>
          <p:nvPr/>
        </p:nvSpPr>
        <p:spPr>
          <a:xfrm rot="5267561" flipH="1">
            <a:off x="6370324" y="1912069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2"/>
          <p:cNvSpPr/>
          <p:nvPr/>
        </p:nvSpPr>
        <p:spPr>
          <a:xfrm rot="5400000" flipH="1">
            <a:off x="7582879" y="1222315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2"/>
          <p:cNvSpPr/>
          <p:nvPr/>
        </p:nvSpPr>
        <p:spPr>
          <a:xfrm rot="-5400000" flipH="1">
            <a:off x="7598103" y="388035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2"/>
          <p:cNvSpPr/>
          <p:nvPr/>
        </p:nvSpPr>
        <p:spPr>
          <a:xfrm rot="-5400000" flipH="1">
            <a:off x="7945213" y="508574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2"/>
          <p:cNvSpPr/>
          <p:nvPr/>
        </p:nvSpPr>
        <p:spPr>
          <a:xfrm rot="-5400000" flipH="1">
            <a:off x="8383638" y="12591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2"/>
          <p:cNvSpPr/>
          <p:nvPr/>
        </p:nvSpPr>
        <p:spPr>
          <a:xfrm rot="-5400000" flipH="1">
            <a:off x="8730488" y="29658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2"/>
          <p:cNvSpPr/>
          <p:nvPr/>
        </p:nvSpPr>
        <p:spPr>
          <a:xfrm rot="-5400000" flipH="1">
            <a:off x="8522238" y="460349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9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3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5" name="Google Shape;375;p23"/>
          <p:cNvSpPr txBox="1">
            <a:spLocks noGrp="1"/>
          </p:cNvSpPr>
          <p:nvPr>
            <p:ph type="subTitle" idx="1"/>
          </p:nvPr>
        </p:nvSpPr>
        <p:spPr>
          <a:xfrm>
            <a:off x="3328957" y="23435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76" name="Google Shape;376;p23"/>
          <p:cNvSpPr txBox="1">
            <a:spLocks noGrp="1"/>
          </p:cNvSpPr>
          <p:nvPr>
            <p:ph type="subTitle" idx="2"/>
          </p:nvPr>
        </p:nvSpPr>
        <p:spPr>
          <a:xfrm>
            <a:off x="3482707" y="2662675"/>
            <a:ext cx="2178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3"/>
          <p:cNvSpPr txBox="1">
            <a:spLocks noGrp="1"/>
          </p:cNvSpPr>
          <p:nvPr>
            <p:ph type="subTitle" idx="3"/>
          </p:nvPr>
        </p:nvSpPr>
        <p:spPr>
          <a:xfrm>
            <a:off x="791813" y="23435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78" name="Google Shape;378;p23"/>
          <p:cNvSpPr txBox="1">
            <a:spLocks noGrp="1"/>
          </p:cNvSpPr>
          <p:nvPr>
            <p:ph type="subTitle" idx="4"/>
          </p:nvPr>
        </p:nvSpPr>
        <p:spPr>
          <a:xfrm>
            <a:off x="945563" y="2662675"/>
            <a:ext cx="2178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23"/>
          <p:cNvSpPr txBox="1">
            <a:spLocks noGrp="1"/>
          </p:cNvSpPr>
          <p:nvPr>
            <p:ph type="subTitle" idx="5"/>
          </p:nvPr>
        </p:nvSpPr>
        <p:spPr>
          <a:xfrm>
            <a:off x="5866075" y="23435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80" name="Google Shape;380;p23"/>
          <p:cNvSpPr txBox="1">
            <a:spLocks noGrp="1"/>
          </p:cNvSpPr>
          <p:nvPr>
            <p:ph type="subTitle" idx="6"/>
          </p:nvPr>
        </p:nvSpPr>
        <p:spPr>
          <a:xfrm>
            <a:off x="6019825" y="2662675"/>
            <a:ext cx="2178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3"/>
          <p:cNvSpPr/>
          <p:nvPr/>
        </p:nvSpPr>
        <p:spPr>
          <a:xfrm rot="10800000">
            <a:off x="2531291" y="4235323"/>
            <a:ext cx="5428956" cy="1009852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3"/>
          <p:cNvSpPr/>
          <p:nvPr/>
        </p:nvSpPr>
        <p:spPr>
          <a:xfrm rot="5400000">
            <a:off x="3108924" y="2854084"/>
            <a:ext cx="1442280" cy="3563817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3"/>
          <p:cNvSpPr/>
          <p:nvPr/>
        </p:nvSpPr>
        <p:spPr>
          <a:xfrm>
            <a:off x="3682950" y="4420625"/>
            <a:ext cx="2132100" cy="1234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3"/>
          <p:cNvSpPr/>
          <p:nvPr/>
        </p:nvSpPr>
        <p:spPr>
          <a:xfrm rot="10800000" flipH="1">
            <a:off x="3968688" y="407182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3"/>
          <p:cNvSpPr/>
          <p:nvPr/>
        </p:nvSpPr>
        <p:spPr>
          <a:xfrm rot="10800000" flipH="1">
            <a:off x="5921426" y="4554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3"/>
          <p:cNvSpPr/>
          <p:nvPr/>
        </p:nvSpPr>
        <p:spPr>
          <a:xfrm rot="10800000" flipH="1">
            <a:off x="1267213" y="45217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3"/>
          <p:cNvSpPr/>
          <p:nvPr/>
        </p:nvSpPr>
        <p:spPr>
          <a:xfrm rot="10800000" flipH="1">
            <a:off x="8100026" y="475290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3"/>
          <p:cNvSpPr/>
          <p:nvPr/>
        </p:nvSpPr>
        <p:spPr>
          <a:xfrm rot="10800000" flipH="1">
            <a:off x="6505813" y="485159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3"/>
          <p:cNvSpPr/>
          <p:nvPr/>
        </p:nvSpPr>
        <p:spPr>
          <a:xfrm rot="10800000" flipH="1">
            <a:off x="1985676" y="410423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0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4"/>
          <p:cNvSpPr txBox="1">
            <a:spLocks noGrp="1"/>
          </p:cNvSpPr>
          <p:nvPr>
            <p:ph type="title"/>
          </p:nvPr>
        </p:nvSpPr>
        <p:spPr>
          <a:xfrm>
            <a:off x="2571750" y="363275"/>
            <a:ext cx="400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2" name="Google Shape;392;p24"/>
          <p:cNvSpPr txBox="1">
            <a:spLocks noGrp="1"/>
          </p:cNvSpPr>
          <p:nvPr>
            <p:ph type="subTitle" idx="1"/>
          </p:nvPr>
        </p:nvSpPr>
        <p:spPr>
          <a:xfrm>
            <a:off x="5091350" y="3794700"/>
            <a:ext cx="2205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93" name="Google Shape;393;p24"/>
          <p:cNvSpPr txBox="1">
            <a:spLocks noGrp="1"/>
          </p:cNvSpPr>
          <p:nvPr>
            <p:ph type="subTitle" idx="2"/>
          </p:nvPr>
        </p:nvSpPr>
        <p:spPr>
          <a:xfrm>
            <a:off x="4948200" y="4089750"/>
            <a:ext cx="2488200" cy="6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4"/>
          <p:cNvSpPr txBox="1">
            <a:spLocks noGrp="1"/>
          </p:cNvSpPr>
          <p:nvPr>
            <p:ph type="subTitle" idx="3"/>
          </p:nvPr>
        </p:nvSpPr>
        <p:spPr>
          <a:xfrm>
            <a:off x="1901200" y="3794700"/>
            <a:ext cx="20079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95" name="Google Shape;395;p24"/>
          <p:cNvSpPr txBox="1">
            <a:spLocks noGrp="1"/>
          </p:cNvSpPr>
          <p:nvPr>
            <p:ph type="subTitle" idx="4"/>
          </p:nvPr>
        </p:nvSpPr>
        <p:spPr>
          <a:xfrm>
            <a:off x="1800500" y="4089750"/>
            <a:ext cx="2205600" cy="6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24"/>
          <p:cNvSpPr/>
          <p:nvPr/>
        </p:nvSpPr>
        <p:spPr>
          <a:xfrm rot="-5400000">
            <a:off x="-687297" y="596629"/>
            <a:ext cx="2810674" cy="119805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4"/>
          <p:cNvSpPr/>
          <p:nvPr/>
        </p:nvSpPr>
        <p:spPr>
          <a:xfrm rot="-5400000">
            <a:off x="-1281850" y="1134665"/>
            <a:ext cx="2860647" cy="75161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4"/>
          <p:cNvSpPr/>
          <p:nvPr/>
        </p:nvSpPr>
        <p:spPr>
          <a:xfrm rot="5400000">
            <a:off x="466981" y="11957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4"/>
          <p:cNvSpPr/>
          <p:nvPr/>
        </p:nvSpPr>
        <p:spPr>
          <a:xfrm rot="5400000">
            <a:off x="-494883" y="208694"/>
            <a:ext cx="1990610" cy="1054010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4"/>
          <p:cNvSpPr/>
          <p:nvPr/>
        </p:nvSpPr>
        <p:spPr>
          <a:xfrm rot="5400000">
            <a:off x="928869" y="9991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4"/>
          <p:cNvSpPr/>
          <p:nvPr/>
        </p:nvSpPr>
        <p:spPr>
          <a:xfrm rot="-5400000">
            <a:off x="269256" y="28422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4"/>
          <p:cNvSpPr/>
          <p:nvPr/>
        </p:nvSpPr>
        <p:spPr>
          <a:xfrm rot="5400000">
            <a:off x="7087547" y="3261706"/>
            <a:ext cx="2810674" cy="119805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4"/>
          <p:cNvSpPr/>
          <p:nvPr/>
        </p:nvSpPr>
        <p:spPr>
          <a:xfrm rot="5400000">
            <a:off x="7632127" y="3170112"/>
            <a:ext cx="2860647" cy="75161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4"/>
          <p:cNvSpPr/>
          <p:nvPr/>
        </p:nvSpPr>
        <p:spPr>
          <a:xfrm rot="-5400000">
            <a:off x="8580444" y="36971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4"/>
          <p:cNvSpPr/>
          <p:nvPr/>
        </p:nvSpPr>
        <p:spPr>
          <a:xfrm rot="-5400000">
            <a:off x="7715198" y="3793684"/>
            <a:ext cx="1990610" cy="1054010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4"/>
          <p:cNvSpPr/>
          <p:nvPr/>
        </p:nvSpPr>
        <p:spPr>
          <a:xfrm rot="-5400000">
            <a:off x="8183656" y="39584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4"/>
          <p:cNvSpPr/>
          <p:nvPr/>
        </p:nvSpPr>
        <p:spPr>
          <a:xfrm rot="5400000">
            <a:off x="8843269" y="21154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4"/>
          <p:cNvSpPr/>
          <p:nvPr/>
        </p:nvSpPr>
        <p:spPr>
          <a:xfrm rot="-5400000">
            <a:off x="7541144" y="4680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4"/>
          <p:cNvSpPr/>
          <p:nvPr/>
        </p:nvSpPr>
        <p:spPr>
          <a:xfrm rot="5400000">
            <a:off x="1506281" y="2119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"/>
          <p:cNvSpPr txBox="1">
            <a:spLocks noGrp="1"/>
          </p:cNvSpPr>
          <p:nvPr>
            <p:ph type="title"/>
          </p:nvPr>
        </p:nvSpPr>
        <p:spPr>
          <a:xfrm>
            <a:off x="2629950" y="989275"/>
            <a:ext cx="3884100" cy="9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2" name="Google Shape;412;p25"/>
          <p:cNvSpPr txBox="1">
            <a:spLocks noGrp="1"/>
          </p:cNvSpPr>
          <p:nvPr>
            <p:ph type="subTitle" idx="1"/>
          </p:nvPr>
        </p:nvSpPr>
        <p:spPr>
          <a:xfrm>
            <a:off x="3043615" y="1769613"/>
            <a:ext cx="30669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3" name="Google Shape;413;p25"/>
          <p:cNvSpPr txBox="1">
            <a:spLocks noGrp="1"/>
          </p:cNvSpPr>
          <p:nvPr>
            <p:ph type="subTitle" idx="2"/>
          </p:nvPr>
        </p:nvSpPr>
        <p:spPr>
          <a:xfrm>
            <a:off x="2676890" y="3876500"/>
            <a:ext cx="3790200" cy="2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4" name="Google Shape;414;p25"/>
          <p:cNvSpPr txBox="1"/>
          <p:nvPr/>
        </p:nvSpPr>
        <p:spPr>
          <a:xfrm>
            <a:off x="2924390" y="3270788"/>
            <a:ext cx="32952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This presentation template was created by</a:t>
            </a:r>
            <a:r>
              <a:rPr lang="en" sz="11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5" name="Google Shape;415;p25"/>
          <p:cNvSpPr/>
          <p:nvPr/>
        </p:nvSpPr>
        <p:spPr>
          <a:xfrm rot="-5538951">
            <a:off x="-2574537" y="1029968"/>
            <a:ext cx="6383009" cy="1326004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5"/>
          <p:cNvSpPr/>
          <p:nvPr/>
        </p:nvSpPr>
        <p:spPr>
          <a:xfrm rot="5400000" flipH="1">
            <a:off x="-1065756" y="2741763"/>
            <a:ext cx="3598025" cy="1537331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5"/>
          <p:cNvSpPr/>
          <p:nvPr/>
        </p:nvSpPr>
        <p:spPr>
          <a:xfrm rot="5400000" flipH="1">
            <a:off x="-627512" y="3888154"/>
            <a:ext cx="2023800" cy="1071475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5"/>
          <p:cNvSpPr/>
          <p:nvPr/>
        </p:nvSpPr>
        <p:spPr>
          <a:xfrm>
            <a:off x="771800" y="27575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5"/>
          <p:cNvSpPr/>
          <p:nvPr/>
        </p:nvSpPr>
        <p:spPr>
          <a:xfrm>
            <a:off x="1553300" y="34525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5"/>
          <p:cNvSpPr/>
          <p:nvPr/>
        </p:nvSpPr>
        <p:spPr>
          <a:xfrm>
            <a:off x="804350" y="1051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5"/>
          <p:cNvSpPr/>
          <p:nvPr/>
        </p:nvSpPr>
        <p:spPr>
          <a:xfrm>
            <a:off x="1169650" y="35512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5"/>
          <p:cNvSpPr/>
          <p:nvPr/>
        </p:nvSpPr>
        <p:spPr>
          <a:xfrm>
            <a:off x="376488" y="7169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25"/>
          <p:cNvGrpSpPr/>
          <p:nvPr/>
        </p:nvGrpSpPr>
        <p:grpSpPr>
          <a:xfrm rot="10800000">
            <a:off x="7695844" y="-223188"/>
            <a:ext cx="1676378" cy="6958517"/>
            <a:chOff x="-174456" y="-1522725"/>
            <a:chExt cx="1676378" cy="6958517"/>
          </a:xfrm>
        </p:grpSpPr>
        <p:sp>
          <p:nvSpPr>
            <p:cNvPr id="424" name="Google Shape;424;p25"/>
            <p:cNvSpPr/>
            <p:nvPr/>
          </p:nvSpPr>
          <p:spPr>
            <a:xfrm rot="-5538951">
              <a:off x="-2574537" y="1029968"/>
              <a:ext cx="6383009" cy="1326004"/>
            </a:xfrm>
            <a:custGeom>
              <a:avLst/>
              <a:gdLst/>
              <a:ahLst/>
              <a:cxnLst/>
              <a:rect l="l" t="t" r="r" b="b"/>
              <a:pathLst>
                <a:path w="79484" h="14785" extrusionOk="0">
                  <a:moveTo>
                    <a:pt x="64823" y="0"/>
                  </a:moveTo>
                  <a:cubicBezTo>
                    <a:pt x="56730" y="0"/>
                    <a:pt x="48629" y="357"/>
                    <a:pt x="40537" y="566"/>
                  </a:cubicBezTo>
                  <a:cubicBezTo>
                    <a:pt x="32882" y="767"/>
                    <a:pt x="25204" y="856"/>
                    <a:pt x="17548" y="856"/>
                  </a:cubicBezTo>
                  <a:lnTo>
                    <a:pt x="6188" y="856"/>
                  </a:lnTo>
                  <a:cubicBezTo>
                    <a:pt x="5806" y="856"/>
                    <a:pt x="5327" y="841"/>
                    <a:pt x="4808" y="841"/>
                  </a:cubicBezTo>
                  <a:cubicBezTo>
                    <a:pt x="2720" y="841"/>
                    <a:pt x="0" y="1085"/>
                    <a:pt x="519" y="3534"/>
                  </a:cubicBezTo>
                  <a:cubicBezTo>
                    <a:pt x="1166" y="6614"/>
                    <a:pt x="4269" y="9560"/>
                    <a:pt x="6746" y="11190"/>
                  </a:cubicBezTo>
                  <a:cubicBezTo>
                    <a:pt x="10540" y="13712"/>
                    <a:pt x="15160" y="14738"/>
                    <a:pt x="19713" y="14783"/>
                  </a:cubicBezTo>
                  <a:cubicBezTo>
                    <a:pt x="19807" y="14784"/>
                    <a:pt x="19901" y="14784"/>
                    <a:pt x="19995" y="14784"/>
                  </a:cubicBezTo>
                  <a:cubicBezTo>
                    <a:pt x="22334" y="14784"/>
                    <a:pt x="24671" y="14518"/>
                    <a:pt x="26967" y="14024"/>
                  </a:cubicBezTo>
                  <a:cubicBezTo>
                    <a:pt x="29891" y="13377"/>
                    <a:pt x="32703" y="12350"/>
                    <a:pt x="35515" y="11324"/>
                  </a:cubicBezTo>
                  <a:cubicBezTo>
                    <a:pt x="42724" y="8712"/>
                    <a:pt x="50045" y="6235"/>
                    <a:pt x="57633" y="5141"/>
                  </a:cubicBezTo>
                  <a:cubicBezTo>
                    <a:pt x="61727" y="4546"/>
                    <a:pt x="65864" y="4360"/>
                    <a:pt x="70011" y="4360"/>
                  </a:cubicBezTo>
                  <a:cubicBezTo>
                    <a:pt x="73167" y="4360"/>
                    <a:pt x="76330" y="4468"/>
                    <a:pt x="79484" y="4583"/>
                  </a:cubicBezTo>
                  <a:cubicBezTo>
                    <a:pt x="79461" y="3222"/>
                    <a:pt x="79439" y="1860"/>
                    <a:pt x="79439" y="499"/>
                  </a:cubicBezTo>
                  <a:cubicBezTo>
                    <a:pt x="74572" y="130"/>
                    <a:pt x="69699" y="0"/>
                    <a:pt x="648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5"/>
            <p:cNvSpPr/>
            <p:nvPr/>
          </p:nvSpPr>
          <p:spPr>
            <a:xfrm rot="5400000" flipH="1">
              <a:off x="-1065756" y="2741763"/>
              <a:ext cx="3598025" cy="1537331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5"/>
            <p:cNvSpPr/>
            <p:nvPr/>
          </p:nvSpPr>
          <p:spPr>
            <a:xfrm rot="5400000" flipH="1">
              <a:off x="-627512" y="3888154"/>
              <a:ext cx="2023800" cy="1071475"/>
            </a:xfrm>
            <a:custGeom>
              <a:avLst/>
              <a:gdLst/>
              <a:ahLst/>
              <a:cxnLst/>
              <a:rect l="l" t="t" r="r" b="b"/>
              <a:pathLst>
                <a:path w="80952" h="42859" extrusionOk="0">
                  <a:moveTo>
                    <a:pt x="7027" y="1"/>
                  </a:moveTo>
                  <a:cubicBezTo>
                    <a:pt x="6872" y="1"/>
                    <a:pt x="6717" y="3"/>
                    <a:pt x="6562" y="7"/>
                  </a:cubicBezTo>
                  <a:cubicBezTo>
                    <a:pt x="4866" y="30"/>
                    <a:pt x="3192" y="387"/>
                    <a:pt x="1629" y="1056"/>
                  </a:cubicBezTo>
                  <a:cubicBezTo>
                    <a:pt x="0" y="1793"/>
                    <a:pt x="89" y="2418"/>
                    <a:pt x="335" y="4114"/>
                  </a:cubicBezTo>
                  <a:cubicBezTo>
                    <a:pt x="982" y="8332"/>
                    <a:pt x="1652" y="12528"/>
                    <a:pt x="2321" y="16724"/>
                  </a:cubicBezTo>
                  <a:lnTo>
                    <a:pt x="4241" y="29022"/>
                  </a:lnTo>
                  <a:cubicBezTo>
                    <a:pt x="4866" y="32972"/>
                    <a:pt x="6160" y="37347"/>
                    <a:pt x="6160" y="41342"/>
                  </a:cubicBezTo>
                  <a:cubicBezTo>
                    <a:pt x="6227" y="41676"/>
                    <a:pt x="6294" y="42056"/>
                    <a:pt x="6562" y="42257"/>
                  </a:cubicBezTo>
                  <a:cubicBezTo>
                    <a:pt x="6776" y="42374"/>
                    <a:pt x="7008" y="42440"/>
                    <a:pt x="7256" y="42440"/>
                  </a:cubicBezTo>
                  <a:cubicBezTo>
                    <a:pt x="7292" y="42440"/>
                    <a:pt x="7328" y="42438"/>
                    <a:pt x="7365" y="42435"/>
                  </a:cubicBezTo>
                  <a:cubicBezTo>
                    <a:pt x="18275" y="42693"/>
                    <a:pt x="29189" y="42859"/>
                    <a:pt x="40102" y="42859"/>
                  </a:cubicBezTo>
                  <a:cubicBezTo>
                    <a:pt x="53724" y="42859"/>
                    <a:pt x="67345" y="42601"/>
                    <a:pt x="80951" y="41944"/>
                  </a:cubicBezTo>
                  <a:cubicBezTo>
                    <a:pt x="71220" y="38596"/>
                    <a:pt x="61154" y="36409"/>
                    <a:pt x="50910" y="35450"/>
                  </a:cubicBezTo>
                  <a:cubicBezTo>
                    <a:pt x="46357" y="35003"/>
                    <a:pt x="41513" y="34735"/>
                    <a:pt x="37741" y="32124"/>
                  </a:cubicBezTo>
                  <a:cubicBezTo>
                    <a:pt x="33880" y="29423"/>
                    <a:pt x="31939" y="24781"/>
                    <a:pt x="30443" y="20317"/>
                  </a:cubicBezTo>
                  <a:cubicBezTo>
                    <a:pt x="28948" y="15854"/>
                    <a:pt x="27609" y="11144"/>
                    <a:pt x="24439" y="7663"/>
                  </a:cubicBezTo>
                  <a:cubicBezTo>
                    <a:pt x="22676" y="5743"/>
                    <a:pt x="20422" y="4315"/>
                    <a:pt x="18123" y="3087"/>
                  </a:cubicBezTo>
                  <a:cubicBezTo>
                    <a:pt x="14732" y="1327"/>
                    <a:pt x="10908" y="1"/>
                    <a:pt x="70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25"/>
          <p:cNvSpPr/>
          <p:nvPr/>
        </p:nvSpPr>
        <p:spPr>
          <a:xfrm rot="10800000" flipH="1">
            <a:off x="7981650" y="28604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5"/>
          <p:cNvSpPr/>
          <p:nvPr/>
        </p:nvSpPr>
        <p:spPr>
          <a:xfrm rot="10800000" flipH="1">
            <a:off x="8332050" y="197515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5"/>
          <p:cNvSpPr/>
          <p:nvPr/>
        </p:nvSpPr>
        <p:spPr>
          <a:xfrm rot="10800000" flipH="1">
            <a:off x="7932450" y="42871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5"/>
          <p:cNvSpPr/>
          <p:nvPr/>
        </p:nvSpPr>
        <p:spPr>
          <a:xfrm rot="10800000" flipH="1">
            <a:off x="7695850" y="17277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5"/>
          <p:cNvSpPr/>
          <p:nvPr/>
        </p:nvSpPr>
        <p:spPr>
          <a:xfrm rot="10800000" flipH="1">
            <a:off x="8299488" y="44920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1_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6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4" name="Google Shape;434;p26"/>
          <p:cNvSpPr txBox="1">
            <a:spLocks noGrp="1"/>
          </p:cNvSpPr>
          <p:nvPr>
            <p:ph type="subTitle" idx="1"/>
          </p:nvPr>
        </p:nvSpPr>
        <p:spPr>
          <a:xfrm>
            <a:off x="2115575" y="1535450"/>
            <a:ext cx="20079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435" name="Google Shape;435;p26"/>
          <p:cNvSpPr txBox="1">
            <a:spLocks noGrp="1"/>
          </p:cNvSpPr>
          <p:nvPr>
            <p:ph type="subTitle" idx="2"/>
          </p:nvPr>
        </p:nvSpPr>
        <p:spPr>
          <a:xfrm>
            <a:off x="2016350" y="2145400"/>
            <a:ext cx="5111400" cy="17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6" name="Google Shape;436;p26"/>
          <p:cNvSpPr/>
          <p:nvPr/>
        </p:nvSpPr>
        <p:spPr>
          <a:xfrm flipH="1">
            <a:off x="-178543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6"/>
          <p:cNvSpPr/>
          <p:nvPr/>
        </p:nvSpPr>
        <p:spPr>
          <a:xfrm rot="10800000" flipH="1">
            <a:off x="-278322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6"/>
          <p:cNvSpPr/>
          <p:nvPr/>
        </p:nvSpPr>
        <p:spPr>
          <a:xfrm rot="-10484947">
            <a:off x="-734940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6"/>
          <p:cNvSpPr/>
          <p:nvPr/>
        </p:nvSpPr>
        <p:spPr>
          <a:xfrm rot="10800000" flipH="1">
            <a:off x="1722238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6"/>
          <p:cNvSpPr/>
          <p:nvPr/>
        </p:nvSpPr>
        <p:spPr>
          <a:xfrm rot="10800000" flipH="1">
            <a:off x="832326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6"/>
          <p:cNvSpPr/>
          <p:nvPr/>
        </p:nvSpPr>
        <p:spPr>
          <a:xfrm rot="10800000" flipH="1">
            <a:off x="61551" y="15819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7"/>
          <p:cNvSpPr txBox="1">
            <a:spLocks noGrp="1"/>
          </p:cNvSpPr>
          <p:nvPr>
            <p:ph type="title"/>
          </p:nvPr>
        </p:nvSpPr>
        <p:spPr>
          <a:xfrm>
            <a:off x="3105950" y="363275"/>
            <a:ext cx="29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4" name="Google Shape;444;p27"/>
          <p:cNvSpPr txBox="1">
            <a:spLocks noGrp="1"/>
          </p:cNvSpPr>
          <p:nvPr>
            <p:ph type="subTitle" idx="1"/>
          </p:nvPr>
        </p:nvSpPr>
        <p:spPr>
          <a:xfrm>
            <a:off x="760275" y="1535450"/>
            <a:ext cx="20079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445" name="Google Shape;445;p27"/>
          <p:cNvSpPr txBox="1">
            <a:spLocks noGrp="1"/>
          </p:cNvSpPr>
          <p:nvPr>
            <p:ph type="subTitle" idx="2"/>
          </p:nvPr>
        </p:nvSpPr>
        <p:spPr>
          <a:xfrm>
            <a:off x="540000" y="2145400"/>
            <a:ext cx="3834000" cy="17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27"/>
          <p:cNvSpPr txBox="1">
            <a:spLocks noGrp="1"/>
          </p:cNvSpPr>
          <p:nvPr>
            <p:ph type="subTitle" idx="3"/>
          </p:nvPr>
        </p:nvSpPr>
        <p:spPr>
          <a:xfrm>
            <a:off x="4564200" y="1535450"/>
            <a:ext cx="20079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447" name="Google Shape;447;p27"/>
          <p:cNvSpPr txBox="1">
            <a:spLocks noGrp="1"/>
          </p:cNvSpPr>
          <p:nvPr>
            <p:ph type="subTitle" idx="4"/>
          </p:nvPr>
        </p:nvSpPr>
        <p:spPr>
          <a:xfrm>
            <a:off x="4440600" y="2145400"/>
            <a:ext cx="3834000" cy="17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27"/>
          <p:cNvSpPr/>
          <p:nvPr/>
        </p:nvSpPr>
        <p:spPr>
          <a:xfrm>
            <a:off x="6082076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7"/>
          <p:cNvSpPr/>
          <p:nvPr/>
        </p:nvSpPr>
        <p:spPr>
          <a:xfrm rot="10800000">
            <a:off x="6965676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7"/>
          <p:cNvSpPr/>
          <p:nvPr/>
        </p:nvSpPr>
        <p:spPr>
          <a:xfrm rot="10484947" flipH="1">
            <a:off x="799938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7"/>
          <p:cNvSpPr/>
          <p:nvPr/>
        </p:nvSpPr>
        <p:spPr>
          <a:xfrm rot="10800000">
            <a:off x="7222138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7"/>
          <p:cNvSpPr/>
          <p:nvPr/>
        </p:nvSpPr>
        <p:spPr>
          <a:xfrm rot="10800000">
            <a:off x="8177150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"/>
          <p:cNvSpPr/>
          <p:nvPr/>
        </p:nvSpPr>
        <p:spPr>
          <a:xfrm rot="10800000">
            <a:off x="8947925" y="15819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540000" y="1028700"/>
            <a:ext cx="8064000" cy="3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7" name="Google Shape;47;p4"/>
          <p:cNvGrpSpPr/>
          <p:nvPr/>
        </p:nvGrpSpPr>
        <p:grpSpPr>
          <a:xfrm flipH="1">
            <a:off x="-129749" y="-116300"/>
            <a:ext cx="2684034" cy="1738163"/>
            <a:chOff x="6654501" y="-116300"/>
            <a:chExt cx="2684034" cy="1738163"/>
          </a:xfrm>
        </p:grpSpPr>
        <p:sp>
          <p:nvSpPr>
            <p:cNvPr id="48" name="Google Shape;48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4"/>
          <p:cNvGrpSpPr/>
          <p:nvPr/>
        </p:nvGrpSpPr>
        <p:grpSpPr>
          <a:xfrm>
            <a:off x="6806901" y="-116300"/>
            <a:ext cx="2684034" cy="1738163"/>
            <a:chOff x="6654501" y="-116300"/>
            <a:chExt cx="2684034" cy="1738163"/>
          </a:xfrm>
        </p:grpSpPr>
        <p:sp>
          <p:nvSpPr>
            <p:cNvPr id="55" name="Google Shape;55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5069450" y="2590588"/>
            <a:ext cx="288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2"/>
          </p:nvPr>
        </p:nvSpPr>
        <p:spPr>
          <a:xfrm>
            <a:off x="5069400" y="2882600"/>
            <a:ext cx="2884800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3"/>
          </p:nvPr>
        </p:nvSpPr>
        <p:spPr>
          <a:xfrm>
            <a:off x="1189788" y="2590588"/>
            <a:ext cx="288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4"/>
          </p:nvPr>
        </p:nvSpPr>
        <p:spPr>
          <a:xfrm>
            <a:off x="1189800" y="2882600"/>
            <a:ext cx="2884800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5"/>
          <p:cNvSpPr/>
          <p:nvPr/>
        </p:nvSpPr>
        <p:spPr>
          <a:xfrm rot="10376871">
            <a:off x="-495921" y="-203555"/>
            <a:ext cx="4143688" cy="141169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3812651" y="34897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593226" y="8386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4418776" y="6334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2981851" y="2502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flipH="1">
            <a:off x="-201027" y="-164602"/>
            <a:ext cx="3007352" cy="1244123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10800000">
            <a:off x="-259611" y="-297078"/>
            <a:ext cx="2457436" cy="93050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 rot="-448972">
            <a:off x="5418223" y="3906226"/>
            <a:ext cx="4114989" cy="1394558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 rot="10800000">
            <a:off x="4710711" y="472444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 rot="10800000">
            <a:off x="8391336" y="416847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 rot="10800000">
            <a:off x="5390761" y="416847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0800000">
            <a:off x="6002711" y="475684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 rot="10800000" flipH="1">
            <a:off x="6276637" y="4026301"/>
            <a:ext cx="3007352" cy="1244123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6885137" y="4472397"/>
            <a:ext cx="2457436" cy="93050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2" name="Google Shape;82;p6"/>
          <p:cNvSpPr/>
          <p:nvPr/>
        </p:nvSpPr>
        <p:spPr>
          <a:xfrm>
            <a:off x="6082076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/>
          <p:cNvSpPr/>
          <p:nvPr/>
        </p:nvSpPr>
        <p:spPr>
          <a:xfrm rot="10800000">
            <a:off x="6965676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6"/>
          <p:cNvSpPr/>
          <p:nvPr/>
        </p:nvSpPr>
        <p:spPr>
          <a:xfrm rot="10484947" flipH="1">
            <a:off x="799938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6"/>
          <p:cNvSpPr/>
          <p:nvPr/>
        </p:nvSpPr>
        <p:spPr>
          <a:xfrm rot="10800000">
            <a:off x="7222138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 rot="10800000">
            <a:off x="8177150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 rot="10800000">
            <a:off x="8947925" y="15819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>
            <a:off x="4789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subTitle" idx="1"/>
          </p:nvPr>
        </p:nvSpPr>
        <p:spPr>
          <a:xfrm>
            <a:off x="4790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7"/>
          <p:cNvSpPr/>
          <p:nvPr/>
        </p:nvSpPr>
        <p:spPr>
          <a:xfrm rot="-10667561">
            <a:off x="305871" y="4396335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 rot="10800000">
            <a:off x="402459" y="4303597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7"/>
          <p:cNvSpPr/>
          <p:nvPr/>
        </p:nvSpPr>
        <p:spPr>
          <a:xfrm>
            <a:off x="-272112" y="4159112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"/>
          <p:cNvSpPr/>
          <p:nvPr/>
        </p:nvSpPr>
        <p:spPr>
          <a:xfrm>
            <a:off x="5246676" y="482077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"/>
          <p:cNvSpPr/>
          <p:nvPr/>
        </p:nvSpPr>
        <p:spPr>
          <a:xfrm>
            <a:off x="402451" y="395219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1153051" y="43906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2859751" y="47374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"/>
          <p:cNvSpPr/>
          <p:nvPr/>
        </p:nvSpPr>
        <p:spPr>
          <a:xfrm rot="-132439" flipH="1">
            <a:off x="305871" y="-39916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 flipH="1">
            <a:off x="402459" y="-132676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 rot="10800000" flipH="1">
            <a:off x="-272112" y="-1087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 rot="10800000" flipH="1">
            <a:off x="402451" y="108648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 rot="10800000" flipH="1">
            <a:off x="1153051" y="64806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 rot="10800000" flipH="1">
            <a:off x="2859751" y="301212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 rot="10800000" flipH="1">
            <a:off x="5246676" y="1531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88100" y="1076025"/>
            <a:ext cx="6367800" cy="28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 flipH="1">
            <a:off x="-426404" y="-8470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"/>
          <p:cNvSpPr/>
          <p:nvPr/>
        </p:nvSpPr>
        <p:spPr>
          <a:xfrm rot="10800000">
            <a:off x="-294784" y="-365201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/>
          <p:nvPr/>
        </p:nvSpPr>
        <p:spPr>
          <a:xfrm rot="-5400147">
            <a:off x="232464" y="-691625"/>
            <a:ext cx="1404839" cy="2093848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8"/>
          <p:cNvSpPr/>
          <p:nvPr/>
        </p:nvSpPr>
        <p:spPr>
          <a:xfrm flipH="1">
            <a:off x="683516" y="60690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8"/>
          <p:cNvSpPr/>
          <p:nvPr/>
        </p:nvSpPr>
        <p:spPr>
          <a:xfrm flipH="1">
            <a:off x="2476066" y="6665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"/>
          <p:cNvSpPr/>
          <p:nvPr/>
        </p:nvSpPr>
        <p:spPr>
          <a:xfrm flipH="1">
            <a:off x="3173616" y="24472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8"/>
          <p:cNvSpPr/>
          <p:nvPr/>
        </p:nvSpPr>
        <p:spPr>
          <a:xfrm flipH="1">
            <a:off x="6566441" y="273550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8"/>
          <p:cNvSpPr/>
          <p:nvPr/>
        </p:nvSpPr>
        <p:spPr>
          <a:xfrm rot="10800000" flipH="1">
            <a:off x="2631095" y="4430364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6302893" y="4618767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rot="5399853">
            <a:off x="7457460" y="3823444"/>
            <a:ext cx="1404839" cy="2093848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 rot="10800000" flipH="1">
            <a:off x="8312846" y="4520067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8"/>
          <p:cNvSpPr/>
          <p:nvPr/>
        </p:nvSpPr>
        <p:spPr>
          <a:xfrm rot="10800000" flipH="1">
            <a:off x="6455196" y="4395617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8"/>
          <p:cNvSpPr/>
          <p:nvPr/>
        </p:nvSpPr>
        <p:spPr>
          <a:xfrm rot="10800000" flipH="1">
            <a:off x="5822746" y="4882242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8"/>
          <p:cNvSpPr/>
          <p:nvPr/>
        </p:nvSpPr>
        <p:spPr>
          <a:xfrm rot="10800000" flipH="1">
            <a:off x="8749921" y="4232117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8"/>
          <p:cNvSpPr/>
          <p:nvPr/>
        </p:nvSpPr>
        <p:spPr>
          <a:xfrm rot="10800000" flipH="1">
            <a:off x="2364821" y="4788617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"/>
          <p:cNvSpPr/>
          <p:nvPr/>
        </p:nvSpPr>
        <p:spPr>
          <a:xfrm flipH="1">
            <a:off x="181341" y="8300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title"/>
          </p:nvPr>
        </p:nvSpPr>
        <p:spPr>
          <a:xfrm>
            <a:off x="21419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1"/>
          </p:nvPr>
        </p:nvSpPr>
        <p:spPr>
          <a:xfrm>
            <a:off x="21420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9"/>
          <p:cNvSpPr/>
          <p:nvPr/>
        </p:nvSpPr>
        <p:spPr>
          <a:xfrm rot="10800000" flipH="1">
            <a:off x="5365175" y="328529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9"/>
          <p:cNvSpPr/>
          <p:nvPr/>
        </p:nvSpPr>
        <p:spPr>
          <a:xfrm rot="10800000" flipH="1">
            <a:off x="4874550" y="442998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9"/>
          <p:cNvSpPr/>
          <p:nvPr/>
        </p:nvSpPr>
        <p:spPr>
          <a:xfrm flipH="1">
            <a:off x="5365175" y="46636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9"/>
          <p:cNvSpPr/>
          <p:nvPr/>
        </p:nvSpPr>
        <p:spPr>
          <a:xfrm flipH="1">
            <a:off x="7188788" y="43826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9"/>
          <p:cNvSpPr/>
          <p:nvPr/>
        </p:nvSpPr>
        <p:spPr>
          <a:xfrm flipH="1">
            <a:off x="6621274" y="3703451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"/>
          <p:cNvSpPr/>
          <p:nvPr/>
        </p:nvSpPr>
        <p:spPr>
          <a:xfrm flipH="1">
            <a:off x="7832875" y="40170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9"/>
          <p:cNvSpPr/>
          <p:nvPr/>
        </p:nvSpPr>
        <p:spPr>
          <a:xfrm flipH="1">
            <a:off x="8890913" y="300753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9"/>
          <p:cNvSpPr/>
          <p:nvPr/>
        </p:nvSpPr>
        <p:spPr>
          <a:xfrm flipH="1">
            <a:off x="-260192" y="16661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9"/>
          <p:cNvSpPr/>
          <p:nvPr/>
        </p:nvSpPr>
        <p:spPr>
          <a:xfrm flipH="1">
            <a:off x="158481" y="-33346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9"/>
          <p:cNvSpPr/>
          <p:nvPr/>
        </p:nvSpPr>
        <p:spPr>
          <a:xfrm rot="10800000" flipH="1">
            <a:off x="3699725" y="41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9"/>
          <p:cNvSpPr/>
          <p:nvPr/>
        </p:nvSpPr>
        <p:spPr>
          <a:xfrm rot="10800000" flipH="1">
            <a:off x="1811013" y="63557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9"/>
          <p:cNvSpPr/>
          <p:nvPr/>
        </p:nvSpPr>
        <p:spPr>
          <a:xfrm rot="10800000" flipH="1">
            <a:off x="-332175" y="-43579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"/>
          <p:cNvSpPr/>
          <p:nvPr/>
        </p:nvSpPr>
        <p:spPr>
          <a:xfrm rot="10800000" flipH="1">
            <a:off x="1232025" y="106596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 rot="10800000" flipH="1">
            <a:off x="108888" y="20106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540000" y="540000"/>
            <a:ext cx="3590400" cy="9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</a:lstStyle>
          <a:p>
            <a:endParaRPr/>
          </a:p>
        </p:txBody>
      </p:sp>
      <p:sp>
        <p:nvSpPr>
          <p:cNvPr id="142" name="Google Shape;142;p10"/>
          <p:cNvSpPr/>
          <p:nvPr/>
        </p:nvSpPr>
        <p:spPr>
          <a:xfrm flipH="1">
            <a:off x="3426309" y="3056502"/>
            <a:ext cx="5986869" cy="212719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0"/>
          <p:cNvSpPr/>
          <p:nvPr/>
        </p:nvSpPr>
        <p:spPr>
          <a:xfrm rot="10800000" flipH="1">
            <a:off x="5737690" y="3381530"/>
            <a:ext cx="3675485" cy="189381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0"/>
          <p:cNvSpPr/>
          <p:nvPr/>
        </p:nvSpPr>
        <p:spPr>
          <a:xfrm rot="315040">
            <a:off x="7305814" y="4459737"/>
            <a:ext cx="2114446" cy="9970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0"/>
          <p:cNvSpPr/>
          <p:nvPr/>
        </p:nvSpPr>
        <p:spPr>
          <a:xfrm flipH="1">
            <a:off x="5699552" y="47843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"/>
          <p:cNvSpPr/>
          <p:nvPr/>
        </p:nvSpPr>
        <p:spPr>
          <a:xfrm flipH="1">
            <a:off x="8043764" y="39431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0"/>
          <p:cNvSpPr/>
          <p:nvPr/>
        </p:nvSpPr>
        <p:spPr>
          <a:xfrm flipH="1">
            <a:off x="8476477" y="34271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0"/>
          <p:cNvSpPr/>
          <p:nvPr/>
        </p:nvSpPr>
        <p:spPr>
          <a:xfrm flipH="1">
            <a:off x="7442277" y="35570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806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8"/>
          <p:cNvSpPr txBox="1">
            <a:spLocks noGrp="1"/>
          </p:cNvSpPr>
          <p:nvPr>
            <p:ph type="ctrTitle"/>
          </p:nvPr>
        </p:nvSpPr>
        <p:spPr>
          <a:xfrm>
            <a:off x="678600" y="1484550"/>
            <a:ext cx="7787100" cy="20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Algae Growth in the Bay Area</a:t>
            </a:r>
            <a:endParaRPr/>
          </a:p>
        </p:txBody>
      </p:sp>
      <p:sp>
        <p:nvSpPr>
          <p:cNvPr id="459" name="Google Shape;459;p28"/>
          <p:cNvSpPr txBox="1">
            <a:spLocks noGrp="1"/>
          </p:cNvSpPr>
          <p:nvPr>
            <p:ph type="subTitle" idx="1"/>
          </p:nvPr>
        </p:nvSpPr>
        <p:spPr>
          <a:xfrm>
            <a:off x="2547575" y="3466725"/>
            <a:ext cx="40488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Emma Drake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9"/>
          <p:cNvSpPr txBox="1">
            <a:spLocks noGrp="1"/>
          </p:cNvSpPr>
          <p:nvPr>
            <p:ph type="title"/>
          </p:nvPr>
        </p:nvSpPr>
        <p:spPr>
          <a:xfrm>
            <a:off x="540000" y="2108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465" name="Google Shape;465;p29"/>
          <p:cNvSpPr txBox="1">
            <a:spLocks noGrp="1"/>
          </p:cNvSpPr>
          <p:nvPr>
            <p:ph type="body" idx="1"/>
          </p:nvPr>
        </p:nvSpPr>
        <p:spPr>
          <a:xfrm>
            <a:off x="3146875" y="4355325"/>
            <a:ext cx="1618800" cy="7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Algae increase in late summer 2022. Source: NOAA</a:t>
            </a:r>
            <a:endParaRPr/>
          </a:p>
        </p:txBody>
      </p:sp>
      <p:pic>
        <p:nvPicPr>
          <p:cNvPr id="466" name="Google Shape;4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588" y="783563"/>
            <a:ext cx="2747364" cy="360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4825" y="884025"/>
            <a:ext cx="3512702" cy="3552599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9"/>
          <p:cNvSpPr txBox="1">
            <a:spLocks noGrp="1"/>
          </p:cNvSpPr>
          <p:nvPr>
            <p:ph type="body" idx="1"/>
          </p:nvPr>
        </p:nvSpPr>
        <p:spPr>
          <a:xfrm>
            <a:off x="6411775" y="4436625"/>
            <a:ext cx="16188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Source: Clean Water Action</a:t>
            </a:r>
            <a:endParaRPr/>
          </a:p>
        </p:txBody>
      </p:sp>
      <p:pic>
        <p:nvPicPr>
          <p:cNvPr id="469" name="Google Shape;46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935975"/>
            <a:ext cx="2277788" cy="1702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239" y="2843075"/>
            <a:ext cx="2356124" cy="1325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29"/>
          <p:cNvSpPr txBox="1">
            <a:spLocks noGrp="1"/>
          </p:cNvSpPr>
          <p:nvPr>
            <p:ph type="body" idx="1"/>
          </p:nvPr>
        </p:nvSpPr>
        <p:spPr>
          <a:xfrm>
            <a:off x="376600" y="4372800"/>
            <a:ext cx="18294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Bay Area algae. Source: Conservatory of the SF Bay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540000" y="2108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</a:t>
            </a:r>
            <a:endParaRPr/>
          </a:p>
        </p:txBody>
      </p:sp>
      <p:sp>
        <p:nvSpPr>
          <p:cNvPr id="477" name="Google Shape;477;p30"/>
          <p:cNvSpPr txBox="1">
            <a:spLocks noGrp="1"/>
          </p:cNvSpPr>
          <p:nvPr>
            <p:ph type="body" idx="1"/>
          </p:nvPr>
        </p:nvSpPr>
        <p:spPr>
          <a:xfrm>
            <a:off x="271325" y="1623125"/>
            <a:ext cx="2158800" cy="3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USGS has monitored water quality in the SF Bay since 1969, measuring </a:t>
            </a:r>
            <a:r>
              <a:rPr lang="en" sz="1800" b="1"/>
              <a:t>chlorophyll-a abundance</a:t>
            </a:r>
            <a:r>
              <a:rPr lang="en" sz="1800"/>
              <a:t>, </a:t>
            </a:r>
            <a:r>
              <a:rPr lang="en" sz="1800" b="1"/>
              <a:t>temperature</a:t>
            </a:r>
            <a:r>
              <a:rPr lang="en" sz="1800"/>
              <a:t>, and many other metrics</a:t>
            </a:r>
            <a:endParaRPr sz="1800"/>
          </a:p>
        </p:txBody>
      </p:sp>
      <p:pic>
        <p:nvPicPr>
          <p:cNvPr id="478" name="Google Shape;4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1513" y="935975"/>
            <a:ext cx="3920984" cy="4055123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0"/>
          <p:cNvSpPr txBox="1">
            <a:spLocks noGrp="1"/>
          </p:cNvSpPr>
          <p:nvPr>
            <p:ph type="body" idx="1"/>
          </p:nvPr>
        </p:nvSpPr>
        <p:spPr>
          <a:xfrm>
            <a:off x="6713900" y="2372225"/>
            <a:ext cx="2158800" cy="15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Chlorophyll-a: μg/l</a:t>
            </a:r>
            <a:endParaRPr sz="1800" b="1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/>
              <a:t>Temperature: </a:t>
            </a: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°C</a:t>
            </a:r>
            <a:endParaRPr sz="18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1"/>
          <p:cNvSpPr txBox="1">
            <a:spLocks noGrp="1"/>
          </p:cNvSpPr>
          <p:nvPr>
            <p:ph type="title"/>
          </p:nvPr>
        </p:nvSpPr>
        <p:spPr>
          <a:xfrm>
            <a:off x="540000" y="2108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</a:t>
            </a:r>
            <a:endParaRPr/>
          </a:p>
        </p:txBody>
      </p:sp>
      <p:pic>
        <p:nvPicPr>
          <p:cNvPr id="485" name="Google Shape;4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375" y="877000"/>
            <a:ext cx="5713351" cy="17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0175" y="2759550"/>
            <a:ext cx="5456205" cy="217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"/>
          <p:cNvSpPr txBox="1">
            <a:spLocks noGrp="1"/>
          </p:cNvSpPr>
          <p:nvPr>
            <p:ph type="title"/>
          </p:nvPr>
        </p:nvSpPr>
        <p:spPr>
          <a:xfrm>
            <a:off x="540000" y="2108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</a:t>
            </a:r>
            <a:endParaRPr/>
          </a:p>
        </p:txBody>
      </p:sp>
      <p:sp>
        <p:nvSpPr>
          <p:cNvPr id="493" name="Google Shape;493;p32"/>
          <p:cNvSpPr txBox="1">
            <a:spLocks noGrp="1"/>
          </p:cNvSpPr>
          <p:nvPr>
            <p:ph type="body" idx="1"/>
          </p:nvPr>
        </p:nvSpPr>
        <p:spPr>
          <a:xfrm>
            <a:off x="271325" y="1623125"/>
            <a:ext cx="1449300" cy="3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/>
              <a:t>Yellow/green = higher algae abundance</a:t>
            </a:r>
            <a:endParaRPr sz="13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 dirty="0"/>
              <a:t>Purple/blue = lower algae abundance</a:t>
            </a:r>
            <a:endParaRPr sz="13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300" dirty="0"/>
              <a:t>Temperature measured in Celsius</a:t>
            </a:r>
            <a:endParaRPr sz="1300" dirty="0"/>
          </a:p>
        </p:txBody>
      </p:sp>
      <p:pic>
        <p:nvPicPr>
          <p:cNvPr id="2" name="finalprojectrecording.mp4" descr="finalprojectrecording.mp4">
            <a:hlinkClick r:id="" action="ppaction://media"/>
            <a:extLst>
              <a:ext uri="{FF2B5EF4-FFF2-40B4-BE49-F238E27FC236}">
                <a16:creationId xmlns:a16="http://schemas.microsoft.com/office/drawing/2014/main" id="{1C9659A0-A665-0C46-9E60-2017B807A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5788" y="783575"/>
            <a:ext cx="4352424" cy="4352424"/>
          </a:xfrm>
          <a:prstGeom prst="rect">
            <a:avLst/>
          </a:prstGeom>
        </p:spPr>
      </p:pic>
      <p:sp>
        <p:nvSpPr>
          <p:cNvPr id="6" name="Google Shape;493;p32">
            <a:extLst>
              <a:ext uri="{FF2B5EF4-FFF2-40B4-BE49-F238E27FC236}">
                <a16:creationId xmlns:a16="http://schemas.microsoft.com/office/drawing/2014/main" id="{ED672716-34D4-BF4C-8F14-5B798F39782E}"/>
              </a:ext>
            </a:extLst>
          </p:cNvPr>
          <p:cNvSpPr txBox="1">
            <a:spLocks/>
          </p:cNvSpPr>
          <p:nvPr/>
        </p:nvSpPr>
        <p:spPr>
          <a:xfrm>
            <a:off x="7154700" y="2548941"/>
            <a:ext cx="1449300" cy="82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en-US" sz="1300" dirty="0"/>
              <a:t>Years start in 1978 and end in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quatic and Physical Therapy Center by Slidesgo">
  <a:themeElements>
    <a:clrScheme name="Simple Light">
      <a:dk1>
        <a:srgbClr val="1A4568"/>
      </a:dk1>
      <a:lt1>
        <a:srgbClr val="FFFFFF"/>
      </a:lt1>
      <a:dk2>
        <a:srgbClr val="285E89"/>
      </a:dk2>
      <a:lt2>
        <a:srgbClr val="80C9DD"/>
      </a:lt2>
      <a:accent1>
        <a:srgbClr val="285E89"/>
      </a:accent1>
      <a:accent2>
        <a:srgbClr val="9DCEDF"/>
      </a:accent2>
      <a:accent3>
        <a:srgbClr val="EFEFEF"/>
      </a:accent3>
      <a:accent4>
        <a:srgbClr val="66A5BB"/>
      </a:accent4>
      <a:accent5>
        <a:srgbClr val="EFEFEF"/>
      </a:accent5>
      <a:accent6>
        <a:srgbClr val="1A4568"/>
      </a:accent6>
      <a:hlink>
        <a:srgbClr val="285E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184</Words>
  <Application>Microsoft Macintosh PowerPoint</Application>
  <PresentationFormat>On-screen Show (16:9)</PresentationFormat>
  <Paragraphs>19</Paragraphs>
  <Slides>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Josefin Sans</vt:lpstr>
      <vt:lpstr>Arial</vt:lpstr>
      <vt:lpstr>Open Sans</vt:lpstr>
      <vt:lpstr>Open Sans SemiBold</vt:lpstr>
      <vt:lpstr>Aquatic and Physical Therapy Center by Slidesgo</vt:lpstr>
      <vt:lpstr>Algae Growth in the Bay Area</vt:lpstr>
      <vt:lpstr>Background</vt:lpstr>
      <vt:lpstr>Data</vt:lpstr>
      <vt:lpstr>Data</vt:lpstr>
      <vt:lpstr>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Algae Growth in the Bay Area</dc:title>
  <cp:lastModifiedBy>Emma Drake</cp:lastModifiedBy>
  <cp:revision>2</cp:revision>
  <dcterms:modified xsi:type="dcterms:W3CDTF">2022-11-30T17:16:17Z</dcterms:modified>
</cp:coreProperties>
</file>