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png" ContentType="image/png"/>
  <Override PartName="/ppt/media/image2.gif" ContentType="image/gif"/>
  <Override PartName="/ppt/media/image3.gif" ContentType="image/gif"/>
  <Override PartName="/ppt/media/image4.gif" ContentType="image/gif"/>
  <Override PartName="/ppt/media/image5.gif" ContentType="image/gif"/>
  <Override PartName="/ppt/media/image10.gif" ContentType="image/gif"/>
  <Override PartName="/ppt/media/image6.gif" ContentType="image/gif"/>
  <Override PartName="/ppt/media/image11.gif" ContentType="image/gif"/>
  <Override PartName="/ppt/media/image7.gif" ContentType="image/gif"/>
  <Override PartName="/ppt/media/image12.gif" ContentType="image/gif"/>
  <Override PartName="/ppt/media/image8.gif" ContentType="image/gif"/>
  <Override PartName="/ppt/media/image13.gif" ContentType="image/gif"/>
  <Override PartName="/ppt/media/image9.gif" ContentType="image/gif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rmAutofit/>
          </a:bodyPr>
          <a:p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A4D463D-02E2-45EF-8451-63B8D24820EC}" type="slidenum">
              <a:rPr b="0" lang="en" sz="1000" spc="-1" strike="noStrike">
                <a:solidFill>
                  <a:srgbClr val="adadad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rmAutofit fontScale="97000"/>
          </a:bodyPr>
          <a:p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BDDEE4C-70D2-40D4-9353-A054829C0698}" type="slidenum">
              <a:rPr b="0" lang="en" sz="1000" spc="-1" strike="noStrike">
                <a:solidFill>
                  <a:srgbClr val="adadad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gif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gif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gif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0" y="633960"/>
            <a:ext cx="5383080" cy="2052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380" spc="-1" strike="noStrike">
                <a:solidFill>
                  <a:srgbClr val="ffffff"/>
                </a:solidFill>
                <a:latin typeface="Arial"/>
                <a:ea typeface="Arial"/>
              </a:rPr>
              <a:t>Diffusion of Particles through Procedurally Generated 2D Caves</a:t>
            </a:r>
            <a:endParaRPr b="0" lang="en-US" sz="33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-1568520" y="3154320"/>
            <a:ext cx="8520120" cy="792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66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adadad"/>
                </a:solidFill>
                <a:latin typeface="Arial"/>
                <a:ea typeface="Arial"/>
              </a:rPr>
              <a:t>EPS 109 Final Project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adadad"/>
                </a:solidFill>
                <a:latin typeface="Arial"/>
                <a:ea typeface="Arial"/>
              </a:rPr>
              <a:t>Vinay Kanigicherla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80" name="Google Shape;56;p13" descr=""/>
          <p:cNvPicPr/>
          <p:nvPr/>
        </p:nvPicPr>
        <p:blipFill>
          <a:blip r:embed="rId1"/>
          <a:stretch/>
        </p:blipFill>
        <p:spPr>
          <a:xfrm>
            <a:off x="5383440" y="874440"/>
            <a:ext cx="3375720" cy="3430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(INIT_WALL_PCT=0.4, MOVE_UP_PROB=0.65)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585440" y="572040"/>
            <a:ext cx="609552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(INIT_WALL_PCT=0.4, MOVE_UP_PROB=0.8)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2206440" y="727200"/>
            <a:ext cx="5017320" cy="376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(INIT_WALL_PCT=0.45, MOVE_UP_PROB=0.5)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1707120" y="471960"/>
            <a:ext cx="609552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(INIT_WALL_PCT=0.45, MOVE_UP_PROB=0.65)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097280" y="572040"/>
            <a:ext cx="609552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(INIT_WALL_PCT=0.45, MOVE_UP_PROB=0.8)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1005840" y="457560"/>
            <a:ext cx="609552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311760" y="-1224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97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Method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311760" y="390600"/>
            <a:ext cx="8520120" cy="45640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/>
          </a:bodyPr>
          <a:p>
            <a:pPr marL="457200" indent="-342720">
              <a:lnSpc>
                <a:spcPct val="115000"/>
              </a:lnSpc>
              <a:buClr>
                <a:srgbClr val="adadad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adadad"/>
                </a:solidFill>
                <a:latin typeface="Arial"/>
                <a:ea typeface="Arial"/>
              </a:rPr>
              <a:t>A cellular automaton is a collection of cells in a grid wherein the state of each cell changes as a function of time according to rules defined by the states of neighbouring cells at the previous timestep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adadad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adadad"/>
                </a:solidFill>
                <a:latin typeface="Arial"/>
                <a:ea typeface="Arial"/>
              </a:rPr>
              <a:t>To procedurally generate caves: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Initialize a grid with INITIAL_WALLS_PERCENTAGE% of the cells being walls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(4x) Rule 1: If &gt;=6 of a cells neighbours are walls, the cell also becomes a wall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(3x) Rule 2: If &lt;=3 of a cells neighbours are walls, the cell becomes empty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199"/>
              </a:spcBef>
              <a:buClr>
                <a:srgbClr val="adadad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800" spc="-1" strike="noStrike">
                <a:solidFill>
                  <a:srgbClr val="adadad"/>
                </a:solidFill>
                <a:latin typeface="Arial"/>
                <a:ea typeface="Arial"/>
              </a:rPr>
              <a:t>To simulate diffusion of gas particles through cave we use random walks: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Initialize 10000 particles distributed uniformly along bottom of cave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They move randomly move up, down, left, or right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If they hit cave boundary or a wall, they stay in their place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adadad"/>
              </a:buClr>
              <a:buFont typeface="Arial"/>
              <a:buChar char="○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Particles move up with probability MOVE_UP_PROB 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adadad"/>
              </a:buClr>
              <a:buFont typeface="Arial"/>
              <a:buChar char="■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MOVE_UP_PROB = 0.5 → no external wind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adadad"/>
              </a:buClr>
              <a:buFont typeface="Arial"/>
              <a:buChar char="■"/>
              <a:tabLst>
                <a:tab algn="l" pos="0"/>
              </a:tabLst>
            </a:pPr>
            <a:r>
              <a:rPr b="0" lang="en" sz="1400" spc="-1" strike="noStrike">
                <a:solidFill>
                  <a:srgbClr val="adadad"/>
                </a:solidFill>
                <a:latin typeface="Arial"/>
                <a:ea typeface="Arial"/>
              </a:rPr>
              <a:t>MOVE_UP_PROB &gt; 0.5 → external wind blowing upwards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97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Cave Formation Animation (INIT_WALL_PCT=0.35)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495080" y="731520"/>
            <a:ext cx="5637240" cy="4142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97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Cave Formation Animation (INIT_WALL_PCT=0.40)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586520" y="1005840"/>
            <a:ext cx="5180040" cy="377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97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Cave Formation Animation (INIT_WALL_PCT=0.45)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769400" y="886320"/>
            <a:ext cx="5271480" cy="396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(INIT_WALL_PCT=0.35, MOVE_UP_PROB=0.5)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128240" y="822960"/>
            <a:ext cx="5546880" cy="393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(INIT_WALL_PCT=0.35, MOVE_UP_PROB=0.65)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069560" y="578160"/>
            <a:ext cx="5605560" cy="420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(INIT_WALL_PCT=0.35, MOVE_UP_PROB=0.8)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463040" y="822960"/>
            <a:ext cx="5272560" cy="395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1176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ffffff"/>
                </a:solidFill>
                <a:latin typeface="Arial"/>
                <a:ea typeface="Arial"/>
              </a:rPr>
              <a:t>Particle Diffusion Animation (INIT_WALL_PCT=0.4, MOVE_UP_PROB=0.5)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376640" y="523800"/>
            <a:ext cx="5207040" cy="390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2022-11-30T13:25:00Z</dcterms:modified>
  <cp:revision>2</cp:revision>
  <dc:subject/>
  <dc:title/>
</cp:coreProperties>
</file>