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Open Sans SemiBold"/>
      <p:regular r:id="rId20"/>
      <p:bold r:id="rId21"/>
      <p:italic r:id="rId22"/>
      <p:boldItalic r:id="rId23"/>
    </p:embeddedFont>
    <p:embeddedFont>
      <p:font typeface="Open Sans ExtraBold"/>
      <p:bold r:id="rId24"/>
      <p:boldItalic r:id="rId25"/>
    </p:embeddedFont>
    <p:embeddedFont>
      <p:font typeface="Open Sans Medium"/>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SemiBold-regular.fntdata"/><Relationship Id="rId22" Type="http://schemas.openxmlformats.org/officeDocument/2006/relationships/font" Target="fonts/OpenSansSemiBold-italic.fntdata"/><Relationship Id="rId21" Type="http://schemas.openxmlformats.org/officeDocument/2006/relationships/font" Target="fonts/OpenSansSemiBold-bold.fntdata"/><Relationship Id="rId24" Type="http://schemas.openxmlformats.org/officeDocument/2006/relationships/font" Target="fonts/OpenSansExtraBold-bold.fntdata"/><Relationship Id="rId23" Type="http://schemas.openxmlformats.org/officeDocument/2006/relationships/font" Target="fonts/OpenSans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Medium-regular.fntdata"/><Relationship Id="rId25" Type="http://schemas.openxmlformats.org/officeDocument/2006/relationships/font" Target="fonts/OpenSansExtraBold-boldItalic.fntdata"/><Relationship Id="rId28" Type="http://schemas.openxmlformats.org/officeDocument/2006/relationships/font" Target="fonts/OpenSansMedium-italic.fntdata"/><Relationship Id="rId27" Type="http://schemas.openxmlformats.org/officeDocument/2006/relationships/font" Target="fonts/OpenSans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Medium-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05674f3e1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05674f3e1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a774544cb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a774544cb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05674f3e15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05674f3e15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a774544cb3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a774544cb3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05674f3e15_1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05674f3e15_1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a774544cb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a774544cb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a774544cb3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a774544cb3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105674f3e15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105674f3e15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05674f3e15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05674f3e15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5674f3e15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5674f3e15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05674f3e15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05674f3e15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a774544cb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a774544cb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05674f3e15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05674f3e15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05674f3e15_1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105674f3e15_1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 Title slide">
  <p:cSld name="TITLE_2">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3" cy="5143490"/>
          </a:xfrm>
          <a:prstGeom prst="rect">
            <a:avLst/>
          </a:prstGeom>
          <a:noFill/>
          <a:ln>
            <a:noFill/>
          </a:ln>
        </p:spPr>
      </p:pic>
      <p:sp>
        <p:nvSpPr>
          <p:cNvPr id="11" name="Google Shape;11;p2"/>
          <p:cNvSpPr txBox="1"/>
          <p:nvPr>
            <p:ph type="ctrTitle"/>
          </p:nvPr>
        </p:nvSpPr>
        <p:spPr>
          <a:xfrm>
            <a:off x="914400" y="914400"/>
            <a:ext cx="4862400" cy="12138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Font typeface="Open Sans ExtraBold"/>
              <a:buNone/>
              <a:defRPr sz="3000">
                <a:solidFill>
                  <a:schemeClr val="lt1"/>
                </a:solidFill>
                <a:latin typeface="Open Sans ExtraBold"/>
                <a:ea typeface="Open Sans ExtraBold"/>
                <a:cs typeface="Open Sans ExtraBold"/>
                <a:sym typeface="Open Sa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3">
            <a:alphaModFix/>
          </a:blip>
          <a:stretch>
            <a:fillRect/>
          </a:stretch>
        </p:blipFill>
        <p:spPr>
          <a:xfrm>
            <a:off x="914400" y="4343400"/>
            <a:ext cx="1105252" cy="393600"/>
          </a:xfrm>
          <a:prstGeom prst="rect">
            <a:avLst/>
          </a:prstGeom>
          <a:noFill/>
          <a:ln>
            <a:noFill/>
          </a:ln>
        </p:spPr>
      </p:pic>
      <p:sp>
        <p:nvSpPr>
          <p:cNvPr id="14" name="Google Shape;14;p2"/>
          <p:cNvSpPr txBox="1"/>
          <p:nvPr>
            <p:ph idx="1" type="body"/>
          </p:nvPr>
        </p:nvSpPr>
        <p:spPr>
          <a:xfrm>
            <a:off x="914400" y="2331720"/>
            <a:ext cx="4799100" cy="1213800"/>
          </a:xfrm>
          <a:prstGeom prst="rect">
            <a:avLst/>
          </a:prstGeom>
        </p:spPr>
        <p:txBody>
          <a:bodyPr anchorCtr="0" anchor="t" bIns="91425" lIns="91425" spcFirstLastPara="1" rIns="91425" wrap="square" tIns="91425">
            <a:normAutofit/>
          </a:bodyPr>
          <a:lstStyle>
            <a:lvl1pPr indent="-381000" lvl="0" marL="4572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1pPr>
            <a:lvl2pPr indent="-381000" lvl="1" marL="9144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2pPr>
            <a:lvl3pPr indent="-381000" lvl="2" marL="13716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3pPr>
            <a:lvl4pPr indent="-381000" lvl="3" marL="18288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4pPr>
            <a:lvl5pPr indent="-381000" lvl="4" marL="22860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5pPr>
            <a:lvl6pPr indent="-381000" lvl="5" marL="27432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6pPr>
            <a:lvl7pPr indent="-381000" lvl="6" marL="32004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7pPr>
            <a:lvl8pPr indent="-381000" lvl="7" marL="36576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8pPr>
            <a:lvl9pPr indent="-381000" lvl="8" marL="4114800" rtl="0">
              <a:spcBef>
                <a:spcPts val="0"/>
              </a:spcBef>
              <a:spcAft>
                <a:spcPts val="0"/>
              </a:spcAft>
              <a:buClr>
                <a:schemeClr val="lt1"/>
              </a:buClr>
              <a:buSzPts val="2400"/>
              <a:buFont typeface="Open Sans"/>
              <a:buChar char="■"/>
              <a:defRPr sz="2400">
                <a:solidFill>
                  <a:schemeClr val="lt1"/>
                </a:solidFill>
                <a:latin typeface="Open Sans"/>
                <a:ea typeface="Open Sans"/>
                <a:cs typeface="Open Sans"/>
                <a:sym typeface="Open Sans"/>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 - Quote">
  <p:cSld name="SECTION_TITLE_AND_DESCRIPTION_1_1_1">
    <p:spTree>
      <p:nvGrpSpPr>
        <p:cNvPr id="58" name="Shape 58"/>
        <p:cNvGrpSpPr/>
        <p:nvPr/>
      </p:nvGrpSpPr>
      <p:grpSpPr>
        <a:xfrm>
          <a:off x="0" y="0"/>
          <a:ext cx="0" cy="0"/>
          <a:chOff x="0" y="0"/>
          <a:chExt cx="0" cy="0"/>
        </a:xfrm>
      </p:grpSpPr>
      <p:pic>
        <p:nvPicPr>
          <p:cNvPr id="59" name="Google Shape;59;p11"/>
          <p:cNvPicPr preferRelativeResize="0"/>
          <p:nvPr/>
        </p:nvPicPr>
        <p:blipFill>
          <a:blip r:embed="rId2">
            <a:alphaModFix/>
          </a:blip>
          <a:stretch>
            <a:fillRect/>
          </a:stretch>
        </p:blipFill>
        <p:spPr>
          <a:xfrm>
            <a:off x="0" y="0"/>
            <a:ext cx="9143946" cy="5143499"/>
          </a:xfrm>
          <a:prstGeom prst="rect">
            <a:avLst/>
          </a:prstGeom>
          <a:noFill/>
          <a:ln>
            <a:noFill/>
          </a:ln>
        </p:spPr>
      </p:pic>
      <p:sp>
        <p:nvSpPr>
          <p:cNvPr id="60" name="Google Shape;60;p11"/>
          <p:cNvSpPr txBox="1"/>
          <p:nvPr>
            <p:ph type="title"/>
          </p:nvPr>
        </p:nvSpPr>
        <p:spPr>
          <a:xfrm>
            <a:off x="914400" y="914400"/>
            <a:ext cx="4294200" cy="2511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61" name="Google Shape;61;p11"/>
          <p:cNvSpPr txBox="1"/>
          <p:nvPr>
            <p:ph idx="1" type="subTitle"/>
          </p:nvPr>
        </p:nvSpPr>
        <p:spPr>
          <a:xfrm>
            <a:off x="914400" y="3657600"/>
            <a:ext cx="5233200" cy="834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1"/>
              </a:buClr>
              <a:buSzPts val="2100"/>
              <a:buFont typeface="Open Sans"/>
              <a:buNone/>
              <a:defRPr sz="2100">
                <a:solidFill>
                  <a:schemeClr val="lt1"/>
                </a:solidFill>
                <a:latin typeface="Open Sans"/>
                <a:ea typeface="Open Sans"/>
                <a:cs typeface="Open Sans"/>
                <a:sym typeface="Open Sans"/>
              </a:defRPr>
            </a:lvl1pPr>
            <a:lvl2pPr lvl="1"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2pPr>
            <a:lvl3pPr lvl="2"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3pPr>
            <a:lvl4pPr lvl="3"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4pPr>
            <a:lvl5pPr lvl="4"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5pPr>
            <a:lvl6pPr lvl="5"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6pPr>
            <a:lvl7pPr lvl="6"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7pPr>
            <a:lvl8pPr lvl="7"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8pPr>
            <a:lvl9pPr lvl="8"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9pPr>
          </a:lstStyle>
          <a:p/>
        </p:txBody>
      </p:sp>
      <p:sp>
        <p:nvSpPr>
          <p:cNvPr id="62" name="Google Shape;6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 - Photo and Caption">
  <p:cSld name="CAPTION_ONLY_1">
    <p:spTree>
      <p:nvGrpSpPr>
        <p:cNvPr id="63" name="Shape 63"/>
        <p:cNvGrpSpPr/>
        <p:nvPr/>
      </p:nvGrpSpPr>
      <p:grpSpPr>
        <a:xfrm>
          <a:off x="0" y="0"/>
          <a:ext cx="0" cy="0"/>
          <a:chOff x="0" y="0"/>
          <a:chExt cx="0" cy="0"/>
        </a:xfrm>
      </p:grpSpPr>
      <p:sp>
        <p:nvSpPr>
          <p:cNvPr id="64" name="Google Shape;64;p12"/>
          <p:cNvSpPr txBox="1"/>
          <p:nvPr>
            <p:ph idx="1" type="body"/>
          </p:nvPr>
        </p:nvSpPr>
        <p:spPr>
          <a:xfrm>
            <a:off x="914400" y="914400"/>
            <a:ext cx="2928300" cy="3406500"/>
          </a:xfrm>
          <a:prstGeom prst="rect">
            <a:avLst/>
          </a:prstGeom>
        </p:spPr>
        <p:txBody>
          <a:bodyPr anchorCtr="0" anchor="t" bIns="91425" lIns="91425" spcFirstLastPara="1" rIns="91425" wrap="square" tIns="91425">
            <a:normAutofit/>
          </a:bodyPr>
          <a:lstStyle>
            <a:lvl1pPr indent="-228600" lvl="0" marL="457200" rtl="0">
              <a:lnSpc>
                <a:spcPct val="100000"/>
              </a:lnSpc>
              <a:spcBef>
                <a:spcPts val="0"/>
              </a:spcBef>
              <a:spcAft>
                <a:spcPts val="0"/>
              </a:spcAft>
              <a:buClr>
                <a:srgbClr val="1A3561"/>
              </a:buClr>
              <a:buSzPts val="1800"/>
              <a:buFont typeface="Open Sans SemiBold"/>
              <a:buNone/>
              <a:defRPr>
                <a:solidFill>
                  <a:srgbClr val="1A3561"/>
                </a:solidFill>
                <a:latin typeface="Open Sans SemiBold"/>
                <a:ea typeface="Open Sans SemiBold"/>
                <a:cs typeface="Open Sans SemiBold"/>
                <a:sym typeface="Open Sans SemiBold"/>
              </a:defRPr>
            </a:lvl1pPr>
          </a:lstStyle>
          <a:p/>
        </p:txBody>
      </p:sp>
      <p:sp>
        <p:nvSpPr>
          <p:cNvPr id="65" name="Google Shape;65;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6" name="Google Shape;66;p12"/>
          <p:cNvSpPr/>
          <p:nvPr>
            <p:ph idx="2" type="pic"/>
          </p:nvPr>
        </p:nvSpPr>
        <p:spPr>
          <a:xfrm>
            <a:off x="4343400" y="914400"/>
            <a:ext cx="4800600" cy="34065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 - Big Number">
  <p:cSld name="BIG_NUMBER_1">
    <p:spTree>
      <p:nvGrpSpPr>
        <p:cNvPr id="67" name="Shape 67"/>
        <p:cNvGrpSpPr/>
        <p:nvPr/>
      </p:nvGrpSpPr>
      <p:grpSpPr>
        <a:xfrm>
          <a:off x="0" y="0"/>
          <a:ext cx="0" cy="0"/>
          <a:chOff x="0" y="0"/>
          <a:chExt cx="0" cy="0"/>
        </a:xfrm>
      </p:grpSpPr>
      <p:pic>
        <p:nvPicPr>
          <p:cNvPr id="68" name="Google Shape;68;p13"/>
          <p:cNvPicPr preferRelativeResize="0"/>
          <p:nvPr/>
        </p:nvPicPr>
        <p:blipFill>
          <a:blip r:embed="rId2">
            <a:alphaModFix/>
          </a:blip>
          <a:stretch>
            <a:fillRect/>
          </a:stretch>
        </p:blipFill>
        <p:spPr>
          <a:xfrm>
            <a:off x="0" y="0"/>
            <a:ext cx="9144003" cy="5143501"/>
          </a:xfrm>
          <a:prstGeom prst="rect">
            <a:avLst/>
          </a:prstGeom>
          <a:noFill/>
          <a:ln>
            <a:noFill/>
          </a:ln>
        </p:spPr>
      </p:pic>
      <p:sp>
        <p:nvSpPr>
          <p:cNvPr id="69" name="Google Shape;69;p13"/>
          <p:cNvSpPr txBox="1"/>
          <p:nvPr>
            <p:ph hasCustomPrompt="1" type="title"/>
          </p:nvPr>
        </p:nvSpPr>
        <p:spPr>
          <a:xfrm>
            <a:off x="914400" y="914400"/>
            <a:ext cx="2802000" cy="114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A3561"/>
              </a:buClr>
              <a:buSzPts val="7200"/>
              <a:buFont typeface="Open Sans ExtraBold"/>
              <a:buNone/>
              <a:defRPr sz="72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2pPr>
            <a:lvl3pPr lvl="2"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3pPr>
            <a:lvl4pPr lvl="3"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4pPr>
            <a:lvl5pPr lvl="4"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5pPr>
            <a:lvl6pPr lvl="5"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6pPr>
            <a:lvl7pPr lvl="6"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7pPr>
            <a:lvl8pPr lvl="7"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8pPr>
            <a:lvl9pPr lvl="8"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9pPr>
          </a:lstStyle>
          <a:p>
            <a:r>
              <a:t>xx%</a:t>
            </a:r>
          </a:p>
        </p:txBody>
      </p:sp>
      <p:sp>
        <p:nvSpPr>
          <p:cNvPr id="70" name="Google Shape;70;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1" name="Google Shape;71;p13"/>
          <p:cNvSpPr txBox="1"/>
          <p:nvPr>
            <p:ph hasCustomPrompt="1" idx="2" type="title"/>
          </p:nvPr>
        </p:nvSpPr>
        <p:spPr>
          <a:xfrm>
            <a:off x="5486400" y="914400"/>
            <a:ext cx="2802000" cy="1146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A3561"/>
              </a:buClr>
              <a:buSzPts val="7200"/>
              <a:buFont typeface="Open Sans ExtraBold"/>
              <a:buNone/>
              <a:defRPr sz="72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2pPr>
            <a:lvl3pPr lvl="2"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3pPr>
            <a:lvl4pPr lvl="3"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4pPr>
            <a:lvl5pPr lvl="4"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5pPr>
            <a:lvl6pPr lvl="5"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6pPr>
            <a:lvl7pPr lvl="6"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7pPr>
            <a:lvl8pPr lvl="7"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8pPr>
            <a:lvl9pPr lvl="8" rtl="0">
              <a:spcBef>
                <a:spcPts val="0"/>
              </a:spcBef>
              <a:spcAft>
                <a:spcPts val="0"/>
              </a:spcAft>
              <a:buSzPts val="7200"/>
              <a:buFont typeface="Open Sans ExtraBold"/>
              <a:buNone/>
              <a:defRPr sz="7200">
                <a:latin typeface="Open Sans ExtraBold"/>
                <a:ea typeface="Open Sans ExtraBold"/>
                <a:cs typeface="Open Sans ExtraBold"/>
                <a:sym typeface="Open Sans ExtraBold"/>
              </a:defRPr>
            </a:lvl9pPr>
          </a:lstStyle>
          <a:p>
            <a:r>
              <a:t>xx%</a:t>
            </a:r>
          </a:p>
        </p:txBody>
      </p:sp>
      <p:sp>
        <p:nvSpPr>
          <p:cNvPr id="72" name="Google Shape;72;p13"/>
          <p:cNvSpPr txBox="1"/>
          <p:nvPr>
            <p:ph idx="1" type="body"/>
          </p:nvPr>
        </p:nvSpPr>
        <p:spPr>
          <a:xfrm>
            <a:off x="914400" y="2286000"/>
            <a:ext cx="2802000" cy="2225400"/>
          </a:xfrm>
          <a:prstGeom prst="rect">
            <a:avLst/>
          </a:prstGeom>
        </p:spPr>
        <p:txBody>
          <a:bodyPr anchorCtr="0" anchor="t" bIns="91425" lIns="91425" spcFirstLastPara="1" rIns="91425" wrap="square" tIns="91425">
            <a:normAutofit/>
          </a:bodyPr>
          <a:lstStyle>
            <a:lvl1pPr indent="-355600" lvl="0" marL="4572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indent="-355600" lvl="1" marL="9144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indent="-355600" lvl="2" marL="1371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indent="-355600" lvl="3" marL="18288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indent="-355600" lvl="4" marL="22860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indent="-355600" lvl="5" marL="27432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indent="-355600" lvl="6" marL="32004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indent="-355600" lvl="7" marL="3657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indent="-355600" lvl="8" marL="41148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p:txBody>
      </p:sp>
      <p:sp>
        <p:nvSpPr>
          <p:cNvPr id="73" name="Google Shape;73;p13"/>
          <p:cNvSpPr txBox="1"/>
          <p:nvPr>
            <p:ph idx="3" type="body"/>
          </p:nvPr>
        </p:nvSpPr>
        <p:spPr>
          <a:xfrm>
            <a:off x="5486400" y="2286000"/>
            <a:ext cx="2802000" cy="2225400"/>
          </a:xfrm>
          <a:prstGeom prst="rect">
            <a:avLst/>
          </a:prstGeom>
        </p:spPr>
        <p:txBody>
          <a:bodyPr anchorCtr="0" anchor="t" bIns="91425" lIns="91425" spcFirstLastPara="1" rIns="91425" wrap="square" tIns="91425">
            <a:normAutofit/>
          </a:bodyPr>
          <a:lstStyle>
            <a:lvl1pPr indent="-355600" lvl="0" marL="4572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indent="-355600" lvl="1" marL="9144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indent="-355600" lvl="2" marL="1371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indent="-355600" lvl="3" marL="18288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indent="-355600" lvl="4" marL="22860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indent="-355600" lvl="5" marL="27432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indent="-355600" lvl="6" marL="32004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indent="-355600" lvl="7" marL="36576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indent="-355600" lvl="8" marL="4114800" rtl="0">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 - Two Presenters">
  <p:cSld name="BIG_NUMBER_1_1">
    <p:spTree>
      <p:nvGrpSpPr>
        <p:cNvPr id="74" name="Shape 74"/>
        <p:cNvGrpSpPr/>
        <p:nvPr/>
      </p:nvGrpSpPr>
      <p:grpSpPr>
        <a:xfrm>
          <a:off x="0" y="0"/>
          <a:ext cx="0" cy="0"/>
          <a:chOff x="0" y="0"/>
          <a:chExt cx="0" cy="0"/>
        </a:xfrm>
      </p:grpSpPr>
      <p:sp>
        <p:nvSpPr>
          <p:cNvPr id="75" name="Google Shape;75;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4"/>
          <p:cNvSpPr txBox="1"/>
          <p:nvPr>
            <p:ph idx="1" type="body"/>
          </p:nvPr>
        </p:nvSpPr>
        <p:spPr>
          <a:xfrm>
            <a:off x="914400" y="3657600"/>
            <a:ext cx="2662200" cy="1056600"/>
          </a:xfrm>
          <a:prstGeom prst="rect">
            <a:avLst/>
          </a:prstGeom>
        </p:spPr>
        <p:txBody>
          <a:bodyPr anchorCtr="0" anchor="t" bIns="91425" lIns="91425" spcFirstLastPara="1" rIns="91425" wrap="square" tIns="91425">
            <a:normAutofit/>
          </a:bodyPr>
          <a:lstStyle>
            <a:lvl1pPr indent="-330200" lvl="0" marL="4572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1pPr>
            <a:lvl2pPr indent="-330200" lvl="1" marL="9144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2pPr>
            <a:lvl3pPr indent="-330200" lvl="2" marL="13716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3pPr>
            <a:lvl4pPr indent="-330200" lvl="3" marL="18288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4pPr>
            <a:lvl5pPr indent="-330200" lvl="4" marL="22860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5pPr>
            <a:lvl6pPr indent="-330200" lvl="5" marL="27432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6pPr>
            <a:lvl7pPr indent="-330200" lvl="6" marL="32004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7pPr>
            <a:lvl8pPr indent="-330200" lvl="7" marL="36576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8pPr>
            <a:lvl9pPr indent="-330200" lvl="8" marL="41148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9pPr>
          </a:lstStyle>
          <a:p/>
        </p:txBody>
      </p:sp>
      <p:sp>
        <p:nvSpPr>
          <p:cNvPr id="77" name="Google Shape;77;p14"/>
          <p:cNvSpPr txBox="1"/>
          <p:nvPr>
            <p:ph type="title"/>
          </p:nvPr>
        </p:nvSpPr>
        <p:spPr>
          <a:xfrm>
            <a:off x="914400" y="2743200"/>
            <a:ext cx="2662200" cy="798600"/>
          </a:xfrm>
          <a:prstGeom prst="rect">
            <a:avLst/>
          </a:prstGeom>
        </p:spPr>
        <p:txBody>
          <a:bodyPr anchorCtr="0" anchor="t" bIns="91425" lIns="91425" spcFirstLastPara="1" rIns="91425" wrap="square" tIns="91425">
            <a:normAutofit/>
          </a:bodyPr>
          <a:lstStyle>
            <a:lvl1pPr lvl="0" algn="ctr">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1pPr>
            <a:lvl2pPr lvl="1">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2pPr>
            <a:lvl3pPr lvl="2">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3pPr>
            <a:lvl4pPr lvl="3">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4pPr>
            <a:lvl5pPr lvl="4">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5pPr>
            <a:lvl6pPr lvl="5">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6pPr>
            <a:lvl7pPr lvl="6">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7pPr>
            <a:lvl8pPr lvl="7">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8pPr>
            <a:lvl9pPr lvl="8">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9pPr>
          </a:lstStyle>
          <a:p/>
        </p:txBody>
      </p:sp>
      <p:sp>
        <p:nvSpPr>
          <p:cNvPr id="78" name="Google Shape;78;p14"/>
          <p:cNvSpPr txBox="1"/>
          <p:nvPr>
            <p:ph idx="2" type="body"/>
          </p:nvPr>
        </p:nvSpPr>
        <p:spPr>
          <a:xfrm>
            <a:off x="5486400" y="3657600"/>
            <a:ext cx="2662200" cy="1056600"/>
          </a:xfrm>
          <a:prstGeom prst="rect">
            <a:avLst/>
          </a:prstGeom>
        </p:spPr>
        <p:txBody>
          <a:bodyPr anchorCtr="0" anchor="t" bIns="91425" lIns="91425" spcFirstLastPara="1" rIns="91425" wrap="square" tIns="91425">
            <a:normAutofit/>
          </a:bodyPr>
          <a:lstStyle>
            <a:lvl1pPr indent="-330200" lvl="0" marL="4572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1pPr>
            <a:lvl2pPr indent="-330200" lvl="1" marL="9144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2pPr>
            <a:lvl3pPr indent="-330200" lvl="2" marL="13716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3pPr>
            <a:lvl4pPr indent="-330200" lvl="3" marL="18288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4pPr>
            <a:lvl5pPr indent="-330200" lvl="4" marL="22860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5pPr>
            <a:lvl6pPr indent="-330200" lvl="5" marL="27432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6pPr>
            <a:lvl7pPr indent="-330200" lvl="6" marL="32004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7pPr>
            <a:lvl8pPr indent="-330200" lvl="7" marL="36576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8pPr>
            <a:lvl9pPr indent="-330200" lvl="8" marL="4114800" rtl="0" algn="ctr">
              <a:spcBef>
                <a:spcPts val="0"/>
              </a:spcBef>
              <a:spcAft>
                <a:spcPts val="0"/>
              </a:spcAft>
              <a:buClr>
                <a:srgbClr val="1A3561"/>
              </a:buClr>
              <a:buSzPts val="1600"/>
              <a:buFont typeface="Open Sans Medium"/>
              <a:buChar char="■"/>
              <a:defRPr sz="1600">
                <a:solidFill>
                  <a:srgbClr val="1A3561"/>
                </a:solidFill>
                <a:latin typeface="Open Sans Medium"/>
                <a:ea typeface="Open Sans Medium"/>
                <a:cs typeface="Open Sans Medium"/>
                <a:sym typeface="Open Sans Medium"/>
              </a:defRPr>
            </a:lvl9pPr>
          </a:lstStyle>
          <a:p/>
        </p:txBody>
      </p:sp>
      <p:sp>
        <p:nvSpPr>
          <p:cNvPr id="79" name="Google Shape;79;p14"/>
          <p:cNvSpPr txBox="1"/>
          <p:nvPr>
            <p:ph idx="3" type="title"/>
          </p:nvPr>
        </p:nvSpPr>
        <p:spPr>
          <a:xfrm>
            <a:off x="5486400" y="2743200"/>
            <a:ext cx="2662200" cy="798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9pPr>
          </a:lstStyle>
          <a:p/>
        </p:txBody>
      </p:sp>
      <p:sp>
        <p:nvSpPr>
          <p:cNvPr id="80" name="Google Shape;80;p14"/>
          <p:cNvSpPr/>
          <p:nvPr>
            <p:ph idx="4" type="pic"/>
          </p:nvPr>
        </p:nvSpPr>
        <p:spPr>
          <a:xfrm>
            <a:off x="1331100" y="640080"/>
            <a:ext cx="1828800" cy="1828800"/>
          </a:xfrm>
          <a:prstGeom prst="ellipse">
            <a:avLst/>
          </a:prstGeom>
          <a:noFill/>
          <a:ln>
            <a:noFill/>
          </a:ln>
        </p:spPr>
      </p:sp>
      <p:sp>
        <p:nvSpPr>
          <p:cNvPr id="81" name="Google Shape;81;p14"/>
          <p:cNvSpPr/>
          <p:nvPr>
            <p:ph idx="5" type="pic"/>
          </p:nvPr>
        </p:nvSpPr>
        <p:spPr>
          <a:xfrm>
            <a:off x="5903100" y="640080"/>
            <a:ext cx="1828800" cy="1828800"/>
          </a:xfrm>
          <a:prstGeom prst="ellipse">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 - Three Presenters">
  <p:cSld name="BIG_NUMBER_1_1_1">
    <p:spTree>
      <p:nvGrpSpPr>
        <p:cNvPr id="82" name="Shape 82"/>
        <p:cNvGrpSpPr/>
        <p:nvPr/>
      </p:nvGrpSpPr>
      <p:grpSpPr>
        <a:xfrm>
          <a:off x="0" y="0"/>
          <a:ext cx="0" cy="0"/>
          <a:chOff x="0" y="0"/>
          <a:chExt cx="0" cy="0"/>
        </a:xfrm>
      </p:grpSpPr>
      <p:sp>
        <p:nvSpPr>
          <p:cNvPr id="83" name="Google Shape;83;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15"/>
          <p:cNvSpPr txBox="1"/>
          <p:nvPr>
            <p:ph idx="1" type="body"/>
          </p:nvPr>
        </p:nvSpPr>
        <p:spPr>
          <a:xfrm>
            <a:off x="457200" y="3657600"/>
            <a:ext cx="2662200" cy="798600"/>
          </a:xfrm>
          <a:prstGeom prst="rect">
            <a:avLst/>
          </a:prstGeom>
        </p:spPr>
        <p:txBody>
          <a:bodyPr anchorCtr="0" anchor="t" bIns="91425" lIns="91425" spcFirstLastPara="1" rIns="91425" wrap="square" tIns="91425">
            <a:normAutofit/>
          </a:bodyPr>
          <a:lstStyle>
            <a:lvl1pPr indent="-355600" lvl="0" marL="4572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indent="-355600" lvl="1" marL="9144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indent="-355600" lvl="2" marL="13716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indent="-355600" lvl="3" marL="18288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indent="-355600" lvl="4" marL="22860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indent="-355600" lvl="5" marL="27432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indent="-355600" lvl="6" marL="32004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indent="-355600" lvl="7" marL="36576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indent="-355600" lvl="8" marL="41148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p:txBody>
      </p:sp>
      <p:sp>
        <p:nvSpPr>
          <p:cNvPr id="85" name="Google Shape;85;p15"/>
          <p:cNvSpPr txBox="1"/>
          <p:nvPr>
            <p:ph type="title"/>
          </p:nvPr>
        </p:nvSpPr>
        <p:spPr>
          <a:xfrm>
            <a:off x="457200" y="2743200"/>
            <a:ext cx="2662200" cy="798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9pPr>
          </a:lstStyle>
          <a:p/>
        </p:txBody>
      </p:sp>
      <p:sp>
        <p:nvSpPr>
          <p:cNvPr id="86" name="Google Shape;86;p15"/>
          <p:cNvSpPr txBox="1"/>
          <p:nvPr>
            <p:ph idx="2" type="body"/>
          </p:nvPr>
        </p:nvSpPr>
        <p:spPr>
          <a:xfrm>
            <a:off x="5943600" y="3657600"/>
            <a:ext cx="2662200" cy="798600"/>
          </a:xfrm>
          <a:prstGeom prst="rect">
            <a:avLst/>
          </a:prstGeom>
        </p:spPr>
        <p:txBody>
          <a:bodyPr anchorCtr="0" anchor="t" bIns="91425" lIns="91425" spcFirstLastPara="1" rIns="91425" wrap="square" tIns="91425">
            <a:normAutofit/>
          </a:bodyPr>
          <a:lstStyle>
            <a:lvl1pPr indent="-355600" lvl="0" marL="4572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indent="-355600" lvl="1" marL="9144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indent="-355600" lvl="2" marL="13716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indent="-355600" lvl="3" marL="18288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indent="-355600" lvl="4" marL="22860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indent="-355600" lvl="5" marL="27432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indent="-355600" lvl="6" marL="32004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indent="-355600" lvl="7" marL="36576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indent="-355600" lvl="8" marL="41148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p:txBody>
      </p:sp>
      <p:sp>
        <p:nvSpPr>
          <p:cNvPr id="87" name="Google Shape;87;p15"/>
          <p:cNvSpPr txBox="1"/>
          <p:nvPr>
            <p:ph idx="3" type="title"/>
          </p:nvPr>
        </p:nvSpPr>
        <p:spPr>
          <a:xfrm>
            <a:off x="5943600" y="2743200"/>
            <a:ext cx="2662200" cy="798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9pPr>
          </a:lstStyle>
          <a:p/>
        </p:txBody>
      </p:sp>
      <p:sp>
        <p:nvSpPr>
          <p:cNvPr id="88" name="Google Shape;88;p15"/>
          <p:cNvSpPr/>
          <p:nvPr>
            <p:ph idx="4" type="pic"/>
          </p:nvPr>
        </p:nvSpPr>
        <p:spPr>
          <a:xfrm>
            <a:off x="873900" y="640080"/>
            <a:ext cx="1828800" cy="1828800"/>
          </a:xfrm>
          <a:prstGeom prst="ellipse">
            <a:avLst/>
          </a:prstGeom>
          <a:noFill/>
          <a:ln>
            <a:noFill/>
          </a:ln>
        </p:spPr>
      </p:sp>
      <p:sp>
        <p:nvSpPr>
          <p:cNvPr id="89" name="Google Shape;89;p15"/>
          <p:cNvSpPr/>
          <p:nvPr>
            <p:ph idx="5" type="pic"/>
          </p:nvPr>
        </p:nvSpPr>
        <p:spPr>
          <a:xfrm>
            <a:off x="6360300" y="640080"/>
            <a:ext cx="1828800" cy="1828800"/>
          </a:xfrm>
          <a:prstGeom prst="ellipse">
            <a:avLst/>
          </a:prstGeom>
          <a:noFill/>
          <a:ln>
            <a:noFill/>
          </a:ln>
        </p:spPr>
      </p:sp>
      <p:sp>
        <p:nvSpPr>
          <p:cNvPr id="90" name="Google Shape;90;p15"/>
          <p:cNvSpPr txBox="1"/>
          <p:nvPr>
            <p:ph idx="6" type="body"/>
          </p:nvPr>
        </p:nvSpPr>
        <p:spPr>
          <a:xfrm>
            <a:off x="3200400" y="3657600"/>
            <a:ext cx="2662200" cy="798600"/>
          </a:xfrm>
          <a:prstGeom prst="rect">
            <a:avLst/>
          </a:prstGeom>
        </p:spPr>
        <p:txBody>
          <a:bodyPr anchorCtr="0" anchor="t" bIns="91425" lIns="91425" spcFirstLastPara="1" rIns="91425" wrap="square" tIns="91425">
            <a:normAutofit/>
          </a:bodyPr>
          <a:lstStyle>
            <a:lvl1pPr indent="-355600" lvl="0" marL="4572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1pPr>
            <a:lvl2pPr indent="-355600" lvl="1" marL="9144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2pPr>
            <a:lvl3pPr indent="-355600" lvl="2" marL="13716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3pPr>
            <a:lvl4pPr indent="-355600" lvl="3" marL="18288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4pPr>
            <a:lvl5pPr indent="-355600" lvl="4" marL="22860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5pPr>
            <a:lvl6pPr indent="-355600" lvl="5" marL="27432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6pPr>
            <a:lvl7pPr indent="-355600" lvl="6" marL="32004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7pPr>
            <a:lvl8pPr indent="-355600" lvl="7" marL="36576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8pPr>
            <a:lvl9pPr indent="-355600" lvl="8" marL="4114800" rtl="0" algn="ctr">
              <a:spcBef>
                <a:spcPts val="0"/>
              </a:spcBef>
              <a:spcAft>
                <a:spcPts val="0"/>
              </a:spcAft>
              <a:buClr>
                <a:srgbClr val="1A3561"/>
              </a:buClr>
              <a:buSzPts val="2000"/>
              <a:buFont typeface="Open Sans Medium"/>
              <a:buChar char="■"/>
              <a:defRPr sz="2000">
                <a:solidFill>
                  <a:srgbClr val="1A3561"/>
                </a:solidFill>
                <a:latin typeface="Open Sans Medium"/>
                <a:ea typeface="Open Sans Medium"/>
                <a:cs typeface="Open Sans Medium"/>
                <a:sym typeface="Open Sans Medium"/>
              </a:defRPr>
            </a:lvl9pPr>
          </a:lstStyle>
          <a:p/>
        </p:txBody>
      </p:sp>
      <p:sp>
        <p:nvSpPr>
          <p:cNvPr id="91" name="Google Shape;91;p15"/>
          <p:cNvSpPr txBox="1"/>
          <p:nvPr>
            <p:ph idx="7" type="title"/>
          </p:nvPr>
        </p:nvSpPr>
        <p:spPr>
          <a:xfrm>
            <a:off x="3200400" y="2743200"/>
            <a:ext cx="2662200" cy="7986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1pPr>
            <a:lvl2pPr lvl="1"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2pPr>
            <a:lvl3pPr lvl="2"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3pPr>
            <a:lvl4pPr lvl="3"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4pPr>
            <a:lvl5pPr lvl="4"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5pPr>
            <a:lvl6pPr lvl="5"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6pPr>
            <a:lvl7pPr lvl="6"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7pPr>
            <a:lvl8pPr lvl="7"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8pPr>
            <a:lvl9pPr lvl="8" rtl="0">
              <a:spcBef>
                <a:spcPts val="0"/>
              </a:spcBef>
              <a:spcAft>
                <a:spcPts val="0"/>
              </a:spcAft>
              <a:buClr>
                <a:srgbClr val="1A3561"/>
              </a:buClr>
              <a:buSzPts val="2000"/>
              <a:buFont typeface="Open Sans"/>
              <a:buNone/>
              <a:defRPr b="1" sz="2000">
                <a:solidFill>
                  <a:srgbClr val="1A3561"/>
                </a:solidFill>
                <a:latin typeface="Open Sans"/>
                <a:ea typeface="Open Sans"/>
                <a:cs typeface="Open Sans"/>
                <a:sym typeface="Open Sans"/>
              </a:defRPr>
            </a:lvl9pPr>
          </a:lstStyle>
          <a:p/>
        </p:txBody>
      </p:sp>
      <p:sp>
        <p:nvSpPr>
          <p:cNvPr id="92" name="Google Shape;92;p15"/>
          <p:cNvSpPr/>
          <p:nvPr>
            <p:ph idx="8" type="pic"/>
          </p:nvPr>
        </p:nvSpPr>
        <p:spPr>
          <a:xfrm>
            <a:off x="3617100" y="640080"/>
            <a:ext cx="1828800" cy="1828800"/>
          </a:xfrm>
          <a:prstGeom prst="ellipse">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 - Blank">
  <p:cSld name="BLANK_1">
    <p:spTree>
      <p:nvGrpSpPr>
        <p:cNvPr id="93" name="Shape 93"/>
        <p:cNvGrpSpPr/>
        <p:nvPr/>
      </p:nvGrpSpPr>
      <p:grpSpPr>
        <a:xfrm>
          <a:off x="0" y="0"/>
          <a:ext cx="0" cy="0"/>
          <a:chOff x="0" y="0"/>
          <a:chExt cx="0" cy="0"/>
        </a:xfrm>
      </p:grpSpPr>
      <p:sp>
        <p:nvSpPr>
          <p:cNvPr id="94" name="Google Shape;9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 Section header">
  <p:cSld name="TITLE_1">
    <p:spTree>
      <p:nvGrpSpPr>
        <p:cNvPr id="15" name="Shape 15"/>
        <p:cNvGrpSpPr/>
        <p:nvPr/>
      </p:nvGrpSpPr>
      <p:grpSpPr>
        <a:xfrm>
          <a:off x="0" y="0"/>
          <a:ext cx="0" cy="0"/>
          <a:chOff x="0" y="0"/>
          <a:chExt cx="0" cy="0"/>
        </a:xfrm>
      </p:grpSpPr>
      <p:pic>
        <p:nvPicPr>
          <p:cNvPr id="16" name="Google Shape;16;p3"/>
          <p:cNvPicPr preferRelativeResize="0"/>
          <p:nvPr/>
        </p:nvPicPr>
        <p:blipFill>
          <a:blip r:embed="rId2">
            <a:alphaModFix/>
          </a:blip>
          <a:stretch>
            <a:fillRect/>
          </a:stretch>
        </p:blipFill>
        <p:spPr>
          <a:xfrm>
            <a:off x="0" y="0"/>
            <a:ext cx="9144003" cy="5143501"/>
          </a:xfrm>
          <a:prstGeom prst="rect">
            <a:avLst/>
          </a:prstGeom>
          <a:noFill/>
          <a:ln>
            <a:noFill/>
          </a:ln>
        </p:spPr>
      </p:pic>
      <p:sp>
        <p:nvSpPr>
          <p:cNvPr id="17" name="Google Shape;17;p3"/>
          <p:cNvSpPr txBox="1"/>
          <p:nvPr>
            <p:ph type="ctrTitle"/>
          </p:nvPr>
        </p:nvSpPr>
        <p:spPr>
          <a:xfrm>
            <a:off x="914400" y="914400"/>
            <a:ext cx="4862400" cy="23184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3000"/>
              <a:buFont typeface="Open Sans ExtraBold"/>
              <a:buNone/>
              <a:defRPr sz="3000">
                <a:solidFill>
                  <a:schemeClr val="lt1"/>
                </a:solidFill>
                <a:latin typeface="Open Sans ExtraBold"/>
                <a:ea typeface="Open Sans ExtraBold"/>
                <a:cs typeface="Open Sans ExtraBold"/>
                <a:sym typeface="Open Sans ExtraBold"/>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3">
            <a:alphaModFix/>
          </a:blip>
          <a:stretch>
            <a:fillRect/>
          </a:stretch>
        </p:blipFill>
        <p:spPr>
          <a:xfrm>
            <a:off x="914400" y="4343400"/>
            <a:ext cx="1105252" cy="393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 Title and body">
  <p:cSld name="TITLE_AND_BODY_2">
    <p:spTree>
      <p:nvGrpSpPr>
        <p:cNvPr id="20" name="Shape 20"/>
        <p:cNvGrpSpPr/>
        <p:nvPr/>
      </p:nvGrpSpPr>
      <p:grpSpPr>
        <a:xfrm>
          <a:off x="0" y="0"/>
          <a:ext cx="0" cy="0"/>
          <a:chOff x="0" y="0"/>
          <a:chExt cx="0" cy="0"/>
        </a:xfrm>
      </p:grpSpPr>
      <p:pic>
        <p:nvPicPr>
          <p:cNvPr id="21" name="Google Shape;21;p4"/>
          <p:cNvPicPr preferRelativeResize="0"/>
          <p:nvPr/>
        </p:nvPicPr>
        <p:blipFill>
          <a:blip r:embed="rId2">
            <a:alphaModFix/>
          </a:blip>
          <a:stretch>
            <a:fillRect/>
          </a:stretch>
        </p:blipFill>
        <p:spPr>
          <a:xfrm>
            <a:off x="0" y="0"/>
            <a:ext cx="9144003" cy="5143501"/>
          </a:xfrm>
          <a:prstGeom prst="rect">
            <a:avLst/>
          </a:prstGeom>
          <a:noFill/>
          <a:ln>
            <a:noFill/>
          </a:ln>
        </p:spPr>
      </p:pic>
      <p:sp>
        <p:nvSpPr>
          <p:cNvPr id="22" name="Google Shape;22;p4"/>
          <p:cNvSpPr txBox="1"/>
          <p:nvPr>
            <p:ph type="title"/>
          </p:nvPr>
        </p:nvSpPr>
        <p:spPr>
          <a:xfrm>
            <a:off x="914400" y="914400"/>
            <a:ext cx="4735800" cy="114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 name="Google Shape;23;p4"/>
          <p:cNvSpPr txBox="1"/>
          <p:nvPr>
            <p:ph idx="1" type="body"/>
          </p:nvPr>
        </p:nvSpPr>
        <p:spPr>
          <a:xfrm>
            <a:off x="914400" y="2286000"/>
            <a:ext cx="5491500" cy="2377200"/>
          </a:xfrm>
          <a:prstGeom prst="rect">
            <a:avLst/>
          </a:prstGeom>
        </p:spPr>
        <p:txBody>
          <a:bodyPr anchorCtr="0" anchor="t" bIns="91425" lIns="91425" spcFirstLastPara="1" rIns="91425" wrap="square" tIns="91425">
            <a:normAutofit/>
          </a:bodyPr>
          <a:lstStyle>
            <a:lvl1pPr indent="-355600" lvl="0" marL="4572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indent="-355600" lvl="1" marL="9144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indent="-355600" lvl="2" marL="1371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indent="-355600" lvl="3" marL="18288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indent="-355600" lvl="4" marL="22860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indent="-355600" lvl="5" marL="27432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indent="-355600" lvl="6" marL="32004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indent="-355600" lvl="7" marL="3657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indent="-355600" lvl="8" marL="41148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 Title only">
  <p:cSld name="TITLE_AND_BODY_1">
    <p:spTree>
      <p:nvGrpSpPr>
        <p:cNvPr id="25"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0" y="0"/>
            <a:ext cx="9144003" cy="5143501"/>
          </a:xfrm>
          <a:prstGeom prst="rect">
            <a:avLst/>
          </a:prstGeom>
          <a:noFill/>
          <a:ln>
            <a:noFill/>
          </a:ln>
        </p:spPr>
      </p:pic>
      <p:sp>
        <p:nvSpPr>
          <p:cNvPr id="27" name="Google Shape;27;p5"/>
          <p:cNvSpPr txBox="1"/>
          <p:nvPr>
            <p:ph type="title"/>
          </p:nvPr>
        </p:nvSpPr>
        <p:spPr>
          <a:xfrm>
            <a:off x="914400" y="914400"/>
            <a:ext cx="4735800" cy="14172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8" name="Google Shape;28;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 Title and two columns">
  <p:cSld name="TITLE_AND_TWO_COLUMNS_1">
    <p:spTree>
      <p:nvGrpSpPr>
        <p:cNvPr id="29" name="Shape 29"/>
        <p:cNvGrpSpPr/>
        <p:nvPr/>
      </p:nvGrpSpPr>
      <p:grpSpPr>
        <a:xfrm>
          <a:off x="0" y="0"/>
          <a:ext cx="0" cy="0"/>
          <a:chOff x="0" y="0"/>
          <a:chExt cx="0" cy="0"/>
        </a:xfrm>
      </p:grpSpPr>
      <p:pic>
        <p:nvPicPr>
          <p:cNvPr id="30" name="Google Shape;30;p6"/>
          <p:cNvPicPr preferRelativeResize="0"/>
          <p:nvPr/>
        </p:nvPicPr>
        <p:blipFill>
          <a:blip r:embed="rId2">
            <a:alphaModFix/>
          </a:blip>
          <a:stretch>
            <a:fillRect/>
          </a:stretch>
        </p:blipFill>
        <p:spPr>
          <a:xfrm>
            <a:off x="0" y="0"/>
            <a:ext cx="9144003" cy="5143501"/>
          </a:xfrm>
          <a:prstGeom prst="rect">
            <a:avLst/>
          </a:prstGeom>
          <a:noFill/>
          <a:ln>
            <a:noFill/>
          </a:ln>
        </p:spPr>
      </p:pic>
      <p:sp>
        <p:nvSpPr>
          <p:cNvPr id="31" name="Google Shape;31;p6"/>
          <p:cNvSpPr txBox="1"/>
          <p:nvPr>
            <p:ph type="title"/>
          </p:nvPr>
        </p:nvSpPr>
        <p:spPr>
          <a:xfrm>
            <a:off x="914400" y="914400"/>
            <a:ext cx="75582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6"/>
          <p:cNvSpPr txBox="1"/>
          <p:nvPr>
            <p:ph idx="1" type="body"/>
          </p:nvPr>
        </p:nvSpPr>
        <p:spPr>
          <a:xfrm>
            <a:off x="914400" y="2286000"/>
            <a:ext cx="3228300" cy="2225400"/>
          </a:xfrm>
          <a:prstGeom prst="rect">
            <a:avLst/>
          </a:prstGeom>
        </p:spPr>
        <p:txBody>
          <a:bodyPr anchorCtr="0" anchor="t" bIns="91425" lIns="91425" spcFirstLastPara="1" rIns="91425" wrap="square" tIns="91425">
            <a:normAutofit/>
          </a:bodyPr>
          <a:lstStyle>
            <a:lvl1pPr indent="-355600" lvl="0" marL="4572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1pPr>
            <a:lvl2pPr indent="-355600" lvl="1" marL="9144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2pPr>
            <a:lvl3pPr indent="-355600" lvl="2" marL="1371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3pPr>
            <a:lvl4pPr indent="-355600" lvl="3" marL="18288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4pPr>
            <a:lvl5pPr indent="-355600" lvl="4" marL="22860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5pPr>
            <a:lvl6pPr indent="-355600" lvl="5" marL="27432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6pPr>
            <a:lvl7pPr indent="-355600" lvl="6" marL="32004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7pPr>
            <a:lvl8pPr indent="-355600" lvl="7" marL="3657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8pPr>
            <a:lvl9pPr indent="-355600" lvl="8" marL="41148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4" name="Google Shape;34;p6"/>
          <p:cNvSpPr txBox="1"/>
          <p:nvPr>
            <p:ph idx="2" type="body"/>
          </p:nvPr>
        </p:nvSpPr>
        <p:spPr>
          <a:xfrm>
            <a:off x="4572000" y="2286000"/>
            <a:ext cx="3228300" cy="2225400"/>
          </a:xfrm>
          <a:prstGeom prst="rect">
            <a:avLst/>
          </a:prstGeom>
        </p:spPr>
        <p:txBody>
          <a:bodyPr anchorCtr="0" anchor="t" bIns="91425" lIns="91425" spcFirstLastPara="1" rIns="91425" wrap="square" tIns="91425">
            <a:normAutofit/>
          </a:bodyPr>
          <a:lstStyle>
            <a:lvl1pPr indent="-355600" lvl="0" marL="4572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1pPr>
            <a:lvl2pPr indent="-355600" lvl="1" marL="9144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2pPr>
            <a:lvl3pPr indent="-355600" lvl="2" marL="1371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3pPr>
            <a:lvl4pPr indent="-355600" lvl="3" marL="18288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4pPr>
            <a:lvl5pPr indent="-355600" lvl="4" marL="22860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5pPr>
            <a:lvl6pPr indent="-355600" lvl="5" marL="27432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6pPr>
            <a:lvl7pPr indent="-355600" lvl="6" marL="32004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7pPr>
            <a:lvl8pPr indent="-355600" lvl="7" marL="36576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8pPr>
            <a:lvl9pPr indent="-355600" lvl="8" marL="4114800" rtl="0">
              <a:spcBef>
                <a:spcPts val="0"/>
              </a:spcBef>
              <a:spcAft>
                <a:spcPts val="0"/>
              </a:spcAft>
              <a:buClr>
                <a:schemeClr val="lt1"/>
              </a:buClr>
              <a:buSzPts val="2000"/>
              <a:buFont typeface="Open Sans Medium"/>
              <a:buChar char="■"/>
              <a:defRPr sz="2000">
                <a:solidFill>
                  <a:schemeClr val="lt1"/>
                </a:solidFill>
                <a:latin typeface="Open Sans Medium"/>
                <a:ea typeface="Open Sans Medium"/>
                <a:cs typeface="Open Sans Medium"/>
                <a:sym typeface="Open Sans Medium"/>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 Two column comparison">
  <p:cSld name="TITLE_AND_TWO_COLUMNS_1_1">
    <p:spTree>
      <p:nvGrpSpPr>
        <p:cNvPr id="35" name="Shape 35"/>
        <p:cNvGrpSpPr/>
        <p:nvPr/>
      </p:nvGrpSpPr>
      <p:grpSpPr>
        <a:xfrm>
          <a:off x="0" y="0"/>
          <a:ext cx="0" cy="0"/>
          <a:chOff x="0" y="0"/>
          <a:chExt cx="0" cy="0"/>
        </a:xfrm>
      </p:grpSpPr>
      <p:pic>
        <p:nvPicPr>
          <p:cNvPr id="36" name="Google Shape;36;p7"/>
          <p:cNvPicPr preferRelativeResize="0"/>
          <p:nvPr/>
        </p:nvPicPr>
        <p:blipFill>
          <a:blip r:embed="rId2">
            <a:alphaModFix/>
          </a:blip>
          <a:stretch>
            <a:fillRect/>
          </a:stretch>
        </p:blipFill>
        <p:spPr>
          <a:xfrm>
            <a:off x="0" y="0"/>
            <a:ext cx="9144003" cy="5143501"/>
          </a:xfrm>
          <a:prstGeom prst="rect">
            <a:avLst/>
          </a:prstGeom>
          <a:noFill/>
          <a:ln>
            <a:noFill/>
          </a:ln>
        </p:spPr>
      </p:pic>
      <p:sp>
        <p:nvSpPr>
          <p:cNvPr id="37" name="Google Shape;37;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8" name="Google Shape;38;p7"/>
          <p:cNvSpPr txBox="1"/>
          <p:nvPr>
            <p:ph type="title"/>
          </p:nvPr>
        </p:nvSpPr>
        <p:spPr>
          <a:xfrm>
            <a:off x="914400" y="914400"/>
            <a:ext cx="3044100" cy="8565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A3561"/>
              </a:buClr>
              <a:buSzPts val="2000"/>
              <a:buFont typeface="Open Sans ExtraBold"/>
              <a:buNone/>
              <a:defRPr sz="20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9" name="Google Shape;39;p7"/>
          <p:cNvSpPr txBox="1"/>
          <p:nvPr>
            <p:ph idx="1" type="body"/>
          </p:nvPr>
        </p:nvSpPr>
        <p:spPr>
          <a:xfrm>
            <a:off x="914400" y="2286000"/>
            <a:ext cx="3044100" cy="2448000"/>
          </a:xfrm>
          <a:prstGeom prst="rect">
            <a:avLst/>
          </a:prstGeom>
        </p:spPr>
        <p:txBody>
          <a:bodyPr anchorCtr="0" anchor="t" bIns="91425" lIns="91425" spcFirstLastPara="1" rIns="91425" wrap="square" tIns="91425">
            <a:normAutofit/>
          </a:bodyPr>
          <a:lstStyle>
            <a:lvl1pPr indent="-355600" lvl="0" marL="4572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indent="-355600" lvl="1" marL="9144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indent="-355600" lvl="2" marL="1371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indent="-355600" lvl="3" marL="18288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indent="-355600" lvl="4" marL="22860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indent="-355600" lvl="5" marL="27432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indent="-355600" lvl="6" marL="32004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indent="-355600" lvl="7" marL="3657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indent="-355600" lvl="8" marL="41148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p:txBody>
      </p:sp>
      <p:sp>
        <p:nvSpPr>
          <p:cNvPr id="40" name="Google Shape;40;p7"/>
          <p:cNvSpPr txBox="1"/>
          <p:nvPr>
            <p:ph idx="2" type="title"/>
          </p:nvPr>
        </p:nvSpPr>
        <p:spPr>
          <a:xfrm>
            <a:off x="5486400" y="914400"/>
            <a:ext cx="3044100" cy="8565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A3561"/>
              </a:buClr>
              <a:buSzPts val="2000"/>
              <a:buFont typeface="Open Sans ExtraBold"/>
              <a:buNone/>
              <a:defRPr sz="20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1" name="Google Shape;41;p7"/>
          <p:cNvSpPr txBox="1"/>
          <p:nvPr>
            <p:ph idx="3" type="body"/>
          </p:nvPr>
        </p:nvSpPr>
        <p:spPr>
          <a:xfrm>
            <a:off x="5486400" y="2286000"/>
            <a:ext cx="3044100" cy="2448000"/>
          </a:xfrm>
          <a:prstGeom prst="rect">
            <a:avLst/>
          </a:prstGeom>
        </p:spPr>
        <p:txBody>
          <a:bodyPr anchorCtr="0" anchor="t" bIns="91425" lIns="91425" spcFirstLastPara="1" rIns="91425" wrap="square" tIns="91425">
            <a:normAutofit/>
          </a:bodyPr>
          <a:lstStyle>
            <a:lvl1pPr indent="-355600" lvl="0" marL="4572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indent="-355600" lvl="1" marL="9144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indent="-355600" lvl="2" marL="1371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indent="-355600" lvl="3" marL="18288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indent="-355600" lvl="4" marL="22860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indent="-355600" lvl="5" marL="27432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indent="-355600" lvl="6" marL="32004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indent="-355600" lvl="7" marL="3657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indent="-355600" lvl="8" marL="41148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 Main point">
  <p:cSld name="MAIN_POINT_1">
    <p:spTree>
      <p:nvGrpSpPr>
        <p:cNvPr id="42" name="Shape 42"/>
        <p:cNvGrpSpPr/>
        <p:nvPr/>
      </p:nvGrpSpPr>
      <p:grpSpPr>
        <a:xfrm>
          <a:off x="0" y="0"/>
          <a:ext cx="0" cy="0"/>
          <a:chOff x="0" y="0"/>
          <a:chExt cx="0" cy="0"/>
        </a:xfrm>
      </p:grpSpPr>
      <p:pic>
        <p:nvPicPr>
          <p:cNvPr id="43" name="Google Shape;43;p8"/>
          <p:cNvPicPr preferRelativeResize="0"/>
          <p:nvPr/>
        </p:nvPicPr>
        <p:blipFill>
          <a:blip r:embed="rId2">
            <a:alphaModFix/>
          </a:blip>
          <a:stretch>
            <a:fillRect/>
          </a:stretch>
        </p:blipFill>
        <p:spPr>
          <a:xfrm>
            <a:off x="0" y="0"/>
            <a:ext cx="9144003" cy="5143501"/>
          </a:xfrm>
          <a:prstGeom prst="rect">
            <a:avLst/>
          </a:prstGeom>
          <a:noFill/>
          <a:ln>
            <a:noFill/>
          </a:ln>
        </p:spPr>
      </p:pic>
      <p:sp>
        <p:nvSpPr>
          <p:cNvPr id="44" name="Google Shape;4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1A3561"/>
              </a:buClr>
              <a:buSzPts val="4800"/>
              <a:buFont typeface="Open Sans ExtraBold"/>
              <a:buNone/>
              <a:defRPr sz="4800">
                <a:solidFill>
                  <a:srgbClr val="1A3561"/>
                </a:solidFill>
                <a:latin typeface="Open Sans ExtraBold"/>
                <a:ea typeface="Open Sans ExtraBold"/>
                <a:cs typeface="Open Sans ExtraBold"/>
                <a:sym typeface="Open Sans ExtraBold"/>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45" name="Google Shape;4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 Title and body and photo">
  <p:cSld name="SECTION_TITLE_AND_DESCRIPTION_1">
    <p:spTree>
      <p:nvGrpSpPr>
        <p:cNvPr id="46" name="Shape 46"/>
        <p:cNvGrpSpPr/>
        <p:nvPr/>
      </p:nvGrpSpPr>
      <p:grpSpPr>
        <a:xfrm>
          <a:off x="0" y="0"/>
          <a:ext cx="0" cy="0"/>
          <a:chOff x="0" y="0"/>
          <a:chExt cx="0" cy="0"/>
        </a:xfrm>
      </p:grpSpPr>
      <p:sp>
        <p:nvSpPr>
          <p:cNvPr id="47" name="Google Shape;47;p9"/>
          <p:cNvSpPr txBox="1"/>
          <p:nvPr>
            <p:ph type="title"/>
          </p:nvPr>
        </p:nvSpPr>
        <p:spPr>
          <a:xfrm>
            <a:off x="914400" y="914400"/>
            <a:ext cx="3113700" cy="1065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9" name="Google Shape;49;p9"/>
          <p:cNvSpPr txBox="1"/>
          <p:nvPr>
            <p:ph idx="1" type="body"/>
          </p:nvPr>
        </p:nvSpPr>
        <p:spPr>
          <a:xfrm>
            <a:off x="914400" y="2286000"/>
            <a:ext cx="2985900" cy="1834500"/>
          </a:xfrm>
          <a:prstGeom prst="rect">
            <a:avLst/>
          </a:prstGeom>
        </p:spPr>
        <p:txBody>
          <a:bodyPr anchorCtr="0" anchor="t" bIns="91425" lIns="91425" spcFirstLastPara="1" rIns="91425" wrap="square" tIns="91425">
            <a:normAutofit/>
          </a:bodyPr>
          <a:lstStyle>
            <a:lvl1pPr indent="-355600" lvl="0" marL="4572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indent="-355600" lvl="1" marL="9144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indent="-355600" lvl="2" marL="1371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indent="-355600" lvl="3" marL="18288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indent="-355600" lvl="4" marL="22860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indent="-355600" lvl="5" marL="27432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indent="-355600" lvl="6" marL="32004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indent="-355600" lvl="7" marL="3657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indent="-355600" lvl="8" marL="41148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p:txBody>
      </p:sp>
      <p:sp>
        <p:nvSpPr>
          <p:cNvPr id="50" name="Google Shape;50;p9"/>
          <p:cNvSpPr txBox="1"/>
          <p:nvPr/>
        </p:nvSpPr>
        <p:spPr>
          <a:xfrm>
            <a:off x="914400" y="914400"/>
            <a:ext cx="3088500" cy="9246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t/>
            </a:r>
            <a:endParaRPr sz="2400">
              <a:solidFill>
                <a:srgbClr val="1A3561"/>
              </a:solidFill>
              <a:latin typeface="Open Sans ExtraBold"/>
              <a:ea typeface="Open Sans ExtraBold"/>
              <a:cs typeface="Open Sans ExtraBold"/>
              <a:sym typeface="Open Sans ExtraBold"/>
            </a:endParaRPr>
          </a:p>
        </p:txBody>
      </p:sp>
      <p:sp>
        <p:nvSpPr>
          <p:cNvPr id="51" name="Google Shape;51;p9"/>
          <p:cNvSpPr/>
          <p:nvPr>
            <p:ph idx="2" type="pic"/>
          </p:nvPr>
        </p:nvSpPr>
        <p:spPr>
          <a:xfrm>
            <a:off x="5468100" y="0"/>
            <a:ext cx="3675900" cy="51435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 - Section title and description">
  <p:cSld name="SECTION_TITLE_AND_DESCRIPTION_1_1">
    <p:spTree>
      <p:nvGrpSpPr>
        <p:cNvPr id="52" name="Shape 52"/>
        <p:cNvGrpSpPr/>
        <p:nvPr/>
      </p:nvGrpSpPr>
      <p:grpSpPr>
        <a:xfrm>
          <a:off x="0" y="0"/>
          <a:ext cx="0" cy="0"/>
          <a:chOff x="0" y="0"/>
          <a:chExt cx="0" cy="0"/>
        </a:xfrm>
      </p:grpSpPr>
      <p:pic>
        <p:nvPicPr>
          <p:cNvPr id="53" name="Google Shape;53;p10"/>
          <p:cNvPicPr preferRelativeResize="0"/>
          <p:nvPr/>
        </p:nvPicPr>
        <p:blipFill>
          <a:blip r:embed="rId2">
            <a:alphaModFix/>
          </a:blip>
          <a:stretch>
            <a:fillRect/>
          </a:stretch>
        </p:blipFill>
        <p:spPr>
          <a:xfrm>
            <a:off x="0" y="0"/>
            <a:ext cx="9144003" cy="5143501"/>
          </a:xfrm>
          <a:prstGeom prst="rect">
            <a:avLst/>
          </a:prstGeom>
          <a:noFill/>
          <a:ln>
            <a:noFill/>
          </a:ln>
        </p:spPr>
      </p:pic>
      <p:sp>
        <p:nvSpPr>
          <p:cNvPr id="54" name="Google Shape;54;p10"/>
          <p:cNvSpPr txBox="1"/>
          <p:nvPr>
            <p:ph type="title"/>
          </p:nvPr>
        </p:nvSpPr>
        <p:spPr>
          <a:xfrm>
            <a:off x="914400" y="914400"/>
            <a:ext cx="3113700" cy="10650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A3561"/>
              </a:buClr>
              <a:buSzPts val="2400"/>
              <a:buFont typeface="Open Sans ExtraBold"/>
              <a:buNone/>
              <a:defRPr sz="2400">
                <a:solidFill>
                  <a:srgbClr val="1A3561"/>
                </a:solidFill>
                <a:latin typeface="Open Sans ExtraBold"/>
                <a:ea typeface="Open Sans ExtraBold"/>
                <a:cs typeface="Open Sans ExtraBold"/>
                <a:sym typeface="Open Sans ExtraBold"/>
              </a:defRPr>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55" name="Google Shape;55;p10"/>
          <p:cNvSpPr txBox="1"/>
          <p:nvPr>
            <p:ph idx="1" type="subTitle"/>
          </p:nvPr>
        </p:nvSpPr>
        <p:spPr>
          <a:xfrm>
            <a:off x="914400" y="2286000"/>
            <a:ext cx="3113700" cy="2205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rgbClr val="1A3561"/>
              </a:buClr>
              <a:buSzPts val="2100"/>
              <a:buFont typeface="Open Sans SemiBold"/>
              <a:buNone/>
              <a:defRPr sz="2100">
                <a:solidFill>
                  <a:srgbClr val="1A3561"/>
                </a:solidFill>
                <a:latin typeface="Open Sans SemiBold"/>
                <a:ea typeface="Open Sans SemiBold"/>
                <a:cs typeface="Open Sans SemiBold"/>
                <a:sym typeface="Open Sans SemiBold"/>
              </a:defRPr>
            </a:lvl1pPr>
            <a:lvl2pPr lvl="1"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2pPr>
            <a:lvl3pPr lvl="2"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3pPr>
            <a:lvl4pPr lvl="3"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4pPr>
            <a:lvl5pPr lvl="4"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5pPr>
            <a:lvl6pPr lvl="5"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6pPr>
            <a:lvl7pPr lvl="6"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7pPr>
            <a:lvl8pPr lvl="7"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8pPr>
            <a:lvl9pPr lvl="8" rtl="0">
              <a:lnSpc>
                <a:spcPct val="100000"/>
              </a:lnSpc>
              <a:spcBef>
                <a:spcPts val="0"/>
              </a:spcBef>
              <a:spcAft>
                <a:spcPts val="0"/>
              </a:spcAft>
              <a:buClr>
                <a:srgbClr val="1A3561"/>
              </a:buClr>
              <a:buSzPts val="2100"/>
              <a:buFont typeface="Open Sans"/>
              <a:buNone/>
              <a:defRPr sz="2100">
                <a:solidFill>
                  <a:srgbClr val="1A3561"/>
                </a:solidFill>
                <a:latin typeface="Open Sans"/>
                <a:ea typeface="Open Sans"/>
                <a:cs typeface="Open Sans"/>
                <a:sym typeface="Open Sans"/>
              </a:defRPr>
            </a:lvl9pPr>
          </a:lstStyle>
          <a:p/>
        </p:txBody>
      </p:sp>
      <p:sp>
        <p:nvSpPr>
          <p:cNvPr id="56" name="Google Shape;56;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10"/>
          <p:cNvSpPr txBox="1"/>
          <p:nvPr>
            <p:ph idx="2" type="body"/>
          </p:nvPr>
        </p:nvSpPr>
        <p:spPr>
          <a:xfrm>
            <a:off x="5486400" y="914400"/>
            <a:ext cx="2985900" cy="3831300"/>
          </a:xfrm>
          <a:prstGeom prst="rect">
            <a:avLst/>
          </a:prstGeom>
        </p:spPr>
        <p:txBody>
          <a:bodyPr anchorCtr="0" anchor="t" bIns="91425" lIns="91425" spcFirstLastPara="1" rIns="91425" wrap="square" tIns="91425">
            <a:normAutofit/>
          </a:bodyPr>
          <a:lstStyle>
            <a:lvl1pPr indent="-355600" lvl="0" marL="4572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1pPr>
            <a:lvl2pPr indent="-355600" lvl="1" marL="9144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2pPr>
            <a:lvl3pPr indent="-355600" lvl="2" marL="1371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3pPr>
            <a:lvl4pPr indent="-355600" lvl="3" marL="18288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4pPr>
            <a:lvl5pPr indent="-355600" lvl="4" marL="22860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5pPr>
            <a:lvl6pPr indent="-355600" lvl="5" marL="27432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6pPr>
            <a:lvl7pPr indent="-355600" lvl="6" marL="32004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7pPr>
            <a:lvl8pPr indent="-355600" lvl="7" marL="36576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8pPr>
            <a:lvl9pPr indent="-355600" lvl="8" marL="4114800" rtl="0">
              <a:spcBef>
                <a:spcPts val="0"/>
              </a:spcBef>
              <a:spcAft>
                <a:spcPts val="0"/>
              </a:spcAft>
              <a:buClr>
                <a:srgbClr val="1A3561"/>
              </a:buClr>
              <a:buSzPts val="2000"/>
              <a:buFont typeface="Open Sans"/>
              <a:buChar char="■"/>
              <a:defRPr sz="2000">
                <a:solidFill>
                  <a:srgbClr val="1A3561"/>
                </a:solidFill>
                <a:latin typeface="Open Sans"/>
                <a:ea typeface="Open Sans"/>
                <a:cs typeface="Open Sans"/>
                <a:sym typeface="Open Sans"/>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hyperlink" Target="http://drive.google.com/file/d/1jHrUv4CyE529r-vV3dF9cEgb3tYHMhFW/view"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drive.google.com/file/d/1cXjLOzWWdj-mER8k7XWBhWKJH1dw2Uk0/view"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ctrTitle"/>
          </p:nvPr>
        </p:nvSpPr>
        <p:spPr>
          <a:xfrm>
            <a:off x="914400" y="914400"/>
            <a:ext cx="4862400" cy="121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Musical Hurricanes</a:t>
            </a:r>
            <a:endParaRPr/>
          </a:p>
        </p:txBody>
      </p:sp>
      <p:sp>
        <p:nvSpPr>
          <p:cNvPr id="100" name="Google Shape;100;p17"/>
          <p:cNvSpPr txBox="1"/>
          <p:nvPr>
            <p:ph idx="1" type="body"/>
          </p:nvPr>
        </p:nvSpPr>
        <p:spPr>
          <a:xfrm>
            <a:off x="914400" y="2331720"/>
            <a:ext cx="4799100" cy="12138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Ruchir Baronia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6"/>
          <p:cNvSpPr txBox="1"/>
          <p:nvPr>
            <p:ph type="ctrTitle"/>
          </p:nvPr>
        </p:nvSpPr>
        <p:spPr>
          <a:xfrm>
            <a:off x="914400" y="914400"/>
            <a:ext cx="4862400" cy="231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Section Three:</a:t>
            </a:r>
            <a:endParaRPr/>
          </a:p>
          <a:p>
            <a:pPr indent="0" lvl="0" marL="0" rtl="0" algn="l">
              <a:spcBef>
                <a:spcPts val="0"/>
              </a:spcBef>
              <a:spcAft>
                <a:spcPts val="0"/>
              </a:spcAft>
              <a:buNone/>
            </a:pPr>
            <a:r>
              <a:rPr lang="en"/>
              <a:t>Audio </a:t>
            </a:r>
            <a:r>
              <a:rPr lang="en"/>
              <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pic>
        <p:nvPicPr>
          <p:cNvPr id="153" name="Google Shape;153;p27"/>
          <p:cNvPicPr preferRelativeResize="0"/>
          <p:nvPr/>
        </p:nvPicPr>
        <p:blipFill>
          <a:blip r:embed="rId3">
            <a:alphaModFix/>
          </a:blip>
          <a:stretch>
            <a:fillRect/>
          </a:stretch>
        </p:blipFill>
        <p:spPr>
          <a:xfrm>
            <a:off x="685800" y="152400"/>
            <a:ext cx="7598270"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8"/>
          <p:cNvPicPr preferRelativeResize="0"/>
          <p:nvPr/>
        </p:nvPicPr>
        <p:blipFill>
          <a:blip r:embed="rId3">
            <a:alphaModFix/>
          </a:blip>
          <a:stretch>
            <a:fillRect/>
          </a:stretch>
        </p:blipFill>
        <p:spPr>
          <a:xfrm>
            <a:off x="3771900" y="152400"/>
            <a:ext cx="2357872"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9" title="FINAL PRODUCT.mp4">
            <a:hlinkClick r:id="rId3"/>
          </p:cNvPr>
          <p:cNvPicPr preferRelativeResize="0"/>
          <p:nvPr/>
        </p:nvPicPr>
        <p:blipFill>
          <a:blip r:embed="rId4">
            <a:alphaModFix/>
          </a:blip>
          <a:stretch>
            <a:fillRect/>
          </a:stretch>
        </p:blipFill>
        <p:spPr>
          <a:xfrm>
            <a:off x="1549400" y="152400"/>
            <a:ext cx="6654800" cy="4991100"/>
          </a:xfrm>
          <a:prstGeom prst="rect">
            <a:avLst/>
          </a:prstGeom>
          <a:noFill/>
          <a:ln>
            <a:noFill/>
          </a:ln>
        </p:spPr>
      </p:pic>
      <p:sp>
        <p:nvSpPr>
          <p:cNvPr id="164" name="Google Shape;164;p29"/>
          <p:cNvSpPr txBox="1"/>
          <p:nvPr/>
        </p:nvSpPr>
        <p:spPr>
          <a:xfrm>
            <a:off x="304800" y="4724400"/>
            <a:ext cx="8877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Higher Pitch = Greater Pressure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0"/>
          <p:cNvSpPr txBox="1"/>
          <p:nvPr>
            <p:ph type="ctrTitle"/>
          </p:nvPr>
        </p:nvSpPr>
        <p:spPr>
          <a:xfrm>
            <a:off x="914400" y="914400"/>
            <a:ext cx="4862400" cy="231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8"/>
          <p:cNvSpPr txBox="1"/>
          <p:nvPr>
            <p:ph type="ctrTitle"/>
          </p:nvPr>
        </p:nvSpPr>
        <p:spPr>
          <a:xfrm>
            <a:off x="914400" y="914400"/>
            <a:ext cx="4862400" cy="1213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Project Statement</a:t>
            </a:r>
            <a:endParaRPr/>
          </a:p>
        </p:txBody>
      </p:sp>
      <p:sp>
        <p:nvSpPr>
          <p:cNvPr id="106" name="Google Shape;106;p18"/>
          <p:cNvSpPr txBox="1"/>
          <p:nvPr>
            <p:ph idx="1" type="body"/>
          </p:nvPr>
        </p:nvSpPr>
        <p:spPr>
          <a:xfrm>
            <a:off x="914400" y="1809749"/>
            <a:ext cx="5505600" cy="21525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1200"/>
              </a:spcAft>
              <a:buNone/>
            </a:pPr>
            <a:r>
              <a:rPr lang="en"/>
              <a:t> The goal is to simulate hurricanes on a map over time, and overlay music on the simulation. Each note for the song should represent the pressure of the hurricane. Higher pressure should yield higher notes, and correspond to the right point visually.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9"/>
          <p:cNvSpPr txBox="1"/>
          <p:nvPr>
            <p:ph type="ctrTitle"/>
          </p:nvPr>
        </p:nvSpPr>
        <p:spPr>
          <a:xfrm>
            <a:off x="914400" y="914400"/>
            <a:ext cx="4862400" cy="231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Section one:</a:t>
            </a:r>
            <a:endParaRPr/>
          </a:p>
          <a:p>
            <a:pPr indent="0" lvl="0" marL="0" rtl="0" algn="l">
              <a:spcBef>
                <a:spcPts val="0"/>
              </a:spcBef>
              <a:spcAft>
                <a:spcPts val="0"/>
              </a:spcAft>
              <a:buNone/>
            </a:pPr>
            <a:r>
              <a:rPr lang="en"/>
              <a:t>Data Collection &amp; Cleaning </a:t>
            </a:r>
            <a:r>
              <a:rPr lang="en"/>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0"/>
          <p:cNvPicPr preferRelativeResize="0"/>
          <p:nvPr/>
        </p:nvPicPr>
        <p:blipFill>
          <a:blip r:embed="rId3">
            <a:alphaModFix/>
          </a:blip>
          <a:stretch>
            <a:fillRect/>
          </a:stretch>
        </p:blipFill>
        <p:spPr>
          <a:xfrm>
            <a:off x="162100" y="296675"/>
            <a:ext cx="6204201" cy="45501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1"/>
          <p:cNvPicPr preferRelativeResize="0"/>
          <p:nvPr/>
        </p:nvPicPr>
        <p:blipFill>
          <a:blip r:embed="rId3">
            <a:alphaModFix/>
          </a:blip>
          <a:stretch>
            <a:fillRect/>
          </a:stretch>
        </p:blipFill>
        <p:spPr>
          <a:xfrm>
            <a:off x="152400" y="152400"/>
            <a:ext cx="8769613" cy="4838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2"/>
          <p:cNvSpPr txBox="1"/>
          <p:nvPr>
            <p:ph type="title"/>
          </p:nvPr>
        </p:nvSpPr>
        <p:spPr>
          <a:xfrm>
            <a:off x="914400" y="914400"/>
            <a:ext cx="75582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bound the map to the data?</a:t>
            </a:r>
            <a:endParaRPr/>
          </a:p>
        </p:txBody>
      </p:sp>
      <p:pic>
        <p:nvPicPr>
          <p:cNvPr id="127" name="Google Shape;127;p22"/>
          <p:cNvPicPr preferRelativeResize="0"/>
          <p:nvPr/>
        </p:nvPicPr>
        <p:blipFill>
          <a:blip r:embed="rId3">
            <a:alphaModFix/>
          </a:blip>
          <a:stretch>
            <a:fillRect/>
          </a:stretch>
        </p:blipFill>
        <p:spPr>
          <a:xfrm>
            <a:off x="914400" y="1487100"/>
            <a:ext cx="6802753" cy="3351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3"/>
          <p:cNvSpPr txBox="1"/>
          <p:nvPr>
            <p:ph type="ctrTitle"/>
          </p:nvPr>
        </p:nvSpPr>
        <p:spPr>
          <a:xfrm>
            <a:off x="914400" y="914400"/>
            <a:ext cx="4862400" cy="2318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Section Two:</a:t>
            </a:r>
            <a:endParaRPr/>
          </a:p>
          <a:p>
            <a:pPr indent="0" lvl="0" marL="0" rtl="0" algn="l">
              <a:spcBef>
                <a:spcPts val="0"/>
              </a:spcBef>
              <a:spcAft>
                <a:spcPts val="0"/>
              </a:spcAft>
              <a:buNone/>
            </a:pPr>
            <a:r>
              <a:rPr lang="en"/>
              <a:t>Simulations </a:t>
            </a:r>
            <a:r>
              <a:rPr lang="en"/>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914400" y="914400"/>
            <a:ext cx="4294200" cy="2511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3000"/>
              <a:t>FuncAnimation</a:t>
            </a:r>
            <a:endParaRPr/>
          </a:p>
        </p:txBody>
      </p:sp>
      <p:pic>
        <p:nvPicPr>
          <p:cNvPr id="138" name="Google Shape;138;p24"/>
          <p:cNvPicPr preferRelativeResize="0"/>
          <p:nvPr/>
        </p:nvPicPr>
        <p:blipFill>
          <a:blip r:embed="rId3">
            <a:alphaModFix/>
          </a:blip>
          <a:stretch>
            <a:fillRect/>
          </a:stretch>
        </p:blipFill>
        <p:spPr>
          <a:xfrm>
            <a:off x="304800" y="1812501"/>
            <a:ext cx="8534401" cy="2127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5" title="download (1).mp4">
            <a:hlinkClick r:id="rId3"/>
          </p:cNvPr>
          <p:cNvPicPr preferRelativeResize="0"/>
          <p:nvPr/>
        </p:nvPicPr>
        <p:blipFill>
          <a:blip r:embed="rId4">
            <a:alphaModFix/>
          </a:blip>
          <a:stretch>
            <a:fillRect/>
          </a:stretch>
        </p:blipFill>
        <p:spPr>
          <a:xfrm>
            <a:off x="1244600" y="76200"/>
            <a:ext cx="6654800" cy="4991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