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</p:sldMasterIdLst>
  <p:notesMasterIdLst>
    <p:notesMasterId r:id="rId7"/>
  </p:notesMasterIdLst>
  <p:sldIdLst>
    <p:sldId id="256" r:id="rId2"/>
    <p:sldId id="257" r:id="rId3"/>
    <p:sldId id="260" r:id="rId4"/>
    <p:sldId id="258" r:id="rId5"/>
    <p:sldId id="259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6" d="100"/>
          <a:sy n="116" d="100"/>
        </p:scale>
        <p:origin x="75" y="7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9cba7339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9cba7339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9cba7339e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9cba7339e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67043" y="1344168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9695" y="2420115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19457"/>
            <a:ext cx="628649" cy="575765"/>
          </a:xfrm>
        </p:spPr>
        <p:txBody>
          <a:bodyPr/>
          <a:lstStyle>
            <a:lvl1pPr>
              <a:defRPr sz="2100" b="0" i="0"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503195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725005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4152499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05843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97562"/>
            <a:ext cx="6619244" cy="103481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92332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7289579" y="197386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721" y="443320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5388"/>
            <a:ext cx="6340430" cy="202368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4"/>
            <a:ext cx="5794329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1344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0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774801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919375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62974"/>
            <a:ext cx="234687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2395171"/>
            <a:ext cx="2346876" cy="21251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2626"/>
            <a:ext cx="235903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95171"/>
            <a:ext cx="2359035" cy="21251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1962975"/>
            <a:ext cx="2370772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2395171"/>
            <a:ext cx="2373539" cy="212512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08353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1"/>
            <a:ext cx="2287828" cy="68846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3399635"/>
            <a:ext cx="2285075" cy="48836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1952625"/>
            <a:ext cx="2018431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3888002"/>
            <a:ext cx="2287829" cy="6322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3399635"/>
            <a:ext cx="2287829" cy="4883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3888001"/>
            <a:ext cx="2287828" cy="6322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1952625"/>
            <a:ext cx="0" cy="2638196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1952625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053645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730251"/>
            <a:ext cx="6619245" cy="5302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234904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958851"/>
            <a:ext cx="1060450" cy="3561442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958851"/>
            <a:ext cx="4685660" cy="3561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11491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02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886482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008234"/>
            <a:ext cx="3263267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69" y="2008234"/>
            <a:ext cx="2816534" cy="1712867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88317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1952625"/>
            <a:ext cx="3618869" cy="256222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1952625"/>
            <a:ext cx="3618869" cy="25622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87349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1952625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20267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26865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077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085850"/>
            <a:ext cx="3892549" cy="3429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171701"/>
            <a:ext cx="2094869" cy="234695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6647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269999"/>
            <a:ext cx="2895195" cy="1301751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649489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5" y="730251"/>
            <a:ext cx="6571060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59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04" y="479554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69" y="4793879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348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ngall.com/slender-man-png" TargetMode="External"/><Relationship Id="rId5" Type="http://schemas.openxmlformats.org/officeDocument/2006/relationships/hyperlink" Target="https://en.wikipedia.org/wiki/Random_walk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omcodetoclinic.wordpress.com/2017/01/25/random-walks-w-python/" TargetMode="External"/><Relationship Id="rId2" Type="http://schemas.openxmlformats.org/officeDocument/2006/relationships/hyperlink" Target="https://www.codingem.com/random-walk-in-python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toppng.com/wallpaper/forest-aerial-view-trees-tops-dark/446861" TargetMode="External"/><Relationship Id="rId5" Type="http://schemas.openxmlformats.org/officeDocument/2006/relationships/hyperlink" Target="https://www.relyonhorror.com/articles/making-a-monster-slenderman/" TargetMode="External"/><Relationship Id="rId4" Type="http://schemas.openxmlformats.org/officeDocument/2006/relationships/hyperlink" Target="https://www.dreamstime.com/stock-video-retro-videogame-you-win-text-old-tv-glitch-interference-screen-new-quality-universal-vintage-motion-dynamic-get-ready-animated-video1008902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34161" y="612784"/>
            <a:ext cx="8520600" cy="8910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Random Walks with Slenderman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448889" y="1347389"/>
            <a:ext cx="2810441" cy="407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Gabrielle Stewart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7022" y="832024"/>
            <a:ext cx="4897395" cy="392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32566" y="2462496"/>
            <a:ext cx="4512508" cy="25240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-61784" y="4749862"/>
            <a:ext cx="269789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 dirty="0">
                <a:solidFill>
                  <a:schemeClr val="hlink"/>
                </a:solidFill>
                <a:hlinkClick r:id="rId5"/>
              </a:rPr>
              <a:t>https://en.wikipedia.org/wiki/Random_walk</a:t>
            </a: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 dirty="0">
                <a:solidFill>
                  <a:schemeClr val="hlink"/>
                </a:solidFill>
                <a:hlinkClick r:id="rId6"/>
              </a:rPr>
              <a:t>https://www.pngall.com/slender-man-png</a:t>
            </a:r>
            <a:r>
              <a:rPr lang="en" sz="900" dirty="0"/>
              <a:t> </a:t>
            </a:r>
            <a:endParaRPr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530003" y="5933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Methods:</a:t>
            </a:r>
            <a:endParaRPr sz="3200"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101635" y="164674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dirty="0"/>
              <a:t>“Slender: the eight pages” is a horror game</a:t>
            </a:r>
          </a:p>
          <a:p>
            <a:pPr lvl="1" indent="-342900">
              <a:buSzPts val="1800"/>
              <a:buChar char="●"/>
            </a:pPr>
            <a:r>
              <a:rPr lang="en-US" sz="1450" dirty="0"/>
              <a:t>Chased around an enclosed forested park at night</a:t>
            </a:r>
          </a:p>
          <a:p>
            <a:pPr lvl="1" indent="-342900">
              <a:buSzPts val="1800"/>
              <a:buChar char="●"/>
            </a:pPr>
            <a:r>
              <a:rPr lang="en-US" sz="1450" dirty="0"/>
              <a:t>Cannot see far into the darkness, it can seem like walking around in circles</a:t>
            </a:r>
          </a:p>
          <a:p>
            <a:pPr lvl="1" indent="-342900">
              <a:buSzPts val="1800"/>
              <a:buChar char="●"/>
            </a:pPr>
            <a:r>
              <a:rPr lang="en-US" sz="1450" dirty="0"/>
              <a:t>Goal is to escape by collecting  the randomly placed 8 pages</a:t>
            </a:r>
            <a:endParaRPr sz="1450" dirty="0"/>
          </a:p>
          <a:p>
            <a:r>
              <a:rPr lang="en" sz="1600" dirty="0"/>
              <a:t>Implementation: a simplified version of the game with random walk</a:t>
            </a:r>
          </a:p>
          <a:p>
            <a:pPr lvl="1"/>
            <a:r>
              <a:rPr lang="en-US" sz="1450" dirty="0"/>
              <a:t>R</a:t>
            </a:r>
            <a:r>
              <a:rPr lang="en" sz="1450" dirty="0"/>
              <a:t>andom walk </a:t>
            </a:r>
          </a:p>
          <a:p>
            <a:pPr lvl="2"/>
            <a:r>
              <a:rPr lang="en-US" sz="1300" dirty="0"/>
              <a:t>M</a:t>
            </a:r>
            <a:r>
              <a:rPr lang="en" sz="1300" dirty="0"/>
              <a:t>oves on a grid system with higher opacity per step for seeing the frequency of re-walks</a:t>
            </a:r>
          </a:p>
          <a:p>
            <a:pPr lvl="2"/>
            <a:r>
              <a:rPr lang="en-US" sz="1300" dirty="0"/>
              <a:t>Walks until all 8 pages are found, then character escapes </a:t>
            </a:r>
            <a:r>
              <a:rPr lang="en-US" sz="1300" dirty="0" err="1"/>
              <a:t>slenderman’s</a:t>
            </a:r>
            <a:r>
              <a:rPr lang="en-US" sz="1300" dirty="0"/>
              <a:t> clutches</a:t>
            </a:r>
            <a:endParaRPr lang="en" sz="1300" dirty="0"/>
          </a:p>
          <a:p>
            <a:pPr lvl="1"/>
            <a:r>
              <a:rPr lang="en-US" sz="1450" dirty="0"/>
              <a:t>H</a:t>
            </a:r>
            <a:r>
              <a:rPr lang="en" sz="1450" dirty="0"/>
              <a:t>ow slenderman chases</a:t>
            </a:r>
          </a:p>
          <a:p>
            <a:pPr lvl="2"/>
            <a:r>
              <a:rPr lang="en-US" sz="1300" dirty="0"/>
              <a:t>Color of the steps indicates the level of danger character is in</a:t>
            </a:r>
            <a:endParaRPr lang="en" sz="1300" dirty="0"/>
          </a:p>
          <a:p>
            <a:pPr lvl="2"/>
            <a:r>
              <a:rPr lang="en" sz="1300" dirty="0"/>
              <a:t>Teleports n steps behind characters walk depending on page count</a:t>
            </a:r>
          </a:p>
          <a:p>
            <a:pPr lvl="2"/>
            <a:r>
              <a:rPr lang="en" sz="1300" dirty="0"/>
              <a:t>If character and slenderman positions are on the same x and y coord, character has been caught</a:t>
            </a:r>
          </a:p>
          <a:p>
            <a:r>
              <a:rPr lang="en" sz="1600" dirty="0"/>
              <a:t>Similar to init</a:t>
            </a:r>
            <a:r>
              <a:rPr lang="en-US" sz="1600" dirty="0" err="1"/>
              <a:t>i</a:t>
            </a:r>
            <a:r>
              <a:rPr lang="en" sz="1600" dirty="0"/>
              <a:t>al plays of the game and not strategized speedruns of full map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861EF-EA7E-F20D-7381-8CE4589FB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27" y="515047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Animation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E3EB9-D6FB-38D3-F3A0-F4C26E132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imation2">
            <a:hlinkClick r:id="" action="ppaction://media"/>
            <a:extLst>
              <a:ext uri="{FF2B5EF4-FFF2-40B4-BE49-F238E27FC236}">
                <a16:creationId xmlns:a16="http://schemas.microsoft.com/office/drawing/2014/main" id="{EF011077-4683-C35A-B23A-574176008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357" y="1152475"/>
            <a:ext cx="7713705" cy="38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6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542360" y="52740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Animation 2</a:t>
            </a:r>
            <a:endParaRPr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animation1">
            <a:hlinkClick r:id="" action="ppaction://media"/>
            <a:extLst>
              <a:ext uri="{FF2B5EF4-FFF2-40B4-BE49-F238E27FC236}">
                <a16:creationId xmlns:a16="http://schemas.microsoft.com/office/drawing/2014/main" id="{81BA62B1-D735-EA04-6334-24B6FB7BC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973" y="1152475"/>
            <a:ext cx="7414054" cy="3707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A375-E169-50D4-9610-82709E85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09" y="601544"/>
            <a:ext cx="8520600" cy="572700"/>
          </a:xfrm>
        </p:spPr>
        <p:txBody>
          <a:bodyPr>
            <a:noAutofit/>
          </a:bodyPr>
          <a:lstStyle/>
          <a:p>
            <a:r>
              <a:rPr lang="en-US" sz="3200" dirty="0"/>
              <a:t>References: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3DF6B-ED39-FACB-2818-178296F3F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786789"/>
            <a:ext cx="8520600" cy="3416400"/>
          </a:xfrm>
        </p:spPr>
        <p:txBody>
          <a:bodyPr>
            <a:normAutofit/>
          </a:bodyPr>
          <a:lstStyle/>
          <a:p>
            <a:pPr marL="457200" indent="-300037">
              <a:spcBef>
                <a:spcPts val="0"/>
              </a:spcBef>
              <a:buSzPct val="100000"/>
              <a:buFont typeface="Wingdings 3" charset="2"/>
              <a:buChar char="●"/>
            </a:pPr>
            <a:r>
              <a:rPr lang="en-US" sz="1600" u="sng" dirty="0">
                <a:solidFill>
                  <a:schemeClr val="hlink"/>
                </a:solidFill>
                <a:hlinkClick r:id="rId2"/>
              </a:rPr>
              <a:t>https://www.codingem.com/random-walk-in-python/</a:t>
            </a:r>
            <a:endParaRPr lang="en-US" sz="1600" dirty="0"/>
          </a:p>
          <a:p>
            <a:pPr marL="457200" indent="-300037">
              <a:spcBef>
                <a:spcPts val="0"/>
              </a:spcBef>
              <a:buSzPct val="100000"/>
              <a:buFont typeface="Wingdings 3" charset="2"/>
              <a:buChar char="●"/>
            </a:pPr>
            <a:r>
              <a:rPr lang="en-US" sz="1600" u="sng" dirty="0">
                <a:solidFill>
                  <a:schemeClr val="hlink"/>
                </a:solidFill>
                <a:hlinkClick r:id="rId3"/>
              </a:rPr>
              <a:t>https://fromcodetoclinic.wordpress.com/2017/01/25/random-walks-w-python/</a:t>
            </a:r>
            <a:endParaRPr lang="en-US" sz="1600" dirty="0"/>
          </a:p>
          <a:p>
            <a:pPr marL="457200" indent="-300037">
              <a:spcBef>
                <a:spcPts val="0"/>
              </a:spcBef>
              <a:buSzPct val="100000"/>
              <a:buFont typeface="Wingdings 3" charset="2"/>
              <a:buChar char="●"/>
            </a:pPr>
            <a:r>
              <a:rPr lang="en-US" sz="1600" dirty="0"/>
              <a:t>Images: </a:t>
            </a:r>
            <a:r>
              <a:rPr lang="en-US" sz="1600" u="sng" dirty="0">
                <a:solidFill>
                  <a:schemeClr val="hlink"/>
                </a:solidFill>
                <a:hlinkClick r:id="rId4"/>
              </a:rPr>
              <a:t>Win-screen-image</a:t>
            </a:r>
            <a:r>
              <a:rPr lang="en-US" sz="1600" dirty="0"/>
              <a:t>, </a:t>
            </a:r>
            <a:r>
              <a:rPr lang="en-US" sz="1600" u="sng" dirty="0">
                <a:solidFill>
                  <a:schemeClr val="hlink"/>
                </a:solidFill>
                <a:hlinkClick r:id="rId5"/>
              </a:rPr>
              <a:t>Death-screen-image</a:t>
            </a:r>
            <a:r>
              <a:rPr lang="en-US" sz="1600" dirty="0"/>
              <a:t>, </a:t>
            </a:r>
            <a:r>
              <a:rPr lang="en-US" sz="1600" u="sng" dirty="0">
                <a:solidFill>
                  <a:schemeClr val="hlink"/>
                </a:solidFill>
                <a:hlinkClick r:id="rId6"/>
              </a:rPr>
              <a:t>forest-background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39257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802</TotalTime>
  <Words>214</Words>
  <Application>Microsoft Office PowerPoint</Application>
  <PresentationFormat>On-screen Show (16:9)</PresentationFormat>
  <Paragraphs>24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Ion Boardroom</vt:lpstr>
      <vt:lpstr>Random Walks with Slenderman</vt:lpstr>
      <vt:lpstr>Methods:</vt:lpstr>
      <vt:lpstr>Animation 1</vt:lpstr>
      <vt:lpstr>Animation 2</vt:lpstr>
      <vt:lpstr>References: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Random Walks with Slenderman</dc:title>
  <cp:lastModifiedBy>Stewart, Gabrielle</cp:lastModifiedBy>
  <cp:revision>3</cp:revision>
  <dcterms:modified xsi:type="dcterms:W3CDTF">2022-11-30T17:27:03Z</dcterms:modified>
</cp:coreProperties>
</file>