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9" r:id="rId4"/>
    <p:sldId id="260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>
      <p:cViewPr varScale="1">
        <p:scale>
          <a:sx n="90" d="100"/>
          <a:sy n="90" d="100"/>
        </p:scale>
        <p:origin x="23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12/1/22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ll - Simple English Wiktionary">
            <a:extLst>
              <a:ext uri="{FF2B5EF4-FFF2-40B4-BE49-F238E27FC236}">
                <a16:creationId xmlns:a16="http://schemas.microsoft.com/office/drawing/2014/main" id="{2DC49056-2A15-A860-88DA-8A5F75A7D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1250156"/>
            <a:ext cx="12411075" cy="930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B21E5E-B58C-7695-677D-B8D6573E7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Elastic Collisions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9B591-5B47-9FB9-367B-FBAB75897C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Ava Joaquin</a:t>
            </a:r>
          </a:p>
        </p:txBody>
      </p:sp>
    </p:spTree>
    <p:extLst>
      <p:ext uri="{BB962C8B-B14F-4D97-AF65-F5344CB8AC3E}">
        <p14:creationId xmlns:p14="http://schemas.microsoft.com/office/powerpoint/2010/main" val="37489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641AF-6230-C774-77B7-8B635801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A45E6-A210-8BF8-D2A5-D5543EA44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Goal:  To simulate elastic collisions</a:t>
            </a:r>
          </a:p>
          <a:p>
            <a:r>
              <a:rPr lang="en-US" dirty="0">
                <a:solidFill>
                  <a:schemeClr val="bg1"/>
                </a:solidFill>
              </a:rPr>
              <a:t>Elastic collisions are when kinetic energy and momentum are conserved</a:t>
            </a:r>
          </a:p>
          <a:p>
            <a:r>
              <a:rPr lang="en-US" dirty="0">
                <a:solidFill>
                  <a:schemeClr val="bg1"/>
                </a:solidFill>
              </a:rPr>
              <a:t>Used the conservation of momentum and conservation of kinetic energy equations</a:t>
            </a:r>
          </a:p>
        </p:txBody>
      </p:sp>
      <p:pic>
        <p:nvPicPr>
          <p:cNvPr id="1026" name="Picture 2" descr="Elastic collision - Wikipedia">
            <a:extLst>
              <a:ext uri="{FF2B5EF4-FFF2-40B4-BE49-F238E27FC236}">
                <a16:creationId xmlns:a16="http://schemas.microsoft.com/office/drawing/2014/main" id="{29022F77-E923-5A3F-FD24-E9B701945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483" y="643467"/>
            <a:ext cx="6171329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39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9BD95-7FA5-9AC9-03FE-F14E427C6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00DC5-3601-826C-3B0A-40B6A5BCC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450" y="2545055"/>
            <a:ext cx="4271771" cy="3669766"/>
          </a:xfrm>
        </p:spPr>
        <p:txBody>
          <a:bodyPr>
            <a:normAutofit/>
          </a:bodyPr>
          <a:lstStyle/>
          <a:p>
            <a:r>
              <a:rPr lang="en-US" dirty="0"/>
              <a:t>Created a Particle class with position, velocity, radius, and color attributes</a:t>
            </a:r>
          </a:p>
          <a:p>
            <a:r>
              <a:rPr lang="en-US" dirty="0"/>
              <a:t>The color and initial velocity of the Particle are dependent on its radius</a:t>
            </a:r>
          </a:p>
          <a:p>
            <a:r>
              <a:rPr lang="en-US" dirty="0"/>
              <a:t>Has function to check if it overlaps/collides with another Particle</a:t>
            </a:r>
          </a:p>
          <a:p>
            <a:r>
              <a:rPr lang="en-US" dirty="0"/>
              <a:t>Has function to advance its position depending on some time (dt) and its own velocity, making sure to account for hitting walls</a:t>
            </a:r>
          </a:p>
        </p:txBody>
      </p:sp>
      <p:pic>
        <p:nvPicPr>
          <p:cNvPr id="10" name="Content Placeholder 9" descr="Table&#10;&#10;Description automatically generated">
            <a:extLst>
              <a:ext uri="{FF2B5EF4-FFF2-40B4-BE49-F238E27FC236}">
                <a16:creationId xmlns:a16="http://schemas.microsoft.com/office/drawing/2014/main" id="{AE9C248E-A5C6-E775-637E-545E96E4E0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3508" y="2394324"/>
            <a:ext cx="3604463" cy="3990977"/>
          </a:xfrm>
        </p:spPr>
      </p:pic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9AAF8EE-2735-DAAF-6627-0BB807277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749" y="2801609"/>
            <a:ext cx="3720913" cy="287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4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2A211-123A-A338-0CFF-725603EB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6A456-8046-D9F8-6104-FE2AB9D07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543" y="2641376"/>
            <a:ext cx="4271771" cy="3101982"/>
          </a:xfrm>
        </p:spPr>
        <p:txBody>
          <a:bodyPr/>
          <a:lstStyle/>
          <a:p>
            <a:r>
              <a:rPr lang="en-US" dirty="0"/>
              <a:t>Has a function that handles collisions between Particles, which changes the velocities of Particles that collide</a:t>
            </a:r>
          </a:p>
          <a:p>
            <a:r>
              <a:rPr lang="en-US" dirty="0"/>
              <a:t>Some of my Simulation class was borrowed from </a:t>
            </a:r>
            <a:r>
              <a:rPr lang="en-US" dirty="0" err="1"/>
              <a:t>christian’s</a:t>
            </a:r>
            <a:r>
              <a:rPr lang="en-US" dirty="0"/>
              <a:t> post on </a:t>
            </a:r>
            <a:r>
              <a:rPr lang="en-US" dirty="0" err="1"/>
              <a:t>scipython.com</a:t>
            </a:r>
            <a:r>
              <a:rPr lang="en-US" dirty="0"/>
              <a:t> (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scipython.com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/blog/two-dimensional-collisions/)</a:t>
            </a:r>
            <a:r>
              <a:rPr lang="en-US" dirty="0"/>
              <a:t>, which helped me create the simulation. I edited it to fit my own project</a:t>
            </a:r>
          </a:p>
          <a:p>
            <a:endParaRPr lang="en-US" dirty="0"/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DDFB7592-7601-51C1-BEF2-0EBCEA3112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35646" y="2641383"/>
            <a:ext cx="3692316" cy="3101975"/>
          </a:xfr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1EA57FB-1897-CB74-A88D-D9FECA4DF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053" y="3107723"/>
            <a:ext cx="3692315" cy="21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2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23D9B6CF-87DD-47C7-B38D-7C5353D4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69A51-42FA-1CED-46C9-92A03C93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2133600"/>
            <a:ext cx="3044952" cy="1898904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Elastic collisions</a:t>
            </a:r>
            <a:br>
              <a:rPr lang="en-US" dirty="0"/>
            </a:br>
            <a:r>
              <a:rPr lang="en-US" dirty="0"/>
              <a:t>equations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FE2328B-DA12-4B90-BD82-3CCF13AF6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F77FF0B6-332F-4842-A5F8-EA360BD5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lastic Collision: Definition, Formula, and Examples">
            <a:extLst>
              <a:ext uri="{FF2B5EF4-FFF2-40B4-BE49-F238E27FC236}">
                <a16:creationId xmlns:a16="http://schemas.microsoft.com/office/drawing/2014/main" id="{60198518-B441-7A5F-35CD-FD57BF1D1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7" b="4683"/>
          <a:stretch/>
        </p:blipFill>
        <p:spPr bwMode="auto">
          <a:xfrm>
            <a:off x="5140452" y="1421415"/>
            <a:ext cx="5925312" cy="37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62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FE89C2-7BA5-1958-C4B8-6DA430846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</a:t>
            </a:r>
          </a:p>
        </p:txBody>
      </p:sp>
      <p:pic>
        <p:nvPicPr>
          <p:cNvPr id="8" name="collision1.mp4">
            <a:hlinkClick r:id="" action="ppaction://media"/>
            <a:extLst>
              <a:ext uri="{FF2B5EF4-FFF2-40B4-BE49-F238E27FC236}">
                <a16:creationId xmlns:a16="http://schemas.microsoft.com/office/drawing/2014/main" id="{97DCD328-94E8-B9E2-8218-382EE6BCCB97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49413" y="2638425"/>
            <a:ext cx="4135437" cy="3101975"/>
          </a:xfrm>
        </p:spPr>
      </p:pic>
      <p:pic>
        <p:nvPicPr>
          <p:cNvPr id="9" name="collision2.mp4">
            <a:hlinkClick r:id="" action="ppaction://media"/>
            <a:extLst>
              <a:ext uri="{FF2B5EF4-FFF2-40B4-BE49-F238E27FC236}">
                <a16:creationId xmlns:a16="http://schemas.microsoft.com/office/drawing/2014/main" id="{FDE802EB-F4DE-D9AA-BD04-41C3065A362B}"/>
              </a:ext>
            </a:extLst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05563" y="2638425"/>
            <a:ext cx="4135437" cy="310197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A374D8-780E-F352-D3F5-CAA9E2E73D20}"/>
              </a:ext>
            </a:extLst>
          </p:cNvPr>
          <p:cNvSpPr txBox="1"/>
          <p:nvPr/>
        </p:nvSpPr>
        <p:spPr>
          <a:xfrm>
            <a:off x="3082277" y="6040747"/>
            <a:ext cx="126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 Particles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8160CB-C054-EF79-A102-0FCF98716575}"/>
              </a:ext>
            </a:extLst>
          </p:cNvPr>
          <p:cNvSpPr txBox="1"/>
          <p:nvPr/>
        </p:nvSpPr>
        <p:spPr>
          <a:xfrm>
            <a:off x="7840018" y="6040747"/>
            <a:ext cx="126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 Particles</a:t>
            </a:r>
          </a:p>
        </p:txBody>
      </p:sp>
    </p:spTree>
    <p:extLst>
      <p:ext uri="{BB962C8B-B14F-4D97-AF65-F5344CB8AC3E}">
        <p14:creationId xmlns:p14="http://schemas.microsoft.com/office/powerpoint/2010/main" val="109977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59</TotalTime>
  <Words>166</Words>
  <Application>Microsoft Macintosh PowerPoint</Application>
  <PresentationFormat>Widescreen</PresentationFormat>
  <Paragraphs>18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Parcel</vt:lpstr>
      <vt:lpstr>Elastic Collisions</vt:lpstr>
      <vt:lpstr>Goal</vt:lpstr>
      <vt:lpstr>Particle class</vt:lpstr>
      <vt:lpstr>Simulation class</vt:lpstr>
      <vt:lpstr>Elastic collisions equations</vt:lpstr>
      <vt:lpstr>Animation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Elastic Collisions</dc:title>
  <dc:creator>Ava Joaquin</dc:creator>
  <cp:lastModifiedBy>Ava Joaquin</cp:lastModifiedBy>
  <cp:revision>5</cp:revision>
  <dcterms:created xsi:type="dcterms:W3CDTF">2022-11-29T01:10:24Z</dcterms:created>
  <dcterms:modified xsi:type="dcterms:W3CDTF">2022-12-02T02:44:31Z</dcterms:modified>
</cp:coreProperties>
</file>