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aleway"/>
      <p:regular r:id="rId9"/>
      <p:bold r:id="rId10"/>
      <p:italic r:id="rId11"/>
      <p:boldItalic r:id="rId12"/>
    </p:embeddedFont>
    <p:embeddedFont>
      <p:font typeface="La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italic.fntdata"/><Relationship Id="rId10" Type="http://schemas.openxmlformats.org/officeDocument/2006/relationships/font" Target="fonts/Raleway-bold.fntdata"/><Relationship Id="rId13" Type="http://schemas.openxmlformats.org/officeDocument/2006/relationships/font" Target="fonts/Lato-regular.fntdata"/><Relationship Id="rId12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regular.fntdata"/><Relationship Id="rId15" Type="http://schemas.openxmlformats.org/officeDocument/2006/relationships/font" Target="fonts/Lato-italic.fntdata"/><Relationship Id="rId14" Type="http://schemas.openxmlformats.org/officeDocument/2006/relationships/font" Target="fonts/Lato-bold.fntdata"/><Relationship Id="rId16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a77b8d289a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a77b8d289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a77b8d289a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a77b8d289a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MLja6TVzGaLwf2QMlB4sFwXri9z4V2q1/view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rive.google.com/file/d/1uCdpPiqHsmIgOa2SFMV4Ajs7snwG49gR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young have the best NBA teams become?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Vikram Deepak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7175" y="2656700"/>
            <a:ext cx="3137223" cy="235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 wanted to show and simulate. 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wanted to gather and analyze data from the past 20 NBA seasons, and analyze if there is a trend in how </a:t>
            </a:r>
            <a:r>
              <a:rPr lang="en"/>
              <a:t>successful</a:t>
            </a:r>
            <a:r>
              <a:rPr lang="en"/>
              <a:t> teams are compared to the average age of players on their team.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To do this I obtained a huge NBA player and team statistical dataset from the Internet and parsed the data down to create individual scatter plots for each NBA season and each team. Using least squares </a:t>
            </a:r>
            <a:r>
              <a:rPr lang="en"/>
              <a:t>regression</a:t>
            </a:r>
            <a:r>
              <a:rPr lang="en"/>
              <a:t> to find a line of best fit for relations of all teams in one season, and all seasons for one team.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 then Analyzed those plots and compared them to the global average to see how each data point compared relative to the overall average for that season or team’s history.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animations</a:t>
            </a:r>
            <a:endParaRPr/>
          </a:p>
        </p:txBody>
      </p:sp>
      <p:pic>
        <p:nvPicPr>
          <p:cNvPr id="100" name="Google Shape;100;p15" title="animation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25" y="1934175"/>
            <a:ext cx="3979800" cy="29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title="animation2.mp4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4125" y="1934175"/>
            <a:ext cx="3979800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