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6"/>
    <p:restoredTop sz="95707"/>
  </p:normalViewPr>
  <p:slideViewPr>
    <p:cSldViewPr snapToGrid="0">
      <p:cViewPr varScale="1">
        <p:scale>
          <a:sx n="109" d="100"/>
          <a:sy n="109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9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9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27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75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0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5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7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33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7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4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9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3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7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3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1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63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8104-B0A0-DADA-9D85-7F3ED2FC2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6129" y="1964267"/>
            <a:ext cx="6243996" cy="2421464"/>
          </a:xfrm>
        </p:spPr>
        <p:txBody>
          <a:bodyPr>
            <a:normAutofit/>
          </a:bodyPr>
          <a:lstStyle/>
          <a:p>
            <a:r>
              <a:rPr lang="en-US" dirty="0"/>
              <a:t>N-Body collisions playground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5374E-191A-CF34-7190-CD8BA4CBC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6129" y="4385732"/>
            <a:ext cx="6243996" cy="1405467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 dirty="0"/>
              <a:t>Edward Wolfe</a:t>
            </a:r>
            <a:endParaRPr lang="en-US"/>
          </a:p>
        </p:txBody>
      </p:sp>
      <p:pic>
        <p:nvPicPr>
          <p:cNvPr id="5" name="Picture 4" descr="A picture containing light, outdoor object, night sky&#10;&#10;Description automatically generated">
            <a:extLst>
              <a:ext uri="{FF2B5EF4-FFF2-40B4-BE49-F238E27FC236}">
                <a16:creationId xmlns:a16="http://schemas.microsoft.com/office/drawing/2014/main" id="{69CD3EDC-2ACF-1D72-31B4-39B2F58A8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3" r="25054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D7DE-3820-C928-DF01-6B617591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57203"/>
            <a:ext cx="5092699" cy="1456267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643C-BEFC-2509-D600-01213A6E8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1290598"/>
            <a:ext cx="6667499" cy="5410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Goal: to create a physic based interactive playground where you can explore physical scenarios involving particles with different properties and conditions, colliding with one another.</a:t>
            </a:r>
          </a:p>
          <a:p>
            <a:r>
              <a:rPr lang="en-US" dirty="0"/>
              <a:t>Methods:</a:t>
            </a:r>
          </a:p>
          <a:p>
            <a:pPr lvl="1"/>
            <a:r>
              <a:rPr lang="en-US" dirty="0"/>
              <a:t>Created Particle object that contains physical properties (i.e. position, velocity, acceleration, mass, and radius) of any given particle at any time.</a:t>
            </a:r>
          </a:p>
          <a:p>
            <a:pPr lvl="1"/>
            <a:r>
              <a:rPr lang="en-US" dirty="0"/>
              <a:t>Created Box object that implements the following:</a:t>
            </a:r>
          </a:p>
          <a:p>
            <a:pPr lvl="2"/>
            <a:r>
              <a:rPr lang="en-US" sz="1600" dirty="0"/>
              <a:t>Box collisions – when a particle collides with either side of the wall, the box determines the outcome. Assuming infinite mass and no loss of kinetic energy, collision is perfectly elastic by construction.</a:t>
            </a:r>
          </a:p>
          <a:p>
            <a:pPr lvl="2"/>
            <a:r>
              <a:rPr lang="en-US" sz="1600" dirty="0"/>
              <a:t>Particle collisions – when a particle collides with one or more particles, the outcome is decided based on COEFFICIENT OF RESTITUTION hyperparameter, denoted by C</a:t>
            </a:r>
            <a:r>
              <a:rPr lang="en-US" sz="1600" baseline="-25000" dirty="0"/>
              <a:t>R</a:t>
            </a:r>
            <a:r>
              <a:rPr lang="en-US" sz="1600" dirty="0"/>
              <a:t>. The value is between 0 and 1. When 0, outcome is perfectly inelastic collision, when is 1 outcome is a perfectly elastic collision.</a:t>
            </a:r>
          </a:p>
          <a:p>
            <a:pPr lvl="2"/>
            <a:r>
              <a:rPr lang="en-US" sz="1600" dirty="0"/>
              <a:t>Time steps – Given a time step, dt, all particles velocities and positions are updated.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92CAF3E-434C-A842-F207-500A7CB16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1159500"/>
            <a:ext cx="4762499" cy="20625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99318C6-7D42-3138-8882-C0305B46F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49" y="4961140"/>
            <a:ext cx="3581400" cy="159841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63A7B90-7EA3-61DA-9E2F-E4900E5DB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9" y="3429000"/>
            <a:ext cx="2692400" cy="115570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731C8762-4D40-D405-8056-551B29436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6075" y="3429000"/>
            <a:ext cx="7874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0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nimation1.mp4">
            <a:hlinkClick r:id="" action="ppaction://media"/>
            <a:extLst>
              <a:ext uri="{FF2B5EF4-FFF2-40B4-BE49-F238E27FC236}">
                <a16:creationId xmlns:a16="http://schemas.microsoft.com/office/drawing/2014/main" id="{D7197B7E-810B-30C6-8A99-DB83BA951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160" y="812707"/>
            <a:ext cx="9335325" cy="5251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4EAE0-5CE0-58D6-1A70-ED3C2F918842}"/>
              </a:ext>
            </a:extLst>
          </p:cNvPr>
          <p:cNvSpPr txBox="1"/>
          <p:nvPr/>
        </p:nvSpPr>
        <p:spPr>
          <a:xfrm>
            <a:off x="4236471" y="810921"/>
            <a:ext cx="371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g </a:t>
            </a:r>
            <a:r>
              <a:rPr lang="en-US" dirty="0"/>
              <a:t>= m</a:t>
            </a:r>
            <a:r>
              <a:rPr lang="en-US" baseline="-25000" dirty="0"/>
              <a:t>y </a:t>
            </a:r>
            <a:r>
              <a:rPr lang="en-US" dirty="0"/>
              <a:t>, V</a:t>
            </a:r>
            <a:r>
              <a:rPr lang="en-US" baseline="-25000" dirty="0"/>
              <a:t>g</a:t>
            </a:r>
            <a:r>
              <a:rPr lang="en-US" dirty="0"/>
              <a:t> = 10 m/s, </a:t>
            </a:r>
            <a:r>
              <a:rPr lang="en-US" dirty="0" err="1"/>
              <a:t>V</a:t>
            </a:r>
            <a:r>
              <a:rPr lang="en-US" baseline="-25000" dirty="0" err="1"/>
              <a:t>y</a:t>
            </a:r>
            <a:r>
              <a:rPr lang="en-US" dirty="0"/>
              <a:t>=0 m/s, C</a:t>
            </a:r>
            <a:r>
              <a:rPr lang="en-US" baseline="-25000" dirty="0"/>
              <a:t>R</a:t>
            </a:r>
            <a:r>
              <a:rPr lang="en-US" dirty="0"/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2299344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nimation2.mp4" descr="Icon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08B63AE8-5A5C-EDB4-2A86-FFBF90D04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160" y="800007"/>
            <a:ext cx="9335325" cy="5251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6CD28-ACCB-79FB-8ED9-1A75479F3378}"/>
              </a:ext>
            </a:extLst>
          </p:cNvPr>
          <p:cNvSpPr txBox="1"/>
          <p:nvPr/>
        </p:nvSpPr>
        <p:spPr>
          <a:xfrm>
            <a:off x="4191956" y="798221"/>
            <a:ext cx="379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o</a:t>
            </a:r>
            <a:r>
              <a:rPr lang="en-US" baseline="-25000" dirty="0"/>
              <a:t> </a:t>
            </a:r>
            <a:r>
              <a:rPr lang="en-US" dirty="0"/>
              <a:t>= m</a:t>
            </a:r>
            <a:r>
              <a:rPr lang="en-US" baseline="-25000" dirty="0"/>
              <a:t>b </a:t>
            </a:r>
            <a:r>
              <a:rPr lang="en-US" dirty="0"/>
              <a:t>, V</a:t>
            </a:r>
            <a:r>
              <a:rPr lang="en-US" baseline="-25000" dirty="0"/>
              <a:t>o</a:t>
            </a:r>
            <a:r>
              <a:rPr lang="en-US" dirty="0"/>
              <a:t> = 10 m/s, </a:t>
            </a:r>
            <a:r>
              <a:rPr lang="en-US" dirty="0" err="1"/>
              <a:t>V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= 0 m/s, C</a:t>
            </a:r>
            <a:r>
              <a:rPr lang="en-US" baseline="-25000" dirty="0"/>
              <a:t>R</a:t>
            </a:r>
            <a:r>
              <a:rPr lang="en-US" dirty="0"/>
              <a:t>=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1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nimation3.mp4">
            <a:hlinkClick r:id="" action="ppaction://media"/>
            <a:extLst>
              <a:ext uri="{FF2B5EF4-FFF2-40B4-BE49-F238E27FC236}">
                <a16:creationId xmlns:a16="http://schemas.microsoft.com/office/drawing/2014/main" id="{A3803F29-CE92-BA32-3006-008CD6B11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6872" y="800007"/>
            <a:ext cx="6563900" cy="5251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C7EAE9-D9B4-2268-0180-3D11C529C02B}"/>
              </a:ext>
            </a:extLst>
          </p:cNvPr>
          <p:cNvSpPr txBox="1"/>
          <p:nvPr/>
        </p:nvSpPr>
        <p:spPr>
          <a:xfrm>
            <a:off x="5375325" y="798221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60, C</a:t>
            </a:r>
            <a:r>
              <a:rPr lang="en-US" baseline="-25000" dirty="0"/>
              <a:t>R </a:t>
            </a:r>
            <a:r>
              <a:rPr lang="en-US" dirty="0"/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157385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nimation4.mp4">
            <a:hlinkClick r:id="" action="ppaction://media"/>
            <a:extLst>
              <a:ext uri="{FF2B5EF4-FFF2-40B4-BE49-F238E27FC236}">
                <a16:creationId xmlns:a16="http://schemas.microsoft.com/office/drawing/2014/main" id="{32076805-0341-D3B0-E64B-FA08360E0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160" y="800007"/>
            <a:ext cx="9335325" cy="5251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D17B9E-84D7-192E-CAA3-63C64E7AA4BE}"/>
              </a:ext>
            </a:extLst>
          </p:cNvPr>
          <p:cNvSpPr txBox="1"/>
          <p:nvPr/>
        </p:nvSpPr>
        <p:spPr>
          <a:xfrm>
            <a:off x="5279145" y="798221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30, C</a:t>
            </a:r>
            <a:r>
              <a:rPr lang="en-US" baseline="-25000" dirty="0"/>
              <a:t>R</a:t>
            </a:r>
            <a:r>
              <a:rPr lang="en-US" dirty="0"/>
              <a:t> = 0.6</a:t>
            </a:r>
          </a:p>
        </p:txBody>
      </p:sp>
    </p:spTree>
    <p:extLst>
      <p:ext uri="{BB962C8B-B14F-4D97-AF65-F5344CB8AC3E}">
        <p14:creationId xmlns:p14="http://schemas.microsoft.com/office/powerpoint/2010/main" val="2298048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nimation5.mp4">
            <a:hlinkClick r:id="" action="ppaction://media"/>
            <a:extLst>
              <a:ext uri="{FF2B5EF4-FFF2-40B4-BE49-F238E27FC236}">
                <a16:creationId xmlns:a16="http://schemas.microsoft.com/office/drawing/2014/main" id="{0EEC5CCF-54B7-D823-0F29-6A0F4EE33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160" y="800007"/>
            <a:ext cx="9335325" cy="5251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79231-FD92-F5D7-CA43-8A9852BBDAA1}"/>
              </a:ext>
            </a:extLst>
          </p:cNvPr>
          <p:cNvSpPr txBox="1"/>
          <p:nvPr/>
        </p:nvSpPr>
        <p:spPr>
          <a:xfrm>
            <a:off x="5344833" y="798221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5, C</a:t>
            </a:r>
            <a:r>
              <a:rPr lang="en-US" baseline="-25000" dirty="0"/>
              <a:t>R</a:t>
            </a:r>
            <a:r>
              <a:rPr lang="en-US" dirty="0"/>
              <a:t> = 0.6</a:t>
            </a:r>
          </a:p>
        </p:txBody>
      </p:sp>
    </p:spTree>
    <p:extLst>
      <p:ext uri="{BB962C8B-B14F-4D97-AF65-F5344CB8AC3E}">
        <p14:creationId xmlns:p14="http://schemas.microsoft.com/office/powerpoint/2010/main" val="2769434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{0BB950CE-F474-4E4A-ADDB-B805FF3289DB}tf10001058</Template>
  <TotalTime>391</TotalTime>
  <Words>248</Words>
  <Application>Microsoft Macintosh PowerPoint</Application>
  <PresentationFormat>Widescreen</PresentationFormat>
  <Paragraphs>16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Celestial</vt:lpstr>
      <vt:lpstr>N-Body collisions playground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N-Body collisions playground</dc:title>
  <dc:creator>Edward Wolfe</dc:creator>
  <cp:lastModifiedBy>Edward Wolfe</cp:lastModifiedBy>
  <cp:revision>4</cp:revision>
  <dcterms:created xsi:type="dcterms:W3CDTF">2022-11-29T00:48:44Z</dcterms:created>
  <dcterms:modified xsi:type="dcterms:W3CDTF">2022-11-29T22:32:45Z</dcterms:modified>
</cp:coreProperties>
</file>