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7f7a9789a8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7f7a9789a8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7f7a9789a8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7f7a9789a8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aqs.epa.gov/aqsweb/airdata/download_files.html#AQI" TargetMode="External"/><Relationship Id="rId4" Type="http://schemas.openxmlformats.org/officeDocument/2006/relationships/hyperlink" Target="https://data.ca.gov/dataset/ca-geographic-boundaries" TargetMode="External"/><Relationship Id="rId5" Type="http://schemas.openxmlformats.org/officeDocument/2006/relationships/image" Target="../media/image5.png"/><Relationship Id="rId6" Type="http://schemas.openxmlformats.org/officeDocument/2006/relationships/image" Target="../media/image4.png"/><Relationship Id="rId7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RIpzf72mmkn9ddGTytJIuwx8rT4ci48Y/view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20713" l="0" r="0" t="4289"/>
          <a:stretch/>
        </p:blipFill>
        <p:spPr>
          <a:xfrm>
            <a:off x="0" y="10525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ctrTitle"/>
          </p:nvPr>
        </p:nvSpPr>
        <p:spPr>
          <a:xfrm>
            <a:off x="510150" y="743350"/>
            <a:ext cx="4491600" cy="109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Waking up to Red Skies: Visualizing AQIs in September 2020</a:t>
            </a:r>
            <a:endParaRPr sz="3500"/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353850" y="1841050"/>
            <a:ext cx="48042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</a:rPr>
              <a:t>By: Catherine Lee</a:t>
            </a:r>
            <a:endParaRPr sz="2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6601850" y="2551625"/>
            <a:ext cx="2099700" cy="23358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629225"/>
            <a:ext cx="8722200" cy="440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b="1" lang="en" sz="1700">
                <a:solidFill>
                  <a:schemeClr val="dk1"/>
                </a:solidFill>
              </a:rPr>
              <a:t>Data Source:</a:t>
            </a:r>
            <a:r>
              <a:rPr lang="en" sz="1700">
                <a:solidFill>
                  <a:schemeClr val="dk1"/>
                </a:solidFill>
              </a:rPr>
              <a:t> </a:t>
            </a:r>
            <a:r>
              <a:rPr lang="en" sz="1700" u="sng">
                <a:solidFill>
                  <a:schemeClr val="hlink"/>
                </a:solidFill>
                <a:hlinkClick r:id="rId3"/>
              </a:rPr>
              <a:t>https://aqs.epa.gov/aqsweb/airdata/download_files.html#AQI</a:t>
            </a:r>
            <a:endParaRPr sz="1700">
              <a:solidFill>
                <a:schemeClr val="dk1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</a:pPr>
            <a:r>
              <a:rPr lang="en" sz="1300">
                <a:solidFill>
                  <a:schemeClr val="dk1"/>
                </a:solidFill>
              </a:rPr>
              <a:t>Contains daily AQI values for almost all counties in the US from 1980-2022</a:t>
            </a:r>
            <a:endParaRPr b="1"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b="1" lang="en" sz="1700">
                <a:solidFill>
                  <a:schemeClr val="dk1"/>
                </a:solidFill>
              </a:rPr>
              <a:t>Shape file:</a:t>
            </a:r>
            <a:r>
              <a:rPr lang="en" sz="1700">
                <a:solidFill>
                  <a:schemeClr val="dk1"/>
                </a:solidFill>
              </a:rPr>
              <a:t> </a:t>
            </a:r>
            <a:r>
              <a:rPr lang="en" sz="1700" u="sng">
                <a:solidFill>
                  <a:schemeClr val="hlink"/>
                </a:solidFill>
                <a:hlinkClick r:id="rId4"/>
              </a:rPr>
              <a:t>https://data.ca.gov/dataset/ca-geographic-boundaries</a:t>
            </a:r>
            <a:endParaRPr sz="1700">
              <a:solidFill>
                <a:schemeClr val="dk1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</a:pPr>
            <a:r>
              <a:rPr lang="en" sz="1300">
                <a:solidFill>
                  <a:schemeClr val="dk1"/>
                </a:solidFill>
              </a:rPr>
              <a:t>California county boundaries in vector form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">
                <a:solidFill>
                  <a:schemeClr val="dk1"/>
                </a:solidFill>
              </a:rPr>
              <a:t>Methods:</a:t>
            </a:r>
            <a:endParaRPr b="1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Downloaded a shape file and used Geopandas to process it 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Exported the AQI data (2020 CSV file from epa.gov)</a:t>
            </a:r>
            <a:endParaRPr>
              <a:solidFill>
                <a:schemeClr val="dk1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en">
                <a:solidFill>
                  <a:schemeClr val="dk1"/>
                </a:solidFill>
              </a:rPr>
              <a:t>Cleaned the data</a:t>
            </a:r>
            <a:endParaRPr>
              <a:solidFill>
                <a:schemeClr val="dk1"/>
              </a:solidFill>
            </a:endParaRPr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Only kept California data in the month of September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Left joined the shape file with the AQI data by county name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Some counties did not have AQI data – filled NA values with -20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Used Matplotlib colormaps to map the AQI data for every day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Used Matplotlib animation tools to create the video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14849" y="2545463"/>
            <a:ext cx="2068151" cy="23481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5" name="Google Shape;65;p14"/>
          <p:cNvCxnSpPr>
            <a:endCxn id="64" idx="1"/>
          </p:cNvCxnSpPr>
          <p:nvPr/>
        </p:nvCxnSpPr>
        <p:spPr>
          <a:xfrm>
            <a:off x="6145949" y="3246425"/>
            <a:ext cx="468900" cy="473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66" name="Google Shape;66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584624" y="1592174"/>
            <a:ext cx="3449275" cy="775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37313" y="1736075"/>
            <a:ext cx="5263524" cy="92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Animation </a:t>
            </a:r>
            <a:r>
              <a:rPr lang="en" sz="1800"/>
              <a:t>(the pale yellow counties did not have AQI </a:t>
            </a:r>
            <a:r>
              <a:rPr lang="en" sz="1800"/>
              <a:t>values – filled with -20)</a:t>
            </a:r>
            <a:endParaRPr sz="1800"/>
          </a:p>
        </p:txBody>
      </p:sp>
      <p:pic>
        <p:nvPicPr>
          <p:cNvPr id="73" name="Google Shape;73;p15" title="animation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09700" y="114617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