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794"/>
  </p:normalViewPr>
  <p:slideViewPr>
    <p:cSldViewPr snapToGrid="0">
      <p:cViewPr>
        <p:scale>
          <a:sx n="50" d="100"/>
          <a:sy n="50" d="100"/>
        </p:scale>
        <p:origin x="1720" y="1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2414E-03E6-8512-AEFD-77A47180D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906691-72E2-3938-5ACE-0438330CF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0928-6097-EBD3-BB8F-B03CA8343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BB20-5274-4742-824E-46D5C0AEAE40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8119A-C31B-902C-6238-BB595AAB2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42ADB-AD7E-9F06-C278-AB6DC2C01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AF3-CD1E-8241-BD29-E1FEA6E23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8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FD61A-017D-60B5-19A0-BEE96C180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77DF8-21B6-C21B-C62D-FD0FE1769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C1308-B6EA-EDE9-EC79-035AB2A12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BB20-5274-4742-824E-46D5C0AEAE40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B7295-6FAB-8A79-FC38-39E0B42BB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8DD7C-18A4-2054-453C-231B47ECF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AF3-CD1E-8241-BD29-E1FEA6E23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3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180B62-BC2A-8C0B-208D-653210E32A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2C33AF-6702-ACC7-B456-F9AC51FEF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6784E-A426-195A-0E9E-AF1F18CA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BB20-5274-4742-824E-46D5C0AEAE40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4F29E-70A9-B222-91FF-A49EBBA0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9EC92-527E-F909-A8FD-C8F0BA4F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AF3-CD1E-8241-BD29-E1FEA6E23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1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C5BC7-71A4-8C5C-63E8-B0F60236A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B708-1407-2C3C-EFC3-4656B7C71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F5FC7-E1A7-00EE-FE58-5AF5C805F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BB20-5274-4742-824E-46D5C0AEAE40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CA5BF-184A-3723-86B1-7FEF86F1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E590C-CF55-C05B-D076-F184995C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AF3-CD1E-8241-BD29-E1FEA6E23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9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D3BF1-9A95-9B8C-A58D-DC1F1E9E7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771EC-3D4C-D482-0728-43CFED795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812C3-EA10-589D-162F-8C259B2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BB20-5274-4742-824E-46D5C0AEAE40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A8143-D95B-808F-DFA4-C6E1C14F2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9D6A5-38F4-49DC-DE96-CF18FDED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AF3-CD1E-8241-BD29-E1FEA6E23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9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E2B7E-4E2B-E604-9D08-1BA7158FF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DE209-C010-FF47-CA7D-81344DABE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43A12-9FEE-3521-EA6E-ECDF20701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215DE-4302-8A0C-821F-8B81169AB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BB20-5274-4742-824E-46D5C0AEAE40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FE586-CE2F-78D7-5ABD-6B7EEF2B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6B2F-121E-2247-F853-122567A2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AF3-CD1E-8241-BD29-E1FEA6E23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1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F1B5B-84ED-673B-0B97-744ED6C3C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269F7-6BC2-9285-577C-F05BD3A5F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2B1F8-F914-E897-D1A0-D41677DAC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DD4A8F-78AD-5B25-29EC-42499E077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A3A358-0DED-A57D-D4A4-F4177C670F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048236-F1DE-DA05-B957-EC14787B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BB20-5274-4742-824E-46D5C0AEAE40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8FC1C2-15A1-66C0-2DE8-09EB2F4C2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88A0C-9821-6345-4FDD-EB353417D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AF3-CD1E-8241-BD29-E1FEA6E23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6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8241D-BFCC-EE18-C734-D8F96F57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F53885-4901-7F04-AE6C-A6A9DF3B8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BB20-5274-4742-824E-46D5C0AEAE40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975E6-F72D-7A82-83E0-DDB7DC1EB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3C5D-0854-69F2-A691-F40AAC140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AF3-CD1E-8241-BD29-E1FEA6E23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78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4B979A-69F8-08FD-99ED-F87BFA6C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BB20-5274-4742-824E-46D5C0AEAE40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D0F17-B988-5B4C-18B6-043C67CEF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29FB3-7AAD-5B81-C543-55EF0A04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AF3-CD1E-8241-BD29-E1FEA6E23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2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45DD1-84A2-F122-98E9-AE8D06141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B8A-5A1E-7809-FD8E-74E7D9940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859316-927B-080F-501E-6C67F5E14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AE672-8358-F5D2-7CDC-7A0347B9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BB20-5274-4742-824E-46D5C0AEAE40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C35CF-35C8-B1B8-C01C-0DD122277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0A5B8-A078-0747-61BD-8CFF3B286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AF3-CD1E-8241-BD29-E1FEA6E23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93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8E9D5-AC4D-3FF6-0AB0-FAA13545A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89AC22-9D5F-9A5F-94A5-3C4730F74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D1580-8270-AA1E-F835-BBD979496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BCC2E5-0119-1EA6-948B-0ACF836BF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7BB20-5274-4742-824E-46D5C0AEAE40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2C8027-E0CF-87FC-801A-CE408B225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F1902-EF33-8482-1468-525A9E540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AF3-CD1E-8241-BD29-E1FEA6E23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8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44903-BEEC-5070-174C-FB9DFD3B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36A39-21C9-DEDE-E9C0-978D08677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20BF4-E094-EAF2-49BF-36FF6150C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7BB20-5274-4742-824E-46D5C0AEAE40}" type="datetimeFigureOut">
              <a:rPr lang="en-US" smtClean="0"/>
              <a:t>11/29/22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711C8-449F-6560-9E99-8645DE4D6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74BD7-B40E-A31B-862B-A1E000C89D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AF3-CD1E-8241-BD29-E1FEA6E23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7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8E1EA2-B719-63AF-F82E-B0F57E891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2887"/>
            <a:ext cx="12192000" cy="8107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6D4A3C-6B2C-65E6-61E7-B1A96537B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97769"/>
            <a:ext cx="9144000" cy="2387600"/>
          </a:xfrm>
        </p:spPr>
        <p:txBody>
          <a:bodyPr/>
          <a:lstStyle/>
          <a:p>
            <a:r>
              <a:rPr lang="en-US" dirty="0"/>
              <a:t>Wind Speeds in Hurricanes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3CE4C-89BB-CE35-746F-026230DB7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10953"/>
            <a:ext cx="9144000" cy="1655762"/>
          </a:xfrm>
        </p:spPr>
        <p:txBody>
          <a:bodyPr/>
          <a:lstStyle/>
          <a:p>
            <a:r>
              <a:rPr lang="en-US" dirty="0"/>
              <a:t>Ari </a:t>
            </a:r>
            <a:r>
              <a:rPr lang="en-US" dirty="0" err="1"/>
              <a:t>Diddams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79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323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8C32F-1F09-67E1-62C9-18FD5C8AA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Gradient Wind and ODEs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EFC79D0-F391-D439-4F2D-3FEBA76C2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00888" y="1690688"/>
            <a:ext cx="4252912" cy="22115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1FC249-05BE-6A38-66D9-EDB0CFB4B27F}"/>
              </a:ext>
            </a:extLst>
          </p:cNvPr>
          <p:cNvSpPr txBox="1"/>
          <p:nvPr/>
        </p:nvSpPr>
        <p:spPr>
          <a:xfrm>
            <a:off x="9796491" y="3902202"/>
            <a:ext cx="22525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University of Rhode Island - </a:t>
            </a:r>
            <a:r>
              <a:rPr lang="en-US" sz="800" dirty="0" err="1"/>
              <a:t>hurricanescience.org</a:t>
            </a:r>
            <a:endParaRPr lang="en-US" sz="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2ED099-0107-EAE7-6838-95404316F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769" y="4117646"/>
            <a:ext cx="3133150" cy="266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5AE32E-6FCA-C98C-9674-B31DDDFB6C6F}"/>
              </a:ext>
            </a:extLst>
          </p:cNvPr>
          <p:cNvSpPr txBox="1"/>
          <p:nvPr/>
        </p:nvSpPr>
        <p:spPr>
          <a:xfrm>
            <a:off x="10016762" y="6568228"/>
            <a:ext cx="9364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Roland Stull - UBC</a:t>
            </a:r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27D54FDC-EEB7-4743-F122-6E6FF1771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84" y="4625975"/>
            <a:ext cx="5130800" cy="1866900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C28D8E6E-0ED1-D973-1AA9-50337C693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045" y="1690688"/>
            <a:ext cx="2629865" cy="922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EC42CF-E7FE-84FB-FF68-F5B635AAB28D}"/>
              </a:ext>
            </a:extLst>
          </p:cNvPr>
          <p:cNvSpPr txBox="1"/>
          <p:nvPr/>
        </p:nvSpPr>
        <p:spPr>
          <a:xfrm>
            <a:off x="588580" y="2181188"/>
            <a:ext cx="42882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ODEs to model the balance of forces that leads to circular motion of air in a hurricane.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Chose to test Gaussian pressure gradient against actual hurricane.</a:t>
            </a:r>
          </a:p>
        </p:txBody>
      </p:sp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155539AA-30B4-7CF5-DABC-3D29C319A6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4175" y="2702906"/>
            <a:ext cx="2419072" cy="181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21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323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2E73C-3545-1B82-9855-0F1A4C4F0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Motion in a Hurricane</a:t>
            </a:r>
          </a:p>
        </p:txBody>
      </p:sp>
      <p:pic>
        <p:nvPicPr>
          <p:cNvPr id="4" name="GaussHurricane1.mp4">
            <a:hlinkClick r:id="" action="ppaction://media"/>
            <a:extLst>
              <a:ext uri="{FF2B5EF4-FFF2-40B4-BE49-F238E27FC236}">
                <a16:creationId xmlns:a16="http://schemas.microsoft.com/office/drawing/2014/main" id="{360566C8-AD54-0594-19A3-AFDBD376EF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137" y="1690688"/>
            <a:ext cx="5757863" cy="4318397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D52D336F-4165-CF11-B4C1-F54EEEEEB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998" y="1376848"/>
            <a:ext cx="4206900" cy="3155175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65289BFE-43F1-DC1D-5209-124A9F21C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1089" y="4218183"/>
            <a:ext cx="3344098" cy="250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323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73FA3-8DCD-E7B5-0604-67B30B5D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Coding!</a:t>
            </a:r>
          </a:p>
        </p:txBody>
      </p:sp>
      <p:pic>
        <p:nvPicPr>
          <p:cNvPr id="2050" name="Picture 2" descr="Vertical slice through the center of a mature hurricane showing the secondary circulation.">
            <a:extLst>
              <a:ext uri="{FF2B5EF4-FFF2-40B4-BE49-F238E27FC236}">
                <a16:creationId xmlns:a16="http://schemas.microsoft.com/office/drawing/2014/main" id="{313F6685-9659-E5C4-BEA4-7907565BE3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4" y="1980285"/>
            <a:ext cx="6913563" cy="39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7F7A780-0D15-C3FE-649E-45DA17849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268" y="2127910"/>
            <a:ext cx="3936208" cy="2046828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736ED433-D31E-EA54-0890-2F8042D5E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278" y="4491952"/>
            <a:ext cx="2999521" cy="12146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4AB1C2-6CE2-47C3-6220-772A8A79AF93}"/>
              </a:ext>
            </a:extLst>
          </p:cNvPr>
          <p:cNvSpPr txBox="1"/>
          <p:nvPr/>
        </p:nvSpPr>
        <p:spPr>
          <a:xfrm>
            <a:off x="5173471" y="5901410"/>
            <a:ext cx="61007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University of Rhode Island - </a:t>
            </a:r>
            <a:r>
              <a:rPr lang="en-US" sz="800" dirty="0" err="1"/>
              <a:t>hurricanescience.org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96417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68</Words>
  <Application>Microsoft Macintosh PowerPoint</Application>
  <PresentationFormat>Widescreen</PresentationFormat>
  <Paragraphs>10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Wind Speeds in Hurricanes</vt:lpstr>
      <vt:lpstr>Pressure Gradient Wind and ODEs</vt:lpstr>
      <vt:lpstr>Circular Motion in a Hurricane</vt:lpstr>
      <vt:lpstr>Further Coding!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 Speeds in Hurricanes</dc:title>
  <dc:creator>Ari Diddams</dc:creator>
  <cp:lastModifiedBy>Ari Diddams</cp:lastModifiedBy>
  <cp:revision>1</cp:revision>
  <dcterms:created xsi:type="dcterms:W3CDTF">2022-11-29T23:07:29Z</dcterms:created>
  <dcterms:modified xsi:type="dcterms:W3CDTF">2022-11-29T23:46:34Z</dcterms:modified>
</cp:coreProperties>
</file>