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154"/>
  </p:normalViewPr>
  <p:slideViewPr>
    <p:cSldViewPr snapToGrid="0" snapToObjects="1">
      <p:cViewPr varScale="1">
        <p:scale>
          <a:sx n="122" d="100"/>
          <a:sy n="122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8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o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77D1-2B15-B0C1-D205-9932EDDDA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4" y="639097"/>
            <a:ext cx="4789678" cy="3746634"/>
          </a:xfrm>
        </p:spPr>
        <p:txBody>
          <a:bodyPr>
            <a:normAutofit/>
          </a:bodyPr>
          <a:lstStyle/>
          <a:p>
            <a:r>
              <a:rPr lang="en-US" dirty="0"/>
              <a:t>Ant Colony food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42AA-9BFD-1D08-5F47-D398B7935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4" y="4385732"/>
            <a:ext cx="4813437" cy="1838087"/>
          </a:xfrm>
        </p:spPr>
        <p:txBody>
          <a:bodyPr>
            <a:normAutofit/>
          </a:bodyPr>
          <a:lstStyle/>
          <a:p>
            <a:r>
              <a:rPr lang="en-US" dirty="0"/>
              <a:t>EPS 109</a:t>
            </a:r>
          </a:p>
          <a:p>
            <a:r>
              <a:rPr lang="en-US" dirty="0"/>
              <a:t>Arvind Vivekanandan</a:t>
            </a:r>
          </a:p>
        </p:txBody>
      </p:sp>
      <p:pic>
        <p:nvPicPr>
          <p:cNvPr id="1026" name="Picture 2" descr="Free Ant Colony Cliparts, Download Free Ant Colony Cliparts png images,  Free ClipArts on Clipart Library">
            <a:extLst>
              <a:ext uri="{FF2B5EF4-FFF2-40B4-BE49-F238E27FC236}">
                <a16:creationId xmlns:a16="http://schemas.microsoft.com/office/drawing/2014/main" id="{CFA843E4-41B2-39A7-4D88-BA0AAD19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6606" y="1321407"/>
            <a:ext cx="5471927" cy="421081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5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2661-778A-957B-42D1-BA44E6D4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dirty="0"/>
              <a:t>Ant colony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D0C1-0FE4-F4B5-736A-EB65980F5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Autofit/>
          </a:bodyPr>
          <a:lstStyle/>
          <a:p>
            <a:r>
              <a:rPr lang="en-US" sz="2400" dirty="0"/>
              <a:t>Ants first leave the colony to scout for food</a:t>
            </a:r>
          </a:p>
          <a:p>
            <a:r>
              <a:rPr lang="en-US" sz="2400" dirty="0"/>
              <a:t>Once scouting ants find the food, they leave a pheromone trail towards the food source for other ants to find it</a:t>
            </a:r>
          </a:p>
          <a:p>
            <a:r>
              <a:rPr lang="en-US" sz="2400" dirty="0"/>
              <a:t>Other ants pick up on these pheromones and follow it to the food and bring it back to the colony</a:t>
            </a:r>
          </a:p>
        </p:txBody>
      </p:sp>
      <p:pic>
        <p:nvPicPr>
          <p:cNvPr id="2052" name="Picture 4" descr="What Are Pheromone Trails And How Do Ants Use Them? - Affordable, Effective  Pest Control In DFW, Houston, Austin &amp; San Antonio">
            <a:extLst>
              <a:ext uri="{FF2B5EF4-FFF2-40B4-BE49-F238E27FC236}">
                <a16:creationId xmlns:a16="http://schemas.microsoft.com/office/drawing/2014/main" id="{452FB034-9E34-0B0E-8764-DAD3FE27F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29040" b="2"/>
          <a:stretch/>
        </p:blipFill>
        <p:spPr bwMode="auto"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7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AA68-7972-766D-EE5F-332EB4C6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en-US" dirty="0"/>
              <a:t>Simulation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C6EE-03C4-3E85-2324-5D711FF0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u="sng" dirty="0"/>
              <a:t>Simulation Construction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Created a 100 x 100 array with a patch in the middle representing the ant colony hole and where the ants spawn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Food was randomly placed in 4 corners of the area with a 10% chance of being generated in each pixel (approx. 240 total food pieces each time)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Ants were generated to leave the ant colony hole at random places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u="sng" dirty="0"/>
              <a:t>Random Walks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When ants first leave the colony, there is an equal chance (25%) to move left, right, up or down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When ants find food, they automatically go back to the colony with the food and leave a pheromone trail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When ants without food sense pheromones, they follow the trail instead of their completely random walk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02B7FE75-15BC-1792-1875-2E7C5AD1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36" y="1508659"/>
            <a:ext cx="3445714" cy="376448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53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FB15-309B-A8EC-2B55-52F11708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21" y="0"/>
            <a:ext cx="10131425" cy="1456267"/>
          </a:xfrm>
        </p:spPr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F5CDE-F6E3-A533-11D8-CBAAFBC41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962" y="1205972"/>
            <a:ext cx="4709054" cy="576262"/>
          </a:xfrm>
        </p:spPr>
        <p:txBody>
          <a:bodyPr/>
          <a:lstStyle/>
          <a:p>
            <a:r>
              <a:rPr lang="en-US" dirty="0"/>
              <a:t>Simulation with 50 Ants</a:t>
            </a:r>
          </a:p>
        </p:txBody>
      </p:sp>
      <p:pic>
        <p:nvPicPr>
          <p:cNvPr id="8" name="Screen Recording 2022-11-30 at 1.56.13 PM.mov">
            <a:hlinkClick r:id="" action="ppaction://media"/>
            <a:extLst>
              <a:ext uri="{FF2B5EF4-FFF2-40B4-BE49-F238E27FC236}">
                <a16:creationId xmlns:a16="http://schemas.microsoft.com/office/drawing/2014/main" id="{600DDBD4-A56E-E8E6-7383-218CB2D8B674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1962" y="1963866"/>
            <a:ext cx="4045985" cy="406587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FBB2C-0548-6244-5CB4-481273A2B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3766" y="1243807"/>
            <a:ext cx="4722813" cy="576262"/>
          </a:xfrm>
        </p:spPr>
        <p:txBody>
          <a:bodyPr/>
          <a:lstStyle/>
          <a:p>
            <a:r>
              <a:rPr lang="en-US" dirty="0"/>
              <a:t>Simulation with 100 Ants</a:t>
            </a:r>
          </a:p>
        </p:txBody>
      </p:sp>
      <p:pic>
        <p:nvPicPr>
          <p:cNvPr id="9" name="Screen Recording 2022-11-30 at 1.56.58 PM.mov">
            <a:hlinkClick r:id="" action="ppaction://media"/>
            <a:extLst>
              <a:ext uri="{FF2B5EF4-FFF2-40B4-BE49-F238E27FC236}">
                <a16:creationId xmlns:a16="http://schemas.microsoft.com/office/drawing/2014/main" id="{07070EE1-D93D-3279-4976-90F9FD01163F}"/>
              </a:ext>
            </a:extLst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7525" y="1963866"/>
            <a:ext cx="4045986" cy="4065873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BDEF92-46F0-AC14-AF56-2F925457B82B}"/>
              </a:ext>
            </a:extLst>
          </p:cNvPr>
          <p:cNvSpPr txBox="1">
            <a:spLocks/>
          </p:cNvSpPr>
          <p:nvPr/>
        </p:nvSpPr>
        <p:spPr>
          <a:xfrm>
            <a:off x="829735" y="6105410"/>
            <a:ext cx="1097338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*Note: Simulations were stopped once there was less than 30% of the original amount of food remaining</a:t>
            </a:r>
          </a:p>
        </p:txBody>
      </p:sp>
    </p:spTree>
    <p:extLst>
      <p:ext uri="{BB962C8B-B14F-4D97-AF65-F5344CB8AC3E}">
        <p14:creationId xmlns:p14="http://schemas.microsoft.com/office/powerpoint/2010/main" val="23835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3769-A654-B767-40BD-5D51DFD0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1C3EC-E070-D1D1-3C6E-9027FD98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>
                <a:effectLst/>
              </a:rPr>
              <a:t>“Chapter 12  Case Study: Ant Trails.” </a:t>
            </a:r>
            <a:r>
              <a:rPr lang="en-US" i="1" dirty="0">
                <a:effectLst/>
              </a:rPr>
              <a:t>Case Study: Ant Trails</a:t>
            </a:r>
            <a:r>
              <a:rPr lang="en-US" dirty="0">
                <a:effectLst/>
              </a:rPr>
              <a:t>, https://</a:t>
            </a:r>
            <a:r>
              <a:rPr lang="en-US" dirty="0" err="1">
                <a:effectLst/>
              </a:rPr>
              <a:t>greenteapress.com</a:t>
            </a:r>
            <a:r>
              <a:rPr lang="en-US" dirty="0">
                <a:effectLst/>
              </a:rPr>
              <a:t>/complexity/html/thinkcomplexity013.html. </a:t>
            </a:r>
          </a:p>
          <a:p>
            <a:r>
              <a:rPr lang="en-US" dirty="0">
                <a:effectLst/>
              </a:rPr>
              <a:t>Gorman, James. “How Ants Sniff out the Right Path.” </a:t>
            </a:r>
            <a:r>
              <a:rPr lang="en-US" i="1" dirty="0">
                <a:effectLst/>
              </a:rPr>
              <a:t>The New York Times</a:t>
            </a:r>
            <a:r>
              <a:rPr lang="en-US" dirty="0">
                <a:effectLst/>
              </a:rPr>
              <a:t>, The New York Times, 22 Jan. 2019, https://</a:t>
            </a:r>
            <a:r>
              <a:rPr lang="en-US" dirty="0" err="1">
                <a:effectLst/>
              </a:rPr>
              <a:t>www.nytimes.com</a:t>
            </a:r>
            <a:r>
              <a:rPr lang="en-US" dirty="0">
                <a:effectLst/>
              </a:rPr>
              <a:t>/2019/01/22/science/ants-navigate-</a:t>
            </a:r>
            <a:r>
              <a:rPr lang="en-US" dirty="0" err="1">
                <a:effectLst/>
              </a:rPr>
              <a:t>scent.html</a:t>
            </a:r>
            <a:r>
              <a:rPr lang="en-US" dirty="0">
                <a:effectLst/>
              </a:rPr>
              <a:t>. </a:t>
            </a:r>
          </a:p>
          <a:p>
            <a:r>
              <a:rPr lang="en-US" dirty="0" err="1">
                <a:effectLst/>
              </a:rPr>
              <a:t>NikoKun</a:t>
            </a:r>
            <a:r>
              <a:rPr lang="en-US" dirty="0">
                <a:effectLst/>
              </a:rPr>
              <a:t>. “Python Ant Pheromone Simulation - WIP.” </a:t>
            </a:r>
            <a:r>
              <a:rPr lang="en-US" i="1" dirty="0">
                <a:effectLst/>
              </a:rPr>
              <a:t>YouTube</a:t>
            </a:r>
            <a:r>
              <a:rPr lang="en-US" dirty="0">
                <a:effectLst/>
              </a:rPr>
              <a:t>, YouTube, 9 May 2021, https://</a:t>
            </a:r>
            <a:r>
              <a:rPr lang="en-US" dirty="0" err="1">
                <a:effectLst/>
              </a:rPr>
              <a:t>www.youtube.com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watch?v</a:t>
            </a:r>
            <a:r>
              <a:rPr lang="en-US" dirty="0">
                <a:effectLst/>
              </a:rPr>
              <a:t>=XY8IzBfeWh8&amp;ab_channel=</a:t>
            </a:r>
            <a:r>
              <a:rPr lang="en-US" dirty="0" err="1">
                <a:effectLst/>
              </a:rPr>
              <a:t>NikoKun</a:t>
            </a:r>
            <a:r>
              <a:rPr lang="en-US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7151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81</TotalTime>
  <Words>335</Words>
  <Application>Microsoft Macintosh PowerPoint</Application>
  <PresentationFormat>Widescreen</PresentationFormat>
  <Paragraphs>24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Ant Colony food Simulation</vt:lpstr>
      <vt:lpstr>Ant colony background</vt:lpstr>
      <vt:lpstr>Simulation logistics</vt:lpstr>
      <vt:lpstr>Simulations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 Colony food Simulation</dc:title>
  <dc:creator>Arvind Vivekanandan</dc:creator>
  <cp:lastModifiedBy>Arvind Vivekanandan</cp:lastModifiedBy>
  <cp:revision>9</cp:revision>
  <dcterms:created xsi:type="dcterms:W3CDTF">2022-11-30T20:44:23Z</dcterms:created>
  <dcterms:modified xsi:type="dcterms:W3CDTF">2022-11-30T22:06:09Z</dcterms:modified>
</cp:coreProperties>
</file>