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48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A8A2E7-5505-44FD-88B9-1962B1AD67A5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ED1FF7-FA12-4DEE-9873-93F1A29B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02B9-71B5-B87F-3CFC-FAF7B2A8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2600"/>
              <a:t>Formation of Stalactites/Stalagmites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40236-87E8-6EDA-B83B-473D1482E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EE1D"/>
                </a:solidFill>
              </a:rPr>
              <a:t>Alex Rios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0F35E2-7572-3AB7-524D-187E63435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9" r="11016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82D4-E853-9CC6-4F9B-61A96EC3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3" y="429175"/>
            <a:ext cx="10353762" cy="970450"/>
          </a:xfrm>
        </p:spPr>
        <p:txBody>
          <a:bodyPr/>
          <a:lstStyle/>
          <a:p>
            <a:r>
              <a:rPr lang="en-US" dirty="0"/>
              <a:t>How are Stalactites and Stalagmites 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5187-495A-F17A-F3E4-7FF6CAA7B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3" y="1399625"/>
            <a:ext cx="5060497" cy="5029200"/>
          </a:xfrm>
        </p:spPr>
        <p:txBody>
          <a:bodyPr>
            <a:normAutofit/>
          </a:bodyPr>
          <a:lstStyle/>
          <a:p>
            <a:r>
              <a:rPr lang="en-US" dirty="0"/>
              <a:t>Both are mineral formations commonly found in limestone caves. </a:t>
            </a:r>
          </a:p>
          <a:p>
            <a:r>
              <a:rPr lang="en-US" dirty="0"/>
              <a:t>Form over time when water containing dissolved calcium bicarbonate drips through the cave ceiling, depositing calcite via chemical reaction.</a:t>
            </a:r>
          </a:p>
          <a:p>
            <a:pPr lvl="1"/>
            <a:r>
              <a:rPr lang="en-US" dirty="0"/>
              <a:t>Water drops can deposit calcite in rings, forming “soda straws” from the ceiling.</a:t>
            </a:r>
          </a:p>
          <a:p>
            <a:pPr lvl="2"/>
            <a:r>
              <a:rPr lang="en-US" dirty="0"/>
              <a:t>If the straws are blocked, the water drops can flow around the structure, depositing calcite on its surface and forming stalactites</a:t>
            </a:r>
          </a:p>
          <a:p>
            <a:pPr lvl="1"/>
            <a:r>
              <a:rPr lang="en-US" dirty="0"/>
              <a:t>Drops that hit the ground can deposit calcite in layers, forming stalagmites.</a:t>
            </a:r>
          </a:p>
          <a:p>
            <a:pPr lvl="1"/>
            <a:r>
              <a:rPr lang="en-US" dirty="0"/>
              <a:t>Usually come in pairs. They can grow and combine to form a column.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7228830-A93C-DB9E-6FE0-F48D6447C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2" y="4375167"/>
            <a:ext cx="5432705" cy="2166416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754CC4-44A3-A337-75D7-35235E26E8C4}"/>
              </a:ext>
            </a:extLst>
          </p:cNvPr>
          <p:cNvSpPr txBox="1">
            <a:spLocks/>
          </p:cNvSpPr>
          <p:nvPr/>
        </p:nvSpPr>
        <p:spPr>
          <a:xfrm>
            <a:off x="5733691" y="1399625"/>
            <a:ext cx="6095999" cy="40587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modeled this process using random walk methods. </a:t>
            </a:r>
          </a:p>
          <a:p>
            <a:r>
              <a:rPr lang="en-US" dirty="0"/>
              <a:t>Water drops of varying masses periodically fall from different locations in the cave ceiling</a:t>
            </a:r>
          </a:p>
          <a:p>
            <a:pPr lvl="1"/>
            <a:r>
              <a:rPr lang="en-US" dirty="0"/>
              <a:t>Drops can deposit part of mass into a neighboring surface w/ different probabilities (based on mass) to add to a stalactite/stalagmite </a:t>
            </a:r>
          </a:p>
          <a:p>
            <a:pPr lvl="1"/>
            <a:r>
              <a:rPr lang="en-US" dirty="0"/>
              <a:t>Drops also move horizontally (normal distribution)</a:t>
            </a:r>
          </a:p>
          <a:p>
            <a:pPr lvl="1"/>
            <a:r>
              <a:rPr lang="en-US" dirty="0"/>
              <a:t>Changing parameters lead to different structures.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tion">
            <a:hlinkClick r:id="" action="ppaction://media"/>
            <a:extLst>
              <a:ext uri="{FF2B5EF4-FFF2-40B4-BE49-F238E27FC236}">
                <a16:creationId xmlns:a16="http://schemas.microsoft.com/office/drawing/2014/main" id="{2B96239E-D143-AB34-C84D-BD650C00DA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728" t="31315" r="10000" b="30793"/>
          <a:stretch/>
        </p:blipFill>
        <p:spPr>
          <a:xfrm>
            <a:off x="75510" y="1929779"/>
            <a:ext cx="12040980" cy="29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C745ACF2-1719-1A26-29BB-8B47DFC279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500" t="31613" r="10227" b="30494"/>
          <a:stretch/>
        </p:blipFill>
        <p:spPr>
          <a:xfrm>
            <a:off x="169420" y="1953164"/>
            <a:ext cx="11853160" cy="29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70</TotalTime>
  <Words>178</Words>
  <Application>Microsoft Office PowerPoint</Application>
  <PresentationFormat>Widescreen</PresentationFormat>
  <Paragraphs>14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Calisto MT</vt:lpstr>
      <vt:lpstr>Wingdings 2</vt:lpstr>
      <vt:lpstr>Slate</vt:lpstr>
      <vt:lpstr>Formation of Stalactites/Stalagmites</vt:lpstr>
      <vt:lpstr>How are Stalactites and Stalagmites Formed?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Stalactites/Stalagmites</dc:title>
  <dc:creator>Alex Angulo Rios</dc:creator>
  <cp:lastModifiedBy>Alex Angulo Rios</cp:lastModifiedBy>
  <cp:revision>7</cp:revision>
  <dcterms:created xsi:type="dcterms:W3CDTF">2022-11-30T12:56:45Z</dcterms:created>
  <dcterms:modified xsi:type="dcterms:W3CDTF">2022-11-30T14:08:06Z</dcterms:modified>
</cp:coreProperties>
</file>