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f01c1858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f01c1858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f01c1858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f01c1858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f01c1858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f01c1858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f01c1858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f01c1858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f01c1858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9f01c1858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0545388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054538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S2j-geIcWeXN-ggd62zGiQ89qNT_MtY4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Music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EPS 109</a:t>
            </a:r>
            <a:endParaRPr sz="20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Zhang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Extracting Pitch and Duration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Found data from a public music analysis project from Carnegie Mellon University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text file from the database detailed one piece by a composer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</a:t>
            </a:r>
            <a:r>
              <a:rPr lang="en" sz="1400"/>
              <a:t>wo ways in which the data was formatted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One note on each line, its beginning and end timing, and pitch (Figure 1)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Two lines for each note, with “note-on” and “note-off” showing time and pitch at activation/release (Figure 2)</a:t>
            </a:r>
            <a:endParaRPr sz="12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313" y="3630775"/>
            <a:ext cx="16859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475" y="3503675"/>
            <a:ext cx="1307582" cy="10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351375" y="4420900"/>
            <a:ext cx="234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1. First type of data formatting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397375" y="4420900"/>
            <a:ext cx="250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2. Second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type of data formatting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Pitch of Composers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358200" y="2078875"/>
            <a:ext cx="5059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Chose 4 composers with the most works aggregated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</a:t>
            </a:r>
            <a:r>
              <a:rPr lang="en" sz="1400"/>
              <a:t>data is not unexpected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Bach, Beethoven, and Chopin emphasized both hands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Bach especially embraced polyphony, featuring two-handed melodic conversations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Mozart placed more emphasis on right hand melodies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Central pitches of all four composers were a little over 60, showing emphasis on higher pitched notes within melodies</a:t>
            </a:r>
            <a:endParaRPr sz="1400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50" y="2312975"/>
            <a:ext cx="27527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93625" y="3296100"/>
            <a:ext cx="26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3. Central Pitch of Each Composer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2387100" y="4413025"/>
            <a:ext cx="4369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4. Frequency of Pitches in Works of Each Composer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661" r="602" t="0"/>
          <a:stretch/>
        </p:blipFill>
        <p:spPr>
          <a:xfrm>
            <a:off x="1209750" y="345275"/>
            <a:ext cx="6724475" cy="40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Frequency of Composers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29450" y="2078875"/>
            <a:ext cx="507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</a:t>
            </a:r>
            <a:r>
              <a:rPr lang="en" sz="1400"/>
              <a:t>raphs accurately hint at the style of composition of composers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Bach and Mozart’s graphs look close to a bell shape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Especially </a:t>
            </a:r>
            <a:r>
              <a:rPr lang="en" sz="1400"/>
              <a:t>noticeable</a:t>
            </a:r>
            <a:r>
              <a:rPr lang="en" sz="1400"/>
              <a:t> in Bach, who composed many pieces in all keys, such as his Preludes and Fugues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Intensive use of counterpoint and polyphony</a:t>
            </a:r>
            <a:endParaRPr sz="140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2047"/>
          <a:stretch/>
        </p:blipFill>
        <p:spPr>
          <a:xfrm>
            <a:off x="5614675" y="857750"/>
            <a:ext cx="3307575" cy="19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675" y="2789200"/>
            <a:ext cx="3307575" cy="197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Frequency of Composers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29450" y="2078875"/>
            <a:ext cx="4546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Beethoven’s graph has massive differences in frequencies between notes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Shows his technique of developing a musical idea during a piece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Sticking to a common melody in a piece increased the frequencies of notes in the melody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“Pathetique” Sonata revolves around simple melody in the opening bar</a:t>
            </a:r>
            <a:endParaRPr sz="120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950" y="2078875"/>
            <a:ext cx="3491550" cy="20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title="note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198" y="964750"/>
            <a:ext cx="4823626" cy="36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615400" y="4645600"/>
            <a:ext cx="39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5. Bach Note Frequency Totals over Time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