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8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1A52B-4E61-D245-A92B-EB31AC018435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2B1CC-6AD7-7446-8B51-7D7C5F8FC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5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2B1CC-6AD7-7446-8B51-7D7C5F8FC3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8A89-A7EB-6241-87FA-EA5A24D98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1DC6F-71A8-044F-B73C-FDA28FB36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9DA9F-9B11-9444-A162-F99262D1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54ED8-17D9-DF43-B49C-3AD493FE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82B56-FAEF-DE43-B4A9-60C944CE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6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17C9-CF47-7E4C-9410-7A305388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8524E-06FC-844F-8AD3-8D8C9B770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83C41-E2D2-B94A-A49D-722351D5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45CE-F3E0-5D4C-9C5E-358F070E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C5C7C-7B02-EF46-A662-EB4A4129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6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726DD-3B64-034A-8DE4-90F3A577D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AE976-87CE-A543-8EE0-E32D329AC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89E3D-FEE6-BC42-B782-617F9363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6FD3F-FAA2-6443-A778-DE5DA3E3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3F15-43C6-3A48-9B2B-C48EE551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44E0-71D9-1344-8656-485A0719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8E40-B0BB-5C45-BF4C-CC07062C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3C36-C4BA-8443-A79F-99AC2747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50136-4A2A-BB4B-9E50-37FACA4E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79A53-9691-2F44-A819-E73C8985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7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9685-6BBE-F549-8059-02AD48D3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28813-0175-F94A-9BED-21CD78AFE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931AD-4C14-8942-B67C-9C2D241E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F2EF8-0926-6645-95CC-C44D5672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36CF1-0BBD-DB4C-A922-89224F12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8A84-CC6A-ED47-9BE9-D5B15AC2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D5E0-17BC-6C41-842D-5134C0348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CEF78-A4E8-8C43-BC08-DC38D02C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D1B5F-8A41-3C4F-BE68-7B40B2F9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3050B-C986-8B43-991F-C5AD6D1B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C0D6C-4CC5-8A44-BD97-EF343244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2B67-0547-3C49-8F05-D7A6903C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05277-B52E-C743-8905-334920F69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A8E03-B32C-AD41-8354-5B5FB4CBF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7A304-DD6B-1B4D-A453-78723B11A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CD6BF-CEDD-D849-ABB1-279FC96BD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5FA1C-797B-0445-9F15-89DAF46B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45F5F-3A96-A844-9720-961F33A7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13C5B-348E-714C-AD23-7EAF805E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1363-17BE-0145-A974-447369C6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DD853-1D15-E643-B343-689E467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8128A-316E-8444-92E2-6CD30E72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B3869-D090-6844-B3E6-B484F2DA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2CBE8-F563-BA4D-87CF-734975C7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5CE5F-04B1-A74D-8B5D-21E336A5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CAD17-A1E2-6A4D-B909-CECCFF62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8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5919-C109-C648-8272-69F041B0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CB45-3869-D54F-998B-122D87CD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94F59-F698-1648-A37F-D7C67FEAC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21055-ADE7-1746-A16C-DCBFF91A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CAD1B-7E28-3F48-BCE7-421D5B96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C3D1F-F625-4B48-9F4E-0C246EA9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7AE3-7B3C-F54C-B8C4-1817CA2E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59661-7084-CC4E-8BD5-F3F8B8CFE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B88F6-3B22-3447-A7B7-102E57F5E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AF353-25AB-D543-8C29-DEB123D0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E1D13-6C76-3D48-94DC-D1F50AB0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8D58E-C9FB-9C4B-908B-B49B0B61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4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E895D-7275-D242-8253-4D4115DF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24AD1-F6DC-1A47-B996-5E3A78D2E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8380-B324-4B43-8EDD-D6416BA2D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3FE6-360E-F74B-927A-E29A0E0815EC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6722C-77A0-204C-9DC3-A31C8491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5D0DC-B493-DB41-852F-675468F7E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2BF37-4203-C040-A0D5-844351B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p4"/><Relationship Id="rId7" Type="http://schemas.openxmlformats.org/officeDocument/2006/relationships/image" Target="../media/image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F0625-C4D0-D14D-A490-BCB65A63B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234018" cy="3826728"/>
          </a:xfrm>
        </p:spPr>
        <p:txBody>
          <a:bodyPr anchor="b">
            <a:normAutofit/>
          </a:bodyPr>
          <a:lstStyle/>
          <a:p>
            <a:r>
              <a:rPr lang="en-US" sz="6400"/>
              <a:t>Conway’s Game of Conflict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2EC59-F41C-7F4E-B1CC-F48CAD0CD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Kushal Khangaonkar</a:t>
            </a:r>
          </a:p>
        </p:txBody>
      </p:sp>
      <p:pic>
        <p:nvPicPr>
          <p:cNvPr id="4" name="movingObjectOriginal0.04388140238221094.mp4" descr="movingObjectOriginal0.04388140238221094.mp4">
            <a:hlinkClick r:id="" action="ppaction://media"/>
            <a:extLst>
              <a:ext uri="{FF2B5EF4-FFF2-40B4-BE49-F238E27FC236}">
                <a16:creationId xmlns:a16="http://schemas.microsoft.com/office/drawing/2014/main" id="{AB2E060A-EB0C-4641-8541-844888456F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6390" y="527859"/>
            <a:ext cx="5571062" cy="5571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281A8-DBD3-5541-9D26-9A46789F1078}"/>
              </a:ext>
            </a:extLst>
          </p:cNvPr>
          <p:cNvSpPr txBox="1"/>
          <p:nvPr/>
        </p:nvSpPr>
        <p:spPr>
          <a:xfrm>
            <a:off x="5993027" y="5889771"/>
            <a:ext cx="458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Original Conway’s game of life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291DA5-8B49-8C4C-A3B7-44486A95A109}"/>
              </a:ext>
            </a:extLst>
          </p:cNvPr>
          <p:cNvSpPr txBox="1"/>
          <p:nvPr/>
        </p:nvSpPr>
        <p:spPr>
          <a:xfrm>
            <a:off x="5993027" y="6196045"/>
            <a:ext cx="5389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Website where you can experiment on original game</a:t>
            </a:r>
          </a:p>
          <a:p>
            <a:r>
              <a:rPr lang="en-US" dirty="0"/>
              <a:t>https://</a:t>
            </a:r>
            <a:r>
              <a:rPr lang="en-US" dirty="0" err="1"/>
              <a:t>playgameoflife.com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1544152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026A4-1A5D-DC4E-8985-3355D8A1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Topic/Methods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16DD-2691-B342-A243-2C20CA17B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197" y="1474200"/>
            <a:ext cx="8641528" cy="493711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Original Ruleset: Given a grid where all cells are either 1 or 0, the next timestep is...</a:t>
            </a:r>
          </a:p>
          <a:p>
            <a:pPr lvl="1"/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For a cell that was previously populated: If it has 2 or 3 neighbors, it survives, otherwise it dies </a:t>
            </a:r>
            <a:r>
              <a:rPr lang="en-US" sz="1500" dirty="0">
                <a:solidFill>
                  <a:schemeClr val="tx1">
                    <a:alpha val="60000"/>
                  </a:schemeClr>
                </a:solidFill>
              </a:rPr>
              <a:t>For a cell that was previously empty: if it has exactly 3 neighbors, it becomes populated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Goal: Modify Original Conway’s game to have multiple populations</a:t>
            </a:r>
          </a:p>
          <a:p>
            <a:pPr lvl="1"/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Need a way to visualize this game</a:t>
            </a:r>
          </a:p>
          <a:p>
            <a:pPr lvl="1"/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Need to brainstorm rules for population interaction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Visualizing:</a:t>
            </a:r>
          </a:p>
          <a:p>
            <a:pPr lvl="1"/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Order the N populations arbitrarily. The i</a:t>
            </a:r>
            <a:r>
              <a:rPr lang="en-US" sz="1600" baseline="30000" dirty="0">
                <a:solidFill>
                  <a:schemeClr val="tx1">
                    <a:alpha val="60000"/>
                  </a:schemeClr>
                </a:solidFill>
              </a:rPr>
              <a:t>th</a:t>
            </a:r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 population is plotted as (2^i) instead of just 1.</a:t>
            </a:r>
          </a:p>
          <a:p>
            <a:pPr lvl="1"/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Can look at a cell and tell which populations exist in that cell</a:t>
            </a:r>
          </a:p>
          <a:p>
            <a:pPr lvl="2"/>
            <a:r>
              <a:rPr lang="en-US" sz="1200" dirty="0">
                <a:solidFill>
                  <a:schemeClr val="tx1">
                    <a:alpha val="60000"/>
                  </a:schemeClr>
                </a:solidFill>
              </a:rPr>
              <a:t>E.g., if a cell contains populations 0, and 2, it will have value 5 because it is represented by 0101 = 2^0 + 2^2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Possible population rules in addition to original ruleset:</a:t>
            </a:r>
          </a:p>
          <a:p>
            <a:pPr lvl="1"/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If multiple populations enter the same cell, uniformly choose a single survivor</a:t>
            </a:r>
          </a:p>
          <a:p>
            <a:pPr lvl="1"/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A specific population in a cell will die if it has more neighbors from other populations than its own.</a:t>
            </a:r>
          </a:p>
          <a:p>
            <a:pPr lvl="2"/>
            <a:r>
              <a:rPr lang="en-US" sz="1200" dirty="0">
                <a:solidFill>
                  <a:schemeClr val="tx1">
                    <a:alpha val="60000"/>
                  </a:schemeClr>
                </a:solidFill>
              </a:rPr>
              <a:t>+ All cells randomly populated with a population with probability = (e *log(timestep)) where e &lt; 0.01</a:t>
            </a:r>
          </a:p>
          <a:p>
            <a:pPr lvl="2"/>
            <a:r>
              <a:rPr lang="en-US" sz="1200" dirty="0">
                <a:solidFill>
                  <a:schemeClr val="tx1">
                    <a:alpha val="60000"/>
                  </a:schemeClr>
                </a:solidFill>
              </a:rPr>
              <a:t>+ If a currently empty cell has a neighborhood with a majority population, fill the cell with that population</a:t>
            </a:r>
          </a:p>
          <a:p>
            <a:pPr lvl="1"/>
            <a:r>
              <a:rPr lang="en-US" sz="1600" b="1" dirty="0">
                <a:solidFill>
                  <a:schemeClr val="tx1">
                    <a:alpha val="60000"/>
                  </a:schemeClr>
                </a:solidFill>
              </a:rPr>
              <a:t>(BEST VISUALS) A population in a cell will die with probability (# other population neighbors / all neighbors)</a:t>
            </a:r>
          </a:p>
        </p:txBody>
      </p:sp>
    </p:spTree>
    <p:extLst>
      <p:ext uri="{BB962C8B-B14F-4D97-AF65-F5344CB8AC3E}">
        <p14:creationId xmlns:p14="http://schemas.microsoft.com/office/powerpoint/2010/main" val="111245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veralObjectsCollisionCourse0.9632062043947084.mp4" descr="severalObjectsCollisionCourse0.9632062043947084.mp4">
            <a:hlinkClick r:id="" action="ppaction://media"/>
            <a:extLst>
              <a:ext uri="{FF2B5EF4-FFF2-40B4-BE49-F238E27FC236}">
                <a16:creationId xmlns:a16="http://schemas.microsoft.com/office/drawing/2014/main" id="{B93368A4-CF58-CC48-8CA3-0798D3380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5925" y="30315"/>
            <a:ext cx="6184218" cy="618421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40ED21-A3C7-0541-B98E-336369F435CA}"/>
              </a:ext>
            </a:extLst>
          </p:cNvPr>
          <p:cNvSpPr txBox="1"/>
          <p:nvPr/>
        </p:nvSpPr>
        <p:spPr>
          <a:xfrm>
            <a:off x="3183059" y="5440793"/>
            <a:ext cx="5414963" cy="10842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Figure 2: Trying new rules on 3 populations on collision course</a:t>
            </a:r>
          </a:p>
        </p:txBody>
      </p:sp>
    </p:spTree>
    <p:extLst>
      <p:ext uri="{BB962C8B-B14F-4D97-AF65-F5344CB8AC3E}">
        <p14:creationId xmlns:p14="http://schemas.microsoft.com/office/powerpoint/2010/main" val="17514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auncherFightMediumComparison0.4041595135924647.mp4" descr="launcherFightMediumComparison0.4041595135924647.mp4">
            <a:hlinkClick r:id="" action="ppaction://media"/>
            <a:extLst>
              <a:ext uri="{FF2B5EF4-FFF2-40B4-BE49-F238E27FC236}">
                <a16:creationId xmlns:a16="http://schemas.microsoft.com/office/drawing/2014/main" id="{65FCAE6F-64AD-8449-9764-E6E2C07460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2939" y="1339368"/>
            <a:ext cx="4796320" cy="4796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622F02-F93B-714F-9233-7486011A5C81}"/>
              </a:ext>
            </a:extLst>
          </p:cNvPr>
          <p:cNvSpPr txBox="1"/>
          <p:nvPr/>
        </p:nvSpPr>
        <p:spPr>
          <a:xfrm>
            <a:off x="642938" y="5051425"/>
            <a:ext cx="5414963" cy="10842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Figure 2: Simulating “Glider guns” under original rules</a:t>
            </a:r>
          </a:p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Projectiles snuff each other out on contact </a:t>
            </a:r>
          </a:p>
        </p:txBody>
      </p:sp>
      <p:pic>
        <p:nvPicPr>
          <p:cNvPr id="4" name="launcherFightMedium BEST.mp4" descr="launcherFightMedium BEST.mp4">
            <a:hlinkClick r:id="" action="ppaction://media"/>
            <a:extLst>
              <a:ext uri="{FF2B5EF4-FFF2-40B4-BE49-F238E27FC236}">
                <a16:creationId xmlns:a16="http://schemas.microsoft.com/office/drawing/2014/main" id="{CB9CD3B3-3576-EA48-90AA-952079934E8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88055" y="176267"/>
            <a:ext cx="5959422" cy="5959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038569-E1B0-9845-8957-B08C78926FD3}"/>
              </a:ext>
            </a:extLst>
          </p:cNvPr>
          <p:cNvSpPr txBox="1"/>
          <p:nvPr/>
        </p:nvSpPr>
        <p:spPr>
          <a:xfrm>
            <a:off x="6132513" y="5051425"/>
            <a:ext cx="5414963" cy="10842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Figure 3: Competing guns under new rules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16EF8B-279A-FB4D-BBAA-9AE9910B66E6}"/>
              </a:ext>
            </a:extLst>
          </p:cNvPr>
          <p:cNvSpPr txBox="1"/>
          <p:nvPr/>
        </p:nvSpPr>
        <p:spPr>
          <a:xfrm>
            <a:off x="1433384" y="247410"/>
            <a:ext cx="93046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Using the Gosper Glider Gun as Competing Populations</a:t>
            </a:r>
          </a:p>
          <a:p>
            <a:r>
              <a:rPr lang="en-US" dirty="0"/>
              <a:t>https://conwaylife.com/wiki/</a:t>
            </a:r>
            <a:r>
              <a:rPr lang="en-US" dirty="0" err="1"/>
              <a:t>Gosper_glider_gun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346</Words>
  <Application>Microsoft Macintosh PowerPoint</Application>
  <PresentationFormat>Widescreen</PresentationFormat>
  <Paragraphs>28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Conway’s Game of Conflict</vt:lpstr>
      <vt:lpstr>Topic/Methods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Acoustic Waves</dc:title>
  <dc:creator>Shawn Huang</dc:creator>
  <cp:lastModifiedBy>Kushal Khangaonkar</cp:lastModifiedBy>
  <cp:revision>6</cp:revision>
  <dcterms:created xsi:type="dcterms:W3CDTF">2021-11-28T06:39:51Z</dcterms:created>
  <dcterms:modified xsi:type="dcterms:W3CDTF">2022-11-30T06:14:36Z</dcterms:modified>
</cp:coreProperties>
</file>